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  <p:sldMasterId id="2147483682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7" r:id="rId10"/>
    <p:sldId id="278" r:id="rId11"/>
    <p:sldId id="264" r:id="rId12"/>
    <p:sldId id="265" r:id="rId13"/>
    <p:sldId id="270" r:id="rId14"/>
    <p:sldId id="266" r:id="rId15"/>
    <p:sldId id="268" r:id="rId16"/>
  </p:sldIdLst>
  <p:sldSz cx="9144000" cy="5143500" type="screen16x9"/>
  <p:notesSz cx="7010400" cy="9296400"/>
  <p:embeddedFontLst>
    <p:embeddedFont>
      <p:font typeface="Lora" panose="02000503000000020004" pitchFamily="2" charset="77"/>
      <p:regular r:id="rId18"/>
      <p:bold r:id="rId19"/>
      <p:italic r:id="rId20"/>
      <p:boldItalic r:id="rId21"/>
    </p:embeddedFont>
    <p:embeddedFont>
      <p:font typeface="Montserrat" pitchFamily="2" charset="77"/>
      <p:regular r:id="rId22"/>
      <p:bold r:id="rId23"/>
      <p:italic r:id="rId24"/>
      <p:boldItalic r:id="rId25"/>
    </p:embeddedFont>
    <p:embeddedFont>
      <p:font typeface="Proxima Nova" panose="02000506030000020004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6"/>
    <p:restoredTop sz="94643"/>
  </p:normalViewPr>
  <p:slideViewPr>
    <p:cSldViewPr>
      <p:cViewPr varScale="1">
        <p:scale>
          <a:sx n="159" d="100"/>
          <a:sy n="159" d="100"/>
        </p:scale>
        <p:origin x="19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924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7a1b80c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7a1b80c6c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1631e083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1631e0831_0_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99e6314c8_1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99e6314c8_10_59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99e6314c8_1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99e6314c8_10_59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9ed8efb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9ed8efb86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7a1b80c6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7a1b80c6c_0_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631e083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631e0831_0_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9ed8efb8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9ed8efb86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99e6314c8_7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99e6314c8_7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9b447a52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9b447a523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c6c74e6f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c6c74e6f6_0_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5ca71a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5ca71a710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5ca71a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5ca71a710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81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5ca71a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5ca71a710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53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ne" type="title">
  <p:cSld name="TITLE">
    <p:bg>
      <p:bgPr>
        <a:solidFill>
          <a:srgbClr val="FFFFFF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4215450" y="4439975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6117" y="4556115"/>
            <a:ext cx="331769" cy="51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9250" y="-179550"/>
            <a:ext cx="10619050" cy="55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9250" y="-179550"/>
            <a:ext cx="10590175" cy="56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" name="Google Shape;95;p11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8463" y="1562450"/>
            <a:ext cx="1219074" cy="188247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432350" y="18711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ubTitle" idx="1"/>
          </p:nvPr>
        </p:nvSpPr>
        <p:spPr>
          <a:xfrm>
            <a:off x="434950" y="2325325"/>
            <a:ext cx="362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">
  <p:cSld name="CUSTOM_7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/>
          <p:nvPr/>
        </p:nvSpPr>
        <p:spPr>
          <a:xfrm>
            <a:off x="4572000" y="0"/>
            <a:ext cx="4638300" cy="5143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/>
          <p:nvPr/>
        </p:nvSpPr>
        <p:spPr>
          <a:xfrm>
            <a:off x="1983251" y="1765817"/>
            <a:ext cx="530400" cy="53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2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5061" y="1852195"/>
            <a:ext cx="246756" cy="38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 1">
  <p:cSld name="CUSTOM_7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>
            <a:off x="4572000" y="0"/>
            <a:ext cx="4638300" cy="5143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 2">
  <p:cSld name="CUSTOM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4" descr="DSC_0043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207825" y="-116900"/>
            <a:ext cx="9559649" cy="537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7825" y="-174275"/>
            <a:ext cx="9559650" cy="5434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5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MAIN_POINT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17" descr="DSC_007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30675" y="0"/>
            <a:ext cx="9238698" cy="519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675" y="0"/>
            <a:ext cx="9238700" cy="51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311700" y="345725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n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-91150" y="-173150"/>
            <a:ext cx="9311345" cy="5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6300" y="-173150"/>
            <a:ext cx="9300300" cy="58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4215450" y="4439975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19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6117" y="4556115"/>
            <a:ext cx="331769" cy="51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 1">
  <p:cSld name="CUSTOM_3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 descr="boston tea part long.jpg"/>
          <p:cNvPicPr preferRelativeResize="0"/>
          <p:nvPr/>
        </p:nvPicPr>
        <p:blipFill rotWithShape="1">
          <a:blip r:embed="rId2">
            <a:alphaModFix/>
          </a:blip>
          <a:srcRect r="7817"/>
          <a:stretch/>
        </p:blipFill>
        <p:spPr>
          <a:xfrm>
            <a:off x="-78150" y="-87900"/>
            <a:ext cx="9300301" cy="52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-78150" y="4433625"/>
            <a:ext cx="93003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033" y="4562477"/>
            <a:ext cx="1831082" cy="4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331" y="4562473"/>
            <a:ext cx="1831082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USTOM_3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 descr="boston tea part long.jpg"/>
          <p:cNvPicPr preferRelativeResize="0"/>
          <p:nvPr/>
        </p:nvPicPr>
        <p:blipFill rotWithShape="1">
          <a:blip r:embed="rId2">
            <a:alphaModFix/>
          </a:blip>
          <a:srcRect r="7817"/>
          <a:stretch/>
        </p:blipFill>
        <p:spPr>
          <a:xfrm>
            <a:off x="-78150" y="-87900"/>
            <a:ext cx="9300301" cy="52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/>
          <p:nvPr/>
        </p:nvSpPr>
        <p:spPr>
          <a:xfrm>
            <a:off x="-78150" y="4433625"/>
            <a:ext cx="93003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033" y="4562477"/>
            <a:ext cx="1831082" cy="4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331" y="4562473"/>
            <a:ext cx="1831082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USTOM_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79000"/>
          </a:blip>
          <a:srcRect l="850" t="7006" r="-849" b="1518"/>
          <a:stretch/>
        </p:blipFill>
        <p:spPr>
          <a:xfrm>
            <a:off x="0" y="0"/>
            <a:ext cx="9222180" cy="528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50" y="0"/>
            <a:ext cx="9222175" cy="528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-4900" y="4368825"/>
            <a:ext cx="9144000" cy="7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7033" y="4562477"/>
            <a:ext cx="1831082" cy="44458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350789" y="2671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3145350" y="4498425"/>
            <a:ext cx="216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Department of</a:t>
            </a:r>
            <a:endParaRPr sz="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Neighborhood</a:t>
            </a:r>
            <a:endParaRPr sz="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Development</a:t>
            </a:r>
            <a:endParaRPr sz="800" i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">
  <p:cSld name="CUSTOM_4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Google Shape;156;p22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introduction">
  <p:cSld name="CUSTOM_4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Google Shape;161;p23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64" name="Google Shape;164;p23"/>
          <p:cNvCxnSpPr/>
          <p:nvPr/>
        </p:nvCxnSpPr>
        <p:spPr>
          <a:xfrm>
            <a:off x="55372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" name="Google Shape;165;p23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67" name="Google Shape;167;p23"/>
          <p:cNvCxnSpPr/>
          <p:nvPr/>
        </p:nvCxnSpPr>
        <p:spPr>
          <a:xfrm>
            <a:off x="2796950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Google Shape;168;p23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70" name="Google Shape;170;p23"/>
          <p:cNvCxnSpPr/>
          <p:nvPr/>
        </p:nvCxnSpPr>
        <p:spPr>
          <a:xfrm>
            <a:off x="5114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3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73" name="Google Shape;173;p23"/>
          <p:cNvCxnSpPr/>
          <p:nvPr/>
        </p:nvCxnSpPr>
        <p:spPr>
          <a:xfrm>
            <a:off x="7232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3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6" name="Google Shape;176;p2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78" name="Google Shape;178;p24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">
  <p:cSld name="CUSTOM_6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 rotWithShape="1">
          <a:blip r:embed="rId2">
            <a:alphaModFix/>
          </a:blip>
          <a:srcRect t="13530" b="-13529"/>
          <a:stretch/>
        </p:blipFill>
        <p:spPr>
          <a:xfrm>
            <a:off x="-114298" y="-57150"/>
            <a:ext cx="9334650" cy="620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025" y="-161925"/>
            <a:ext cx="9603425" cy="549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5"/>
          <p:cNvCxnSpPr/>
          <p:nvPr/>
        </p:nvCxnSpPr>
        <p:spPr>
          <a:xfrm rot="10800000" flipH="1">
            <a:off x="379585" y="590600"/>
            <a:ext cx="5049600" cy="6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88" name="Google Shape;188;p26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Google Shape;189;p26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4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5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6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 idx="7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1"/>
          </p:nvPr>
        </p:nvSpPr>
        <p:spPr>
          <a:xfrm>
            <a:off x="434024" y="228147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8"/>
          </p:nvPr>
        </p:nvSpPr>
        <p:spPr>
          <a:xfrm>
            <a:off x="33441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9"/>
          </p:nvPr>
        </p:nvSpPr>
        <p:spPr>
          <a:xfrm>
            <a:off x="62775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_2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/>
        </p:nvSpPr>
        <p:spPr>
          <a:xfrm>
            <a:off x="3247850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7"/>
          <p:cNvSpPr txBox="1"/>
          <p:nvPr/>
        </p:nvSpPr>
        <p:spPr>
          <a:xfrm>
            <a:off x="6136350" y="1381075"/>
            <a:ext cx="26325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 txBox="1"/>
          <p:nvPr/>
        </p:nvSpPr>
        <p:spPr>
          <a:xfrm>
            <a:off x="355725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p2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27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title" idx="3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title" idx="4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title" idx="5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title" idx="6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1"/>
          </p:nvPr>
        </p:nvSpPr>
        <p:spPr>
          <a:xfrm>
            <a:off x="434024" y="2364603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7"/>
          </p:nvPr>
        </p:nvSpPr>
        <p:spPr>
          <a:xfrm>
            <a:off x="33441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8"/>
          </p:nvPr>
        </p:nvSpPr>
        <p:spPr>
          <a:xfrm>
            <a:off x="62775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title" idx="9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 with B">
  <p:cSld name="TITLE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6" name="Google Shape;216;p28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28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3" name="Google Shape;223;p29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8463" y="1562450"/>
            <a:ext cx="1219074" cy="188247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432350" y="18711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subTitle" idx="1"/>
          </p:nvPr>
        </p:nvSpPr>
        <p:spPr>
          <a:xfrm>
            <a:off x="434950" y="2325325"/>
            <a:ext cx="362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">
  <p:cSld name="CUSTOM_7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/>
          <p:cNvPicPr preferRelativeResize="0"/>
          <p:nvPr/>
        </p:nvPicPr>
        <p:blipFill rotWithShape="1">
          <a:blip r:embed="rId2">
            <a:alphaModFix/>
          </a:blip>
          <a:srcRect l="1534" r="3182"/>
          <a:stretch/>
        </p:blipFill>
        <p:spPr>
          <a:xfrm>
            <a:off x="0" y="0"/>
            <a:ext cx="4598528" cy="27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601"/>
            <a:ext cx="4598525" cy="279488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/>
          <p:nvPr/>
        </p:nvSpPr>
        <p:spPr>
          <a:xfrm>
            <a:off x="4572000" y="0"/>
            <a:ext cx="4638300" cy="5143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4773300" y="20706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title" idx="2"/>
          </p:nvPr>
        </p:nvSpPr>
        <p:spPr>
          <a:xfrm>
            <a:off x="499025" y="2781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subTitle" idx="1"/>
          </p:nvPr>
        </p:nvSpPr>
        <p:spPr>
          <a:xfrm>
            <a:off x="434950" y="3102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/>
          <p:nvPr/>
        </p:nvSpPr>
        <p:spPr>
          <a:xfrm>
            <a:off x="1983251" y="2223017"/>
            <a:ext cx="530400" cy="53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0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5061" y="2309395"/>
            <a:ext cx="246756" cy="381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 2">
  <p:cSld name="CUSTOM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 descr="QH from Kineo 4th Floor (1).jpg"/>
          <p:cNvPicPr preferRelativeResize="0"/>
          <p:nvPr/>
        </p:nvPicPr>
        <p:blipFill rotWithShape="1">
          <a:blip r:embed="rId2">
            <a:alphaModFix/>
          </a:blip>
          <a:srcRect l="16662" r="16662"/>
          <a:stretch/>
        </p:blipFill>
        <p:spPr>
          <a:xfrm>
            <a:off x="-207825" y="-174275"/>
            <a:ext cx="9559648" cy="543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025" y="-161925"/>
            <a:ext cx="9603425" cy="549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1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31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1"/>
          <p:cNvSpPr txBox="1">
            <a:spLocks noGrp="1"/>
          </p:cNvSpPr>
          <p:nvPr>
            <p:ph type="title" idx="3"/>
          </p:nvPr>
        </p:nvSpPr>
        <p:spPr>
          <a:xfrm>
            <a:off x="1172669" y="2285398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">
  <p:cSld name="CUSTOM_4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199" y="-76200"/>
            <a:ext cx="9451173" cy="540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76200"/>
            <a:ext cx="9538425" cy="58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32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 1_2">
  <p:cSld name="ONE_COLUMN_TEXT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9600" y="-85725"/>
            <a:ext cx="9508126" cy="526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0550" y="-499400"/>
            <a:ext cx="10228225" cy="58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33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MAIN_POIN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5"/>
          <p:cNvPicPr preferRelativeResize="0"/>
          <p:nvPr/>
        </p:nvPicPr>
        <p:blipFill rotWithShape="1">
          <a:blip r:embed="rId2">
            <a:alphaModFix/>
          </a:blip>
          <a:srcRect t="-14107" r="6296" b="10070"/>
          <a:stretch/>
        </p:blipFill>
        <p:spPr>
          <a:xfrm>
            <a:off x="-38100" y="-847725"/>
            <a:ext cx="9238698" cy="599122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" y="-26637"/>
            <a:ext cx="9238700" cy="51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>
            <a:spLocks noGrp="1"/>
          </p:cNvSpPr>
          <p:nvPr>
            <p:ph type="title"/>
          </p:nvPr>
        </p:nvSpPr>
        <p:spPr>
          <a:xfrm>
            <a:off x="311700" y="345725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introduction">
  <p:cSld name="CUSTOM_4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2" name="Google Shape;32;p5"/>
          <p:cNvCxnSpPr/>
          <p:nvPr/>
        </p:nvCxnSpPr>
        <p:spPr>
          <a:xfrm>
            <a:off x="55372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5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2796950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36;p5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5114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7232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5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6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">
  <p:cSld name="CUSTOM_6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 descr="DSC_013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166025" y="-205412"/>
            <a:ext cx="9603422" cy="540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025" y="-205412"/>
            <a:ext cx="9603425" cy="5401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432350" y="1304875"/>
            <a:ext cx="2469300" cy="607800"/>
          </a:xfrm>
          <a:prstGeom prst="homePlate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3044777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5948502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cxnSp>
        <p:nvCxnSpPr>
          <p:cNvPr id="60" name="Google Shape;60;p8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8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 idx="4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title" idx="5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 idx="6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 idx="7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434024" y="228147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8"/>
          </p:nvPr>
        </p:nvSpPr>
        <p:spPr>
          <a:xfrm>
            <a:off x="33441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9"/>
          </p:nvPr>
        </p:nvSpPr>
        <p:spPr>
          <a:xfrm>
            <a:off x="62775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_2_1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/>
        </p:nvSpPr>
        <p:spPr>
          <a:xfrm>
            <a:off x="3247850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/>
          <p:nvPr/>
        </p:nvSpPr>
        <p:spPr>
          <a:xfrm>
            <a:off x="6136350" y="1381075"/>
            <a:ext cx="26325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/>
          <p:nvPr/>
        </p:nvSpPr>
        <p:spPr>
          <a:xfrm>
            <a:off x="355725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76" name="Google Shape;76;p9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9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 idx="3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 idx="4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 idx="5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 idx="6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434024" y="2364603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7"/>
          </p:nvPr>
        </p:nvSpPr>
        <p:spPr>
          <a:xfrm>
            <a:off x="33441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8"/>
          </p:nvPr>
        </p:nvSpPr>
        <p:spPr>
          <a:xfrm>
            <a:off x="62775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title" idx="9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 with B">
  <p:cSld name="TITLE_1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8" name="Google Shape;88;p10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0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chemeClr val="lt1"/>
                </a:solidFill>
              </a:rPr>
              <a:t>Melnea</a:t>
            </a:r>
            <a:r>
              <a:rPr lang="en-US" sz="3000" dirty="0">
                <a:solidFill>
                  <a:schemeClr val="lt1"/>
                </a:solidFill>
              </a:rPr>
              <a:t> Cass Boulevard &amp; Windsor Street</a:t>
            </a:r>
            <a:br>
              <a:rPr lang="en-US" sz="3000" dirty="0">
                <a:solidFill>
                  <a:schemeClr val="lt1"/>
                </a:solidFill>
              </a:rPr>
            </a:br>
            <a:r>
              <a:rPr lang="en-US" sz="3000" dirty="0">
                <a:solidFill>
                  <a:schemeClr val="lt1"/>
                </a:solidFill>
              </a:rPr>
              <a:t>Possible Community Garden Preservation</a:t>
            </a:r>
            <a:endParaRPr sz="30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</a:rPr>
              <a:t>Community Meeting</a:t>
            </a:r>
            <a:endParaRPr sz="3000" dirty="0">
              <a:solidFill>
                <a:schemeClr val="lt1"/>
              </a:solidFill>
            </a:endParaRPr>
          </a:p>
          <a:p>
            <a:pPr lvl="0"/>
            <a:r>
              <a:rPr lang="en" sz="3000" dirty="0">
                <a:solidFill>
                  <a:schemeClr val="lt1"/>
                </a:solidFill>
              </a:rPr>
              <a:t>October 20, 2020</a:t>
            </a:r>
            <a:endParaRPr sz="3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 err="1"/>
              <a:t>Melnea</a:t>
            </a:r>
            <a:r>
              <a:rPr lang="en" sz="1600" dirty="0"/>
              <a:t> Cass Boulevard &amp; Windsor Street</a:t>
            </a:r>
            <a:endParaRPr sz="1600" dirty="0"/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Discussion: Comments and Questions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44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9640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PROPOSED FUTURE USE</a:t>
            </a:r>
            <a:endParaRPr dirty="0"/>
          </a:p>
        </p:txBody>
      </p:sp>
      <p:sp>
        <p:nvSpPr>
          <p:cNvPr id="328" name="Google Shape;328;p45"/>
          <p:cNvSpPr txBox="1"/>
          <p:nvPr/>
        </p:nvSpPr>
        <p:spPr>
          <a:xfrm>
            <a:off x="392950" y="1711525"/>
            <a:ext cx="73683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Community open space</a:t>
            </a:r>
          </a:p>
          <a:p>
            <a:pPr marL="457200" lvl="8" indent="-330200">
              <a:lnSpc>
                <a:spcPct val="115000"/>
              </a:lnSpc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Open year-round for public use</a:t>
            </a:r>
          </a:p>
          <a:p>
            <a:pPr marL="457200" lvl="8" indent="-330200">
              <a:lnSpc>
                <a:spcPct val="115000"/>
              </a:lnSpc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Raised garden beds for community use</a:t>
            </a:r>
          </a:p>
          <a:p>
            <a:pPr marL="457200" indent="-330200">
              <a:lnSpc>
                <a:spcPct val="115000"/>
              </a:lnSpc>
              <a:buSzPts val="1600"/>
              <a:buFont typeface="Montserrat"/>
              <a:buChar char="●"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Permanently protected as open space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endParaRPr lang="en-US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9640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TO HEAR FROM YOU!</a:t>
            </a:r>
            <a:endParaRPr/>
          </a:p>
        </p:txBody>
      </p:sp>
      <p:sp>
        <p:nvSpPr>
          <p:cNvPr id="328" name="Google Shape;328;p45"/>
          <p:cNvSpPr txBox="1"/>
          <p:nvPr/>
        </p:nvSpPr>
        <p:spPr>
          <a:xfrm>
            <a:off x="392950" y="1711525"/>
            <a:ext cx="73683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Do you have any questions or concerns regarding the permanent use of this site as open space for community use including a community garden?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Do you want to see this space be preserved as public open space into the future?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Is there anything you would NOT want to see on this site?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Any other comments, questions, or concerns?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2242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 err="1"/>
              <a:t>Melnea</a:t>
            </a:r>
            <a:r>
              <a:rPr lang="en" sz="1600" dirty="0"/>
              <a:t> Cass Boulevard &amp; Windsor Street</a:t>
            </a:r>
            <a:endParaRPr sz="1600" b="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6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5" name="Google Shape;335;p46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>
            <a:spLocks noGrp="1"/>
          </p:cNvSpPr>
          <p:nvPr>
            <p:ph type="title"/>
          </p:nvPr>
        </p:nvSpPr>
        <p:spPr>
          <a:xfrm>
            <a:off x="409025" y="282975"/>
            <a:ext cx="7941600" cy="43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THANK YOU!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Shani Fletcher / Development Officer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(617) 635-0466 / shani.fletcher@boston.gov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 err="1"/>
              <a:t>Melnea</a:t>
            </a:r>
            <a:r>
              <a:rPr lang="en" sz="1600" dirty="0"/>
              <a:t> Cass Boulevard &amp; Windsor Street</a:t>
            </a:r>
            <a:endParaRPr sz="1600" b="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7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What is the Grassroots Program?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37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2494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Grassroots Program?</a:t>
            </a:r>
            <a:endParaRPr/>
          </a:p>
        </p:txBody>
      </p:sp>
      <p:sp>
        <p:nvSpPr>
          <p:cNvPr id="277" name="Google Shape;277;p38"/>
          <p:cNvSpPr txBox="1"/>
          <p:nvPr/>
        </p:nvSpPr>
        <p:spPr>
          <a:xfrm>
            <a:off x="392950" y="742250"/>
            <a:ext cx="80796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500" dirty="0">
                <a:latin typeface="Montserrat"/>
                <a:ea typeface="Montserrat"/>
                <a:cs typeface="Montserrat"/>
                <a:sym typeface="Montserrat"/>
              </a:rPr>
              <a:t>Supports the development and preservation of community gardens &amp; other open spaces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500" dirty="0">
                <a:latin typeface="Montserrat"/>
                <a:ea typeface="Montserrat"/>
                <a:cs typeface="Montserrat"/>
                <a:sym typeface="Montserrat"/>
              </a:rPr>
              <a:t>Provides grant funds, City-owned land, and technical assistance to neighborhood groups and non-profits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875" y="2057200"/>
            <a:ext cx="3742020" cy="21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/>
          <p:nvPr/>
        </p:nvSpPr>
        <p:spPr>
          <a:xfrm>
            <a:off x="770225" y="1745200"/>
            <a:ext cx="3561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Windermere Road Garden</a:t>
            </a:r>
            <a:r>
              <a:rPr lang="en" sz="1200">
                <a:solidFill>
                  <a:srgbClr val="595959"/>
                </a:solidFill>
              </a:rPr>
              <a:t>, Dorchester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280" name="Google Shape;28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699" y="2057200"/>
            <a:ext cx="3270275" cy="24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8"/>
          <p:cNvSpPr txBox="1"/>
          <p:nvPr/>
        </p:nvSpPr>
        <p:spPr>
          <a:xfrm>
            <a:off x="4910700" y="1745200"/>
            <a:ext cx="3561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Eastie Farm</a:t>
            </a:r>
            <a:r>
              <a:rPr lang="en" sz="1200">
                <a:solidFill>
                  <a:srgbClr val="595959"/>
                </a:solidFill>
              </a:rPr>
              <a:t>, East Boston</a:t>
            </a:r>
            <a:endParaRPr sz="12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>
            <a:spLocks noGrp="1"/>
          </p:cNvSpPr>
          <p:nvPr>
            <p:ph type="title"/>
          </p:nvPr>
        </p:nvSpPr>
        <p:spPr>
          <a:xfrm>
            <a:off x="432350" y="2601025"/>
            <a:ext cx="3627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 err="1"/>
              <a:t>Melnea</a:t>
            </a:r>
            <a:r>
              <a:rPr lang="en" sz="1600" dirty="0"/>
              <a:t> Cass Boulevard &amp; Windsor Street</a:t>
            </a:r>
            <a:endParaRPr sz="1600" dirty="0"/>
          </a:p>
        </p:txBody>
      </p:sp>
      <p:sp>
        <p:nvSpPr>
          <p:cNvPr id="287" name="Google Shape;287;p39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0">
                <a:latin typeface="Montserrat"/>
                <a:ea typeface="Montserrat"/>
                <a:cs typeface="Montserrat"/>
                <a:sym typeface="Montserrat"/>
              </a:rPr>
              <a:t>Site</a:t>
            </a:r>
            <a:endParaRPr sz="3600" i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" name="Google Shape;288;p39" descr="DND_LOGO_2017_POWERPOINT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25" y="16030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7605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 err="1"/>
              <a:t>Melnea</a:t>
            </a:r>
            <a:r>
              <a:rPr lang="en" dirty="0"/>
              <a:t> Cass Boulevard &amp; Windsor Street - Map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6CD31-B20B-0E43-8917-A1C00AB5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42950"/>
            <a:ext cx="6248400" cy="40498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/>
        </p:nvSpPr>
        <p:spPr>
          <a:xfrm>
            <a:off x="344000" y="138400"/>
            <a:ext cx="8618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Melnea</a:t>
            </a:r>
            <a:r>
              <a:rPr lang="en" sz="1800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 Cass Boulevard &amp; Windsor Street 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- Satellite View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41"/>
          <p:cNvSpPr txBox="1"/>
          <p:nvPr/>
        </p:nvSpPr>
        <p:spPr>
          <a:xfrm>
            <a:off x="8435213" y="5772971"/>
            <a:ext cx="526800" cy="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07BF3"/>
                </a:solidFill>
                <a:latin typeface="Roboto"/>
                <a:ea typeface="Roboto"/>
                <a:cs typeface="Roboto"/>
                <a:sym typeface="Roboto"/>
              </a:rPr>
              <a:t>LOREM</a:t>
            </a:r>
            <a:endParaRPr>
              <a:solidFill>
                <a:srgbClr val="307BF3"/>
              </a:solidFill>
            </a:endParaRPr>
          </a:p>
        </p:txBody>
      </p:sp>
      <p:sp>
        <p:nvSpPr>
          <p:cNvPr id="301" name="Google Shape;301;p41"/>
          <p:cNvSpPr/>
          <p:nvPr/>
        </p:nvSpPr>
        <p:spPr>
          <a:xfrm>
            <a:off x="8432679" y="5789074"/>
            <a:ext cx="66300" cy="57600"/>
          </a:xfrm>
          <a:prstGeom prst="triangle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07A50-D3B2-E444-BB31-A8177E17D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819150"/>
            <a:ext cx="5511800" cy="3854116"/>
          </a:xfrm>
          <a:prstGeom prst="rect">
            <a:avLst/>
          </a:prstGeom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AE18F26D-72E1-B441-97CF-8900B6D7236C}"/>
              </a:ext>
            </a:extLst>
          </p:cNvPr>
          <p:cNvSpPr/>
          <p:nvPr/>
        </p:nvSpPr>
        <p:spPr>
          <a:xfrm>
            <a:off x="3276600" y="2800964"/>
            <a:ext cx="228600" cy="246815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A663EA92-1C0C-644C-9274-F65EAC9E8D14}"/>
              </a:ext>
            </a:extLst>
          </p:cNvPr>
          <p:cNvSpPr/>
          <p:nvPr/>
        </p:nvSpPr>
        <p:spPr>
          <a:xfrm>
            <a:off x="4572000" y="2916320"/>
            <a:ext cx="228600" cy="246815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7605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Melnea</a:t>
            </a:r>
            <a:r>
              <a:rPr lang="en" dirty="0"/>
              <a:t> Cass Boulevard - Street View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E0B6F-7FE7-0F4E-BD70-19937BCAC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73" y="742950"/>
            <a:ext cx="6843854" cy="41383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7605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Windsor Street</a:t>
            </a:r>
            <a:r>
              <a:rPr lang="en" b="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/>
              <a:t>- Street View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AA8ED-BDC7-1A4F-A887-9EC1B3360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932" y="742950"/>
            <a:ext cx="538613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5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7605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Current Community Garden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AA8ED-BDC7-1A4F-A887-9EC1B3360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74295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8171"/>
      </p:ext>
    </p:extLst>
  </p:cSld>
  <p:clrMapOvr>
    <a:masterClrMapping/>
  </p:clrMapOvr>
</p:sld>
</file>

<file path=ppt/theme/theme1.xml><?xml version="1.0" encoding="utf-8"?>
<a:theme xmlns:a="http://schemas.openxmlformats.org/drawingml/2006/main" name="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243</Words>
  <Application>Microsoft Macintosh PowerPoint</Application>
  <PresentationFormat>On-screen Show (16:9)</PresentationFormat>
  <Paragraphs>41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Lora</vt:lpstr>
      <vt:lpstr>Proxima Nova</vt:lpstr>
      <vt:lpstr>Montserrat</vt:lpstr>
      <vt:lpstr>Roboto</vt:lpstr>
      <vt:lpstr>City of Boston</vt:lpstr>
      <vt:lpstr>City of Boston</vt:lpstr>
      <vt:lpstr> Melnea Cass Boulevard &amp; Windsor Street Possible Community Garden Preservation Community Meeting October 20, 2020</vt:lpstr>
      <vt:lpstr>Melnea Cass Boulevard &amp; Windsor Street</vt:lpstr>
      <vt:lpstr>What is the Grassroots Program?</vt:lpstr>
      <vt:lpstr>Melnea Cass Boulevard &amp; Windsor Street</vt:lpstr>
      <vt:lpstr>Melnea Cass Boulevard &amp; Windsor Street - Map</vt:lpstr>
      <vt:lpstr>PowerPoint Presentation</vt:lpstr>
      <vt:lpstr>Melnea Cass Boulevard - Street View</vt:lpstr>
      <vt:lpstr>Windsor Street - Street View</vt:lpstr>
      <vt:lpstr>Current Community Garden</vt:lpstr>
      <vt:lpstr>Melnea Cass Boulevard &amp; Windsor Street</vt:lpstr>
      <vt:lpstr>PROPOSED FUTURE USE</vt:lpstr>
      <vt:lpstr>WE WANT TO HEAR FROM YOU!</vt:lpstr>
      <vt:lpstr>Melnea Cass Boulevard &amp; Windsor Street</vt:lpstr>
      <vt:lpstr>THANK YOU!      Shani Fletcher / Development Officer (617) 635-0466 / shani.fletcher@boston.gov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 Norfolk Street Codman Square Neighborhood Council Meeting  December 4, 2019</dc:title>
  <dc:creator>Shani Fletcher</dc:creator>
  <cp:lastModifiedBy>Shani Fletcher</cp:lastModifiedBy>
  <cp:revision>31</cp:revision>
  <cp:lastPrinted>2019-12-17T21:45:43Z</cp:lastPrinted>
  <dcterms:modified xsi:type="dcterms:W3CDTF">2020-10-21T18:30:37Z</dcterms:modified>
</cp:coreProperties>
</file>