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71" r:id="rId6"/>
    <p:sldId id="270" r:id="rId7"/>
    <p:sldId id="273" r:id="rId8"/>
    <p:sldId id="272" r:id="rId9"/>
    <p:sldId id="274" r:id="rId10"/>
    <p:sldId id="257" r:id="rId11"/>
    <p:sldId id="275" r:id="rId12"/>
    <p:sldId id="264" r:id="rId13"/>
    <p:sldId id="269" r:id="rId14"/>
    <p:sldId id="277" r:id="rId15"/>
    <p:sldId id="259" r:id="rId16"/>
    <p:sldId id="263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070616-2C2E-473E-A79E-3B492C708474}" v="37" dt="2021-05-04T18:49:07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89950" autoAdjust="0"/>
  </p:normalViewPr>
  <p:slideViewPr>
    <p:cSldViewPr snapToGrid="0">
      <p:cViewPr varScale="1">
        <p:scale>
          <a:sx n="102" d="100"/>
          <a:sy n="102" d="100"/>
        </p:scale>
        <p:origin x="9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e, Angela" userId="e05ea3e0-eaed-4bb4-9b57-a302049ca634" providerId="ADAL" clId="{D1C347FF-A120-4EA3-8B93-9D1706DBA0D2}"/>
    <pc:docChg chg="custSel modSld sldOrd">
      <pc:chgData name="Gile, Angela" userId="e05ea3e0-eaed-4bb4-9b57-a302049ca634" providerId="ADAL" clId="{D1C347FF-A120-4EA3-8B93-9D1706DBA0D2}" dt="2021-04-27T18:08:53.537" v="571" actId="1076"/>
      <pc:docMkLst>
        <pc:docMk/>
      </pc:docMkLst>
      <pc:sldChg chg="modSp mod">
        <pc:chgData name="Gile, Angela" userId="e05ea3e0-eaed-4bb4-9b57-a302049ca634" providerId="ADAL" clId="{D1C347FF-A120-4EA3-8B93-9D1706DBA0D2}" dt="2021-04-27T14:52:04.370" v="432" actId="313"/>
        <pc:sldMkLst>
          <pc:docMk/>
          <pc:sldMk cId="788786980" sldId="257"/>
        </pc:sldMkLst>
        <pc:spChg chg="mod">
          <ac:chgData name="Gile, Angela" userId="e05ea3e0-eaed-4bb4-9b57-a302049ca634" providerId="ADAL" clId="{D1C347FF-A120-4EA3-8B93-9D1706DBA0D2}" dt="2021-04-27T14:51:32.298" v="419" actId="20577"/>
          <ac:spMkLst>
            <pc:docMk/>
            <pc:sldMk cId="788786980" sldId="257"/>
            <ac:spMk id="4" creationId="{E50C809E-2D2B-4275-8F85-12C015F1FC04}"/>
          </ac:spMkLst>
        </pc:spChg>
        <pc:spChg chg="mod">
          <ac:chgData name="Gile, Angela" userId="e05ea3e0-eaed-4bb4-9b57-a302049ca634" providerId="ADAL" clId="{D1C347FF-A120-4EA3-8B93-9D1706DBA0D2}" dt="2021-04-27T14:52:04.370" v="432" actId="313"/>
          <ac:spMkLst>
            <pc:docMk/>
            <pc:sldMk cId="788786980" sldId="257"/>
            <ac:spMk id="11" creationId="{6A9A448B-FC97-42E3-98E4-60831D25AFF1}"/>
          </ac:spMkLst>
        </pc:spChg>
      </pc:sldChg>
      <pc:sldChg chg="ord">
        <pc:chgData name="Gile, Angela" userId="e05ea3e0-eaed-4bb4-9b57-a302049ca634" providerId="ADAL" clId="{D1C347FF-A120-4EA3-8B93-9D1706DBA0D2}" dt="2021-04-27T15:03:43.624" v="436"/>
        <pc:sldMkLst>
          <pc:docMk/>
          <pc:sldMk cId="820044651" sldId="259"/>
        </pc:sldMkLst>
      </pc:sldChg>
      <pc:sldChg chg="ord">
        <pc:chgData name="Gile, Angela" userId="e05ea3e0-eaed-4bb4-9b57-a302049ca634" providerId="ADAL" clId="{D1C347FF-A120-4EA3-8B93-9D1706DBA0D2}" dt="2021-04-27T15:03:31.842" v="434"/>
        <pc:sldMkLst>
          <pc:docMk/>
          <pc:sldMk cId="3339195090" sldId="263"/>
        </pc:sldMkLst>
      </pc:sldChg>
      <pc:sldChg chg="addSp delSp modSp mod">
        <pc:chgData name="Gile, Angela" userId="e05ea3e0-eaed-4bb4-9b57-a302049ca634" providerId="ADAL" clId="{D1C347FF-A120-4EA3-8B93-9D1706DBA0D2}" dt="2021-04-27T18:07:03.926" v="568" actId="20577"/>
        <pc:sldMkLst>
          <pc:docMk/>
          <pc:sldMk cId="2407082504" sldId="264"/>
        </pc:sldMkLst>
        <pc:spChg chg="mod">
          <ac:chgData name="Gile, Angela" userId="e05ea3e0-eaed-4bb4-9b57-a302049ca634" providerId="ADAL" clId="{D1C347FF-A120-4EA3-8B93-9D1706DBA0D2}" dt="2021-04-27T15:04:04.507" v="449" actId="20577"/>
          <ac:spMkLst>
            <pc:docMk/>
            <pc:sldMk cId="2407082504" sldId="264"/>
            <ac:spMk id="2" creationId="{46F22846-7980-48EE-AC28-74C800291E2A}"/>
          </ac:spMkLst>
        </pc:spChg>
        <pc:spChg chg="mod">
          <ac:chgData name="Gile, Angela" userId="e05ea3e0-eaed-4bb4-9b57-a302049ca634" providerId="ADAL" clId="{D1C347FF-A120-4EA3-8B93-9D1706DBA0D2}" dt="2021-04-27T18:07:03.926" v="568" actId="20577"/>
          <ac:spMkLst>
            <pc:docMk/>
            <pc:sldMk cId="2407082504" sldId="264"/>
            <ac:spMk id="6" creationId="{286A101E-9956-453F-8CAB-9515EAE5FEDB}"/>
          </ac:spMkLst>
        </pc:spChg>
        <pc:spChg chg="del">
          <ac:chgData name="Gile, Angela" userId="e05ea3e0-eaed-4bb4-9b57-a302049ca634" providerId="ADAL" clId="{D1C347FF-A120-4EA3-8B93-9D1706DBA0D2}" dt="2021-04-27T17:58:01.809" v="505" actId="478"/>
          <ac:spMkLst>
            <pc:docMk/>
            <pc:sldMk cId="2407082504" sldId="264"/>
            <ac:spMk id="7" creationId="{D892F533-3D15-429B-818F-87D804821893}"/>
          </ac:spMkLst>
        </pc:spChg>
        <pc:spChg chg="add del mod">
          <ac:chgData name="Gile, Angela" userId="e05ea3e0-eaed-4bb4-9b57-a302049ca634" providerId="ADAL" clId="{D1C347FF-A120-4EA3-8B93-9D1706DBA0D2}" dt="2021-04-27T17:58:03.602" v="506" actId="478"/>
          <ac:spMkLst>
            <pc:docMk/>
            <pc:sldMk cId="2407082504" sldId="264"/>
            <ac:spMk id="10" creationId="{F21FE978-DABE-4110-8B91-F8E819381361}"/>
          </ac:spMkLst>
        </pc:spChg>
        <pc:picChg chg="mod">
          <ac:chgData name="Gile, Angela" userId="e05ea3e0-eaed-4bb4-9b57-a302049ca634" providerId="ADAL" clId="{D1C347FF-A120-4EA3-8B93-9D1706DBA0D2}" dt="2021-04-27T17:58:08.100" v="507" actId="1076"/>
          <ac:picMkLst>
            <pc:docMk/>
            <pc:sldMk cId="2407082504" sldId="264"/>
            <ac:picMk id="3" creationId="{85D76B0C-81B9-425C-9BB7-22D5BEBC37E7}"/>
          </ac:picMkLst>
        </pc:picChg>
        <pc:picChg chg="del">
          <ac:chgData name="Gile, Angela" userId="e05ea3e0-eaed-4bb4-9b57-a302049ca634" providerId="ADAL" clId="{D1C347FF-A120-4EA3-8B93-9D1706DBA0D2}" dt="2021-04-27T17:57:59.695" v="504" actId="478"/>
          <ac:picMkLst>
            <pc:docMk/>
            <pc:sldMk cId="2407082504" sldId="264"/>
            <ac:picMk id="8" creationId="{4784AB2A-8ECB-44F2-A924-DE47B69A0101}"/>
          </ac:picMkLst>
        </pc:picChg>
        <pc:cxnChg chg="mod">
          <ac:chgData name="Gile, Angela" userId="e05ea3e0-eaed-4bb4-9b57-a302049ca634" providerId="ADAL" clId="{D1C347FF-A120-4EA3-8B93-9D1706DBA0D2}" dt="2021-04-27T17:58:11.825" v="509" actId="1076"/>
          <ac:cxnSpMkLst>
            <pc:docMk/>
            <pc:sldMk cId="2407082504" sldId="264"/>
            <ac:cxnSpMk id="4" creationId="{EC4986E7-5A16-445C-9520-60B98D8C0FA2}"/>
          </ac:cxnSpMkLst>
        </pc:cxnChg>
        <pc:cxnChg chg="mod">
          <ac:chgData name="Gile, Angela" userId="e05ea3e0-eaed-4bb4-9b57-a302049ca634" providerId="ADAL" clId="{D1C347FF-A120-4EA3-8B93-9D1706DBA0D2}" dt="2021-04-27T17:58:10.175" v="508" actId="1076"/>
          <ac:cxnSpMkLst>
            <pc:docMk/>
            <pc:sldMk cId="2407082504" sldId="264"/>
            <ac:cxnSpMk id="5" creationId="{3878C879-D693-490F-B8DE-26EF3AE2F224}"/>
          </ac:cxnSpMkLst>
        </pc:cxnChg>
      </pc:sldChg>
      <pc:sldChg chg="modSp mod">
        <pc:chgData name="Gile, Angela" userId="e05ea3e0-eaed-4bb4-9b57-a302049ca634" providerId="ADAL" clId="{D1C347FF-A120-4EA3-8B93-9D1706DBA0D2}" dt="2021-04-27T15:04:53.735" v="503" actId="20577"/>
        <pc:sldMkLst>
          <pc:docMk/>
          <pc:sldMk cId="1442122352" sldId="272"/>
        </pc:sldMkLst>
        <pc:spChg chg="mod">
          <ac:chgData name="Gile, Angela" userId="e05ea3e0-eaed-4bb4-9b57-a302049ca634" providerId="ADAL" clId="{D1C347FF-A120-4EA3-8B93-9D1706DBA0D2}" dt="2021-04-27T15:04:53.735" v="503" actId="20577"/>
          <ac:spMkLst>
            <pc:docMk/>
            <pc:sldMk cId="1442122352" sldId="272"/>
            <ac:spMk id="3" creationId="{E1C47861-C839-4DA7-AF8D-112DDD3A5AF2}"/>
          </ac:spMkLst>
        </pc:spChg>
      </pc:sldChg>
      <pc:sldChg chg="modSp mod">
        <pc:chgData name="Gile, Angela" userId="e05ea3e0-eaed-4bb4-9b57-a302049ca634" providerId="ADAL" clId="{D1C347FF-A120-4EA3-8B93-9D1706DBA0D2}" dt="2021-04-27T14:50:40.770" v="336" actId="20577"/>
        <pc:sldMkLst>
          <pc:docMk/>
          <pc:sldMk cId="1276093447" sldId="274"/>
        </pc:sldMkLst>
        <pc:spChg chg="mod">
          <ac:chgData name="Gile, Angela" userId="e05ea3e0-eaed-4bb4-9b57-a302049ca634" providerId="ADAL" clId="{D1C347FF-A120-4EA3-8B93-9D1706DBA0D2}" dt="2021-04-27T14:50:40.770" v="336" actId="20577"/>
          <ac:spMkLst>
            <pc:docMk/>
            <pc:sldMk cId="1276093447" sldId="274"/>
            <ac:spMk id="3" creationId="{1516D706-DCD2-4567-99DE-D0FEE5F9AFDC}"/>
          </ac:spMkLst>
        </pc:spChg>
      </pc:sldChg>
      <pc:sldChg chg="modSp mod">
        <pc:chgData name="Gile, Angela" userId="e05ea3e0-eaed-4bb4-9b57-a302049ca634" providerId="ADAL" clId="{D1C347FF-A120-4EA3-8B93-9D1706DBA0D2}" dt="2021-04-27T18:08:53.537" v="571" actId="1076"/>
        <pc:sldMkLst>
          <pc:docMk/>
          <pc:sldMk cId="793433534" sldId="277"/>
        </pc:sldMkLst>
        <pc:picChg chg="mod">
          <ac:chgData name="Gile, Angela" userId="e05ea3e0-eaed-4bb4-9b57-a302049ca634" providerId="ADAL" clId="{D1C347FF-A120-4EA3-8B93-9D1706DBA0D2}" dt="2021-04-27T18:08:53.537" v="571" actId="1076"/>
          <ac:picMkLst>
            <pc:docMk/>
            <pc:sldMk cId="793433534" sldId="277"/>
            <ac:picMk id="5" creationId="{FCB8481B-CE58-4615-BC74-2BA07080BC8F}"/>
          </ac:picMkLst>
        </pc:picChg>
        <pc:picChg chg="mod">
          <ac:chgData name="Gile, Angela" userId="e05ea3e0-eaed-4bb4-9b57-a302049ca634" providerId="ADAL" clId="{D1C347FF-A120-4EA3-8B93-9D1706DBA0D2}" dt="2021-04-27T18:08:49.493" v="570" actId="1076"/>
          <ac:picMkLst>
            <pc:docMk/>
            <pc:sldMk cId="793433534" sldId="277"/>
            <ac:picMk id="11" creationId="{37AEB9D8-206D-439B-A791-BCDC051849BE}"/>
          </ac:picMkLst>
        </pc:picChg>
      </pc:sldChg>
      <pc:sldChg chg="modSp mod">
        <pc:chgData name="Gile, Angela" userId="e05ea3e0-eaed-4bb4-9b57-a302049ca634" providerId="ADAL" clId="{D1C347FF-A120-4EA3-8B93-9D1706DBA0D2}" dt="2021-04-27T18:05:13.053" v="511" actId="1076"/>
        <pc:sldMkLst>
          <pc:docMk/>
          <pc:sldMk cId="377378212" sldId="279"/>
        </pc:sldMkLst>
        <pc:picChg chg="mod">
          <ac:chgData name="Gile, Angela" userId="e05ea3e0-eaed-4bb4-9b57-a302049ca634" providerId="ADAL" clId="{D1C347FF-A120-4EA3-8B93-9D1706DBA0D2}" dt="2021-04-27T18:05:13.053" v="511" actId="1076"/>
          <ac:picMkLst>
            <pc:docMk/>
            <pc:sldMk cId="377378212" sldId="279"/>
            <ac:picMk id="17" creationId="{FFA5C9DB-9CAD-4848-8205-6E20A57DD109}"/>
          </ac:picMkLst>
        </pc:picChg>
      </pc:sldChg>
    </pc:docChg>
  </pc:docChgLst>
  <pc:docChgLst>
    <pc:chgData name="Soule, Henry" userId="96179f16-fadf-483f-b2bf-f59c84e93833" providerId="ADAL" clId="{19070616-2C2E-473E-A79E-3B492C708474}"/>
    <pc:docChg chg="custSel addSld delSld modSld">
      <pc:chgData name="Soule, Henry" userId="96179f16-fadf-483f-b2bf-f59c84e93833" providerId="ADAL" clId="{19070616-2C2E-473E-A79E-3B492C708474}" dt="2021-05-04T20:31:44.378" v="841" actId="20577"/>
      <pc:docMkLst>
        <pc:docMk/>
      </pc:docMkLst>
      <pc:sldChg chg="modSp mod modNotesTx">
        <pc:chgData name="Soule, Henry" userId="96179f16-fadf-483f-b2bf-f59c84e93833" providerId="ADAL" clId="{19070616-2C2E-473E-A79E-3B492C708474}" dt="2021-05-04T20:30:31.404" v="752" actId="20577"/>
        <pc:sldMkLst>
          <pc:docMk/>
          <pc:sldMk cId="788786980" sldId="257"/>
        </pc:sldMkLst>
        <pc:spChg chg="mod">
          <ac:chgData name="Soule, Henry" userId="96179f16-fadf-483f-b2bf-f59c84e93833" providerId="ADAL" clId="{19070616-2C2E-473E-A79E-3B492C708474}" dt="2021-05-04T20:30:31.404" v="752" actId="20577"/>
          <ac:spMkLst>
            <pc:docMk/>
            <pc:sldMk cId="788786980" sldId="257"/>
            <ac:spMk id="11" creationId="{6A9A448B-FC97-42E3-98E4-60831D25AFF1}"/>
          </ac:spMkLst>
        </pc:spChg>
      </pc:sldChg>
      <pc:sldChg chg="addSp delSp modSp mod">
        <pc:chgData name="Soule, Henry" userId="96179f16-fadf-483f-b2bf-f59c84e93833" providerId="ADAL" clId="{19070616-2C2E-473E-A79E-3B492C708474}" dt="2021-05-04T13:23:00.050" v="41" actId="1076"/>
        <pc:sldMkLst>
          <pc:docMk/>
          <pc:sldMk cId="3339195090" sldId="263"/>
        </pc:sldMkLst>
        <pc:picChg chg="add mod">
          <ac:chgData name="Soule, Henry" userId="96179f16-fadf-483f-b2bf-f59c84e93833" providerId="ADAL" clId="{19070616-2C2E-473E-A79E-3B492C708474}" dt="2021-05-04T13:22:54.566" v="39" actId="1076"/>
          <ac:picMkLst>
            <pc:docMk/>
            <pc:sldMk cId="3339195090" sldId="263"/>
            <ac:picMk id="10" creationId="{5E5ABBB9-422E-4066-91FE-85A4CF4235E5}"/>
          </ac:picMkLst>
        </pc:picChg>
        <pc:picChg chg="del">
          <ac:chgData name="Soule, Henry" userId="96179f16-fadf-483f-b2bf-f59c84e93833" providerId="ADAL" clId="{19070616-2C2E-473E-A79E-3B492C708474}" dt="2021-05-04T13:11:23.462" v="6" actId="478"/>
          <ac:picMkLst>
            <pc:docMk/>
            <pc:sldMk cId="3339195090" sldId="263"/>
            <ac:picMk id="12" creationId="{F7723766-002F-4CB7-B0CA-59C4D9AA06B6}"/>
          </ac:picMkLst>
        </pc:picChg>
        <pc:picChg chg="del mod">
          <ac:chgData name="Soule, Henry" userId="96179f16-fadf-483f-b2bf-f59c84e93833" providerId="ADAL" clId="{19070616-2C2E-473E-A79E-3B492C708474}" dt="2021-05-04T13:11:23.846" v="8" actId="478"/>
          <ac:picMkLst>
            <pc:docMk/>
            <pc:sldMk cId="3339195090" sldId="263"/>
            <ac:picMk id="16" creationId="{619E0969-CC34-46CF-AEC3-3EAA00999FF0}"/>
          </ac:picMkLst>
        </pc:picChg>
        <pc:picChg chg="add mod">
          <ac:chgData name="Soule, Henry" userId="96179f16-fadf-483f-b2bf-f59c84e93833" providerId="ADAL" clId="{19070616-2C2E-473E-A79E-3B492C708474}" dt="2021-05-04T13:23:00.050" v="41" actId="1076"/>
          <ac:picMkLst>
            <pc:docMk/>
            <pc:sldMk cId="3339195090" sldId="263"/>
            <ac:picMk id="23" creationId="{66DE3449-8557-49AE-AC83-4A8D99D81387}"/>
          </ac:picMkLst>
        </pc:picChg>
      </pc:sldChg>
      <pc:sldChg chg="addSp delSp modSp mod modNotesTx">
        <pc:chgData name="Soule, Henry" userId="96179f16-fadf-483f-b2bf-f59c84e93833" providerId="ADAL" clId="{19070616-2C2E-473E-A79E-3B492C708474}" dt="2021-05-04T14:58:27.106" v="433" actId="20577"/>
        <pc:sldMkLst>
          <pc:docMk/>
          <pc:sldMk cId="2407082504" sldId="264"/>
        </pc:sldMkLst>
        <pc:spChg chg="mod">
          <ac:chgData name="Soule, Henry" userId="96179f16-fadf-483f-b2bf-f59c84e93833" providerId="ADAL" clId="{19070616-2C2E-473E-A79E-3B492C708474}" dt="2021-05-04T14:48:08.326" v="229" actId="1076"/>
          <ac:spMkLst>
            <pc:docMk/>
            <pc:sldMk cId="2407082504" sldId="264"/>
            <ac:spMk id="2" creationId="{46F22846-7980-48EE-AC28-74C800291E2A}"/>
          </ac:spMkLst>
        </pc:spChg>
        <pc:spChg chg="mod">
          <ac:chgData name="Soule, Henry" userId="96179f16-fadf-483f-b2bf-f59c84e93833" providerId="ADAL" clId="{19070616-2C2E-473E-A79E-3B492C708474}" dt="2021-05-04T14:58:27.106" v="433" actId="20577"/>
          <ac:spMkLst>
            <pc:docMk/>
            <pc:sldMk cId="2407082504" sldId="264"/>
            <ac:spMk id="6" creationId="{286A101E-9956-453F-8CAB-9515EAE5FEDB}"/>
          </ac:spMkLst>
        </pc:spChg>
        <pc:spChg chg="add mod">
          <ac:chgData name="Soule, Henry" userId="96179f16-fadf-483f-b2bf-f59c84e93833" providerId="ADAL" clId="{19070616-2C2E-473E-A79E-3B492C708474}" dt="2021-05-04T14:48:26.489" v="238" actId="20577"/>
          <ac:spMkLst>
            <pc:docMk/>
            <pc:sldMk cId="2407082504" sldId="264"/>
            <ac:spMk id="7" creationId="{FBD84351-CBE4-4BC8-B2E9-E35BA2260318}"/>
          </ac:spMkLst>
        </pc:spChg>
        <pc:spChg chg="add mod">
          <ac:chgData name="Soule, Henry" userId="96179f16-fadf-483f-b2bf-f59c84e93833" providerId="ADAL" clId="{19070616-2C2E-473E-A79E-3B492C708474}" dt="2021-05-04T14:49:14.177" v="255" actId="20577"/>
          <ac:spMkLst>
            <pc:docMk/>
            <pc:sldMk cId="2407082504" sldId="264"/>
            <ac:spMk id="10" creationId="{9EA9D5E1-D5A6-4E90-AF07-B681AA3C5EA3}"/>
          </ac:spMkLst>
        </pc:spChg>
        <pc:picChg chg="mod">
          <ac:chgData name="Soule, Henry" userId="96179f16-fadf-483f-b2bf-f59c84e93833" providerId="ADAL" clId="{19070616-2C2E-473E-A79E-3B492C708474}" dt="2021-05-04T14:50:25.360" v="260" actId="1076"/>
          <ac:picMkLst>
            <pc:docMk/>
            <pc:sldMk cId="2407082504" sldId="264"/>
            <ac:picMk id="3" creationId="{85D76B0C-81B9-425C-9BB7-22D5BEBC37E7}"/>
          </ac:picMkLst>
        </pc:picChg>
        <pc:picChg chg="add mod ord">
          <ac:chgData name="Soule, Henry" userId="96179f16-fadf-483f-b2bf-f59c84e93833" providerId="ADAL" clId="{19070616-2C2E-473E-A79E-3B492C708474}" dt="2021-05-04T14:48:09.700" v="230" actId="1076"/>
          <ac:picMkLst>
            <pc:docMk/>
            <pc:sldMk cId="2407082504" sldId="264"/>
            <ac:picMk id="8" creationId="{ED7277FC-E399-4D67-B119-C3C8AB4F8257}"/>
          </ac:picMkLst>
        </pc:picChg>
        <pc:picChg chg="add del mod">
          <ac:chgData name="Soule, Henry" userId="96179f16-fadf-483f-b2bf-f59c84e93833" providerId="ADAL" clId="{19070616-2C2E-473E-A79E-3B492C708474}" dt="2021-05-04T13:28:55.791" v="97" actId="478"/>
          <ac:picMkLst>
            <pc:docMk/>
            <pc:sldMk cId="2407082504" sldId="264"/>
            <ac:picMk id="10" creationId="{06930557-19F5-43D7-92CB-98C771900608}"/>
          </ac:picMkLst>
        </pc:picChg>
        <pc:picChg chg="add mod">
          <ac:chgData name="Soule, Henry" userId="96179f16-fadf-483f-b2bf-f59c84e93833" providerId="ADAL" clId="{19070616-2C2E-473E-A79E-3B492C708474}" dt="2021-05-04T14:48:14.645" v="232" actId="1076"/>
          <ac:picMkLst>
            <pc:docMk/>
            <pc:sldMk cId="2407082504" sldId="264"/>
            <ac:picMk id="12" creationId="{FC15BB65-68E3-4AE0-ABFC-8E3C7101D5E5}"/>
          </ac:picMkLst>
        </pc:picChg>
        <pc:picChg chg="add del mod">
          <ac:chgData name="Soule, Henry" userId="96179f16-fadf-483f-b2bf-f59c84e93833" providerId="ADAL" clId="{19070616-2C2E-473E-A79E-3B492C708474}" dt="2021-05-04T13:28:14.718" v="86" actId="478"/>
          <ac:picMkLst>
            <pc:docMk/>
            <pc:sldMk cId="2407082504" sldId="264"/>
            <ac:picMk id="1026" creationId="{BEEE63EE-A4D0-476F-B754-A56511F4A614}"/>
          </ac:picMkLst>
        </pc:picChg>
        <pc:cxnChg chg="mod">
          <ac:chgData name="Soule, Henry" userId="96179f16-fadf-483f-b2bf-f59c84e93833" providerId="ADAL" clId="{19070616-2C2E-473E-A79E-3B492C708474}" dt="2021-05-04T14:50:44.059" v="266" actId="14100"/>
          <ac:cxnSpMkLst>
            <pc:docMk/>
            <pc:sldMk cId="2407082504" sldId="264"/>
            <ac:cxnSpMk id="4" creationId="{EC4986E7-5A16-445C-9520-60B98D8C0FA2}"/>
          </ac:cxnSpMkLst>
        </pc:cxnChg>
        <pc:cxnChg chg="mod">
          <ac:chgData name="Soule, Henry" userId="96179f16-fadf-483f-b2bf-f59c84e93833" providerId="ADAL" clId="{19070616-2C2E-473E-A79E-3B492C708474}" dt="2021-05-04T14:50:35.668" v="264" actId="14100"/>
          <ac:cxnSpMkLst>
            <pc:docMk/>
            <pc:sldMk cId="2407082504" sldId="264"/>
            <ac:cxnSpMk id="5" creationId="{3878C879-D693-490F-B8DE-26EF3AE2F224}"/>
          </ac:cxnSpMkLst>
        </pc:cxnChg>
      </pc:sldChg>
      <pc:sldChg chg="addSp modSp mod modNotesTx">
        <pc:chgData name="Soule, Henry" userId="96179f16-fadf-483f-b2bf-f59c84e93833" providerId="ADAL" clId="{19070616-2C2E-473E-A79E-3B492C708474}" dt="2021-05-04T20:31:44.378" v="841" actId="20577"/>
        <pc:sldMkLst>
          <pc:docMk/>
          <pc:sldMk cId="1021890327" sldId="269"/>
        </pc:sldMkLst>
        <pc:spChg chg="mod">
          <ac:chgData name="Soule, Henry" userId="96179f16-fadf-483f-b2bf-f59c84e93833" providerId="ADAL" clId="{19070616-2C2E-473E-A79E-3B492C708474}" dt="2021-05-04T17:56:02.906" v="505" actId="1076"/>
          <ac:spMkLst>
            <pc:docMk/>
            <pc:sldMk cId="1021890327" sldId="269"/>
            <ac:spMk id="2" creationId="{3B738409-D0A1-48DB-8BA8-B42720373D58}"/>
          </ac:spMkLst>
        </pc:spChg>
        <pc:spChg chg="add mod">
          <ac:chgData name="Soule, Henry" userId="96179f16-fadf-483f-b2bf-f59c84e93833" providerId="ADAL" clId="{19070616-2C2E-473E-A79E-3B492C708474}" dt="2021-05-04T17:56:07.081" v="507" actId="1076"/>
          <ac:spMkLst>
            <pc:docMk/>
            <pc:sldMk cId="1021890327" sldId="269"/>
            <ac:spMk id="3" creationId="{41ACE9C7-AB1C-4AE1-8319-864D57D4A9CE}"/>
          </ac:spMkLst>
        </pc:spChg>
        <pc:spChg chg="mod">
          <ac:chgData name="Soule, Henry" userId="96179f16-fadf-483f-b2bf-f59c84e93833" providerId="ADAL" clId="{19070616-2C2E-473E-A79E-3B492C708474}" dt="2021-05-04T20:31:44.378" v="841" actId="20577"/>
          <ac:spMkLst>
            <pc:docMk/>
            <pc:sldMk cId="1021890327" sldId="269"/>
            <ac:spMk id="6" creationId="{F7F21AD9-5FBE-4BAE-9A0B-1A1CEB354111}"/>
          </ac:spMkLst>
        </pc:spChg>
        <pc:picChg chg="add mod">
          <ac:chgData name="Soule, Henry" userId="96179f16-fadf-483f-b2bf-f59c84e93833" providerId="ADAL" clId="{19070616-2C2E-473E-A79E-3B492C708474}" dt="2021-05-04T17:56:04.016" v="506" actId="1076"/>
          <ac:picMkLst>
            <pc:docMk/>
            <pc:sldMk cId="1021890327" sldId="269"/>
            <ac:picMk id="8" creationId="{3709B764-D82A-4115-BACD-FC5277506250}"/>
          </ac:picMkLst>
        </pc:picChg>
      </pc:sldChg>
      <pc:sldChg chg="modSp mod">
        <pc:chgData name="Soule, Henry" userId="96179f16-fadf-483f-b2bf-f59c84e93833" providerId="ADAL" clId="{19070616-2C2E-473E-A79E-3B492C708474}" dt="2021-05-04T20:30:18.911" v="747" actId="20577"/>
        <pc:sldMkLst>
          <pc:docMk/>
          <pc:sldMk cId="1442122352" sldId="272"/>
        </pc:sldMkLst>
        <pc:spChg chg="mod">
          <ac:chgData name="Soule, Henry" userId="96179f16-fadf-483f-b2bf-f59c84e93833" providerId="ADAL" clId="{19070616-2C2E-473E-A79E-3B492C708474}" dt="2021-05-04T20:30:18.911" v="747" actId="20577"/>
          <ac:spMkLst>
            <pc:docMk/>
            <pc:sldMk cId="1442122352" sldId="272"/>
            <ac:spMk id="3" creationId="{E1C47861-C839-4DA7-AF8D-112DDD3A5AF2}"/>
          </ac:spMkLst>
        </pc:spChg>
      </pc:sldChg>
      <pc:sldChg chg="modSp mod">
        <pc:chgData name="Soule, Henry" userId="96179f16-fadf-483f-b2bf-f59c84e93833" providerId="ADAL" clId="{19070616-2C2E-473E-A79E-3B492C708474}" dt="2021-05-04T13:36:17.239" v="106" actId="20577"/>
        <pc:sldMkLst>
          <pc:docMk/>
          <pc:sldMk cId="1589867888" sldId="276"/>
        </pc:sldMkLst>
        <pc:spChg chg="mod">
          <ac:chgData name="Soule, Henry" userId="96179f16-fadf-483f-b2bf-f59c84e93833" providerId="ADAL" clId="{19070616-2C2E-473E-A79E-3B492C708474}" dt="2021-05-04T13:36:17.239" v="106" actId="20577"/>
          <ac:spMkLst>
            <pc:docMk/>
            <pc:sldMk cId="1589867888" sldId="276"/>
            <ac:spMk id="3" creationId="{E5560B02-FF10-4F98-907A-AA3029070E16}"/>
          </ac:spMkLst>
        </pc:spChg>
      </pc:sldChg>
      <pc:sldChg chg="del">
        <pc:chgData name="Soule, Henry" userId="96179f16-fadf-483f-b2bf-f59c84e93833" providerId="ADAL" clId="{19070616-2C2E-473E-A79E-3B492C708474}" dt="2021-05-04T13:11:13.008" v="5" actId="47"/>
        <pc:sldMkLst>
          <pc:docMk/>
          <pc:sldMk cId="793433534" sldId="277"/>
        </pc:sldMkLst>
      </pc:sldChg>
      <pc:sldChg chg="addSp delSp modSp new mod">
        <pc:chgData name="Soule, Henry" userId="96179f16-fadf-483f-b2bf-f59c84e93833" providerId="ADAL" clId="{19070616-2C2E-473E-A79E-3B492C708474}" dt="2021-05-04T20:31:23.433" v="795" actId="20577"/>
        <pc:sldMkLst>
          <pc:docMk/>
          <pc:sldMk cId="1383666939" sldId="277"/>
        </pc:sldMkLst>
        <pc:spChg chg="mod">
          <ac:chgData name="Soule, Henry" userId="96179f16-fadf-483f-b2bf-f59c84e93833" providerId="ADAL" clId="{19070616-2C2E-473E-A79E-3B492C708474}" dt="2021-05-04T18:00:43.678" v="587" actId="20577"/>
          <ac:spMkLst>
            <pc:docMk/>
            <pc:sldMk cId="1383666939" sldId="277"/>
            <ac:spMk id="2" creationId="{061D29DB-E60A-417B-B8AD-9181A186202C}"/>
          </ac:spMkLst>
        </pc:spChg>
        <pc:spChg chg="del">
          <ac:chgData name="Soule, Henry" userId="96179f16-fadf-483f-b2bf-f59c84e93833" providerId="ADAL" clId="{19070616-2C2E-473E-A79E-3B492C708474}" dt="2021-05-04T18:00:52.969" v="588"/>
          <ac:spMkLst>
            <pc:docMk/>
            <pc:sldMk cId="1383666939" sldId="277"/>
            <ac:spMk id="3" creationId="{5638A2BA-D593-452B-9159-DFE78FC2DDEA}"/>
          </ac:spMkLst>
        </pc:spChg>
        <pc:spChg chg="add mod">
          <ac:chgData name="Soule, Henry" userId="96179f16-fadf-483f-b2bf-f59c84e93833" providerId="ADAL" clId="{19070616-2C2E-473E-A79E-3B492C708474}" dt="2021-05-04T20:31:23.433" v="795" actId="20577"/>
          <ac:spMkLst>
            <pc:docMk/>
            <pc:sldMk cId="1383666939" sldId="277"/>
            <ac:spMk id="12" creationId="{8C1C2C3E-B348-4F01-B011-CD3D7D216CE1}"/>
          </ac:spMkLst>
        </pc:spChg>
        <pc:picChg chg="add mod">
          <ac:chgData name="Soule, Henry" userId="96179f16-fadf-483f-b2bf-f59c84e93833" providerId="ADAL" clId="{19070616-2C2E-473E-A79E-3B492C708474}" dt="2021-05-04T18:11:56.781" v="666" actId="1076"/>
          <ac:picMkLst>
            <pc:docMk/>
            <pc:sldMk cId="1383666939" sldId="277"/>
            <ac:picMk id="4" creationId="{281B3384-0BD5-45CF-8D08-EC7E9F80EC56}"/>
          </ac:picMkLst>
        </pc:picChg>
        <pc:picChg chg="add mod">
          <ac:chgData name="Soule, Henry" userId="96179f16-fadf-483f-b2bf-f59c84e93833" providerId="ADAL" clId="{19070616-2C2E-473E-A79E-3B492C708474}" dt="2021-05-04T18:49:07.597" v="722" actId="1076"/>
          <ac:picMkLst>
            <pc:docMk/>
            <pc:sldMk cId="1383666939" sldId="277"/>
            <ac:picMk id="1026" creationId="{72B91E9D-4534-456F-BBF1-B993AA2E3071}"/>
          </ac:picMkLst>
        </pc:picChg>
        <pc:picChg chg="add del mod">
          <ac:chgData name="Soule, Henry" userId="96179f16-fadf-483f-b2bf-f59c84e93833" providerId="ADAL" clId="{19070616-2C2E-473E-A79E-3B492C708474}" dt="2021-05-04T18:09:31.685" v="653" actId="478"/>
          <ac:picMkLst>
            <pc:docMk/>
            <pc:sldMk cId="1383666939" sldId="277"/>
            <ac:picMk id="1026" creationId="{82773365-6391-447A-B41F-543CAF4F19A5}"/>
          </ac:picMkLst>
        </pc:picChg>
        <pc:picChg chg="add del mod">
          <ac:chgData name="Soule, Henry" userId="96179f16-fadf-483f-b2bf-f59c84e93833" providerId="ADAL" clId="{19070616-2C2E-473E-A79E-3B492C708474}" dt="2021-05-04T18:09:31.685" v="653" actId="478"/>
          <ac:picMkLst>
            <pc:docMk/>
            <pc:sldMk cId="1383666939" sldId="277"/>
            <ac:picMk id="1028" creationId="{F0D63BD1-C88F-499E-AA24-74C6F908A24C}"/>
          </ac:picMkLst>
        </pc:picChg>
        <pc:picChg chg="add del mod">
          <ac:chgData name="Soule, Henry" userId="96179f16-fadf-483f-b2bf-f59c84e93833" providerId="ADAL" clId="{19070616-2C2E-473E-A79E-3B492C708474}" dt="2021-05-04T18:10:51.717" v="663" actId="478"/>
          <ac:picMkLst>
            <pc:docMk/>
            <pc:sldMk cId="1383666939" sldId="277"/>
            <ac:picMk id="1030" creationId="{C903A359-C0D0-4D9E-A3EA-B8146B1101EA}"/>
          </ac:picMkLst>
        </pc:picChg>
        <pc:picChg chg="add del mod">
          <ac:chgData name="Soule, Henry" userId="96179f16-fadf-483f-b2bf-f59c84e93833" providerId="ADAL" clId="{19070616-2C2E-473E-A79E-3B492C708474}" dt="2021-05-04T18:48:38.752" v="718" actId="478"/>
          <ac:picMkLst>
            <pc:docMk/>
            <pc:sldMk cId="1383666939" sldId="277"/>
            <ac:picMk id="1032" creationId="{36FCDCC7-9DC4-4FC3-B2CC-9C80785BC180}"/>
          </ac:picMkLst>
        </pc:picChg>
        <pc:cxnChg chg="add mod">
          <ac:chgData name="Soule, Henry" userId="96179f16-fadf-483f-b2bf-f59c84e93833" providerId="ADAL" clId="{19070616-2C2E-473E-A79E-3B492C708474}" dt="2021-05-04T18:11:59.027" v="667" actId="1076"/>
          <ac:cxnSpMkLst>
            <pc:docMk/>
            <pc:sldMk cId="1383666939" sldId="277"/>
            <ac:cxnSpMk id="6" creationId="{26502CBF-71CC-48A7-A9B1-1B0644B252A8}"/>
          </ac:cxnSpMkLst>
        </pc:cxnChg>
        <pc:cxnChg chg="add mod">
          <ac:chgData name="Soule, Henry" userId="96179f16-fadf-483f-b2bf-f59c84e93833" providerId="ADAL" clId="{19070616-2C2E-473E-A79E-3B492C708474}" dt="2021-05-04T18:12:00.557" v="668" actId="1076"/>
          <ac:cxnSpMkLst>
            <pc:docMk/>
            <pc:sldMk cId="1383666939" sldId="277"/>
            <ac:cxnSpMk id="7" creationId="{424864BA-84A7-4CDB-A86A-57CF80C67585}"/>
          </ac:cxnSpMkLst>
        </pc:cxnChg>
        <pc:cxnChg chg="add del mod">
          <ac:chgData name="Soule, Henry" userId="96179f16-fadf-483f-b2bf-f59c84e93833" providerId="ADAL" clId="{19070616-2C2E-473E-A79E-3B492C708474}" dt="2021-05-04T18:01:53.982" v="600" actId="478"/>
          <ac:cxnSpMkLst>
            <pc:docMk/>
            <pc:sldMk cId="1383666939" sldId="277"/>
            <ac:cxnSpMk id="9" creationId="{38AB6835-228C-46C9-83F9-7EF91873C4A4}"/>
          </ac:cxnSpMkLst>
        </pc:cxnChg>
      </pc:sldChg>
      <pc:sldChg chg="del">
        <pc:chgData name="Soule, Henry" userId="96179f16-fadf-483f-b2bf-f59c84e93833" providerId="ADAL" clId="{19070616-2C2E-473E-A79E-3B492C708474}" dt="2021-05-04T13:10:56.833" v="3" actId="47"/>
        <pc:sldMkLst>
          <pc:docMk/>
          <pc:sldMk cId="1236903803" sldId="278"/>
        </pc:sldMkLst>
      </pc:sldChg>
      <pc:sldChg chg="del">
        <pc:chgData name="Soule, Henry" userId="96179f16-fadf-483f-b2bf-f59c84e93833" providerId="ADAL" clId="{19070616-2C2E-473E-A79E-3B492C708474}" dt="2021-05-04T13:28:03.965" v="84" actId="47"/>
        <pc:sldMkLst>
          <pc:docMk/>
          <pc:sldMk cId="377378212" sldId="279"/>
        </pc:sldMkLst>
      </pc:sldChg>
      <pc:sldChg chg="del">
        <pc:chgData name="Soule, Henry" userId="96179f16-fadf-483f-b2bf-f59c84e93833" providerId="ADAL" clId="{19070616-2C2E-473E-A79E-3B492C708474}" dt="2021-05-04T13:11:01.003" v="4" actId="47"/>
        <pc:sldMkLst>
          <pc:docMk/>
          <pc:sldMk cId="3230328747" sldId="280"/>
        </pc:sldMkLst>
      </pc:sldChg>
    </pc:docChg>
  </pc:docChgLst>
  <pc:docChgLst>
    <pc:chgData name="Soule, Henry" userId="96179f16-fadf-483f-b2bf-f59c84e93833" providerId="ADAL" clId="{1A90F229-F800-4B07-B770-B441FFF95936}"/>
    <pc:docChg chg="undo custSel modSld">
      <pc:chgData name="Soule, Henry" userId="96179f16-fadf-483f-b2bf-f59c84e93833" providerId="ADAL" clId="{1A90F229-F800-4B07-B770-B441FFF95936}" dt="2021-04-27T19:06:25.338" v="116" actId="1076"/>
      <pc:docMkLst>
        <pc:docMk/>
      </pc:docMkLst>
      <pc:sldChg chg="addSp delSp modSp mod">
        <pc:chgData name="Soule, Henry" userId="96179f16-fadf-483f-b2bf-f59c84e93833" providerId="ADAL" clId="{1A90F229-F800-4B07-B770-B441FFF95936}" dt="2021-04-27T19:06:25.338" v="116" actId="1076"/>
        <pc:sldMkLst>
          <pc:docMk/>
          <pc:sldMk cId="1236903803" sldId="278"/>
        </pc:sldMkLst>
        <pc:spChg chg="del">
          <ac:chgData name="Soule, Henry" userId="96179f16-fadf-483f-b2bf-f59c84e93833" providerId="ADAL" clId="{1A90F229-F800-4B07-B770-B441FFF95936}" dt="2021-04-27T18:55:45.335" v="5" actId="478"/>
          <ac:spMkLst>
            <pc:docMk/>
            <pc:sldMk cId="1236903803" sldId="278"/>
            <ac:spMk id="3" creationId="{1CF8B3CA-593F-4FB8-8A2C-D2D5DBE35087}"/>
          </ac:spMkLst>
        </pc:spChg>
        <pc:spChg chg="add del mod">
          <ac:chgData name="Soule, Henry" userId="96179f16-fadf-483f-b2bf-f59c84e93833" providerId="ADAL" clId="{1A90F229-F800-4B07-B770-B441FFF95936}" dt="2021-04-27T18:55:49.861" v="8" actId="478"/>
          <ac:spMkLst>
            <pc:docMk/>
            <pc:sldMk cId="1236903803" sldId="278"/>
            <ac:spMk id="6" creationId="{4C99CF51-791C-42C0-BFC9-3254D5AC8014}"/>
          </ac:spMkLst>
        </pc:spChg>
        <pc:spChg chg="del">
          <ac:chgData name="Soule, Henry" userId="96179f16-fadf-483f-b2bf-f59c84e93833" providerId="ADAL" clId="{1A90F229-F800-4B07-B770-B441FFF95936}" dt="2021-04-27T18:55:44.580" v="4" actId="478"/>
          <ac:spMkLst>
            <pc:docMk/>
            <pc:sldMk cId="1236903803" sldId="278"/>
            <ac:spMk id="11" creationId="{09B35264-CA6A-4E1F-9BC2-3C17BB6D9C65}"/>
          </ac:spMkLst>
        </pc:spChg>
        <pc:spChg chg="add mod">
          <ac:chgData name="Soule, Henry" userId="96179f16-fadf-483f-b2bf-f59c84e93833" providerId="ADAL" clId="{1A90F229-F800-4B07-B770-B441FFF95936}" dt="2021-04-27T19:05:23.896" v="61" actId="1076"/>
          <ac:spMkLst>
            <pc:docMk/>
            <pc:sldMk cId="1236903803" sldId="278"/>
            <ac:spMk id="12" creationId="{39AC9D68-D2B8-41B6-A23B-ADD0DDBC58C7}"/>
          </ac:spMkLst>
        </pc:spChg>
        <pc:spChg chg="del">
          <ac:chgData name="Soule, Henry" userId="96179f16-fadf-483f-b2bf-f59c84e93833" providerId="ADAL" clId="{1A90F229-F800-4B07-B770-B441FFF95936}" dt="2021-04-27T18:55:44" v="3" actId="478"/>
          <ac:spMkLst>
            <pc:docMk/>
            <pc:sldMk cId="1236903803" sldId="278"/>
            <ac:spMk id="15" creationId="{B47254AB-EDD5-446C-B61B-20E20C57B8E5}"/>
          </ac:spMkLst>
        </pc:spChg>
        <pc:spChg chg="add mod">
          <ac:chgData name="Soule, Henry" userId="96179f16-fadf-483f-b2bf-f59c84e93833" providerId="ADAL" clId="{1A90F229-F800-4B07-B770-B441FFF95936}" dt="2021-04-27T19:05:57.939" v="96" actId="1076"/>
          <ac:spMkLst>
            <pc:docMk/>
            <pc:sldMk cId="1236903803" sldId="278"/>
            <ac:spMk id="18" creationId="{55467119-DF3B-444D-AE54-EFC39D7CB6F6}"/>
          </ac:spMkLst>
        </pc:spChg>
        <pc:spChg chg="del">
          <ac:chgData name="Soule, Henry" userId="96179f16-fadf-483f-b2bf-f59c84e93833" providerId="ADAL" clId="{1A90F229-F800-4B07-B770-B441FFF95936}" dt="2021-04-27T18:55:49.108" v="7" actId="478"/>
          <ac:spMkLst>
            <pc:docMk/>
            <pc:sldMk cId="1236903803" sldId="278"/>
            <ac:spMk id="19" creationId="{312CE26E-3964-4EC1-AF1E-C96D68C33389}"/>
          </ac:spMkLst>
        </pc:spChg>
        <pc:spChg chg="add del">
          <ac:chgData name="Soule, Henry" userId="96179f16-fadf-483f-b2bf-f59c84e93833" providerId="ADAL" clId="{1A90F229-F800-4B07-B770-B441FFF95936}" dt="2021-04-27T19:03:25.038" v="22" actId="478"/>
          <ac:spMkLst>
            <pc:docMk/>
            <pc:sldMk cId="1236903803" sldId="278"/>
            <ac:spMk id="20" creationId="{D6D19B10-9528-439B-9E9E-F51D355D2C73}"/>
          </ac:spMkLst>
        </pc:spChg>
        <pc:spChg chg="add mod">
          <ac:chgData name="Soule, Henry" userId="96179f16-fadf-483f-b2bf-f59c84e93833" providerId="ADAL" clId="{1A90F229-F800-4B07-B770-B441FFF95936}" dt="2021-04-27T19:06:25.338" v="116" actId="1076"/>
          <ac:spMkLst>
            <pc:docMk/>
            <pc:sldMk cId="1236903803" sldId="278"/>
            <ac:spMk id="22" creationId="{F2B9C167-AA39-4515-BEFB-AF36EE1C5613}"/>
          </ac:spMkLst>
        </pc:spChg>
        <pc:spChg chg="del">
          <ac:chgData name="Soule, Henry" userId="96179f16-fadf-483f-b2bf-f59c84e93833" providerId="ADAL" clId="{1A90F229-F800-4B07-B770-B441FFF95936}" dt="2021-04-27T18:55:51.468" v="10" actId="478"/>
          <ac:spMkLst>
            <pc:docMk/>
            <pc:sldMk cId="1236903803" sldId="278"/>
            <ac:spMk id="23" creationId="{F3EE830D-C019-4C24-BD35-BF0161656213}"/>
          </ac:spMkLst>
        </pc:spChg>
        <pc:spChg chg="del">
          <ac:chgData name="Soule, Henry" userId="96179f16-fadf-483f-b2bf-f59c84e93833" providerId="ADAL" clId="{1A90F229-F800-4B07-B770-B441FFF95936}" dt="2021-04-27T18:55:53.068" v="11" actId="478"/>
          <ac:spMkLst>
            <pc:docMk/>
            <pc:sldMk cId="1236903803" sldId="278"/>
            <ac:spMk id="27" creationId="{7F063FF4-46B1-488A-8D03-D07A97683E01}"/>
          </ac:spMkLst>
        </pc:spChg>
        <pc:spChg chg="mod">
          <ac:chgData name="Soule, Henry" userId="96179f16-fadf-483f-b2bf-f59c84e93833" providerId="ADAL" clId="{1A90F229-F800-4B07-B770-B441FFF95936}" dt="2021-04-27T19:05:02.373" v="38" actId="1076"/>
          <ac:spMkLst>
            <pc:docMk/>
            <pc:sldMk cId="1236903803" sldId="278"/>
            <ac:spMk id="31" creationId="{E59FEC74-4CEE-4815-8EAA-3D9F255FF486}"/>
          </ac:spMkLst>
        </pc:spChg>
        <pc:picChg chg="del">
          <ac:chgData name="Soule, Henry" userId="96179f16-fadf-483f-b2bf-f59c84e93833" providerId="ADAL" clId="{1A90F229-F800-4B07-B770-B441FFF95936}" dt="2021-04-27T18:55:40.350" v="0" actId="478"/>
          <ac:picMkLst>
            <pc:docMk/>
            <pc:sldMk cId="1236903803" sldId="278"/>
            <ac:picMk id="5" creationId="{9D8A32D2-4646-4CFC-B47D-94E4563591BC}"/>
          </ac:picMkLst>
        </pc:picChg>
        <pc:picChg chg="del">
          <ac:chgData name="Soule, Henry" userId="96179f16-fadf-483f-b2bf-f59c84e93833" providerId="ADAL" clId="{1A90F229-F800-4B07-B770-B441FFF95936}" dt="2021-04-27T18:55:42.660" v="1" actId="478"/>
          <ac:picMkLst>
            <pc:docMk/>
            <pc:sldMk cId="1236903803" sldId="278"/>
            <ac:picMk id="9" creationId="{2850DEAE-07D7-460F-8AD4-53968034CE53}"/>
          </ac:picMkLst>
        </pc:picChg>
        <pc:picChg chg="add mod">
          <ac:chgData name="Soule, Henry" userId="96179f16-fadf-483f-b2bf-f59c84e93833" providerId="ADAL" clId="{1A90F229-F800-4B07-B770-B441FFF95936}" dt="2021-04-27T19:05:26.194" v="63" actId="1076"/>
          <ac:picMkLst>
            <pc:docMk/>
            <pc:sldMk cId="1236903803" sldId="278"/>
            <ac:picMk id="10" creationId="{9F678943-5921-4511-B951-39368408B25E}"/>
          </ac:picMkLst>
        </pc:picChg>
        <pc:picChg chg="del">
          <ac:chgData name="Soule, Henry" userId="96179f16-fadf-483f-b2bf-f59c84e93833" providerId="ADAL" clId="{1A90F229-F800-4B07-B770-B441FFF95936}" dt="2021-04-27T18:55:42.992" v="2" actId="478"/>
          <ac:picMkLst>
            <pc:docMk/>
            <pc:sldMk cId="1236903803" sldId="278"/>
            <ac:picMk id="13" creationId="{9DF8F8EE-5FAD-4B4C-869E-0280126BB90B}"/>
          </ac:picMkLst>
        </pc:picChg>
        <pc:picChg chg="add mod">
          <ac:chgData name="Soule, Henry" userId="96179f16-fadf-483f-b2bf-f59c84e93833" providerId="ADAL" clId="{1A90F229-F800-4B07-B770-B441FFF95936}" dt="2021-04-27T19:05:58.918" v="97" actId="1076"/>
          <ac:picMkLst>
            <pc:docMk/>
            <pc:sldMk cId="1236903803" sldId="278"/>
            <ac:picMk id="16" creationId="{D02B1722-571E-48F1-9B62-0EBE700F6072}"/>
          </ac:picMkLst>
        </pc:picChg>
        <pc:picChg chg="del">
          <ac:chgData name="Soule, Henry" userId="96179f16-fadf-483f-b2bf-f59c84e93833" providerId="ADAL" clId="{1A90F229-F800-4B07-B770-B441FFF95936}" dt="2021-04-27T18:55:46.860" v="6" actId="478"/>
          <ac:picMkLst>
            <pc:docMk/>
            <pc:sldMk cId="1236903803" sldId="278"/>
            <ac:picMk id="17" creationId="{B54CFA91-EA36-4C4E-96CB-A4613B228A6C}"/>
          </ac:picMkLst>
        </pc:picChg>
        <pc:picChg chg="del">
          <ac:chgData name="Soule, Henry" userId="96179f16-fadf-483f-b2bf-f59c84e93833" providerId="ADAL" clId="{1A90F229-F800-4B07-B770-B441FFF95936}" dt="2021-04-27T18:55:50.524" v="9" actId="478"/>
          <ac:picMkLst>
            <pc:docMk/>
            <pc:sldMk cId="1236903803" sldId="278"/>
            <ac:picMk id="21" creationId="{27CF5F89-6B35-4681-8757-87090D162FED}"/>
          </ac:picMkLst>
        </pc:picChg>
        <pc:picChg chg="del">
          <ac:chgData name="Soule, Henry" userId="96179f16-fadf-483f-b2bf-f59c84e93833" providerId="ADAL" clId="{1A90F229-F800-4B07-B770-B441FFF95936}" dt="2021-04-27T18:55:40.350" v="0" actId="478"/>
          <ac:picMkLst>
            <pc:docMk/>
            <pc:sldMk cId="1236903803" sldId="278"/>
            <ac:picMk id="25" creationId="{C18C77F8-D5B4-4D7A-8E35-349072C34C80}"/>
          </ac:picMkLst>
        </pc:picChg>
        <pc:picChg chg="mod">
          <ac:chgData name="Soule, Henry" userId="96179f16-fadf-483f-b2bf-f59c84e93833" providerId="ADAL" clId="{1A90F229-F800-4B07-B770-B441FFF95936}" dt="2021-04-27T19:05:24.798" v="62" actId="1076"/>
          <ac:picMkLst>
            <pc:docMk/>
            <pc:sldMk cId="1236903803" sldId="278"/>
            <ac:picMk id="29" creationId="{4D977E4D-ADBC-421E-A19A-D812E8B3428B}"/>
          </ac:picMkLst>
        </pc:picChg>
      </pc:sldChg>
    </pc:docChg>
  </pc:docChgLst>
  <pc:docChgLst>
    <pc:chgData name="Soule, Henry" userId="96179f16-fadf-483f-b2bf-f59c84e93833" providerId="ADAL" clId="{3E9260F6-EA44-4C29-8206-A6E5D866B62D}"/>
    <pc:docChg chg="undo redo custSel addSld delSld modSld sldOrd">
      <pc:chgData name="Soule, Henry" userId="96179f16-fadf-483f-b2bf-f59c84e93833" providerId="ADAL" clId="{3E9260F6-EA44-4C29-8206-A6E5D866B62D}" dt="2021-03-17T20:51:38.367" v="2027" actId="1076"/>
      <pc:docMkLst>
        <pc:docMk/>
      </pc:docMkLst>
      <pc:sldChg chg="addSp delSp modSp mod modNotesTx">
        <pc:chgData name="Soule, Henry" userId="96179f16-fadf-483f-b2bf-f59c84e93833" providerId="ADAL" clId="{3E9260F6-EA44-4C29-8206-A6E5D866B62D}" dt="2021-03-17T19:35:15.400" v="1869" actId="478"/>
        <pc:sldMkLst>
          <pc:docMk/>
          <pc:sldMk cId="788786980" sldId="257"/>
        </pc:sldMkLst>
        <pc:spChg chg="add mod">
          <ac:chgData name="Soule, Henry" userId="96179f16-fadf-483f-b2bf-f59c84e93833" providerId="ADAL" clId="{3E9260F6-EA44-4C29-8206-A6E5D866B62D}" dt="2021-03-17T19:35:08.019" v="1868" actId="1076"/>
          <ac:spMkLst>
            <pc:docMk/>
            <pc:sldMk cId="788786980" sldId="257"/>
            <ac:spMk id="3" creationId="{0AB288B2-0E0A-4CA8-82BC-F02145F540C2}"/>
          </ac:spMkLst>
        </pc:spChg>
        <pc:spChg chg="add mod">
          <ac:chgData name="Soule, Henry" userId="96179f16-fadf-483f-b2bf-f59c84e93833" providerId="ADAL" clId="{3E9260F6-EA44-4C29-8206-A6E5D866B62D}" dt="2021-03-12T16:59:05.778" v="79" actId="1076"/>
          <ac:spMkLst>
            <pc:docMk/>
            <pc:sldMk cId="788786980" sldId="257"/>
            <ac:spMk id="4" creationId="{E50C809E-2D2B-4275-8F85-12C015F1FC04}"/>
          </ac:spMkLst>
        </pc:spChg>
        <pc:spChg chg="mod">
          <ac:chgData name="Soule, Henry" userId="96179f16-fadf-483f-b2bf-f59c84e93833" providerId="ADAL" clId="{3E9260F6-EA44-4C29-8206-A6E5D866B62D}" dt="2021-03-17T19:34:59.714" v="1864" actId="1076"/>
          <ac:spMkLst>
            <pc:docMk/>
            <pc:sldMk cId="788786980" sldId="257"/>
            <ac:spMk id="6" creationId="{50251020-66FA-4779-A415-0EE944474154}"/>
          </ac:spMkLst>
        </pc:spChg>
        <pc:spChg chg="add del mod">
          <ac:chgData name="Soule, Henry" userId="96179f16-fadf-483f-b2bf-f59c84e93833" providerId="ADAL" clId="{3E9260F6-EA44-4C29-8206-A6E5D866B62D}" dt="2021-03-16T20:44:46.002" v="1351" actId="478"/>
          <ac:spMkLst>
            <pc:docMk/>
            <pc:sldMk cId="788786980" sldId="257"/>
            <ac:spMk id="7" creationId="{EEEAFCE8-1456-4864-AF57-69E3F4156EAB}"/>
          </ac:spMkLst>
        </pc:spChg>
        <pc:spChg chg="del">
          <ac:chgData name="Soule, Henry" userId="96179f16-fadf-483f-b2bf-f59c84e93833" providerId="ADAL" clId="{3E9260F6-EA44-4C29-8206-A6E5D866B62D}" dt="2021-03-16T20:44:48.476" v="1353" actId="478"/>
          <ac:spMkLst>
            <pc:docMk/>
            <pc:sldMk cId="788786980" sldId="257"/>
            <ac:spMk id="9" creationId="{50F5C0D6-7C6E-4B8B-93E9-9F634EDDFE95}"/>
          </ac:spMkLst>
        </pc:spChg>
        <pc:spChg chg="add del mod">
          <ac:chgData name="Soule, Henry" userId="96179f16-fadf-483f-b2bf-f59c84e93833" providerId="ADAL" clId="{3E9260F6-EA44-4C29-8206-A6E5D866B62D}" dt="2021-03-16T20:44:45.131" v="1350" actId="478"/>
          <ac:spMkLst>
            <pc:docMk/>
            <pc:sldMk cId="788786980" sldId="257"/>
            <ac:spMk id="10" creationId="{E6CE1D7E-227F-4B0C-9D28-9B35AB3EC011}"/>
          </ac:spMkLst>
        </pc:spChg>
        <pc:spChg chg="del">
          <ac:chgData name="Soule, Henry" userId="96179f16-fadf-483f-b2bf-f59c84e93833" providerId="ADAL" clId="{3E9260F6-EA44-4C29-8206-A6E5D866B62D}" dt="2021-03-16T20:44:43.692" v="1348" actId="478"/>
          <ac:spMkLst>
            <pc:docMk/>
            <pc:sldMk cId="788786980" sldId="257"/>
            <ac:spMk id="12" creationId="{D758CC5C-F42E-4BC3-8628-4342D82FF14C}"/>
          </ac:spMkLst>
        </pc:spChg>
        <pc:spChg chg="add del mod">
          <ac:chgData name="Soule, Henry" userId="96179f16-fadf-483f-b2bf-f59c84e93833" providerId="ADAL" clId="{3E9260F6-EA44-4C29-8206-A6E5D866B62D}" dt="2021-03-17T19:35:15.400" v="1869" actId="478"/>
          <ac:spMkLst>
            <pc:docMk/>
            <pc:sldMk cId="788786980" sldId="257"/>
            <ac:spMk id="13" creationId="{768BDB33-F952-43FB-B72E-FD407BAF4025}"/>
          </ac:spMkLst>
        </pc:spChg>
        <pc:picChg chg="mod">
          <ac:chgData name="Soule, Henry" userId="96179f16-fadf-483f-b2bf-f59c84e93833" providerId="ADAL" clId="{3E9260F6-EA44-4C29-8206-A6E5D866B62D}" dt="2021-03-17T19:35:05.722" v="1867" actId="1076"/>
          <ac:picMkLst>
            <pc:docMk/>
            <pc:sldMk cId="788786980" sldId="257"/>
            <ac:picMk id="5" creationId="{8C0752CD-58FD-4603-A220-480A32069991}"/>
          </ac:picMkLst>
        </pc:picChg>
        <pc:picChg chg="del">
          <ac:chgData name="Soule, Henry" userId="96179f16-fadf-483f-b2bf-f59c84e93833" providerId="ADAL" clId="{3E9260F6-EA44-4C29-8206-A6E5D866B62D}" dt="2021-03-16T20:44:46.856" v="1352" actId="478"/>
          <ac:picMkLst>
            <pc:docMk/>
            <pc:sldMk cId="788786980" sldId="257"/>
            <ac:picMk id="8" creationId="{B2335B16-5BA0-4E9A-8634-B0E3032B3A27}"/>
          </ac:picMkLst>
        </pc:picChg>
        <pc:picChg chg="del">
          <ac:chgData name="Soule, Henry" userId="96179f16-fadf-483f-b2bf-f59c84e93833" providerId="ADAL" clId="{3E9260F6-EA44-4C29-8206-A6E5D866B62D}" dt="2021-03-16T20:44:41.954" v="1347" actId="478"/>
          <ac:picMkLst>
            <pc:docMk/>
            <pc:sldMk cId="788786980" sldId="257"/>
            <ac:picMk id="11" creationId="{199F361D-E78A-4069-8745-6FE70DF3C9E1}"/>
          </ac:picMkLst>
        </pc:picChg>
      </pc:sldChg>
      <pc:sldChg chg="addSp delSp modSp mod modNotesTx">
        <pc:chgData name="Soule, Henry" userId="96179f16-fadf-483f-b2bf-f59c84e93833" providerId="ADAL" clId="{3E9260F6-EA44-4C29-8206-A6E5D866B62D}" dt="2021-03-17T19:34:54.864" v="1863" actId="14100"/>
        <pc:sldMkLst>
          <pc:docMk/>
          <pc:sldMk cId="2329233291" sldId="258"/>
        </pc:sldMkLst>
        <pc:spChg chg="mod">
          <ac:chgData name="Soule, Henry" userId="96179f16-fadf-483f-b2bf-f59c84e93833" providerId="ADAL" clId="{3E9260F6-EA44-4C29-8206-A6E5D866B62D}" dt="2021-03-12T17:03:13.535" v="101" actId="20577"/>
          <ac:spMkLst>
            <pc:docMk/>
            <pc:sldMk cId="2329233291" sldId="258"/>
            <ac:spMk id="2" creationId="{26C29042-CCD0-4CA5-9AD9-4EB5CC33BA39}"/>
          </ac:spMkLst>
        </pc:spChg>
        <pc:spChg chg="add del mod">
          <ac:chgData name="Soule, Henry" userId="96179f16-fadf-483f-b2bf-f59c84e93833" providerId="ADAL" clId="{3E9260F6-EA44-4C29-8206-A6E5D866B62D}" dt="2021-03-16T20:47:15.466" v="1456" actId="478"/>
          <ac:spMkLst>
            <pc:docMk/>
            <pc:sldMk cId="2329233291" sldId="258"/>
            <ac:spMk id="3" creationId="{01E67889-3009-461E-91D3-887B1D7E1DE8}"/>
          </ac:spMkLst>
        </pc:spChg>
        <pc:spChg chg="add del mod">
          <ac:chgData name="Soule, Henry" userId="96179f16-fadf-483f-b2bf-f59c84e93833" providerId="ADAL" clId="{3E9260F6-EA44-4C29-8206-A6E5D866B62D}" dt="2021-03-16T20:47:25.111" v="1460" actId="478"/>
          <ac:spMkLst>
            <pc:docMk/>
            <pc:sldMk cId="2329233291" sldId="258"/>
            <ac:spMk id="4" creationId="{6D9E16DE-2F5D-4A04-85FE-E8369BA65309}"/>
          </ac:spMkLst>
        </pc:spChg>
        <pc:spChg chg="add mod">
          <ac:chgData name="Soule, Henry" userId="96179f16-fadf-483f-b2bf-f59c84e93833" providerId="ADAL" clId="{3E9260F6-EA44-4C29-8206-A6E5D866B62D}" dt="2021-03-17T19:34:51.601" v="1862" actId="1076"/>
          <ac:spMkLst>
            <pc:docMk/>
            <pc:sldMk cId="2329233291" sldId="258"/>
            <ac:spMk id="6" creationId="{8420B0F0-82E2-40F4-9E33-1268A437569B}"/>
          </ac:spMkLst>
        </pc:spChg>
        <pc:spChg chg="del mod">
          <ac:chgData name="Soule, Henry" userId="96179f16-fadf-483f-b2bf-f59c84e93833" providerId="ADAL" clId="{3E9260F6-EA44-4C29-8206-A6E5D866B62D}" dt="2021-03-16T20:47:13.337" v="1454" actId="478"/>
          <ac:spMkLst>
            <pc:docMk/>
            <pc:sldMk cId="2329233291" sldId="258"/>
            <ac:spMk id="10" creationId="{6EBBB1D5-FBE6-4488-A846-D13182E0E11D}"/>
          </ac:spMkLst>
        </pc:spChg>
        <pc:spChg chg="del mod">
          <ac:chgData name="Soule, Henry" userId="96179f16-fadf-483f-b2bf-f59c84e93833" providerId="ADAL" clId="{3E9260F6-EA44-4C29-8206-A6E5D866B62D}" dt="2021-03-16T20:47:25.112" v="1462"/>
          <ac:spMkLst>
            <pc:docMk/>
            <pc:sldMk cId="2329233291" sldId="258"/>
            <ac:spMk id="11" creationId="{F6487EF8-4BF5-44E0-B7C5-955992D74E24}"/>
          </ac:spMkLst>
        </pc:spChg>
        <pc:spChg chg="mod">
          <ac:chgData name="Soule, Henry" userId="96179f16-fadf-483f-b2bf-f59c84e93833" providerId="ADAL" clId="{3E9260F6-EA44-4C29-8206-A6E5D866B62D}" dt="2021-03-17T19:34:49.710" v="1861" actId="1076"/>
          <ac:spMkLst>
            <pc:docMk/>
            <pc:sldMk cId="2329233291" sldId="258"/>
            <ac:spMk id="12" creationId="{4F55CFA9-4C24-4F54-A143-E4A2B4F3B73F}"/>
          </ac:spMkLst>
        </pc:spChg>
        <pc:spChg chg="add del mod">
          <ac:chgData name="Soule, Henry" userId="96179f16-fadf-483f-b2bf-f59c84e93833" providerId="ADAL" clId="{3E9260F6-EA44-4C29-8206-A6E5D866B62D}" dt="2021-03-16T20:47:05.387" v="1451" actId="478"/>
          <ac:spMkLst>
            <pc:docMk/>
            <pc:sldMk cId="2329233291" sldId="258"/>
            <ac:spMk id="13" creationId="{2967C699-4EE2-4DDA-A9F7-403634C01039}"/>
          </ac:spMkLst>
        </pc:spChg>
        <pc:picChg chg="del mod">
          <ac:chgData name="Soule, Henry" userId="96179f16-fadf-483f-b2bf-f59c84e93833" providerId="ADAL" clId="{3E9260F6-EA44-4C29-8206-A6E5D866B62D}" dt="2021-03-16T20:46:57.065" v="1450" actId="478"/>
          <ac:picMkLst>
            <pc:docMk/>
            <pc:sldMk cId="2329233291" sldId="258"/>
            <ac:picMk id="5" creationId="{7AEBDFDA-14C1-4473-B751-B7AC54D03B5E}"/>
          </ac:picMkLst>
        </pc:picChg>
        <pc:picChg chg="del">
          <ac:chgData name="Soule, Henry" userId="96179f16-fadf-483f-b2bf-f59c84e93833" providerId="ADAL" clId="{3E9260F6-EA44-4C29-8206-A6E5D866B62D}" dt="2021-03-16T20:47:18.030" v="1457" actId="478"/>
          <ac:picMkLst>
            <pc:docMk/>
            <pc:sldMk cId="2329233291" sldId="258"/>
            <ac:picMk id="7" creationId="{A1855251-FCE8-498E-9E86-93ACD87A718E}"/>
          </ac:picMkLst>
        </pc:picChg>
        <pc:picChg chg="mod">
          <ac:chgData name="Soule, Henry" userId="96179f16-fadf-483f-b2bf-f59c84e93833" providerId="ADAL" clId="{3E9260F6-EA44-4C29-8206-A6E5D866B62D}" dt="2021-03-17T19:34:54.864" v="1863" actId="14100"/>
          <ac:picMkLst>
            <pc:docMk/>
            <pc:sldMk cId="2329233291" sldId="258"/>
            <ac:picMk id="9" creationId="{17DC9190-E465-4864-B75D-969C259E5199}"/>
          </ac:picMkLst>
        </pc:picChg>
      </pc:sldChg>
      <pc:sldChg chg="addSp delSp modSp mod modNotesTx">
        <pc:chgData name="Soule, Henry" userId="96179f16-fadf-483f-b2bf-f59c84e93833" providerId="ADAL" clId="{3E9260F6-EA44-4C29-8206-A6E5D866B62D}" dt="2021-03-17T19:34:26.303" v="1854" actId="1076"/>
        <pc:sldMkLst>
          <pc:docMk/>
          <pc:sldMk cId="820044651" sldId="259"/>
        </pc:sldMkLst>
        <pc:spChg chg="mod">
          <ac:chgData name="Soule, Henry" userId="96179f16-fadf-483f-b2bf-f59c84e93833" providerId="ADAL" clId="{3E9260F6-EA44-4C29-8206-A6E5D866B62D}" dt="2021-03-16T20:50:36.650" v="1606" actId="20577"/>
          <ac:spMkLst>
            <pc:docMk/>
            <pc:sldMk cId="820044651" sldId="259"/>
            <ac:spMk id="2" creationId="{C4D94E4B-31DD-4A5C-866C-8D9A05296E38}"/>
          </ac:spMkLst>
        </pc:spChg>
        <pc:spChg chg="add del mod">
          <ac:chgData name="Soule, Henry" userId="96179f16-fadf-483f-b2bf-f59c84e93833" providerId="ADAL" clId="{3E9260F6-EA44-4C29-8206-A6E5D866B62D}" dt="2021-03-16T20:50:19.531" v="1573" actId="478"/>
          <ac:spMkLst>
            <pc:docMk/>
            <pc:sldMk cId="820044651" sldId="259"/>
            <ac:spMk id="3" creationId="{DCD965B7-CAD2-4A87-B764-CCF054DE84F8}"/>
          </ac:spMkLst>
        </pc:spChg>
        <pc:spChg chg="add del mod">
          <ac:chgData name="Soule, Henry" userId="96179f16-fadf-483f-b2bf-f59c84e93833" providerId="ADAL" clId="{3E9260F6-EA44-4C29-8206-A6E5D866B62D}" dt="2021-03-16T20:50:18.646" v="1572" actId="478"/>
          <ac:spMkLst>
            <pc:docMk/>
            <pc:sldMk cId="820044651" sldId="259"/>
            <ac:spMk id="4" creationId="{ADF5E505-AD9E-453B-9996-32A5789BD0CE}"/>
          </ac:spMkLst>
        </pc:spChg>
        <pc:spChg chg="add del mod">
          <ac:chgData name="Soule, Henry" userId="96179f16-fadf-483f-b2bf-f59c84e93833" providerId="ADAL" clId="{3E9260F6-EA44-4C29-8206-A6E5D866B62D}" dt="2021-03-16T20:50:16.146" v="1569" actId="478"/>
          <ac:spMkLst>
            <pc:docMk/>
            <pc:sldMk cId="820044651" sldId="259"/>
            <ac:spMk id="6" creationId="{6C310BED-B7F8-4164-8618-66B15F61F27F}"/>
          </ac:spMkLst>
        </pc:spChg>
        <pc:spChg chg="del mod">
          <ac:chgData name="Soule, Henry" userId="96179f16-fadf-483f-b2bf-f59c84e93833" providerId="ADAL" clId="{3E9260F6-EA44-4C29-8206-A6E5D866B62D}" dt="2021-03-16T20:49:55.702" v="1557"/>
          <ac:spMkLst>
            <pc:docMk/>
            <pc:sldMk cId="820044651" sldId="259"/>
            <ac:spMk id="7" creationId="{74680AE5-CC21-451F-976A-83E74F5F9B5C}"/>
          </ac:spMkLst>
        </pc:spChg>
        <pc:spChg chg="add del mod">
          <ac:chgData name="Soule, Henry" userId="96179f16-fadf-483f-b2bf-f59c84e93833" providerId="ADAL" clId="{3E9260F6-EA44-4C29-8206-A6E5D866B62D}" dt="2021-03-16T20:48:33.165" v="1534" actId="478"/>
          <ac:spMkLst>
            <pc:docMk/>
            <pc:sldMk cId="820044651" sldId="259"/>
            <ac:spMk id="8" creationId="{238CACED-FC3D-4F82-803D-8A9759CA599D}"/>
          </ac:spMkLst>
        </pc:spChg>
        <pc:spChg chg="add mod">
          <ac:chgData name="Soule, Henry" userId="96179f16-fadf-483f-b2bf-f59c84e93833" providerId="ADAL" clId="{3E9260F6-EA44-4C29-8206-A6E5D866B62D}" dt="2021-03-17T19:34:26.303" v="1854" actId="1076"/>
          <ac:spMkLst>
            <pc:docMk/>
            <pc:sldMk cId="820044651" sldId="259"/>
            <ac:spMk id="10" creationId="{8995303D-3FF4-4ECE-8499-72DFAE4A741D}"/>
          </ac:spMkLst>
        </pc:spChg>
        <pc:spChg chg="del mod">
          <ac:chgData name="Soule, Henry" userId="96179f16-fadf-483f-b2bf-f59c84e93833" providerId="ADAL" clId="{3E9260F6-EA44-4C29-8206-A6E5D866B62D}" dt="2021-03-16T20:49:55.703" v="1559"/>
          <ac:spMkLst>
            <pc:docMk/>
            <pc:sldMk cId="820044651" sldId="259"/>
            <ac:spMk id="11" creationId="{5C4F9174-05EA-41D4-BF53-2F85EA535B3F}"/>
          </ac:spMkLst>
        </pc:spChg>
        <pc:spChg chg="add del mod">
          <ac:chgData name="Soule, Henry" userId="96179f16-fadf-483f-b2bf-f59c84e93833" providerId="ADAL" clId="{3E9260F6-EA44-4C29-8206-A6E5D866B62D}" dt="2021-03-16T20:50:16.861" v="1570" actId="478"/>
          <ac:spMkLst>
            <pc:docMk/>
            <pc:sldMk cId="820044651" sldId="259"/>
            <ac:spMk id="12" creationId="{83301566-DAB8-4C76-B905-5CB03813A3D0}"/>
          </ac:spMkLst>
        </pc:spChg>
        <pc:spChg chg="del mod">
          <ac:chgData name="Soule, Henry" userId="96179f16-fadf-483f-b2bf-f59c84e93833" providerId="ADAL" clId="{3E9260F6-EA44-4C29-8206-A6E5D866B62D}" dt="2021-03-16T20:50:14.462" v="1567"/>
          <ac:spMkLst>
            <pc:docMk/>
            <pc:sldMk cId="820044651" sldId="259"/>
            <ac:spMk id="15" creationId="{07441D69-0CE6-4F4C-9552-4A64ED04915C}"/>
          </ac:spMkLst>
        </pc:spChg>
        <pc:spChg chg="add del mod">
          <ac:chgData name="Soule, Henry" userId="96179f16-fadf-483f-b2bf-f59c84e93833" providerId="ADAL" clId="{3E9260F6-EA44-4C29-8206-A6E5D866B62D}" dt="2021-03-16T20:50:09.241" v="1562" actId="478"/>
          <ac:spMkLst>
            <pc:docMk/>
            <pc:sldMk cId="820044651" sldId="259"/>
            <ac:spMk id="16" creationId="{33FF463D-27F2-440D-BCCE-7D337B369B97}"/>
          </ac:spMkLst>
        </pc:spChg>
        <pc:spChg chg="mod">
          <ac:chgData name="Soule, Henry" userId="96179f16-fadf-483f-b2bf-f59c84e93833" providerId="ADAL" clId="{3E9260F6-EA44-4C29-8206-A6E5D866B62D}" dt="2021-03-17T19:34:23.681" v="1853" actId="1076"/>
          <ac:spMkLst>
            <pc:docMk/>
            <pc:sldMk cId="820044651" sldId="259"/>
            <ac:spMk id="19" creationId="{FF826FA3-0E72-4F2C-B065-69A386E3663C}"/>
          </ac:spMkLst>
        </pc:spChg>
        <pc:spChg chg="add del mod">
          <ac:chgData name="Soule, Henry" userId="96179f16-fadf-483f-b2bf-f59c84e93833" providerId="ADAL" clId="{3E9260F6-EA44-4C29-8206-A6E5D866B62D}" dt="2021-03-16T20:49:55.701" v="1553"/>
          <ac:spMkLst>
            <pc:docMk/>
            <pc:sldMk cId="820044651" sldId="259"/>
            <ac:spMk id="23" creationId="{05786A78-6C36-4D76-A855-92B59F74DB86}"/>
          </ac:spMkLst>
        </pc:spChg>
        <pc:spChg chg="add del mod">
          <ac:chgData name="Soule, Henry" userId="96179f16-fadf-483f-b2bf-f59c84e93833" providerId="ADAL" clId="{3E9260F6-EA44-4C29-8206-A6E5D866B62D}" dt="2021-03-16T20:49:55.702" v="1555"/>
          <ac:spMkLst>
            <pc:docMk/>
            <pc:sldMk cId="820044651" sldId="259"/>
            <ac:spMk id="27" creationId="{07D07DFF-57F9-43B6-86CC-B7C2D9A2B559}"/>
          </ac:spMkLst>
        </pc:spChg>
        <pc:picChg chg="del">
          <ac:chgData name="Soule, Henry" userId="96179f16-fadf-483f-b2bf-f59c84e93833" providerId="ADAL" clId="{3E9260F6-EA44-4C29-8206-A6E5D866B62D}" dt="2021-03-16T20:49:55.701" v="1551" actId="478"/>
          <ac:picMkLst>
            <pc:docMk/>
            <pc:sldMk cId="820044651" sldId="259"/>
            <ac:picMk id="5" creationId="{DB7183E8-FBF0-4215-897D-35EB8121876B}"/>
          </ac:picMkLst>
        </pc:picChg>
        <pc:picChg chg="add del">
          <ac:chgData name="Soule, Henry" userId="96179f16-fadf-483f-b2bf-f59c84e93833" providerId="ADAL" clId="{3E9260F6-EA44-4C29-8206-A6E5D866B62D}" dt="2021-03-16T20:50:08.404" v="1561" actId="478"/>
          <ac:picMkLst>
            <pc:docMk/>
            <pc:sldMk cId="820044651" sldId="259"/>
            <ac:picMk id="9" creationId="{AB76124E-1FE1-4019-99E4-F6B81E5F2FF9}"/>
          </ac:picMkLst>
        </pc:picChg>
        <pc:picChg chg="del">
          <ac:chgData name="Soule, Henry" userId="96179f16-fadf-483f-b2bf-f59c84e93833" providerId="ADAL" clId="{3E9260F6-EA44-4C29-8206-A6E5D866B62D}" dt="2021-03-16T20:50:02.823" v="1560" actId="478"/>
          <ac:picMkLst>
            <pc:docMk/>
            <pc:sldMk cId="820044651" sldId="259"/>
            <ac:picMk id="13" creationId="{DAA6C0BC-9149-4E43-AC90-3D08A116BBF9}"/>
          </ac:picMkLst>
        </pc:picChg>
        <pc:picChg chg="mod">
          <ac:chgData name="Soule, Henry" userId="96179f16-fadf-483f-b2bf-f59c84e93833" providerId="ADAL" clId="{3E9260F6-EA44-4C29-8206-A6E5D866B62D}" dt="2021-03-17T19:34:21.002" v="1852" actId="1076"/>
          <ac:picMkLst>
            <pc:docMk/>
            <pc:sldMk cId="820044651" sldId="259"/>
            <ac:picMk id="17" creationId="{CFCA7C9C-A73D-4DA2-BE03-B92794862125}"/>
          </ac:picMkLst>
        </pc:picChg>
        <pc:picChg chg="del">
          <ac:chgData name="Soule, Henry" userId="96179f16-fadf-483f-b2bf-f59c84e93833" providerId="ADAL" clId="{3E9260F6-EA44-4C29-8206-A6E5D866B62D}" dt="2021-03-16T20:48:32.357" v="1533" actId="478"/>
          <ac:picMkLst>
            <pc:docMk/>
            <pc:sldMk cId="820044651" sldId="259"/>
            <ac:picMk id="21" creationId="{1F7BD8F5-D490-4050-B01E-205338192834}"/>
          </ac:picMkLst>
        </pc:picChg>
        <pc:picChg chg="add del">
          <ac:chgData name="Soule, Henry" userId="96179f16-fadf-483f-b2bf-f59c84e93833" providerId="ADAL" clId="{3E9260F6-EA44-4C29-8206-A6E5D866B62D}" dt="2021-03-16T20:50:14.461" v="1565" actId="478"/>
          <ac:picMkLst>
            <pc:docMk/>
            <pc:sldMk cId="820044651" sldId="259"/>
            <ac:picMk id="25" creationId="{DD21D074-CB23-4073-AD81-03C1A0DA7D1A}"/>
          </ac:picMkLst>
        </pc:picChg>
      </pc:sldChg>
      <pc:sldChg chg="addSp modSp mod">
        <pc:chgData name="Soule, Henry" userId="96179f16-fadf-483f-b2bf-f59c84e93833" providerId="ADAL" clId="{3E9260F6-EA44-4C29-8206-A6E5D866B62D}" dt="2021-03-12T17:13:07.399" v="237" actId="1076"/>
        <pc:sldMkLst>
          <pc:docMk/>
          <pc:sldMk cId="3309232501" sldId="260"/>
        </pc:sldMkLst>
        <pc:spChg chg="mod">
          <ac:chgData name="Soule, Henry" userId="96179f16-fadf-483f-b2bf-f59c84e93833" providerId="ADAL" clId="{3E9260F6-EA44-4C29-8206-A6E5D866B62D}" dt="2021-03-12T17:13:01.101" v="236" actId="20577"/>
          <ac:spMkLst>
            <pc:docMk/>
            <pc:sldMk cId="3309232501" sldId="260"/>
            <ac:spMk id="2" creationId="{A7291F94-2D6C-4C44-B7EA-5D9F7E95B03E}"/>
          </ac:spMkLst>
        </pc:spChg>
        <pc:spChg chg="add mod">
          <ac:chgData name="Soule, Henry" userId="96179f16-fadf-483f-b2bf-f59c84e93833" providerId="ADAL" clId="{3E9260F6-EA44-4C29-8206-A6E5D866B62D}" dt="2021-03-12T17:13:07.399" v="237" actId="1076"/>
          <ac:spMkLst>
            <pc:docMk/>
            <pc:sldMk cId="3309232501" sldId="260"/>
            <ac:spMk id="3" creationId="{8301E4CE-E175-4FCC-AA1C-D86F6AD5CC04}"/>
          </ac:spMkLst>
        </pc:spChg>
      </pc:sldChg>
      <pc:sldChg chg="addSp delSp modSp new mod">
        <pc:chgData name="Soule, Henry" userId="96179f16-fadf-483f-b2bf-f59c84e93833" providerId="ADAL" clId="{3E9260F6-EA44-4C29-8206-A6E5D866B62D}" dt="2021-03-12T17:35:26.914" v="370" actId="20577"/>
        <pc:sldMkLst>
          <pc:docMk/>
          <pc:sldMk cId="1182944374" sldId="261"/>
        </pc:sldMkLst>
        <pc:spChg chg="mod">
          <ac:chgData name="Soule, Henry" userId="96179f16-fadf-483f-b2bf-f59c84e93833" providerId="ADAL" clId="{3E9260F6-EA44-4C29-8206-A6E5D866B62D}" dt="2021-03-12T16:49:20.854" v="8" actId="20577"/>
          <ac:spMkLst>
            <pc:docMk/>
            <pc:sldMk cId="1182944374" sldId="261"/>
            <ac:spMk id="2" creationId="{59A2D438-8028-4C84-80A9-CFD43C88B342}"/>
          </ac:spMkLst>
        </pc:spChg>
        <pc:spChg chg="del">
          <ac:chgData name="Soule, Henry" userId="96179f16-fadf-483f-b2bf-f59c84e93833" providerId="ADAL" clId="{3E9260F6-EA44-4C29-8206-A6E5D866B62D}" dt="2021-03-12T16:49:27.500" v="9" actId="22"/>
          <ac:spMkLst>
            <pc:docMk/>
            <pc:sldMk cId="1182944374" sldId="261"/>
            <ac:spMk id="3" creationId="{23E7C23E-180E-4499-9404-C4FBF17C6410}"/>
          </ac:spMkLst>
        </pc:spChg>
        <pc:spChg chg="add mod">
          <ac:chgData name="Soule, Henry" userId="96179f16-fadf-483f-b2bf-f59c84e93833" providerId="ADAL" clId="{3E9260F6-EA44-4C29-8206-A6E5D866B62D}" dt="2021-03-12T17:35:26.914" v="370" actId="20577"/>
          <ac:spMkLst>
            <pc:docMk/>
            <pc:sldMk cId="1182944374" sldId="261"/>
            <ac:spMk id="8" creationId="{74BE6581-27D1-4E67-8DEF-10E411B71620}"/>
          </ac:spMkLst>
        </pc:spChg>
        <pc:picChg chg="add mod ord">
          <ac:chgData name="Soule, Henry" userId="96179f16-fadf-483f-b2bf-f59c84e93833" providerId="ADAL" clId="{3E9260F6-EA44-4C29-8206-A6E5D866B62D}" dt="2021-03-12T17:22:57.149" v="339" actId="1076"/>
          <ac:picMkLst>
            <pc:docMk/>
            <pc:sldMk cId="1182944374" sldId="261"/>
            <ac:picMk id="5" creationId="{6F8D5D5A-7773-4506-8DF2-652A73C7FF10}"/>
          </ac:picMkLst>
        </pc:picChg>
        <pc:picChg chg="add mod">
          <ac:chgData name="Soule, Henry" userId="96179f16-fadf-483f-b2bf-f59c84e93833" providerId="ADAL" clId="{3E9260F6-EA44-4C29-8206-A6E5D866B62D}" dt="2021-03-12T17:23:00.482" v="341" actId="1076"/>
          <ac:picMkLst>
            <pc:docMk/>
            <pc:sldMk cId="1182944374" sldId="261"/>
            <ac:picMk id="7" creationId="{0E51FC48-32FD-4D3D-802D-E12A51AB652B}"/>
          </ac:picMkLst>
        </pc:picChg>
      </pc:sldChg>
      <pc:sldChg chg="addSp delSp modSp new mod setBg modNotesTx">
        <pc:chgData name="Soule, Henry" userId="96179f16-fadf-483f-b2bf-f59c84e93833" providerId="ADAL" clId="{3E9260F6-EA44-4C29-8206-A6E5D866B62D}" dt="2021-03-17T19:33:02.250" v="1824" actId="1076"/>
        <pc:sldMkLst>
          <pc:docMk/>
          <pc:sldMk cId="3978784202" sldId="262"/>
        </pc:sldMkLst>
        <pc:spChg chg="mod">
          <ac:chgData name="Soule, Henry" userId="96179f16-fadf-483f-b2bf-f59c84e93833" providerId="ADAL" clId="{3E9260F6-EA44-4C29-8206-A6E5D866B62D}" dt="2021-03-12T17:24:07.569" v="363" actId="20577"/>
          <ac:spMkLst>
            <pc:docMk/>
            <pc:sldMk cId="3978784202" sldId="262"/>
            <ac:spMk id="2" creationId="{196112E4-2F62-467C-AC48-A901A7AB88E6}"/>
          </ac:spMkLst>
        </pc:spChg>
        <pc:spChg chg="add del">
          <ac:chgData name="Soule, Henry" userId="96179f16-fadf-483f-b2bf-f59c84e93833" providerId="ADAL" clId="{3E9260F6-EA44-4C29-8206-A6E5D866B62D}" dt="2021-03-12T17:39:59.325" v="372" actId="22"/>
          <ac:spMkLst>
            <pc:docMk/>
            <pc:sldMk cId="3978784202" sldId="262"/>
            <ac:spMk id="3" creationId="{06BDFB42-78AB-4DD3-A857-207F84EB89AF}"/>
          </ac:spMkLst>
        </pc:spChg>
        <pc:spChg chg="add del mod">
          <ac:chgData name="Soule, Henry" userId="96179f16-fadf-483f-b2bf-f59c84e93833" providerId="ADAL" clId="{3E9260F6-EA44-4C29-8206-A6E5D866B62D}" dt="2021-03-17T19:32:41.812" v="1807" actId="478"/>
          <ac:spMkLst>
            <pc:docMk/>
            <pc:sldMk cId="3978784202" sldId="262"/>
            <ac:spMk id="4" creationId="{FC4ED5FF-D1DF-4EC7-A5B6-1F2B7EF12E2B}"/>
          </ac:spMkLst>
        </pc:spChg>
        <pc:spChg chg="add del mod">
          <ac:chgData name="Soule, Henry" userId="96179f16-fadf-483f-b2bf-f59c84e93833" providerId="ADAL" clId="{3E9260F6-EA44-4C29-8206-A6E5D866B62D}" dt="2021-03-17T19:32:48.320" v="1812" actId="478"/>
          <ac:spMkLst>
            <pc:docMk/>
            <pc:sldMk cId="3978784202" sldId="262"/>
            <ac:spMk id="8" creationId="{F398BF93-AB8B-40C5-8287-0CCB15F2DAEC}"/>
          </ac:spMkLst>
        </pc:spChg>
        <pc:spChg chg="add del">
          <ac:chgData name="Soule, Henry" userId="96179f16-fadf-483f-b2bf-f59c84e93833" providerId="ADAL" clId="{3E9260F6-EA44-4C29-8206-A6E5D866B62D}" dt="2021-03-12T17:23:57.389" v="357" actId="26606"/>
          <ac:spMkLst>
            <pc:docMk/>
            <pc:sldMk cId="3978784202" sldId="262"/>
            <ac:spMk id="9" creationId="{C1DD1A8A-57D5-4A81-AD04-532B043C5611}"/>
          </ac:spMkLst>
        </pc:spChg>
        <pc:spChg chg="add del">
          <ac:chgData name="Soule, Henry" userId="96179f16-fadf-483f-b2bf-f59c84e93833" providerId="ADAL" clId="{3E9260F6-EA44-4C29-8206-A6E5D866B62D}" dt="2021-03-12T17:23:57.389" v="357" actId="26606"/>
          <ac:spMkLst>
            <pc:docMk/>
            <pc:sldMk cId="3978784202" sldId="262"/>
            <ac:spMk id="11" creationId="{007891EC-4501-44ED-A8C8-B11B6DB767AB}"/>
          </ac:spMkLst>
        </pc:spChg>
        <pc:spChg chg="add del">
          <ac:chgData name="Soule, Henry" userId="96179f16-fadf-483f-b2bf-f59c84e93833" providerId="ADAL" clId="{3E9260F6-EA44-4C29-8206-A6E5D866B62D}" dt="2021-03-12T17:23:58.443" v="359" actId="26606"/>
          <ac:spMkLst>
            <pc:docMk/>
            <pc:sldMk cId="3978784202" sldId="262"/>
            <ac:spMk id="15" creationId="{37C89E4B-3C9F-44B9-8B86-D9E3D112D8EC}"/>
          </ac:spMkLst>
        </pc:spChg>
        <pc:spChg chg="add del mod">
          <ac:chgData name="Soule, Henry" userId="96179f16-fadf-483f-b2bf-f59c84e93833" providerId="ADAL" clId="{3E9260F6-EA44-4C29-8206-A6E5D866B62D}" dt="2021-03-17T19:32:48.320" v="1814"/>
          <ac:spMkLst>
            <pc:docMk/>
            <pc:sldMk cId="3978784202" sldId="262"/>
            <ac:spMk id="17" creationId="{29DE2490-91C4-453E-BAB9-C2B22EF7C7B3}"/>
          </ac:spMkLst>
        </pc:spChg>
        <pc:spChg chg="add del">
          <ac:chgData name="Soule, Henry" userId="96179f16-fadf-483f-b2bf-f59c84e93833" providerId="ADAL" clId="{3E9260F6-EA44-4C29-8206-A6E5D866B62D}" dt="2021-03-12T17:24:05.483" v="361" actId="26606"/>
          <ac:spMkLst>
            <pc:docMk/>
            <pc:sldMk cId="3978784202" sldId="262"/>
            <ac:spMk id="18" creationId="{C1DD1A8A-57D5-4A81-AD04-532B043C5611}"/>
          </ac:spMkLst>
        </pc:spChg>
        <pc:spChg chg="add del">
          <ac:chgData name="Soule, Henry" userId="96179f16-fadf-483f-b2bf-f59c84e93833" providerId="ADAL" clId="{3E9260F6-EA44-4C29-8206-A6E5D866B62D}" dt="2021-03-12T17:24:05.483" v="361" actId="26606"/>
          <ac:spMkLst>
            <pc:docMk/>
            <pc:sldMk cId="3978784202" sldId="262"/>
            <ac:spMk id="20" creationId="{007891EC-4501-44ED-A8C8-B11B6DB767AB}"/>
          </ac:spMkLst>
        </pc:spChg>
        <pc:spChg chg="add del mod">
          <ac:chgData name="Soule, Henry" userId="96179f16-fadf-483f-b2bf-f59c84e93833" providerId="ADAL" clId="{3E9260F6-EA44-4C29-8206-A6E5D866B62D}" dt="2021-03-17T19:32:49.204" v="1817" actId="478"/>
          <ac:spMkLst>
            <pc:docMk/>
            <pc:sldMk cId="3978784202" sldId="262"/>
            <ac:spMk id="21" creationId="{FF5C88E0-D38F-4A50-B9B1-AF930514F92F}"/>
          </ac:spMkLst>
        </pc:spChg>
        <pc:spChg chg="add del mod">
          <ac:chgData name="Soule, Henry" userId="96179f16-fadf-483f-b2bf-f59c84e93833" providerId="ADAL" clId="{3E9260F6-EA44-4C29-8206-A6E5D866B62D}" dt="2021-03-17T19:32:48.321" v="1816"/>
          <ac:spMkLst>
            <pc:docMk/>
            <pc:sldMk cId="3978784202" sldId="262"/>
            <ac:spMk id="23" creationId="{9A060404-A529-4732-871D-440751CD0B2E}"/>
          </ac:spMkLst>
        </pc:spChg>
        <pc:spChg chg="add mod">
          <ac:chgData name="Soule, Henry" userId="96179f16-fadf-483f-b2bf-f59c84e93833" providerId="ADAL" clId="{3E9260F6-EA44-4C29-8206-A6E5D866B62D}" dt="2021-03-17T19:33:00.112" v="1823" actId="1076"/>
          <ac:spMkLst>
            <pc:docMk/>
            <pc:sldMk cId="3978784202" sldId="262"/>
            <ac:spMk id="27" creationId="{8A36EDB5-0524-4246-AE17-7F8DAA883E84}"/>
          </ac:spMkLst>
        </pc:spChg>
        <pc:spChg chg="add mod">
          <ac:chgData name="Soule, Henry" userId="96179f16-fadf-483f-b2bf-f59c84e93833" providerId="ADAL" clId="{3E9260F6-EA44-4C29-8206-A6E5D866B62D}" dt="2021-03-17T19:33:02.250" v="1824" actId="1076"/>
          <ac:spMkLst>
            <pc:docMk/>
            <pc:sldMk cId="3978784202" sldId="262"/>
            <ac:spMk id="28" creationId="{DD27A857-9749-444B-87E1-D0872794ED66}"/>
          </ac:spMkLst>
        </pc:spChg>
        <pc:picChg chg="add del">
          <ac:chgData name="Soule, Henry" userId="96179f16-fadf-483f-b2bf-f59c84e93833" providerId="ADAL" clId="{3E9260F6-EA44-4C29-8206-A6E5D866B62D}" dt="2021-03-12T17:23:57.389" v="357" actId="26606"/>
          <ac:picMkLst>
            <pc:docMk/>
            <pc:sldMk cId="3978784202" sldId="262"/>
            <ac:picMk id="5" creationId="{AAA84B4D-3886-43EB-BB34-141EFF1543E3}"/>
          </ac:picMkLst>
        </pc:picChg>
        <pc:picChg chg="add del mod ord">
          <ac:chgData name="Soule, Henry" userId="96179f16-fadf-483f-b2bf-f59c84e93833" providerId="ADAL" clId="{3E9260F6-EA44-4C29-8206-A6E5D866B62D}" dt="2021-03-17T19:32:37.853" v="1806" actId="478"/>
          <ac:picMkLst>
            <pc:docMk/>
            <pc:sldMk cId="3978784202" sldId="262"/>
            <ac:picMk id="6" creationId="{DD8AD893-4CC6-4DB8-8D16-2891B9AF37A3}"/>
          </ac:picMkLst>
        </pc:picChg>
        <pc:picChg chg="add del mod">
          <ac:chgData name="Soule, Henry" userId="96179f16-fadf-483f-b2bf-f59c84e93833" providerId="ADAL" clId="{3E9260F6-EA44-4C29-8206-A6E5D866B62D}" dt="2021-03-17T19:32:37.506" v="1805" actId="478"/>
          <ac:picMkLst>
            <pc:docMk/>
            <pc:sldMk cId="3978784202" sldId="262"/>
            <ac:picMk id="12" creationId="{BD12B18D-3989-4B08-8572-CEBA78E0082D}"/>
          </ac:picMkLst>
        </pc:picChg>
        <pc:picChg chg="add del">
          <ac:chgData name="Soule, Henry" userId="96179f16-fadf-483f-b2bf-f59c84e93833" providerId="ADAL" clId="{3E9260F6-EA44-4C29-8206-A6E5D866B62D}" dt="2021-03-12T17:23:58.443" v="359" actId="26606"/>
          <ac:picMkLst>
            <pc:docMk/>
            <pc:sldMk cId="3978784202" sldId="262"/>
            <ac:picMk id="14" creationId="{945B7C64-85DF-46CD-AD30-0A2042642CA6}"/>
          </ac:picMkLst>
        </pc:picChg>
        <pc:picChg chg="add del">
          <ac:chgData name="Soule, Henry" userId="96179f16-fadf-483f-b2bf-f59c84e93833" providerId="ADAL" clId="{3E9260F6-EA44-4C29-8206-A6E5D866B62D}" dt="2021-03-12T17:24:05.483" v="361" actId="26606"/>
          <ac:picMkLst>
            <pc:docMk/>
            <pc:sldMk cId="3978784202" sldId="262"/>
            <ac:picMk id="19" creationId="{AAA84B4D-3886-43EB-BB34-141EFF1543E3}"/>
          </ac:picMkLst>
        </pc:picChg>
        <pc:picChg chg="add mod">
          <ac:chgData name="Soule, Henry" userId="96179f16-fadf-483f-b2bf-f59c84e93833" providerId="ADAL" clId="{3E9260F6-EA44-4C29-8206-A6E5D866B62D}" dt="2021-03-17T19:32:54.382" v="1820" actId="1076"/>
          <ac:picMkLst>
            <pc:docMk/>
            <pc:sldMk cId="3978784202" sldId="262"/>
            <ac:picMk id="25" creationId="{0F1737C1-2DE0-4C66-A4A2-EA7611241CAA}"/>
          </ac:picMkLst>
        </pc:picChg>
        <pc:cxnChg chg="add del">
          <ac:chgData name="Soule, Henry" userId="96179f16-fadf-483f-b2bf-f59c84e93833" providerId="ADAL" clId="{3E9260F6-EA44-4C29-8206-A6E5D866B62D}" dt="2021-03-12T17:23:58.443" v="359" actId="26606"/>
          <ac:cxnSpMkLst>
            <pc:docMk/>
            <pc:sldMk cId="3978784202" sldId="262"/>
            <ac:cxnSpMk id="13" creationId="{D891E407-403B-4764-86C9-33A56D3BCAA3}"/>
          </ac:cxnSpMkLst>
        </pc:cxnChg>
        <pc:cxnChg chg="add del">
          <ac:chgData name="Soule, Henry" userId="96179f16-fadf-483f-b2bf-f59c84e93833" providerId="ADAL" clId="{3E9260F6-EA44-4C29-8206-A6E5D866B62D}" dt="2021-03-12T17:23:58.443" v="359" actId="26606"/>
          <ac:cxnSpMkLst>
            <pc:docMk/>
            <pc:sldMk cId="3978784202" sldId="262"/>
            <ac:cxnSpMk id="16" creationId="{AA2EAA10-076F-46BD-8F0F-B9A2FB77A85C}"/>
          </ac:cxnSpMkLst>
        </pc:cxnChg>
      </pc:sldChg>
      <pc:sldChg chg="addSp delSp modSp mod modNotesTx">
        <pc:chgData name="Soule, Henry" userId="96179f16-fadf-483f-b2bf-f59c84e93833" providerId="ADAL" clId="{3E9260F6-EA44-4C29-8206-A6E5D866B62D}" dt="2021-03-17T20:47:02.523" v="1933" actId="1076"/>
        <pc:sldMkLst>
          <pc:docMk/>
          <pc:sldMk cId="3339195090" sldId="263"/>
        </pc:sldMkLst>
        <pc:spChg chg="add mod">
          <ac:chgData name="Soule, Henry" userId="96179f16-fadf-483f-b2bf-f59c84e93833" providerId="ADAL" clId="{3E9260F6-EA44-4C29-8206-A6E5D866B62D}" dt="2021-03-15T16:25:41.345" v="585" actId="403"/>
          <ac:spMkLst>
            <pc:docMk/>
            <pc:sldMk cId="3339195090" sldId="263"/>
            <ac:spMk id="2" creationId="{7B69274A-118D-4369-A15B-AF2A95B65AB9}"/>
          </ac:spMkLst>
        </pc:spChg>
        <pc:spChg chg="add del mod">
          <ac:chgData name="Soule, Henry" userId="96179f16-fadf-483f-b2bf-f59c84e93833" providerId="ADAL" clId="{3E9260F6-EA44-4C29-8206-A6E5D866B62D}" dt="2021-03-17T20:46:05.778" v="1921" actId="478"/>
          <ac:spMkLst>
            <pc:docMk/>
            <pc:sldMk cId="3339195090" sldId="263"/>
            <ac:spMk id="8" creationId="{5D98F403-E128-4501-B409-61AA4F6CDD07}"/>
          </ac:spMkLst>
        </pc:spChg>
        <pc:spChg chg="add del mod">
          <ac:chgData name="Soule, Henry" userId="96179f16-fadf-483f-b2bf-f59c84e93833" providerId="ADAL" clId="{3E9260F6-EA44-4C29-8206-A6E5D866B62D}" dt="2021-03-17T20:46:04.577" v="1919" actId="478"/>
          <ac:spMkLst>
            <pc:docMk/>
            <pc:sldMk cId="3339195090" sldId="263"/>
            <ac:spMk id="11" creationId="{7CD18C44-200F-4F9E-B5F6-B2659125D21F}"/>
          </ac:spMkLst>
        </pc:spChg>
        <pc:spChg chg="add mod">
          <ac:chgData name="Soule, Henry" userId="96179f16-fadf-483f-b2bf-f59c84e93833" providerId="ADAL" clId="{3E9260F6-EA44-4C29-8206-A6E5D866B62D}" dt="2021-03-17T20:46:13.772" v="1925" actId="1076"/>
          <ac:spMkLst>
            <pc:docMk/>
            <pc:sldMk cId="3339195090" sldId="263"/>
            <ac:spMk id="14" creationId="{47981E08-1DDA-4C10-B1DF-4E4A12EC8A8E}"/>
          </ac:spMkLst>
        </pc:spChg>
        <pc:spChg chg="add mod">
          <ac:chgData name="Soule, Henry" userId="96179f16-fadf-483f-b2bf-f59c84e93833" providerId="ADAL" clId="{3E9260F6-EA44-4C29-8206-A6E5D866B62D}" dt="2021-03-17T20:46:50.324" v="1932" actId="1076"/>
          <ac:spMkLst>
            <pc:docMk/>
            <pc:sldMk cId="3339195090" sldId="263"/>
            <ac:spMk id="15" creationId="{5E03623C-40E6-451D-8891-6C13A1F2CCA7}"/>
          </ac:spMkLst>
        </pc:spChg>
        <pc:spChg chg="add del mod">
          <ac:chgData name="Soule, Henry" userId="96179f16-fadf-483f-b2bf-f59c84e93833" providerId="ADAL" clId="{3E9260F6-EA44-4C29-8206-A6E5D866B62D}" dt="2021-03-17T20:46:03.829" v="1918"/>
          <ac:spMkLst>
            <pc:docMk/>
            <pc:sldMk cId="3339195090" sldId="263"/>
            <ac:spMk id="16" creationId="{F211FE3D-3B70-4F7B-8B41-6D368AFFDB71}"/>
          </ac:spMkLst>
        </pc:spChg>
        <pc:spChg chg="add del mod">
          <ac:chgData name="Soule, Henry" userId="96179f16-fadf-483f-b2bf-f59c84e93833" providerId="ADAL" clId="{3E9260F6-EA44-4C29-8206-A6E5D866B62D}" dt="2021-03-17T20:46:03.814" v="1916"/>
          <ac:spMkLst>
            <pc:docMk/>
            <pc:sldMk cId="3339195090" sldId="263"/>
            <ac:spMk id="18" creationId="{CB027D03-489C-445E-9DD3-7D5218D7274E}"/>
          </ac:spMkLst>
        </pc:spChg>
        <pc:spChg chg="add mod">
          <ac:chgData name="Soule, Henry" userId="96179f16-fadf-483f-b2bf-f59c84e93833" providerId="ADAL" clId="{3E9260F6-EA44-4C29-8206-A6E5D866B62D}" dt="2021-03-17T20:46:45.895" v="1930"/>
          <ac:spMkLst>
            <pc:docMk/>
            <pc:sldMk cId="3339195090" sldId="263"/>
            <ac:spMk id="19" creationId="{D33F315B-6BDC-4560-A3A7-760AB445D21C}"/>
          </ac:spMkLst>
        </pc:spChg>
        <pc:spChg chg="add mod">
          <ac:chgData name="Soule, Henry" userId="96179f16-fadf-483f-b2bf-f59c84e93833" providerId="ADAL" clId="{3E9260F6-EA44-4C29-8206-A6E5D866B62D}" dt="2021-03-17T20:47:02.523" v="1933" actId="1076"/>
          <ac:spMkLst>
            <pc:docMk/>
            <pc:sldMk cId="3339195090" sldId="263"/>
            <ac:spMk id="20" creationId="{32163898-B672-4F0C-B3CA-B7D555F0F66F}"/>
          </ac:spMkLst>
        </pc:spChg>
        <pc:picChg chg="del">
          <ac:chgData name="Soule, Henry" userId="96179f16-fadf-483f-b2bf-f59c84e93833" providerId="ADAL" clId="{3E9260F6-EA44-4C29-8206-A6E5D866B62D}" dt="2021-03-15T16:18:17.830" v="459" actId="478"/>
          <ac:picMkLst>
            <pc:docMk/>
            <pc:sldMk cId="3339195090" sldId="263"/>
            <ac:picMk id="3" creationId="{7C3B107B-F4C7-4495-80DD-0A423F84E12E}"/>
          </ac:picMkLst>
        </pc:picChg>
        <pc:picChg chg="add del mod">
          <ac:chgData name="Soule, Henry" userId="96179f16-fadf-483f-b2bf-f59c84e93833" providerId="ADAL" clId="{3E9260F6-EA44-4C29-8206-A6E5D866B62D}" dt="2021-03-15T16:19:05.265" v="476" actId="478"/>
          <ac:picMkLst>
            <pc:docMk/>
            <pc:sldMk cId="3339195090" sldId="263"/>
            <ac:picMk id="5" creationId="{8DD2AD8C-9641-494E-989F-BFB76EA80644}"/>
          </ac:picMkLst>
        </pc:picChg>
        <pc:picChg chg="add del mod">
          <ac:chgData name="Soule, Henry" userId="96179f16-fadf-483f-b2bf-f59c84e93833" providerId="ADAL" clId="{3E9260F6-EA44-4C29-8206-A6E5D866B62D}" dt="2021-03-17T20:45:54.861" v="1908" actId="478"/>
          <ac:picMkLst>
            <pc:docMk/>
            <pc:sldMk cId="3339195090" sldId="263"/>
            <ac:picMk id="7" creationId="{FB78E705-3209-4957-968C-38EBF2ABDEED}"/>
          </ac:picMkLst>
        </pc:picChg>
        <pc:picChg chg="add del mod">
          <ac:chgData name="Soule, Henry" userId="96179f16-fadf-483f-b2bf-f59c84e93833" providerId="ADAL" clId="{3E9260F6-EA44-4C29-8206-A6E5D866B62D}" dt="2021-03-17T20:46:03.812" v="1914" actId="478"/>
          <ac:picMkLst>
            <pc:docMk/>
            <pc:sldMk cId="3339195090" sldId="263"/>
            <ac:picMk id="10" creationId="{8C599B8F-AEC1-4D21-88B6-424F04F42561}"/>
          </ac:picMkLst>
        </pc:picChg>
        <pc:picChg chg="add mod">
          <ac:chgData name="Soule, Henry" userId="96179f16-fadf-483f-b2bf-f59c84e93833" providerId="ADAL" clId="{3E9260F6-EA44-4C29-8206-A6E5D866B62D}" dt="2021-03-17T20:46:48.389" v="1931" actId="1076"/>
          <ac:picMkLst>
            <pc:docMk/>
            <pc:sldMk cId="3339195090" sldId="263"/>
            <ac:picMk id="12" creationId="{F7723766-002F-4CB7-B0CA-59C4D9AA06B6}"/>
          </ac:picMkLst>
        </pc:picChg>
        <pc:picChg chg="add mod">
          <ac:chgData name="Soule, Henry" userId="96179f16-fadf-483f-b2bf-f59c84e93833" providerId="ADAL" clId="{3E9260F6-EA44-4C29-8206-A6E5D866B62D}" dt="2021-03-17T20:46:14.882" v="1926" actId="1076"/>
          <ac:picMkLst>
            <pc:docMk/>
            <pc:sldMk cId="3339195090" sldId="263"/>
            <ac:picMk id="13" creationId="{E8ECE170-12B8-4CAD-B8CC-BE6803BAD12B}"/>
          </ac:picMkLst>
        </pc:picChg>
        <pc:picChg chg="add mod">
          <ac:chgData name="Soule, Henry" userId="96179f16-fadf-483f-b2bf-f59c84e93833" providerId="ADAL" clId="{3E9260F6-EA44-4C29-8206-A6E5D866B62D}" dt="2021-03-17T20:46:45.895" v="1930"/>
          <ac:picMkLst>
            <pc:docMk/>
            <pc:sldMk cId="3339195090" sldId="263"/>
            <ac:picMk id="17" creationId="{12C4E989-AE4C-4C57-8BEF-C4A8E23CCB56}"/>
          </ac:picMkLst>
        </pc:picChg>
      </pc:sldChg>
      <pc:sldChg chg="addSp delSp modSp new mod modNotesTx">
        <pc:chgData name="Soule, Henry" userId="96179f16-fadf-483f-b2bf-f59c84e93833" providerId="ADAL" clId="{3E9260F6-EA44-4C29-8206-A6E5D866B62D}" dt="2021-03-17T19:33:25.550" v="1834" actId="1076"/>
        <pc:sldMkLst>
          <pc:docMk/>
          <pc:sldMk cId="2407082504" sldId="264"/>
        </pc:sldMkLst>
        <pc:spChg chg="mod">
          <ac:chgData name="Soule, Henry" userId="96179f16-fadf-483f-b2bf-f59c84e93833" providerId="ADAL" clId="{3E9260F6-EA44-4C29-8206-A6E5D866B62D}" dt="2021-03-15T16:27:35.422" v="599" actId="20577"/>
          <ac:spMkLst>
            <pc:docMk/>
            <pc:sldMk cId="2407082504" sldId="264"/>
            <ac:spMk id="2" creationId="{46F22846-7980-48EE-AC28-74C800291E2A}"/>
          </ac:spMkLst>
        </pc:spChg>
        <pc:spChg chg="del">
          <ac:chgData name="Soule, Henry" userId="96179f16-fadf-483f-b2bf-f59c84e93833" providerId="ADAL" clId="{3E9260F6-EA44-4C29-8206-A6E5D866B62D}" dt="2021-03-15T16:27:50.542" v="600" actId="22"/>
          <ac:spMkLst>
            <pc:docMk/>
            <pc:sldMk cId="2407082504" sldId="264"/>
            <ac:spMk id="3" creationId="{04DE8697-C85F-4789-9671-15F8D6E94F21}"/>
          </ac:spMkLst>
        </pc:spChg>
        <pc:spChg chg="add del mod">
          <ac:chgData name="Soule, Henry" userId="96179f16-fadf-483f-b2bf-f59c84e93833" providerId="ADAL" clId="{3E9260F6-EA44-4C29-8206-A6E5D866B62D}" dt="2021-03-17T19:28:59.569" v="1781" actId="478"/>
          <ac:spMkLst>
            <pc:docMk/>
            <pc:sldMk cId="2407082504" sldId="264"/>
            <ac:spMk id="4" creationId="{EB7E08B0-712D-4271-BA63-F21E419229C2}"/>
          </ac:spMkLst>
        </pc:spChg>
        <pc:spChg chg="add del mod">
          <ac:chgData name="Soule, Henry" userId="96179f16-fadf-483f-b2bf-f59c84e93833" providerId="ADAL" clId="{3E9260F6-EA44-4C29-8206-A6E5D866B62D}" dt="2021-03-17T19:29:10.732" v="1789"/>
          <ac:spMkLst>
            <pc:docMk/>
            <pc:sldMk cId="2407082504" sldId="264"/>
            <ac:spMk id="7" creationId="{9851FEF6-F548-4E96-BA94-DF6B581BE532}"/>
          </ac:spMkLst>
        </pc:spChg>
        <pc:spChg chg="add del mod">
          <ac:chgData name="Soule, Henry" userId="96179f16-fadf-483f-b2bf-f59c84e93833" providerId="ADAL" clId="{3E9260F6-EA44-4C29-8206-A6E5D866B62D}" dt="2021-03-17T19:29:13.829" v="1796" actId="478"/>
          <ac:spMkLst>
            <pc:docMk/>
            <pc:sldMk cId="2407082504" sldId="264"/>
            <ac:spMk id="8" creationId="{F8A1D052-4105-4D3B-8D49-C444FAC90641}"/>
          </ac:spMkLst>
        </pc:spChg>
        <pc:spChg chg="add del mod">
          <ac:chgData name="Soule, Henry" userId="96179f16-fadf-483f-b2bf-f59c84e93833" providerId="ADAL" clId="{3E9260F6-EA44-4C29-8206-A6E5D866B62D}" dt="2021-03-17T19:29:10.732" v="1791"/>
          <ac:spMkLst>
            <pc:docMk/>
            <pc:sldMk cId="2407082504" sldId="264"/>
            <ac:spMk id="12" creationId="{9A639FBE-96F1-4E64-ACB7-4E4840D66A53}"/>
          </ac:spMkLst>
        </pc:spChg>
        <pc:spChg chg="add del mod">
          <ac:chgData name="Soule, Henry" userId="96179f16-fadf-483f-b2bf-f59c84e93833" providerId="ADAL" clId="{3E9260F6-EA44-4C29-8206-A6E5D866B62D}" dt="2021-03-17T19:29:12.959" v="1795" actId="478"/>
          <ac:spMkLst>
            <pc:docMk/>
            <pc:sldMk cId="2407082504" sldId="264"/>
            <ac:spMk id="13" creationId="{222D4DF0-21AC-4F59-B358-EFD5F92383D1}"/>
          </ac:spMkLst>
        </pc:spChg>
        <pc:spChg chg="add del mod">
          <ac:chgData name="Soule, Henry" userId="96179f16-fadf-483f-b2bf-f59c84e93833" providerId="ADAL" clId="{3E9260F6-EA44-4C29-8206-A6E5D866B62D}" dt="2021-03-17T19:29:10.733" v="1793"/>
          <ac:spMkLst>
            <pc:docMk/>
            <pc:sldMk cId="2407082504" sldId="264"/>
            <ac:spMk id="17" creationId="{77DDE555-15B3-4BFD-9A5F-43B3831951D5}"/>
          </ac:spMkLst>
        </pc:spChg>
        <pc:spChg chg="add del mod">
          <ac:chgData name="Soule, Henry" userId="96179f16-fadf-483f-b2bf-f59c84e93833" providerId="ADAL" clId="{3E9260F6-EA44-4C29-8206-A6E5D866B62D}" dt="2021-03-17T19:29:12.197" v="1794" actId="478"/>
          <ac:spMkLst>
            <pc:docMk/>
            <pc:sldMk cId="2407082504" sldId="264"/>
            <ac:spMk id="18" creationId="{AB81ABD0-E819-4E92-83CA-BC66F24FD44B}"/>
          </ac:spMkLst>
        </pc:spChg>
        <pc:spChg chg="add mod">
          <ac:chgData name="Soule, Henry" userId="96179f16-fadf-483f-b2bf-f59c84e93833" providerId="ADAL" clId="{3E9260F6-EA44-4C29-8206-A6E5D866B62D}" dt="2021-03-17T19:33:25.550" v="1834" actId="1076"/>
          <ac:spMkLst>
            <pc:docMk/>
            <pc:sldMk cId="2407082504" sldId="264"/>
            <ac:spMk id="22" creationId="{042A309D-AD12-46D3-BA1C-6E476751D97B}"/>
          </ac:spMkLst>
        </pc:spChg>
        <pc:spChg chg="add mod">
          <ac:chgData name="Soule, Henry" userId="96179f16-fadf-483f-b2bf-f59c84e93833" providerId="ADAL" clId="{3E9260F6-EA44-4C29-8206-A6E5D866B62D}" dt="2021-03-17T19:33:16.286" v="1830" actId="1076"/>
          <ac:spMkLst>
            <pc:docMk/>
            <pc:sldMk cId="2407082504" sldId="264"/>
            <ac:spMk id="25" creationId="{B6718B31-C1DD-4ABF-B80E-0FC48B03105C}"/>
          </ac:spMkLst>
        </pc:spChg>
        <pc:picChg chg="add del mod ord">
          <ac:chgData name="Soule, Henry" userId="96179f16-fadf-483f-b2bf-f59c84e93833" providerId="ADAL" clId="{3E9260F6-EA44-4C29-8206-A6E5D866B62D}" dt="2021-03-17T19:28:56.133" v="1780" actId="478"/>
          <ac:picMkLst>
            <pc:docMk/>
            <pc:sldMk cId="2407082504" sldId="264"/>
            <ac:picMk id="5" creationId="{982DB7DF-A0DB-4DFC-8C0E-101FF22CCAC3}"/>
          </ac:picMkLst>
        </pc:picChg>
        <pc:picChg chg="add del mod">
          <ac:chgData name="Soule, Henry" userId="96179f16-fadf-483f-b2bf-f59c84e93833" providerId="ADAL" clId="{3E9260F6-EA44-4C29-8206-A6E5D866B62D}" dt="2021-03-17T19:28:55.514" v="1779" actId="478"/>
          <ac:picMkLst>
            <pc:docMk/>
            <pc:sldMk cId="2407082504" sldId="264"/>
            <ac:picMk id="10" creationId="{1123FC47-DBFC-4E4B-82B8-840EDBAFB129}"/>
          </ac:picMkLst>
        </pc:picChg>
        <pc:picChg chg="add del mod">
          <ac:chgData name="Soule, Henry" userId="96179f16-fadf-483f-b2bf-f59c84e93833" providerId="ADAL" clId="{3E9260F6-EA44-4C29-8206-A6E5D866B62D}" dt="2021-03-17T19:28:55.173" v="1778" actId="478"/>
          <ac:picMkLst>
            <pc:docMk/>
            <pc:sldMk cId="2407082504" sldId="264"/>
            <ac:picMk id="15" creationId="{200CCEB7-B91E-4075-B555-3A4D290DBB33}"/>
          </ac:picMkLst>
        </pc:picChg>
        <pc:picChg chg="add mod">
          <ac:chgData name="Soule, Henry" userId="96179f16-fadf-483f-b2bf-f59c84e93833" providerId="ADAL" clId="{3E9260F6-EA44-4C29-8206-A6E5D866B62D}" dt="2021-03-17T19:33:13.216" v="1829" actId="1076"/>
          <ac:picMkLst>
            <pc:docMk/>
            <pc:sldMk cId="2407082504" sldId="264"/>
            <ac:picMk id="20" creationId="{97047775-C98C-4A93-A6BE-12A0C2D30976}"/>
          </ac:picMkLst>
        </pc:picChg>
      </pc:sldChg>
      <pc:sldChg chg="addSp modSp new del mod ord">
        <pc:chgData name="Soule, Henry" userId="96179f16-fadf-483f-b2bf-f59c84e93833" providerId="ADAL" clId="{3E9260F6-EA44-4C29-8206-A6E5D866B62D}" dt="2021-03-17T20:45:43.303" v="1905" actId="47"/>
        <pc:sldMkLst>
          <pc:docMk/>
          <pc:sldMk cId="1541598930" sldId="265"/>
        </pc:sldMkLst>
        <pc:spChg chg="add mod">
          <ac:chgData name="Soule, Henry" userId="96179f16-fadf-483f-b2bf-f59c84e93833" providerId="ADAL" clId="{3E9260F6-EA44-4C29-8206-A6E5D866B62D}" dt="2021-03-15T16:36:53.582" v="790" actId="1076"/>
          <ac:spMkLst>
            <pc:docMk/>
            <pc:sldMk cId="1541598930" sldId="265"/>
            <ac:spMk id="2" creationId="{19EDF7BB-2AB9-4D7A-8819-B5A7EBA7F3BD}"/>
          </ac:spMkLst>
        </pc:spChg>
        <pc:picChg chg="add mod">
          <ac:chgData name="Soule, Henry" userId="96179f16-fadf-483f-b2bf-f59c84e93833" providerId="ADAL" clId="{3E9260F6-EA44-4C29-8206-A6E5D866B62D}" dt="2021-03-15T16:36:36.120" v="783" actId="1076"/>
          <ac:picMkLst>
            <pc:docMk/>
            <pc:sldMk cId="1541598930" sldId="265"/>
            <ac:picMk id="4" creationId="{784D72E2-D2C5-43F7-AB62-F9296AE01342}"/>
          </ac:picMkLst>
        </pc:picChg>
        <pc:picChg chg="add mod">
          <ac:chgData name="Soule, Henry" userId="96179f16-fadf-483f-b2bf-f59c84e93833" providerId="ADAL" clId="{3E9260F6-EA44-4C29-8206-A6E5D866B62D}" dt="2021-03-15T16:36:37.672" v="784" actId="1076"/>
          <ac:picMkLst>
            <pc:docMk/>
            <pc:sldMk cId="1541598930" sldId="265"/>
            <ac:picMk id="6" creationId="{B9ADE02A-DAC7-46AF-90FE-386B87E321D0}"/>
          </ac:picMkLst>
        </pc:picChg>
      </pc:sldChg>
      <pc:sldChg chg="addSp delSp modSp new mod ord modNotesTx">
        <pc:chgData name="Soule, Henry" userId="96179f16-fadf-483f-b2bf-f59c84e93833" providerId="ADAL" clId="{3E9260F6-EA44-4C29-8206-A6E5D866B62D}" dt="2021-03-17T20:43:31.770" v="1904" actId="1076"/>
        <pc:sldMkLst>
          <pc:docMk/>
          <pc:sldMk cId="62124675" sldId="266"/>
        </pc:sldMkLst>
        <pc:spChg chg="add mod">
          <ac:chgData name="Soule, Henry" userId="96179f16-fadf-483f-b2bf-f59c84e93833" providerId="ADAL" clId="{3E9260F6-EA44-4C29-8206-A6E5D866B62D}" dt="2021-03-15T16:40:04.861" v="811" actId="1076"/>
          <ac:spMkLst>
            <pc:docMk/>
            <pc:sldMk cId="62124675" sldId="266"/>
            <ac:spMk id="2" creationId="{E2E5D08B-7D02-4E32-923F-283A850D6859}"/>
          </ac:spMkLst>
        </pc:spChg>
        <pc:spChg chg="add mod">
          <ac:chgData name="Soule, Henry" userId="96179f16-fadf-483f-b2bf-f59c84e93833" providerId="ADAL" clId="{3E9260F6-EA44-4C29-8206-A6E5D866B62D}" dt="2021-03-17T20:43:06.912" v="1899" actId="1076"/>
          <ac:spMkLst>
            <pc:docMk/>
            <pc:sldMk cId="62124675" sldId="266"/>
            <ac:spMk id="3" creationId="{0DF10B49-F9BB-4668-A657-72B73DC337C5}"/>
          </ac:spMkLst>
        </pc:spChg>
        <pc:spChg chg="add mod">
          <ac:chgData name="Soule, Henry" userId="96179f16-fadf-483f-b2bf-f59c84e93833" providerId="ADAL" clId="{3E9260F6-EA44-4C29-8206-A6E5D866B62D}" dt="2021-03-17T20:42:44.706" v="1888" actId="1076"/>
          <ac:spMkLst>
            <pc:docMk/>
            <pc:sldMk cId="62124675" sldId="266"/>
            <ac:spMk id="4" creationId="{7CB377CA-60EC-4B79-9183-85BB791339D8}"/>
          </ac:spMkLst>
        </pc:spChg>
        <pc:spChg chg="add mod">
          <ac:chgData name="Soule, Henry" userId="96179f16-fadf-483f-b2bf-f59c84e93833" providerId="ADAL" clId="{3E9260F6-EA44-4C29-8206-A6E5D866B62D}" dt="2021-03-17T20:42:47.076" v="1889" actId="1076"/>
          <ac:spMkLst>
            <pc:docMk/>
            <pc:sldMk cId="62124675" sldId="266"/>
            <ac:spMk id="7" creationId="{62DD7849-2CD1-4BE7-9F22-800DED8BA6CE}"/>
          </ac:spMkLst>
        </pc:spChg>
        <pc:spChg chg="add del mod">
          <ac:chgData name="Soule, Henry" userId="96179f16-fadf-483f-b2bf-f59c84e93833" providerId="ADAL" clId="{3E9260F6-EA44-4C29-8206-A6E5D866B62D}" dt="2021-03-17T19:25:58.530" v="1747"/>
          <ac:spMkLst>
            <pc:docMk/>
            <pc:sldMk cId="62124675" sldId="266"/>
            <ac:spMk id="11" creationId="{3B70036D-C4A8-4DFC-B0A9-D60C573DFE73}"/>
          </ac:spMkLst>
        </pc:spChg>
        <pc:spChg chg="add del mod">
          <ac:chgData name="Soule, Henry" userId="96179f16-fadf-483f-b2bf-f59c84e93833" providerId="ADAL" clId="{3E9260F6-EA44-4C29-8206-A6E5D866B62D}" dt="2021-03-17T19:25:58.529" v="1745" actId="478"/>
          <ac:spMkLst>
            <pc:docMk/>
            <pc:sldMk cId="62124675" sldId="266"/>
            <ac:spMk id="12" creationId="{E82BA588-28D9-4AAC-9320-8B7495F1D153}"/>
          </ac:spMkLst>
        </pc:spChg>
        <pc:spChg chg="add del mod">
          <ac:chgData name="Soule, Henry" userId="96179f16-fadf-483f-b2bf-f59c84e93833" providerId="ADAL" clId="{3E9260F6-EA44-4C29-8206-A6E5D866B62D}" dt="2021-03-17T19:25:58.531" v="1749"/>
          <ac:spMkLst>
            <pc:docMk/>
            <pc:sldMk cId="62124675" sldId="266"/>
            <ac:spMk id="16" creationId="{6C8F89A6-763A-40B5-9471-1860B545EC0A}"/>
          </ac:spMkLst>
        </pc:spChg>
        <pc:spChg chg="add del mod">
          <ac:chgData name="Soule, Henry" userId="96179f16-fadf-483f-b2bf-f59c84e93833" providerId="ADAL" clId="{3E9260F6-EA44-4C29-8206-A6E5D866B62D}" dt="2021-03-17T19:25:59.561" v="1752" actId="478"/>
          <ac:spMkLst>
            <pc:docMk/>
            <pc:sldMk cId="62124675" sldId="266"/>
            <ac:spMk id="17" creationId="{AEBD33C7-B865-4D0B-B2AB-6656CED9203F}"/>
          </ac:spMkLst>
        </pc:spChg>
        <pc:spChg chg="add del mod">
          <ac:chgData name="Soule, Henry" userId="96179f16-fadf-483f-b2bf-f59c84e93833" providerId="ADAL" clId="{3E9260F6-EA44-4C29-8206-A6E5D866B62D}" dt="2021-03-17T19:25:58.531" v="1751"/>
          <ac:spMkLst>
            <pc:docMk/>
            <pc:sldMk cId="62124675" sldId="266"/>
            <ac:spMk id="19" creationId="{CDD8E408-1FFE-47E5-BB3E-DA6F5C43E185}"/>
          </ac:spMkLst>
        </pc:spChg>
        <pc:spChg chg="add del mod">
          <ac:chgData name="Soule, Henry" userId="96179f16-fadf-483f-b2bf-f59c84e93833" providerId="ADAL" clId="{3E9260F6-EA44-4C29-8206-A6E5D866B62D}" dt="2021-03-17T19:26:00.326" v="1753" actId="478"/>
          <ac:spMkLst>
            <pc:docMk/>
            <pc:sldMk cId="62124675" sldId="266"/>
            <ac:spMk id="22" creationId="{E5F05B69-9E3A-4408-9B8D-7C4428C23652}"/>
          </ac:spMkLst>
        </pc:spChg>
        <pc:spChg chg="add mod">
          <ac:chgData name="Soule, Henry" userId="96179f16-fadf-483f-b2bf-f59c84e93833" providerId="ADAL" clId="{3E9260F6-EA44-4C29-8206-A6E5D866B62D}" dt="2021-03-17T20:42:51.280" v="1891" actId="14100"/>
          <ac:spMkLst>
            <pc:docMk/>
            <pc:sldMk cId="62124675" sldId="266"/>
            <ac:spMk id="23" creationId="{90C0D204-CDE1-4866-9192-C0AB474DF38A}"/>
          </ac:spMkLst>
        </pc:spChg>
        <pc:spChg chg="add mod">
          <ac:chgData name="Soule, Henry" userId="96179f16-fadf-483f-b2bf-f59c84e93833" providerId="ADAL" clId="{3E9260F6-EA44-4C29-8206-A6E5D866B62D}" dt="2021-03-17T20:43:01.651" v="1897" actId="1076"/>
          <ac:spMkLst>
            <pc:docMk/>
            <pc:sldMk cId="62124675" sldId="266"/>
            <ac:spMk id="25" creationId="{B9BBE8E2-636F-4F43-9D0A-569D21F9ACA6}"/>
          </ac:spMkLst>
        </pc:spChg>
        <pc:picChg chg="add mod">
          <ac:chgData name="Soule, Henry" userId="96179f16-fadf-483f-b2bf-f59c84e93833" providerId="ADAL" clId="{3E9260F6-EA44-4C29-8206-A6E5D866B62D}" dt="2021-03-17T20:42:41.991" v="1887" actId="1076"/>
          <ac:picMkLst>
            <pc:docMk/>
            <pc:sldMk cId="62124675" sldId="266"/>
            <ac:picMk id="6" creationId="{69B31BFD-1802-4647-B46F-7BC30C85879B}"/>
          </ac:picMkLst>
        </pc:picChg>
        <pc:picChg chg="add del mod">
          <ac:chgData name="Soule, Henry" userId="96179f16-fadf-483f-b2bf-f59c84e93833" providerId="ADAL" clId="{3E9260F6-EA44-4C29-8206-A6E5D866B62D}" dt="2021-03-17T20:41:34.927" v="1874" actId="478"/>
          <ac:picMkLst>
            <pc:docMk/>
            <pc:sldMk cId="62124675" sldId="266"/>
            <ac:picMk id="8" creationId="{ECC7A7D8-1AC9-4AE3-80D9-3F604EF46E65}"/>
          </ac:picMkLst>
        </pc:picChg>
        <pc:picChg chg="add del mod">
          <ac:chgData name="Soule, Henry" userId="96179f16-fadf-483f-b2bf-f59c84e93833" providerId="ADAL" clId="{3E9260F6-EA44-4C29-8206-A6E5D866B62D}" dt="2021-03-17T19:25:39.390" v="1738" actId="478"/>
          <ac:picMkLst>
            <pc:docMk/>
            <pc:sldMk cId="62124675" sldId="266"/>
            <ac:picMk id="9" creationId="{4F805BB2-3583-4FD2-8272-FB39919A5434}"/>
          </ac:picMkLst>
        </pc:picChg>
        <pc:picChg chg="add mod">
          <ac:chgData name="Soule, Henry" userId="96179f16-fadf-483f-b2bf-f59c84e93833" providerId="ADAL" clId="{3E9260F6-EA44-4C29-8206-A6E5D866B62D}" dt="2021-03-17T20:42:53.009" v="1892" actId="1076"/>
          <ac:picMkLst>
            <pc:docMk/>
            <pc:sldMk cId="62124675" sldId="266"/>
            <ac:picMk id="13" creationId="{9C340EBC-3CB2-40FB-A533-96F73057CF5F}"/>
          </ac:picMkLst>
        </pc:picChg>
        <pc:picChg chg="add del mod">
          <ac:chgData name="Soule, Henry" userId="96179f16-fadf-483f-b2bf-f59c84e93833" providerId="ADAL" clId="{3E9260F6-EA44-4C29-8206-A6E5D866B62D}" dt="2021-03-17T19:26:01.421" v="1755" actId="478"/>
          <ac:picMkLst>
            <pc:docMk/>
            <pc:sldMk cId="62124675" sldId="266"/>
            <ac:picMk id="14" creationId="{E9D9521F-AE24-4B2D-BDBA-293651994D9A}"/>
          </ac:picMkLst>
        </pc:picChg>
        <pc:picChg chg="add mod">
          <ac:chgData name="Soule, Henry" userId="96179f16-fadf-483f-b2bf-f59c84e93833" providerId="ADAL" clId="{3E9260F6-EA44-4C29-8206-A6E5D866B62D}" dt="2021-03-17T20:43:03.581" v="1898" actId="1076"/>
          <ac:picMkLst>
            <pc:docMk/>
            <pc:sldMk cId="62124675" sldId="266"/>
            <ac:picMk id="18" creationId="{30D48D3A-5E59-4048-8FD8-21AC150E5025}"/>
          </ac:picMkLst>
        </pc:picChg>
        <pc:picChg chg="add del mod">
          <ac:chgData name="Soule, Henry" userId="96179f16-fadf-483f-b2bf-f59c84e93833" providerId="ADAL" clId="{3E9260F6-EA44-4C29-8206-A6E5D866B62D}" dt="2021-03-17T19:26:00.955" v="1754" actId="478"/>
          <ac:picMkLst>
            <pc:docMk/>
            <pc:sldMk cId="62124675" sldId="266"/>
            <ac:picMk id="21" creationId="{4FD7A386-C966-41CA-AE0F-D48A4F5B6F7D}"/>
          </ac:picMkLst>
        </pc:picChg>
        <pc:picChg chg="add mod">
          <ac:chgData name="Soule, Henry" userId="96179f16-fadf-483f-b2bf-f59c84e93833" providerId="ADAL" clId="{3E9260F6-EA44-4C29-8206-A6E5D866B62D}" dt="2021-03-17T20:43:31.770" v="1904" actId="1076"/>
          <ac:picMkLst>
            <pc:docMk/>
            <pc:sldMk cId="62124675" sldId="266"/>
            <ac:picMk id="27" creationId="{D43C5D66-D6ED-450E-85FE-58DD3460331C}"/>
          </ac:picMkLst>
        </pc:picChg>
      </pc:sldChg>
      <pc:sldChg chg="addSp delSp modSp new mod">
        <pc:chgData name="Soule, Henry" userId="96179f16-fadf-483f-b2bf-f59c84e93833" providerId="ADAL" clId="{3E9260F6-EA44-4C29-8206-A6E5D866B62D}" dt="2021-03-16T14:52:13.790" v="980" actId="20577"/>
        <pc:sldMkLst>
          <pc:docMk/>
          <pc:sldMk cId="1192326297" sldId="267"/>
        </pc:sldMkLst>
        <pc:spChg chg="mod">
          <ac:chgData name="Soule, Henry" userId="96179f16-fadf-483f-b2bf-f59c84e93833" providerId="ADAL" clId="{3E9260F6-EA44-4C29-8206-A6E5D866B62D}" dt="2021-03-16T14:52:13.790" v="980" actId="20577"/>
          <ac:spMkLst>
            <pc:docMk/>
            <pc:sldMk cId="1192326297" sldId="267"/>
            <ac:spMk id="2" creationId="{8276F3A4-5666-4114-9D43-DD292E3CF6FE}"/>
          </ac:spMkLst>
        </pc:spChg>
        <pc:spChg chg="del">
          <ac:chgData name="Soule, Henry" userId="96179f16-fadf-483f-b2bf-f59c84e93833" providerId="ADAL" clId="{3E9260F6-EA44-4C29-8206-A6E5D866B62D}" dt="2021-03-16T14:38:11.346" v="953"/>
          <ac:spMkLst>
            <pc:docMk/>
            <pc:sldMk cId="1192326297" sldId="267"/>
            <ac:spMk id="3" creationId="{AEC6C834-6E0A-4677-8B5A-FA3FD169921C}"/>
          </ac:spMkLst>
        </pc:spChg>
        <pc:picChg chg="add mod">
          <ac:chgData name="Soule, Henry" userId="96179f16-fadf-483f-b2bf-f59c84e93833" providerId="ADAL" clId="{3E9260F6-EA44-4C29-8206-A6E5D866B62D}" dt="2021-03-16T14:42:32.758" v="976" actId="1076"/>
          <ac:picMkLst>
            <pc:docMk/>
            <pc:sldMk cId="1192326297" sldId="267"/>
            <ac:picMk id="1026" creationId="{4B4CCE2E-747A-4646-950F-523C30F9B257}"/>
          </ac:picMkLst>
        </pc:picChg>
        <pc:picChg chg="add mod">
          <ac:chgData name="Soule, Henry" userId="96179f16-fadf-483f-b2bf-f59c84e93833" providerId="ADAL" clId="{3E9260F6-EA44-4C29-8206-A6E5D866B62D}" dt="2021-03-16T14:42:34.347" v="977" actId="1076"/>
          <ac:picMkLst>
            <pc:docMk/>
            <pc:sldMk cId="1192326297" sldId="267"/>
            <ac:picMk id="1028" creationId="{731165E2-F3AE-4580-91B0-2BE5CD6EF568}"/>
          </ac:picMkLst>
        </pc:picChg>
        <pc:picChg chg="add mod">
          <ac:chgData name="Soule, Henry" userId="96179f16-fadf-483f-b2bf-f59c84e93833" providerId="ADAL" clId="{3E9260F6-EA44-4C29-8206-A6E5D866B62D}" dt="2021-03-16T14:41:03.104" v="965" actId="1076"/>
          <ac:picMkLst>
            <pc:docMk/>
            <pc:sldMk cId="1192326297" sldId="267"/>
            <ac:picMk id="1030" creationId="{05C209FC-69B7-4CFF-96EC-5A7309CE84E9}"/>
          </ac:picMkLst>
        </pc:picChg>
        <pc:picChg chg="add mod">
          <ac:chgData name="Soule, Henry" userId="96179f16-fadf-483f-b2bf-f59c84e93833" providerId="ADAL" clId="{3E9260F6-EA44-4C29-8206-A6E5D866B62D}" dt="2021-03-16T14:41:42.298" v="971" actId="1076"/>
          <ac:picMkLst>
            <pc:docMk/>
            <pc:sldMk cId="1192326297" sldId="267"/>
            <ac:picMk id="1032" creationId="{BBBB0E88-3B14-4B08-8D0A-8365D39EF37C}"/>
          </ac:picMkLst>
        </pc:picChg>
        <pc:picChg chg="add mod">
          <ac:chgData name="Soule, Henry" userId="96179f16-fadf-483f-b2bf-f59c84e93833" providerId="ADAL" clId="{3E9260F6-EA44-4C29-8206-A6E5D866B62D}" dt="2021-03-16T14:42:36.399" v="978" actId="1076"/>
          <ac:picMkLst>
            <pc:docMk/>
            <pc:sldMk cId="1192326297" sldId="267"/>
            <ac:picMk id="1034" creationId="{38711329-20DC-4D49-AF8D-AD31950C392D}"/>
          </ac:picMkLst>
        </pc:picChg>
      </pc:sldChg>
      <pc:sldChg chg="addSp delSp modSp new mod modNotesTx">
        <pc:chgData name="Soule, Henry" userId="96179f16-fadf-483f-b2bf-f59c84e93833" providerId="ADAL" clId="{3E9260F6-EA44-4C29-8206-A6E5D866B62D}" dt="2021-03-17T20:51:38.367" v="2027" actId="1076"/>
        <pc:sldMkLst>
          <pc:docMk/>
          <pc:sldMk cId="3731787130" sldId="268"/>
        </pc:sldMkLst>
        <pc:spChg chg="mod">
          <ac:chgData name="Soule, Henry" userId="96179f16-fadf-483f-b2bf-f59c84e93833" providerId="ADAL" clId="{3E9260F6-EA44-4C29-8206-A6E5D866B62D}" dt="2021-03-16T15:08:12.049" v="1030" actId="20577"/>
          <ac:spMkLst>
            <pc:docMk/>
            <pc:sldMk cId="3731787130" sldId="268"/>
            <ac:spMk id="2" creationId="{0EAD76AD-80FF-4CAD-8719-FA73F36F1E4E}"/>
          </ac:spMkLst>
        </pc:spChg>
        <pc:spChg chg="del">
          <ac:chgData name="Soule, Henry" userId="96179f16-fadf-483f-b2bf-f59c84e93833" providerId="ADAL" clId="{3E9260F6-EA44-4C29-8206-A6E5D866B62D}" dt="2021-03-16T14:53:29.245" v="1000"/>
          <ac:spMkLst>
            <pc:docMk/>
            <pc:sldMk cId="3731787130" sldId="268"/>
            <ac:spMk id="3" creationId="{3BC80C73-F0CE-44A2-BA77-18E61492FBF4}"/>
          </ac:spMkLst>
        </pc:spChg>
        <pc:spChg chg="add del mod">
          <ac:chgData name="Soule, Henry" userId="96179f16-fadf-483f-b2bf-f59c84e93833" providerId="ADAL" clId="{3E9260F6-EA44-4C29-8206-A6E5D866B62D}" dt="2021-03-16T15:08:35.531" v="1041" actId="478"/>
          <ac:spMkLst>
            <pc:docMk/>
            <pc:sldMk cId="3731787130" sldId="268"/>
            <ac:spMk id="4" creationId="{F3AC6377-8D70-4CB7-9EC2-AD1AAB7DCBCF}"/>
          </ac:spMkLst>
        </pc:spChg>
        <pc:spChg chg="add mod">
          <ac:chgData name="Soule, Henry" userId="96179f16-fadf-483f-b2bf-f59c84e93833" providerId="ADAL" clId="{3E9260F6-EA44-4C29-8206-A6E5D866B62D}" dt="2021-03-17T20:50:52.331" v="1993" actId="1076"/>
          <ac:spMkLst>
            <pc:docMk/>
            <pc:sldMk cId="3731787130" sldId="268"/>
            <ac:spMk id="5" creationId="{E7200C31-ACD0-472B-B6FF-5D2542259E45}"/>
          </ac:spMkLst>
        </pc:spChg>
        <pc:spChg chg="add del mod">
          <ac:chgData name="Soule, Henry" userId="96179f16-fadf-483f-b2bf-f59c84e93833" providerId="ADAL" clId="{3E9260F6-EA44-4C29-8206-A6E5D866B62D}" dt="2021-03-17T20:50:09.835" v="1961" actId="478"/>
          <ac:spMkLst>
            <pc:docMk/>
            <pc:sldMk cId="3731787130" sldId="268"/>
            <ac:spMk id="6" creationId="{6BACFC49-112E-4800-BB9E-1FF4B44513A8}"/>
          </ac:spMkLst>
        </pc:spChg>
        <pc:spChg chg="add del mod">
          <ac:chgData name="Soule, Henry" userId="96179f16-fadf-483f-b2bf-f59c84e93833" providerId="ADAL" clId="{3E9260F6-EA44-4C29-8206-A6E5D866B62D}" dt="2021-03-17T20:49:53.875" v="1947"/>
          <ac:spMkLst>
            <pc:docMk/>
            <pc:sldMk cId="3731787130" sldId="268"/>
            <ac:spMk id="8" creationId="{D95DF6F1-0E0C-4662-B7B3-5DC724CA5BA4}"/>
          </ac:spMkLst>
        </pc:spChg>
        <pc:spChg chg="add mod">
          <ac:chgData name="Soule, Henry" userId="96179f16-fadf-483f-b2bf-f59c84e93833" providerId="ADAL" clId="{3E9260F6-EA44-4C29-8206-A6E5D866B62D}" dt="2021-03-17T20:50:21.710" v="1969" actId="1076"/>
          <ac:spMkLst>
            <pc:docMk/>
            <pc:sldMk cId="3731787130" sldId="268"/>
            <ac:spMk id="11" creationId="{42F28BCF-14FA-4D34-BEAC-898D86C3A94A}"/>
          </ac:spMkLst>
        </pc:spChg>
        <pc:spChg chg="add mod">
          <ac:chgData name="Soule, Henry" userId="96179f16-fadf-483f-b2bf-f59c84e93833" providerId="ADAL" clId="{3E9260F6-EA44-4C29-8206-A6E5D866B62D}" dt="2021-03-17T20:51:32.026" v="2024" actId="1076"/>
          <ac:spMkLst>
            <pc:docMk/>
            <pc:sldMk cId="3731787130" sldId="268"/>
            <ac:spMk id="12" creationId="{3259456A-B189-4089-9081-D6A040E99B19}"/>
          </ac:spMkLst>
        </pc:spChg>
        <pc:spChg chg="add mod">
          <ac:chgData name="Soule, Henry" userId="96179f16-fadf-483f-b2bf-f59c84e93833" providerId="ADAL" clId="{3E9260F6-EA44-4C29-8206-A6E5D866B62D}" dt="2021-03-17T20:50:20.436" v="1968" actId="1076"/>
          <ac:spMkLst>
            <pc:docMk/>
            <pc:sldMk cId="3731787130" sldId="268"/>
            <ac:spMk id="13" creationId="{E645B150-D35D-4668-9089-94DE09A6686F}"/>
          </ac:spMkLst>
        </pc:spChg>
        <pc:spChg chg="add del mod">
          <ac:chgData name="Soule, Henry" userId="96179f16-fadf-483f-b2bf-f59c84e93833" providerId="ADAL" clId="{3E9260F6-EA44-4C29-8206-A6E5D866B62D}" dt="2021-03-17T20:50:07.256" v="1960" actId="478"/>
          <ac:spMkLst>
            <pc:docMk/>
            <pc:sldMk cId="3731787130" sldId="268"/>
            <ac:spMk id="18" creationId="{3F3533FB-75DB-4735-81A7-AF809878016D}"/>
          </ac:spMkLst>
        </pc:spChg>
        <pc:spChg chg="add del mod">
          <ac:chgData name="Soule, Henry" userId="96179f16-fadf-483f-b2bf-f59c84e93833" providerId="ADAL" clId="{3E9260F6-EA44-4C29-8206-A6E5D866B62D}" dt="2021-03-17T20:50:00.382" v="1959" actId="478"/>
          <ac:spMkLst>
            <pc:docMk/>
            <pc:sldMk cId="3731787130" sldId="268"/>
            <ac:spMk id="19" creationId="{EC696E80-822F-425A-9329-42226C7D2A71}"/>
          </ac:spMkLst>
        </pc:spChg>
        <pc:spChg chg="add del mod">
          <ac:chgData name="Soule, Henry" userId="96179f16-fadf-483f-b2bf-f59c84e93833" providerId="ADAL" clId="{3E9260F6-EA44-4C29-8206-A6E5D866B62D}" dt="2021-03-17T20:49:58.372" v="1958" actId="478"/>
          <ac:spMkLst>
            <pc:docMk/>
            <pc:sldMk cId="3731787130" sldId="268"/>
            <ac:spMk id="23" creationId="{14A4A934-3029-4215-86DB-0235A6A5A83A}"/>
          </ac:spMkLst>
        </pc:spChg>
        <pc:spChg chg="add del mod">
          <ac:chgData name="Soule, Henry" userId="96179f16-fadf-483f-b2bf-f59c84e93833" providerId="ADAL" clId="{3E9260F6-EA44-4C29-8206-A6E5D866B62D}" dt="2021-03-17T20:49:53.876" v="1949"/>
          <ac:spMkLst>
            <pc:docMk/>
            <pc:sldMk cId="3731787130" sldId="268"/>
            <ac:spMk id="25" creationId="{5E74500B-A1AE-45D0-9F7A-E14042356ED1}"/>
          </ac:spMkLst>
        </pc:spChg>
        <pc:spChg chg="add del mod">
          <ac:chgData name="Soule, Henry" userId="96179f16-fadf-483f-b2bf-f59c84e93833" providerId="ADAL" clId="{3E9260F6-EA44-4C29-8206-A6E5D866B62D}" dt="2021-03-17T20:49:57.623" v="1957" actId="478"/>
          <ac:spMkLst>
            <pc:docMk/>
            <pc:sldMk cId="3731787130" sldId="268"/>
            <ac:spMk id="28" creationId="{EF5C8AAC-7D85-4617-829F-43FA4C56E755}"/>
          </ac:spMkLst>
        </pc:spChg>
        <pc:spChg chg="add del mod">
          <ac:chgData name="Soule, Henry" userId="96179f16-fadf-483f-b2bf-f59c84e93833" providerId="ADAL" clId="{3E9260F6-EA44-4C29-8206-A6E5D866B62D}" dt="2021-03-17T20:49:53.876" v="1951"/>
          <ac:spMkLst>
            <pc:docMk/>
            <pc:sldMk cId="3731787130" sldId="268"/>
            <ac:spMk id="30" creationId="{B026E324-EF7E-4855-8994-1D1F114B0AB8}"/>
          </ac:spMkLst>
        </pc:spChg>
        <pc:spChg chg="add del mod">
          <ac:chgData name="Soule, Henry" userId="96179f16-fadf-483f-b2bf-f59c84e93833" providerId="ADAL" clId="{3E9260F6-EA44-4C29-8206-A6E5D866B62D}" dt="2021-03-17T20:49:53.876" v="1953"/>
          <ac:spMkLst>
            <pc:docMk/>
            <pc:sldMk cId="3731787130" sldId="268"/>
            <ac:spMk id="35" creationId="{D797337C-10D4-4CA2-B116-CA44305FEB1F}"/>
          </ac:spMkLst>
        </pc:spChg>
        <pc:spChg chg="add del mod">
          <ac:chgData name="Soule, Henry" userId="96179f16-fadf-483f-b2bf-f59c84e93833" providerId="ADAL" clId="{3E9260F6-EA44-4C29-8206-A6E5D866B62D}" dt="2021-03-17T20:49:56.581" v="1956" actId="478"/>
          <ac:spMkLst>
            <pc:docMk/>
            <pc:sldMk cId="3731787130" sldId="268"/>
            <ac:spMk id="36" creationId="{BDDCA844-142D-40FE-9B1F-D0B593935FF0}"/>
          </ac:spMkLst>
        </pc:spChg>
        <pc:picChg chg="add mod">
          <ac:chgData name="Soule, Henry" userId="96179f16-fadf-483f-b2bf-f59c84e93833" providerId="ADAL" clId="{3E9260F6-EA44-4C29-8206-A6E5D866B62D}" dt="2021-03-17T20:50:53.666" v="1994" actId="1076"/>
          <ac:picMkLst>
            <pc:docMk/>
            <pc:sldMk cId="3731787130" sldId="268"/>
            <ac:picMk id="4" creationId="{67176DE6-5E53-4B8E-B60E-A35A4A1F91CD}"/>
          </ac:picMkLst>
        </pc:picChg>
        <pc:picChg chg="add mod">
          <ac:chgData name="Soule, Henry" userId="96179f16-fadf-483f-b2bf-f59c84e93833" providerId="ADAL" clId="{3E9260F6-EA44-4C29-8206-A6E5D866B62D}" dt="2021-03-17T20:51:38.367" v="2027" actId="1076"/>
          <ac:picMkLst>
            <pc:docMk/>
            <pc:sldMk cId="3731787130" sldId="268"/>
            <ac:picMk id="9" creationId="{4A28906F-E315-4675-B6AC-BFB8375B1AA0}"/>
          </ac:picMkLst>
        </pc:picChg>
        <pc:picChg chg="add mod">
          <ac:chgData name="Soule, Henry" userId="96179f16-fadf-483f-b2bf-f59c84e93833" providerId="ADAL" clId="{3E9260F6-EA44-4C29-8206-A6E5D866B62D}" dt="2021-03-17T20:51:36.938" v="2026" actId="1076"/>
          <ac:picMkLst>
            <pc:docMk/>
            <pc:sldMk cId="3731787130" sldId="268"/>
            <ac:picMk id="10" creationId="{4A8741C5-CD1E-44E0-814E-232B13606573}"/>
          </ac:picMkLst>
        </pc:picChg>
        <pc:picChg chg="add del mod">
          <ac:chgData name="Soule, Henry" userId="96179f16-fadf-483f-b2bf-f59c84e93833" providerId="ADAL" clId="{3E9260F6-EA44-4C29-8206-A6E5D866B62D}" dt="2021-03-17T20:49:15.966" v="1935" actId="478"/>
          <ac:picMkLst>
            <pc:docMk/>
            <pc:sldMk cId="3731787130" sldId="268"/>
            <ac:picMk id="14" creationId="{B72C8DEF-F55A-4C5C-9A44-025555424241}"/>
          </ac:picMkLst>
        </pc:picChg>
        <pc:picChg chg="add del mod">
          <ac:chgData name="Soule, Henry" userId="96179f16-fadf-483f-b2bf-f59c84e93833" providerId="ADAL" clId="{3E9260F6-EA44-4C29-8206-A6E5D866B62D}" dt="2021-03-17T20:49:53.874" v="1945" actId="478"/>
          <ac:picMkLst>
            <pc:docMk/>
            <pc:sldMk cId="3731787130" sldId="268"/>
            <ac:picMk id="21" creationId="{2E9FF809-5D7E-41DD-B0CA-6BC8385445AE}"/>
          </ac:picMkLst>
        </pc:picChg>
        <pc:picChg chg="add del mod">
          <ac:chgData name="Soule, Henry" userId="96179f16-fadf-483f-b2bf-f59c84e93833" providerId="ADAL" clId="{3E9260F6-EA44-4C29-8206-A6E5D866B62D}" dt="2021-03-17T20:49:54.291" v="1954" actId="478"/>
          <ac:picMkLst>
            <pc:docMk/>
            <pc:sldMk cId="3731787130" sldId="268"/>
            <ac:picMk id="26" creationId="{8E9193D5-30C0-4C49-841B-E7E63030579C}"/>
          </ac:picMkLst>
        </pc:picChg>
        <pc:picChg chg="add del mod">
          <ac:chgData name="Soule, Henry" userId="96179f16-fadf-483f-b2bf-f59c84e93833" providerId="ADAL" clId="{3E9260F6-EA44-4C29-8206-A6E5D866B62D}" dt="2021-03-17T20:49:54.712" v="1955" actId="478"/>
          <ac:picMkLst>
            <pc:docMk/>
            <pc:sldMk cId="3731787130" sldId="268"/>
            <ac:picMk id="31" creationId="{00D826F5-F18C-4D19-A96F-48ED2E559530}"/>
          </ac:picMkLst>
        </pc:picChg>
        <pc:picChg chg="add del mod">
          <ac:chgData name="Soule, Henry" userId="96179f16-fadf-483f-b2bf-f59c84e93833" providerId="ADAL" clId="{3E9260F6-EA44-4C29-8206-A6E5D866B62D}" dt="2021-03-16T15:08:13.567" v="1031" actId="478"/>
          <ac:picMkLst>
            <pc:docMk/>
            <pc:sldMk cId="3731787130" sldId="268"/>
            <ac:picMk id="2050" creationId="{39F7744D-4598-4EAA-A774-62575B68121B}"/>
          </ac:picMkLst>
        </pc:picChg>
        <pc:picChg chg="add del mod">
          <ac:chgData name="Soule, Henry" userId="96179f16-fadf-483f-b2bf-f59c84e93833" providerId="ADAL" clId="{3E9260F6-EA44-4C29-8206-A6E5D866B62D}" dt="2021-03-17T20:49:15.654" v="1934" actId="478"/>
          <ac:picMkLst>
            <pc:docMk/>
            <pc:sldMk cId="3731787130" sldId="268"/>
            <ac:picMk id="2052" creationId="{6569798D-71FE-4DE3-A30A-E7FC29B78580}"/>
          </ac:picMkLst>
        </pc:picChg>
      </pc:sldChg>
      <pc:sldChg chg="addSp delSp modSp new mod modNotesTx">
        <pc:chgData name="Soule, Henry" userId="96179f16-fadf-483f-b2bf-f59c84e93833" providerId="ADAL" clId="{3E9260F6-EA44-4C29-8206-A6E5D866B62D}" dt="2021-03-17T19:33:41.332" v="1840" actId="1076"/>
        <pc:sldMkLst>
          <pc:docMk/>
          <pc:sldMk cId="1021890327" sldId="269"/>
        </pc:sldMkLst>
        <pc:spChg chg="mod">
          <ac:chgData name="Soule, Henry" userId="96179f16-fadf-483f-b2bf-f59c84e93833" providerId="ADAL" clId="{3E9260F6-EA44-4C29-8206-A6E5D866B62D}" dt="2021-03-16T20:11:31.798" v="1247" actId="20577"/>
          <ac:spMkLst>
            <pc:docMk/>
            <pc:sldMk cId="1021890327" sldId="269"/>
            <ac:spMk id="2" creationId="{3B738409-D0A1-48DB-8BA8-B42720373D58}"/>
          </ac:spMkLst>
        </pc:spChg>
        <pc:spChg chg="del">
          <ac:chgData name="Soule, Henry" userId="96179f16-fadf-483f-b2bf-f59c84e93833" providerId="ADAL" clId="{3E9260F6-EA44-4C29-8206-A6E5D866B62D}" dt="2021-03-16T20:11:37.909" v="1248" actId="478"/>
          <ac:spMkLst>
            <pc:docMk/>
            <pc:sldMk cId="1021890327" sldId="269"/>
            <ac:spMk id="3" creationId="{76F27234-D239-49B3-B9F6-7C0186FAB26B}"/>
          </ac:spMkLst>
        </pc:spChg>
        <pc:spChg chg="add mod">
          <ac:chgData name="Soule, Henry" userId="96179f16-fadf-483f-b2bf-f59c84e93833" providerId="ADAL" clId="{3E9260F6-EA44-4C29-8206-A6E5D866B62D}" dt="2021-03-17T19:33:38.718" v="1839" actId="1076"/>
          <ac:spMkLst>
            <pc:docMk/>
            <pc:sldMk cId="1021890327" sldId="269"/>
            <ac:spMk id="7" creationId="{DB3DB9A0-7C50-426D-901F-F6BA063203D4}"/>
          </ac:spMkLst>
        </pc:spChg>
        <pc:spChg chg="add del mod">
          <ac:chgData name="Soule, Henry" userId="96179f16-fadf-483f-b2bf-f59c84e93833" providerId="ADAL" clId="{3E9260F6-EA44-4C29-8206-A6E5D866B62D}" dt="2021-03-17T19:26:45.252" v="1771"/>
          <ac:spMkLst>
            <pc:docMk/>
            <pc:sldMk cId="1021890327" sldId="269"/>
            <ac:spMk id="11" creationId="{402B7D6C-5FA6-4016-8E62-635BE305B0EB}"/>
          </ac:spMkLst>
        </pc:spChg>
        <pc:spChg chg="add del mod">
          <ac:chgData name="Soule, Henry" userId="96179f16-fadf-483f-b2bf-f59c84e93833" providerId="ADAL" clId="{3E9260F6-EA44-4C29-8206-A6E5D866B62D}" dt="2021-03-17T19:26:45.253" v="1773"/>
          <ac:spMkLst>
            <pc:docMk/>
            <pc:sldMk cId="1021890327" sldId="269"/>
            <ac:spMk id="15" creationId="{709E18AF-472D-4458-A784-FFB38334BC68}"/>
          </ac:spMkLst>
        </pc:spChg>
        <pc:spChg chg="add del mod">
          <ac:chgData name="Soule, Henry" userId="96179f16-fadf-483f-b2bf-f59c84e93833" providerId="ADAL" clId="{3E9260F6-EA44-4C29-8206-A6E5D866B62D}" dt="2021-03-17T19:26:45.792" v="1774" actId="478"/>
          <ac:spMkLst>
            <pc:docMk/>
            <pc:sldMk cId="1021890327" sldId="269"/>
            <ac:spMk id="16" creationId="{A25948C0-5B98-40DD-A5A8-194AAC798F2C}"/>
          </ac:spMkLst>
        </pc:spChg>
        <pc:spChg chg="add del mod">
          <ac:chgData name="Soule, Henry" userId="96179f16-fadf-483f-b2bf-f59c84e93833" providerId="ADAL" clId="{3E9260F6-EA44-4C29-8206-A6E5D866B62D}" dt="2021-03-17T19:26:45.251" v="1769" actId="478"/>
          <ac:spMkLst>
            <pc:docMk/>
            <pc:sldMk cId="1021890327" sldId="269"/>
            <ac:spMk id="17" creationId="{E206CF3D-A5BD-4AF8-9447-47F2D1802F68}"/>
          </ac:spMkLst>
        </pc:spChg>
        <pc:spChg chg="add mod">
          <ac:chgData name="Soule, Henry" userId="96179f16-fadf-483f-b2bf-f59c84e93833" providerId="ADAL" clId="{3E9260F6-EA44-4C29-8206-A6E5D866B62D}" dt="2021-03-17T19:33:41.332" v="1840" actId="1076"/>
          <ac:spMkLst>
            <pc:docMk/>
            <pc:sldMk cId="1021890327" sldId="269"/>
            <ac:spMk id="18" creationId="{05E6EDB3-591D-4184-BC10-30A7D296A441}"/>
          </ac:spMkLst>
        </pc:spChg>
        <pc:picChg chg="add mod">
          <ac:chgData name="Soule, Henry" userId="96179f16-fadf-483f-b2bf-f59c84e93833" providerId="ADAL" clId="{3E9260F6-EA44-4C29-8206-A6E5D866B62D}" dt="2021-03-17T19:33:35.956" v="1838" actId="1076"/>
          <ac:picMkLst>
            <pc:docMk/>
            <pc:sldMk cId="1021890327" sldId="269"/>
            <ac:picMk id="5" creationId="{39C599FA-9030-4299-A2E3-D70480C507FD}"/>
          </ac:picMkLst>
        </pc:picChg>
        <pc:picChg chg="add del mod">
          <ac:chgData name="Soule, Henry" userId="96179f16-fadf-483f-b2bf-f59c84e93833" providerId="ADAL" clId="{3E9260F6-EA44-4C29-8206-A6E5D866B62D}" dt="2021-03-17T19:26:35.835" v="1763" actId="478"/>
          <ac:picMkLst>
            <pc:docMk/>
            <pc:sldMk cId="1021890327" sldId="269"/>
            <ac:picMk id="9" creationId="{25F0ABD2-02E4-42AD-AEEA-30A638C3E5B0}"/>
          </ac:picMkLst>
        </pc:picChg>
        <pc:picChg chg="add del mod">
          <ac:chgData name="Soule, Henry" userId="96179f16-fadf-483f-b2bf-f59c84e93833" providerId="ADAL" clId="{3E9260F6-EA44-4C29-8206-A6E5D866B62D}" dt="2021-03-17T19:26:37.122" v="1764" actId="478"/>
          <ac:picMkLst>
            <pc:docMk/>
            <pc:sldMk cId="1021890327" sldId="269"/>
            <ac:picMk id="13" creationId="{8F3CB990-39D0-4B4F-A298-09B0F9CA4119}"/>
          </ac:picMkLst>
        </pc:picChg>
      </pc:sldChg>
    </pc:docChg>
  </pc:docChgLst>
  <pc:docChgLst>
    <pc:chgData name="Gile, Angela" userId="S::angela.gile@schochet.com::e05ea3e0-eaed-4bb4-9b57-a302049ca634" providerId="AD" clId="Web-{2C39A95C-3599-3C2B-267D-7A00D7137904}"/>
    <pc:docChg chg="addSld delSld modSld sldOrd">
      <pc:chgData name="Gile, Angela" userId="S::angela.gile@schochet.com::e05ea3e0-eaed-4bb4-9b57-a302049ca634" providerId="AD" clId="Web-{2C39A95C-3599-3C2B-267D-7A00D7137904}" dt="2021-03-26T11:53:01.051" v="943" actId="1076"/>
      <pc:docMkLst>
        <pc:docMk/>
      </pc:docMkLst>
      <pc:sldChg chg="modSp">
        <pc:chgData name="Gile, Angela" userId="S::angela.gile@schochet.com::e05ea3e0-eaed-4bb4-9b57-a302049ca634" providerId="AD" clId="Web-{2C39A95C-3599-3C2B-267D-7A00D7137904}" dt="2021-03-26T10:24:32.240" v="19" actId="20577"/>
        <pc:sldMkLst>
          <pc:docMk/>
          <pc:sldMk cId="824410525" sldId="256"/>
        </pc:sldMkLst>
        <pc:spChg chg="mod">
          <ac:chgData name="Gile, Angela" userId="S::angela.gile@schochet.com::e05ea3e0-eaed-4bb4-9b57-a302049ca634" providerId="AD" clId="Web-{2C39A95C-3599-3C2B-267D-7A00D7137904}" dt="2021-03-26T10:24:22.084" v="1" actId="20577"/>
          <ac:spMkLst>
            <pc:docMk/>
            <pc:sldMk cId="824410525" sldId="256"/>
            <ac:spMk id="2" creationId="{8EBDE0A1-7EED-4026-AC80-76F147579166}"/>
          </ac:spMkLst>
        </pc:spChg>
        <pc:spChg chg="mod">
          <ac:chgData name="Gile, Angela" userId="S::angela.gile@schochet.com::e05ea3e0-eaed-4bb4-9b57-a302049ca634" providerId="AD" clId="Web-{2C39A95C-3599-3C2B-267D-7A00D7137904}" dt="2021-03-26T10:24:32.240" v="19" actId="20577"/>
          <ac:spMkLst>
            <pc:docMk/>
            <pc:sldMk cId="824410525" sldId="256"/>
            <ac:spMk id="3" creationId="{44C795B7-8EF2-447A-8ECF-3D0B640363D5}"/>
          </ac:spMkLst>
        </pc:spChg>
      </pc:sldChg>
      <pc:sldChg chg="addSp delSp modSp modNotes">
        <pc:chgData name="Gile, Angela" userId="S::angela.gile@schochet.com::e05ea3e0-eaed-4bb4-9b57-a302049ca634" providerId="AD" clId="Web-{2C39A95C-3599-3C2B-267D-7A00D7137904}" dt="2021-03-26T11:04:32.072" v="575" actId="20577"/>
        <pc:sldMkLst>
          <pc:docMk/>
          <pc:sldMk cId="788786980" sldId="257"/>
        </pc:sldMkLst>
        <pc:spChg chg="mod">
          <ac:chgData name="Gile, Angela" userId="S::angela.gile@schochet.com::e05ea3e0-eaed-4bb4-9b57-a302049ca634" providerId="AD" clId="Web-{2C39A95C-3599-3C2B-267D-7A00D7137904}" dt="2021-03-26T11:04:32.072" v="575" actId="20577"/>
          <ac:spMkLst>
            <pc:docMk/>
            <pc:sldMk cId="788786980" sldId="257"/>
            <ac:spMk id="2" creationId="{0F9801AF-D5C5-498A-83F8-0DC7251A65F1}"/>
          </ac:spMkLst>
        </pc:spChg>
        <pc:spChg chg="mod">
          <ac:chgData name="Gile, Angela" userId="S::angela.gile@schochet.com::e05ea3e0-eaed-4bb4-9b57-a302049ca634" providerId="AD" clId="Web-{2C39A95C-3599-3C2B-267D-7A00D7137904}" dt="2021-03-26T10:54:13.445" v="334" actId="20577"/>
          <ac:spMkLst>
            <pc:docMk/>
            <pc:sldMk cId="788786980" sldId="257"/>
            <ac:spMk id="3" creationId="{0AB288B2-0E0A-4CA8-82BC-F02145F540C2}"/>
          </ac:spMkLst>
        </pc:spChg>
        <pc:spChg chg="mod">
          <ac:chgData name="Gile, Angela" userId="S::angela.gile@schochet.com::e05ea3e0-eaed-4bb4-9b57-a302049ca634" providerId="AD" clId="Web-{2C39A95C-3599-3C2B-267D-7A00D7137904}" dt="2021-03-26T11:00:09.328" v="507" actId="20577"/>
          <ac:spMkLst>
            <pc:docMk/>
            <pc:sldMk cId="788786980" sldId="257"/>
            <ac:spMk id="4" creationId="{E50C809E-2D2B-4275-8F85-12C015F1FC04}"/>
          </ac:spMkLst>
        </pc:spChg>
        <pc:spChg chg="del mod">
          <ac:chgData name="Gile, Angela" userId="S::angela.gile@schochet.com::e05ea3e0-eaed-4bb4-9b57-a302049ca634" providerId="AD" clId="Web-{2C39A95C-3599-3C2B-267D-7A00D7137904}" dt="2021-03-26T10:57:30.216" v="409"/>
          <ac:spMkLst>
            <pc:docMk/>
            <pc:sldMk cId="788786980" sldId="257"/>
            <ac:spMk id="6" creationId="{50251020-66FA-4779-A415-0EE944474154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02:12.100" v="525" actId="1076"/>
          <ac:spMkLst>
            <pc:docMk/>
            <pc:sldMk cId="788786980" sldId="257"/>
            <ac:spMk id="9" creationId="{DEA8D8FB-3883-43D4-99DF-87B06630B78F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02:15.460" v="526" actId="1076"/>
          <ac:spMkLst>
            <pc:docMk/>
            <pc:sldMk cId="788786980" sldId="257"/>
            <ac:spMk id="10" creationId="{722D3A2C-2B06-4166-B199-ECE3729272B4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03:37.930" v="554" actId="1076"/>
          <ac:spMkLst>
            <pc:docMk/>
            <pc:sldMk cId="788786980" sldId="257"/>
            <ac:spMk id="11" creationId="{6A9A448B-FC97-42E3-98E4-60831D25AFF1}"/>
          </ac:spMkLst>
        </pc:spChg>
        <pc:picChg chg="mod modCrop">
          <ac:chgData name="Gile, Angela" userId="S::angela.gile@schochet.com::e05ea3e0-eaed-4bb4-9b57-a302049ca634" providerId="AD" clId="Web-{2C39A95C-3599-3C2B-267D-7A00D7137904}" dt="2021-03-26T10:59:17.733" v="454" actId="1076"/>
          <ac:picMkLst>
            <pc:docMk/>
            <pc:sldMk cId="788786980" sldId="257"/>
            <ac:picMk id="5" creationId="{8C0752CD-58FD-4603-A220-480A32069991}"/>
          </ac:picMkLst>
        </pc:picChg>
        <pc:picChg chg="add mod">
          <ac:chgData name="Gile, Angela" userId="S::angela.gile@schochet.com::e05ea3e0-eaed-4bb4-9b57-a302049ca634" providerId="AD" clId="Web-{2C39A95C-3599-3C2B-267D-7A00D7137904}" dt="2021-03-26T11:02:09.147" v="524" actId="1076"/>
          <ac:picMkLst>
            <pc:docMk/>
            <pc:sldMk cId="788786980" sldId="257"/>
            <ac:picMk id="8" creationId="{E956EC2D-07E9-49C7-8418-E18BE01287C5}"/>
          </ac:picMkLst>
        </pc:picChg>
        <pc:cxnChg chg="add mod">
          <ac:chgData name="Gile, Angela" userId="S::angela.gile@schochet.com::e05ea3e0-eaed-4bb4-9b57-a302049ca634" providerId="AD" clId="Web-{2C39A95C-3599-3C2B-267D-7A00D7137904}" dt="2021-03-26T11:03:15.899" v="553" actId="14100"/>
          <ac:cxnSpMkLst>
            <pc:docMk/>
            <pc:sldMk cId="788786980" sldId="257"/>
            <ac:cxnSpMk id="12" creationId="{9E3577E2-A4D4-401E-9D66-A76367E57314}"/>
          </ac:cxnSpMkLst>
        </pc:cxnChg>
      </pc:sldChg>
      <pc:sldChg chg="addSp delSp modSp modNotes">
        <pc:chgData name="Gile, Angela" userId="S::angela.gile@schochet.com::e05ea3e0-eaed-4bb4-9b57-a302049ca634" providerId="AD" clId="Web-{2C39A95C-3599-3C2B-267D-7A00D7137904}" dt="2021-03-26T11:08:14.123" v="606" actId="1076"/>
        <pc:sldMkLst>
          <pc:docMk/>
          <pc:sldMk cId="2329233291" sldId="258"/>
        </pc:sldMkLst>
        <pc:spChg chg="mod">
          <ac:chgData name="Gile, Angela" userId="S::angela.gile@schochet.com::e05ea3e0-eaed-4bb4-9b57-a302049ca634" providerId="AD" clId="Web-{2C39A95C-3599-3C2B-267D-7A00D7137904}" dt="2021-03-26T11:04:44.150" v="580" actId="20577"/>
          <ac:spMkLst>
            <pc:docMk/>
            <pc:sldMk cId="2329233291" sldId="258"/>
            <ac:spMk id="2" creationId="{26C29042-CCD0-4CA5-9AD9-4EB5CC33BA39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07:58.967" v="602" actId="1076"/>
          <ac:spMkLst>
            <pc:docMk/>
            <pc:sldMk cId="2329233291" sldId="258"/>
            <ac:spMk id="4" creationId="{0AA30EB0-9F1C-4136-AE67-8FA172688643}"/>
          </ac:spMkLst>
        </pc:spChg>
        <pc:spChg chg="mod">
          <ac:chgData name="Gile, Angela" userId="S::angela.gile@schochet.com::e05ea3e0-eaed-4bb4-9b57-a302049ca634" providerId="AD" clId="Web-{2C39A95C-3599-3C2B-267D-7A00D7137904}" dt="2021-03-26T11:04:12.790" v="568" actId="20577"/>
          <ac:spMkLst>
            <pc:docMk/>
            <pc:sldMk cId="2329233291" sldId="258"/>
            <ac:spMk id="6" creationId="{8420B0F0-82E2-40F4-9E33-1268A437569B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08:04.983" v="604" actId="1076"/>
          <ac:spMkLst>
            <pc:docMk/>
            <pc:sldMk cId="2329233291" sldId="258"/>
            <ac:spMk id="10" creationId="{C247F126-6234-466E-B8D0-6EB435A976DB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08:14.123" v="606" actId="1076"/>
          <ac:spMkLst>
            <pc:docMk/>
            <pc:sldMk cId="2329233291" sldId="258"/>
            <ac:spMk id="11" creationId="{B6472DCD-1DBA-4648-BA05-D8DFAA276D43}"/>
          </ac:spMkLst>
        </pc:spChg>
        <pc:spChg chg="del mod">
          <ac:chgData name="Gile, Angela" userId="S::angela.gile@schochet.com::e05ea3e0-eaed-4bb4-9b57-a302049ca634" providerId="AD" clId="Web-{2C39A95C-3599-3C2B-267D-7A00D7137904}" dt="2021-03-26T11:06:23.278" v="586"/>
          <ac:spMkLst>
            <pc:docMk/>
            <pc:sldMk cId="2329233291" sldId="258"/>
            <ac:spMk id="12" creationId="{4F55CFA9-4C24-4F54-A143-E4A2B4F3B73F}"/>
          </ac:spMkLst>
        </pc:spChg>
        <pc:picChg chg="add del mod modCrop">
          <ac:chgData name="Gile, Angela" userId="S::angela.gile@schochet.com::e05ea3e0-eaed-4bb4-9b57-a302049ca634" providerId="AD" clId="Web-{2C39A95C-3599-3C2B-267D-7A00D7137904}" dt="2021-03-26T11:07:42.654" v="595"/>
          <ac:picMkLst>
            <pc:docMk/>
            <pc:sldMk cId="2329233291" sldId="258"/>
            <ac:picMk id="3" creationId="{6AA2CC4B-BE78-4BE1-B857-505888D00B76}"/>
          </ac:picMkLst>
        </pc:picChg>
        <pc:picChg chg="add mod ord">
          <ac:chgData name="Gile, Angela" userId="S::angela.gile@schochet.com::e05ea3e0-eaed-4bb4-9b57-a302049ca634" providerId="AD" clId="Web-{2C39A95C-3599-3C2B-267D-7A00D7137904}" dt="2021-03-26T11:07:54.842" v="601"/>
          <ac:picMkLst>
            <pc:docMk/>
            <pc:sldMk cId="2329233291" sldId="258"/>
            <ac:picMk id="5" creationId="{A17517CB-6B7F-4DBA-BFEF-6E512FCAA20B}"/>
          </ac:picMkLst>
        </pc:picChg>
        <pc:picChg chg="mod">
          <ac:chgData name="Gile, Angela" userId="S::angela.gile@schochet.com::e05ea3e0-eaed-4bb4-9b57-a302049ca634" providerId="AD" clId="Web-{2C39A95C-3599-3C2B-267D-7A00D7137904}" dt="2021-03-26T11:06:22.918" v="583" actId="1076"/>
          <ac:picMkLst>
            <pc:docMk/>
            <pc:sldMk cId="2329233291" sldId="258"/>
            <ac:picMk id="9" creationId="{17DC9190-E465-4864-B75D-969C259E5199}"/>
          </ac:picMkLst>
        </pc:picChg>
      </pc:sldChg>
      <pc:sldChg chg="addSp delSp modSp modNotes">
        <pc:chgData name="Gile, Angela" userId="S::angela.gile@schochet.com::e05ea3e0-eaed-4bb4-9b57-a302049ca634" providerId="AD" clId="Web-{2C39A95C-3599-3C2B-267D-7A00D7137904}" dt="2021-03-26T11:40:46.374" v="705" actId="1076"/>
        <pc:sldMkLst>
          <pc:docMk/>
          <pc:sldMk cId="820044651" sldId="259"/>
        </pc:sldMkLst>
        <pc:spChg chg="mod">
          <ac:chgData name="Gile, Angela" userId="S::angela.gile@schochet.com::e05ea3e0-eaed-4bb4-9b57-a302049ca634" providerId="AD" clId="Web-{2C39A95C-3599-3C2B-267D-7A00D7137904}" dt="2021-03-26T11:38:06.635" v="626" actId="20577"/>
          <ac:spMkLst>
            <pc:docMk/>
            <pc:sldMk cId="820044651" sldId="259"/>
            <ac:spMk id="2" creationId="{C4D94E4B-31DD-4A5C-866C-8D9A05296E38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40:27.576" v="697" actId="1076"/>
          <ac:spMkLst>
            <pc:docMk/>
            <pc:sldMk cId="820044651" sldId="259"/>
            <ac:spMk id="4" creationId="{DB342ED5-6CE0-4F35-AA36-47C073E640CA}"/>
          </ac:spMkLst>
        </pc:spChg>
        <pc:spChg chg="add del mod">
          <ac:chgData name="Gile, Angela" userId="S::angela.gile@schochet.com::e05ea3e0-eaed-4bb4-9b57-a302049ca634" providerId="AD" clId="Web-{2C39A95C-3599-3C2B-267D-7A00D7137904}" dt="2021-03-26T11:39:52.091" v="681" actId="20577"/>
          <ac:spMkLst>
            <pc:docMk/>
            <pc:sldMk cId="820044651" sldId="259"/>
            <ac:spMk id="10" creationId="{8995303D-3FF4-4ECE-8499-72DFAE4A741D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40:36.905" v="701" actId="1076"/>
          <ac:spMkLst>
            <pc:docMk/>
            <pc:sldMk cId="820044651" sldId="259"/>
            <ac:spMk id="11" creationId="{4C2A1CFD-54FD-4706-A691-0971A16BBED9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40:41.874" v="703" actId="1076"/>
          <ac:spMkLst>
            <pc:docMk/>
            <pc:sldMk cId="820044651" sldId="259"/>
            <ac:spMk id="12" creationId="{1FE55523-E2A5-4BF6-9BF5-7CF7625EAC3F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40:46.374" v="705" actId="1076"/>
          <ac:spMkLst>
            <pc:docMk/>
            <pc:sldMk cId="820044651" sldId="259"/>
            <ac:spMk id="13" creationId="{542DA7E4-0C40-4E51-8F26-03BE3988A52C}"/>
          </ac:spMkLst>
        </pc:spChg>
        <pc:spChg chg="mod">
          <ac:chgData name="Gile, Angela" userId="S::angela.gile@schochet.com::e05ea3e0-eaed-4bb4-9b57-a302049ca634" providerId="AD" clId="Web-{2C39A95C-3599-3C2B-267D-7A00D7137904}" dt="2021-03-26T11:38:23.120" v="632" actId="20577"/>
          <ac:spMkLst>
            <pc:docMk/>
            <pc:sldMk cId="820044651" sldId="259"/>
            <ac:spMk id="19" creationId="{FF826FA3-0E72-4F2C-B065-69A386E3663C}"/>
          </ac:spMkLst>
        </pc:spChg>
        <pc:picChg chg="add mod">
          <ac:chgData name="Gile, Angela" userId="S::angela.gile@schochet.com::e05ea3e0-eaed-4bb4-9b57-a302049ca634" providerId="AD" clId="Web-{2C39A95C-3599-3C2B-267D-7A00D7137904}" dt="2021-03-26T11:39:57.060" v="682" actId="14100"/>
          <ac:picMkLst>
            <pc:docMk/>
            <pc:sldMk cId="820044651" sldId="259"/>
            <ac:picMk id="3" creationId="{5292A1A9-9D2B-45A3-9A43-112E33F97B4E}"/>
          </ac:picMkLst>
        </pc:picChg>
        <pc:picChg chg="add del">
          <ac:chgData name="Gile, Angela" userId="S::angela.gile@schochet.com::e05ea3e0-eaed-4bb4-9b57-a302049ca634" providerId="AD" clId="Web-{2C39A95C-3599-3C2B-267D-7A00D7137904}" dt="2021-03-26T11:40:31.405" v="699"/>
          <ac:picMkLst>
            <pc:docMk/>
            <pc:sldMk cId="820044651" sldId="259"/>
            <ac:picMk id="5" creationId="{BBDB8D5F-0F0C-4DE9-8E2D-7A3530D98B3D}"/>
          </ac:picMkLst>
        </pc:picChg>
        <pc:picChg chg="mod">
          <ac:chgData name="Gile, Angela" userId="S::angela.gile@schochet.com::e05ea3e0-eaed-4bb4-9b57-a302049ca634" providerId="AD" clId="Web-{2C39A95C-3599-3C2B-267D-7A00D7137904}" dt="2021-03-26T11:39:41.184" v="668" actId="14100"/>
          <ac:picMkLst>
            <pc:docMk/>
            <pc:sldMk cId="820044651" sldId="259"/>
            <ac:picMk id="17" creationId="{CFCA7C9C-A73D-4DA2-BE03-B92794862125}"/>
          </ac:picMkLst>
        </pc:picChg>
      </pc:sldChg>
      <pc:sldChg chg="del">
        <pc:chgData name="Gile, Angela" userId="S::angela.gile@schochet.com::e05ea3e0-eaed-4bb4-9b57-a302049ca634" providerId="AD" clId="Web-{2C39A95C-3599-3C2B-267D-7A00D7137904}" dt="2021-03-26T11:42:05.095" v="706"/>
        <pc:sldMkLst>
          <pc:docMk/>
          <pc:sldMk cId="3309232501" sldId="260"/>
        </pc:sldMkLst>
      </pc:sldChg>
      <pc:sldChg chg="del">
        <pc:chgData name="Gile, Angela" userId="S::angela.gile@schochet.com::e05ea3e0-eaed-4bb4-9b57-a302049ca634" providerId="AD" clId="Web-{2C39A95C-3599-3C2B-267D-7A00D7137904}" dt="2021-03-26T11:45:50.335" v="803"/>
        <pc:sldMkLst>
          <pc:docMk/>
          <pc:sldMk cId="1182944374" sldId="261"/>
        </pc:sldMkLst>
      </pc:sldChg>
      <pc:sldChg chg="del">
        <pc:chgData name="Gile, Angela" userId="S::angela.gile@schochet.com::e05ea3e0-eaed-4bb4-9b57-a302049ca634" providerId="AD" clId="Web-{2C39A95C-3599-3C2B-267D-7A00D7137904}" dt="2021-03-26T11:45:53.804" v="804"/>
        <pc:sldMkLst>
          <pc:docMk/>
          <pc:sldMk cId="3978784202" sldId="262"/>
        </pc:sldMkLst>
      </pc:sldChg>
      <pc:sldChg chg="addSp delSp modSp ord modNotes">
        <pc:chgData name="Gile, Angela" userId="S::angela.gile@schochet.com::e05ea3e0-eaed-4bb4-9b57-a302049ca634" providerId="AD" clId="Web-{2C39A95C-3599-3C2B-267D-7A00D7137904}" dt="2021-03-26T11:45:39.601" v="800" actId="1076"/>
        <pc:sldMkLst>
          <pc:docMk/>
          <pc:sldMk cId="3339195090" sldId="263"/>
        </pc:sldMkLst>
        <pc:spChg chg="mod">
          <ac:chgData name="Gile, Angela" userId="S::angela.gile@schochet.com::e05ea3e0-eaed-4bb4-9b57-a302049ca634" providerId="AD" clId="Web-{2C39A95C-3599-3C2B-267D-7A00D7137904}" dt="2021-03-26T11:42:52.908" v="730" actId="20577"/>
          <ac:spMkLst>
            <pc:docMk/>
            <pc:sldMk cId="3339195090" sldId="263"/>
            <ac:spMk id="2" creationId="{7B69274A-118D-4369-A15B-AF2A95B65AB9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45:37.741" v="799" actId="1076"/>
          <ac:spMkLst>
            <pc:docMk/>
            <pc:sldMk cId="3339195090" sldId="263"/>
            <ac:spMk id="6" creationId="{3697C951-F368-473E-A320-63465DDC29B6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45:32.225" v="797" actId="1076"/>
          <ac:spMkLst>
            <pc:docMk/>
            <pc:sldMk cId="3339195090" sldId="263"/>
            <ac:spMk id="8" creationId="{525786FA-13A9-44C0-A5E1-63B47D8FB35E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44:45.912" v="775" actId="1076"/>
          <ac:spMkLst>
            <pc:docMk/>
            <pc:sldMk cId="3339195090" sldId="263"/>
            <ac:spMk id="11" creationId="{2936D71F-2AF8-41B6-B4F2-7D89C8422052}"/>
          </ac:spMkLst>
        </pc:spChg>
        <pc:spChg chg="del mod">
          <ac:chgData name="Gile, Angela" userId="S::angela.gile@schochet.com::e05ea3e0-eaed-4bb4-9b57-a302049ca634" providerId="AD" clId="Web-{2C39A95C-3599-3C2B-267D-7A00D7137904}" dt="2021-03-26T11:42:39.346" v="720"/>
          <ac:spMkLst>
            <pc:docMk/>
            <pc:sldMk cId="3339195090" sldId="263"/>
            <ac:spMk id="14" creationId="{47981E08-1DDA-4C10-B1DF-4E4A12EC8A8E}"/>
          </ac:spMkLst>
        </pc:spChg>
        <pc:spChg chg="mod">
          <ac:chgData name="Gile, Angela" userId="S::angela.gile@schochet.com::e05ea3e0-eaed-4bb4-9b57-a302049ca634" providerId="AD" clId="Web-{2C39A95C-3599-3C2B-267D-7A00D7137904}" dt="2021-03-26T11:44:37.083" v="772" actId="1076"/>
          <ac:spMkLst>
            <pc:docMk/>
            <pc:sldMk cId="3339195090" sldId="263"/>
            <ac:spMk id="15" creationId="{5E03623C-40E6-451D-8891-6C13A1F2CCA7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44:45.927" v="777" actId="1076"/>
          <ac:spMkLst>
            <pc:docMk/>
            <pc:sldMk cId="3339195090" sldId="263"/>
            <ac:spMk id="18" creationId="{C65C21BF-8874-46A9-A355-59E97B536E80}"/>
          </ac:spMkLst>
        </pc:spChg>
        <pc:spChg chg="mod">
          <ac:chgData name="Gile, Angela" userId="S::angela.gile@schochet.com::e05ea3e0-eaed-4bb4-9b57-a302049ca634" providerId="AD" clId="Web-{2C39A95C-3599-3C2B-267D-7A00D7137904}" dt="2021-03-26T11:44:37.099" v="774" actId="1076"/>
          <ac:spMkLst>
            <pc:docMk/>
            <pc:sldMk cId="3339195090" sldId="263"/>
            <ac:spMk id="19" creationId="{D33F315B-6BDC-4560-A3A7-760AB445D21C}"/>
          </ac:spMkLst>
        </pc:spChg>
        <pc:spChg chg="mod">
          <ac:chgData name="Gile, Angela" userId="S::angela.gile@schochet.com::e05ea3e0-eaed-4bb4-9b57-a302049ca634" providerId="AD" clId="Web-{2C39A95C-3599-3C2B-267D-7A00D7137904}" dt="2021-03-26T11:44:37.068" v="770" actId="1076"/>
          <ac:spMkLst>
            <pc:docMk/>
            <pc:sldMk cId="3339195090" sldId="263"/>
            <ac:spMk id="20" creationId="{32163898-B672-4F0C-B3CA-B7D555F0F66F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44:45.943" v="779" actId="1076"/>
          <ac:spMkLst>
            <pc:docMk/>
            <pc:sldMk cId="3339195090" sldId="263"/>
            <ac:spMk id="22" creationId="{E0FE496F-A494-4AA5-BE08-63CA296C0E1D}"/>
          </ac:spMkLst>
        </pc:spChg>
        <pc:picChg chg="add mod">
          <ac:chgData name="Gile, Angela" userId="S::angela.gile@schochet.com::e05ea3e0-eaed-4bb4-9b57-a302049ca634" providerId="AD" clId="Web-{2C39A95C-3599-3C2B-267D-7A00D7137904}" dt="2021-03-26T11:44:32.317" v="769" actId="14100"/>
          <ac:picMkLst>
            <pc:docMk/>
            <pc:sldMk cId="3339195090" sldId="263"/>
            <ac:picMk id="3" creationId="{6AA6D615-E545-4BAC-9697-969E6AC6ED75}"/>
          </ac:picMkLst>
        </pc:picChg>
        <pc:picChg chg="add mod">
          <ac:chgData name="Gile, Angela" userId="S::angela.gile@schochet.com::e05ea3e0-eaed-4bb4-9b57-a302049ca634" providerId="AD" clId="Web-{2C39A95C-3599-3C2B-267D-7A00D7137904}" dt="2021-03-26T11:45:39.601" v="800" actId="1076"/>
          <ac:picMkLst>
            <pc:docMk/>
            <pc:sldMk cId="3339195090" sldId="263"/>
            <ac:picMk id="4" creationId="{E8C4C3E4-8B0D-4F2B-8076-D856C6AD7CE5}"/>
          </ac:picMkLst>
        </pc:picChg>
        <pc:picChg chg="add mod">
          <ac:chgData name="Gile, Angela" userId="S::angela.gile@schochet.com::e05ea3e0-eaed-4bb4-9b57-a302049ca634" providerId="AD" clId="Web-{2C39A95C-3599-3C2B-267D-7A00D7137904}" dt="2021-03-26T11:45:34.085" v="798" actId="1076"/>
          <ac:picMkLst>
            <pc:docMk/>
            <pc:sldMk cId="3339195090" sldId="263"/>
            <ac:picMk id="5" creationId="{1A2252EF-0ADF-40EE-B225-69797075CFCE}"/>
          </ac:picMkLst>
        </pc:picChg>
        <pc:picChg chg="add mod">
          <ac:chgData name="Gile, Angela" userId="S::angela.gile@schochet.com::e05ea3e0-eaed-4bb4-9b57-a302049ca634" providerId="AD" clId="Web-{2C39A95C-3599-3C2B-267D-7A00D7137904}" dt="2021-03-26T11:45:27.116" v="795" actId="1076"/>
          <ac:picMkLst>
            <pc:docMk/>
            <pc:sldMk cId="3339195090" sldId="263"/>
            <ac:picMk id="7" creationId="{FCA3C73E-AEDE-4C65-B616-FE45CC9A530F}"/>
          </ac:picMkLst>
        </pc:picChg>
        <pc:picChg chg="mod">
          <ac:chgData name="Gile, Angela" userId="S::angela.gile@schochet.com::e05ea3e0-eaed-4bb4-9b57-a302049ca634" providerId="AD" clId="Web-{2C39A95C-3599-3C2B-267D-7A00D7137904}" dt="2021-03-26T11:44:37.083" v="771" actId="1076"/>
          <ac:picMkLst>
            <pc:docMk/>
            <pc:sldMk cId="3339195090" sldId="263"/>
            <ac:picMk id="12" creationId="{F7723766-002F-4CB7-B0CA-59C4D9AA06B6}"/>
          </ac:picMkLst>
        </pc:picChg>
        <pc:picChg chg="mod">
          <ac:chgData name="Gile, Angela" userId="S::angela.gile@schochet.com::e05ea3e0-eaed-4bb4-9b57-a302049ca634" providerId="AD" clId="Web-{2C39A95C-3599-3C2B-267D-7A00D7137904}" dt="2021-03-26T11:44:28.145" v="767" actId="14100"/>
          <ac:picMkLst>
            <pc:docMk/>
            <pc:sldMk cId="3339195090" sldId="263"/>
            <ac:picMk id="13" creationId="{E8ECE170-12B8-4CAD-B8CC-BE6803BAD12B}"/>
          </ac:picMkLst>
        </pc:picChg>
        <pc:picChg chg="add mod">
          <ac:chgData name="Gile, Angela" userId="S::angela.gile@schochet.com::e05ea3e0-eaed-4bb4-9b57-a302049ca634" providerId="AD" clId="Web-{2C39A95C-3599-3C2B-267D-7A00D7137904}" dt="2021-03-26T11:44:45.927" v="776" actId="1076"/>
          <ac:picMkLst>
            <pc:docMk/>
            <pc:sldMk cId="3339195090" sldId="263"/>
            <ac:picMk id="16" creationId="{619E0969-CC34-46CF-AEC3-3EAA00999FF0}"/>
          </ac:picMkLst>
        </pc:picChg>
        <pc:picChg chg="mod">
          <ac:chgData name="Gile, Angela" userId="S::angela.gile@schochet.com::e05ea3e0-eaed-4bb4-9b57-a302049ca634" providerId="AD" clId="Web-{2C39A95C-3599-3C2B-267D-7A00D7137904}" dt="2021-03-26T11:44:37.099" v="773" actId="1076"/>
          <ac:picMkLst>
            <pc:docMk/>
            <pc:sldMk cId="3339195090" sldId="263"/>
            <ac:picMk id="17" creationId="{12C4E989-AE4C-4C57-8BEF-C4A8E23CCB56}"/>
          </ac:picMkLst>
        </pc:picChg>
        <pc:picChg chg="add mod">
          <ac:chgData name="Gile, Angela" userId="S::angela.gile@schochet.com::e05ea3e0-eaed-4bb4-9b57-a302049ca634" providerId="AD" clId="Web-{2C39A95C-3599-3C2B-267D-7A00D7137904}" dt="2021-03-26T11:44:45.927" v="778" actId="1076"/>
          <ac:picMkLst>
            <pc:docMk/>
            <pc:sldMk cId="3339195090" sldId="263"/>
            <ac:picMk id="21" creationId="{1E920DB3-04ED-482B-9223-17686D5EA537}"/>
          </ac:picMkLst>
        </pc:picChg>
      </pc:sldChg>
      <pc:sldChg chg="addSp delSp modSp ord modNotes">
        <pc:chgData name="Gile, Angela" userId="S::angela.gile@schochet.com::e05ea3e0-eaed-4bb4-9b57-a302049ca634" providerId="AD" clId="Web-{2C39A95C-3599-3C2B-267D-7A00D7137904}" dt="2021-03-26T11:53:01.051" v="943" actId="1076"/>
        <pc:sldMkLst>
          <pc:docMk/>
          <pc:sldMk cId="2407082504" sldId="264"/>
        </pc:sldMkLst>
        <pc:spChg chg="mod">
          <ac:chgData name="Gile, Angela" userId="S::angela.gile@schochet.com::e05ea3e0-eaed-4bb4-9b57-a302049ca634" providerId="AD" clId="Web-{2C39A95C-3599-3C2B-267D-7A00D7137904}" dt="2021-03-26T11:49:47.046" v="870" actId="20577"/>
          <ac:spMkLst>
            <pc:docMk/>
            <pc:sldMk cId="2407082504" sldId="264"/>
            <ac:spMk id="2" creationId="{46F22846-7980-48EE-AC28-74C800291E2A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1:53:01.051" v="943" actId="1076"/>
          <ac:spMkLst>
            <pc:docMk/>
            <pc:sldMk cId="2407082504" sldId="264"/>
            <ac:spMk id="6" creationId="{286A101E-9956-453F-8CAB-9515EAE5FEDB}"/>
          </ac:spMkLst>
        </pc:spChg>
        <pc:spChg chg="del">
          <ac:chgData name="Gile, Angela" userId="S::angela.gile@schochet.com::e05ea3e0-eaed-4bb4-9b57-a302049ca634" providerId="AD" clId="Web-{2C39A95C-3599-3C2B-267D-7A00D7137904}" dt="2021-03-26T11:49:15.342" v="854"/>
          <ac:spMkLst>
            <pc:docMk/>
            <pc:sldMk cId="2407082504" sldId="264"/>
            <ac:spMk id="16" creationId="{EC893CAA-781F-423D-A945-6E3246589E52}"/>
          </ac:spMkLst>
        </pc:spChg>
        <pc:spChg chg="del mod">
          <ac:chgData name="Gile, Angela" userId="S::angela.gile@schochet.com::e05ea3e0-eaed-4bb4-9b57-a302049ca634" providerId="AD" clId="Web-{2C39A95C-3599-3C2B-267D-7A00D7137904}" dt="2021-03-26T11:49:39.046" v="868"/>
          <ac:spMkLst>
            <pc:docMk/>
            <pc:sldMk cId="2407082504" sldId="264"/>
            <ac:spMk id="22" creationId="{042A309D-AD12-46D3-BA1C-6E476751D97B}"/>
          </ac:spMkLst>
        </pc:spChg>
        <pc:spChg chg="del">
          <ac:chgData name="Gile, Angela" userId="S::angela.gile@schochet.com::e05ea3e0-eaed-4bb4-9b57-a302049ca634" providerId="AD" clId="Web-{2C39A95C-3599-3C2B-267D-7A00D7137904}" dt="2021-03-26T11:49:35.608" v="867"/>
          <ac:spMkLst>
            <pc:docMk/>
            <pc:sldMk cId="2407082504" sldId="264"/>
            <ac:spMk id="25" creationId="{B6718B31-C1DD-4ABF-B80E-0FC48B03105C}"/>
          </ac:spMkLst>
        </pc:spChg>
        <pc:picChg chg="add mod">
          <ac:chgData name="Gile, Angela" userId="S::angela.gile@schochet.com::e05ea3e0-eaed-4bb4-9b57-a302049ca634" providerId="AD" clId="Web-{2C39A95C-3599-3C2B-267D-7A00D7137904}" dt="2021-03-26T11:51:43.768" v="896" actId="1076"/>
          <ac:picMkLst>
            <pc:docMk/>
            <pc:sldMk cId="2407082504" sldId="264"/>
            <ac:picMk id="3" creationId="{85D76B0C-81B9-425C-9BB7-22D5BEBC37E7}"/>
          </ac:picMkLst>
        </pc:picChg>
        <pc:picChg chg="mod">
          <ac:chgData name="Gile, Angela" userId="S::angela.gile@schochet.com::e05ea3e0-eaed-4bb4-9b57-a302049ca634" providerId="AD" clId="Web-{2C39A95C-3599-3C2B-267D-7A00D7137904}" dt="2021-03-26T11:50:55.532" v="879" actId="1076"/>
          <ac:picMkLst>
            <pc:docMk/>
            <pc:sldMk cId="2407082504" sldId="264"/>
            <ac:picMk id="20" creationId="{97047775-C98C-4A93-A6BE-12A0C2D30976}"/>
          </ac:picMkLst>
        </pc:picChg>
        <pc:cxnChg chg="add mod">
          <ac:chgData name="Gile, Angela" userId="S::angela.gile@schochet.com::e05ea3e0-eaed-4bb4-9b57-a302049ca634" providerId="AD" clId="Web-{2C39A95C-3599-3C2B-267D-7A00D7137904}" dt="2021-03-26T11:52:58.051" v="942" actId="1076"/>
          <ac:cxnSpMkLst>
            <pc:docMk/>
            <pc:sldMk cId="2407082504" sldId="264"/>
            <ac:cxnSpMk id="4" creationId="{EC4986E7-5A16-445C-9520-60B98D8C0FA2}"/>
          </ac:cxnSpMkLst>
        </pc:cxnChg>
        <pc:cxnChg chg="add mod">
          <ac:chgData name="Gile, Angela" userId="S::angela.gile@schochet.com::e05ea3e0-eaed-4bb4-9b57-a302049ca634" providerId="AD" clId="Web-{2C39A95C-3599-3C2B-267D-7A00D7137904}" dt="2021-03-26T11:52:01.534" v="904" actId="14100"/>
          <ac:cxnSpMkLst>
            <pc:docMk/>
            <pc:sldMk cId="2407082504" sldId="264"/>
            <ac:cxnSpMk id="5" creationId="{3878C879-D693-490F-B8DE-26EF3AE2F224}"/>
          </ac:cxnSpMkLst>
        </pc:cxnChg>
      </pc:sldChg>
      <pc:sldChg chg="delSp del">
        <pc:chgData name="Gile, Angela" userId="S::angela.gile@schochet.com::e05ea3e0-eaed-4bb4-9b57-a302049ca634" providerId="AD" clId="Web-{2C39A95C-3599-3C2B-267D-7A00D7137904}" dt="2021-03-26T11:44:05.223" v="766"/>
        <pc:sldMkLst>
          <pc:docMk/>
          <pc:sldMk cId="62124675" sldId="266"/>
        </pc:sldMkLst>
        <pc:picChg chg="del">
          <ac:chgData name="Gile, Angela" userId="S::angela.gile@schochet.com::e05ea3e0-eaed-4bb4-9b57-a302049ca634" providerId="AD" clId="Web-{2C39A95C-3599-3C2B-267D-7A00D7137904}" dt="2021-03-26T11:43:38.832" v="752"/>
          <ac:picMkLst>
            <pc:docMk/>
            <pc:sldMk cId="62124675" sldId="266"/>
            <ac:picMk id="6" creationId="{69B31BFD-1802-4647-B46F-7BC30C85879B}"/>
          </ac:picMkLst>
        </pc:picChg>
      </pc:sldChg>
      <pc:sldChg chg="del">
        <pc:chgData name="Gile, Angela" userId="S::angela.gile@schochet.com::e05ea3e0-eaed-4bb4-9b57-a302049ca634" providerId="AD" clId="Web-{2C39A95C-3599-3C2B-267D-7A00D7137904}" dt="2021-03-26T11:45:47.476" v="802"/>
        <pc:sldMkLst>
          <pc:docMk/>
          <pc:sldMk cId="1192326297" sldId="267"/>
        </pc:sldMkLst>
      </pc:sldChg>
      <pc:sldChg chg="del">
        <pc:chgData name="Gile, Angela" userId="S::angela.gile@schochet.com::e05ea3e0-eaed-4bb4-9b57-a302049ca634" providerId="AD" clId="Web-{2C39A95C-3599-3C2B-267D-7A00D7137904}" dt="2021-03-26T11:45:42.648" v="801"/>
        <pc:sldMkLst>
          <pc:docMk/>
          <pc:sldMk cId="3731787130" sldId="268"/>
        </pc:sldMkLst>
      </pc:sldChg>
      <pc:sldChg chg="addSp delSp modSp new">
        <pc:chgData name="Gile, Angela" userId="S::angela.gile@schochet.com::e05ea3e0-eaed-4bb4-9b57-a302049ca634" providerId="AD" clId="Web-{2C39A95C-3599-3C2B-267D-7A00D7137904}" dt="2021-03-26T10:31:14.046" v="54" actId="14100"/>
        <pc:sldMkLst>
          <pc:docMk/>
          <pc:sldMk cId="3827948892" sldId="270"/>
        </pc:sldMkLst>
        <pc:spChg chg="mod">
          <ac:chgData name="Gile, Angela" userId="S::angela.gile@schochet.com::e05ea3e0-eaed-4bb4-9b57-a302049ca634" providerId="AD" clId="Web-{2C39A95C-3599-3C2B-267D-7A00D7137904}" dt="2021-03-26T10:31:09.046" v="53" actId="20577"/>
          <ac:spMkLst>
            <pc:docMk/>
            <pc:sldMk cId="3827948892" sldId="270"/>
            <ac:spMk id="2" creationId="{F6716746-B486-4035-AFE0-0D6E97058881}"/>
          </ac:spMkLst>
        </pc:spChg>
        <pc:spChg chg="del">
          <ac:chgData name="Gile, Angela" userId="S::angela.gile@schochet.com::e05ea3e0-eaed-4bb4-9b57-a302049ca634" providerId="AD" clId="Web-{2C39A95C-3599-3C2B-267D-7A00D7137904}" dt="2021-03-26T10:27:38.931" v="24"/>
          <ac:spMkLst>
            <pc:docMk/>
            <pc:sldMk cId="3827948892" sldId="270"/>
            <ac:spMk id="3" creationId="{043DB4B1-3EDF-461C-9D6E-C5197590905E}"/>
          </ac:spMkLst>
        </pc:spChg>
        <pc:spChg chg="add del mod">
          <ac:chgData name="Gile, Angela" userId="S::angela.gile@schochet.com::e05ea3e0-eaed-4bb4-9b57-a302049ca634" providerId="AD" clId="Web-{2C39A95C-3599-3C2B-267D-7A00D7137904}" dt="2021-03-26T10:27:40.838" v="26"/>
          <ac:spMkLst>
            <pc:docMk/>
            <pc:sldMk cId="3827948892" sldId="270"/>
            <ac:spMk id="6" creationId="{6AA0FECD-2DAE-4E59-B72D-7965440250C4}"/>
          </ac:spMkLst>
        </pc:spChg>
        <pc:picChg chg="add del mod ord">
          <ac:chgData name="Gile, Angela" userId="S::angela.gile@schochet.com::e05ea3e0-eaed-4bb4-9b57-a302049ca634" providerId="AD" clId="Web-{2C39A95C-3599-3C2B-267D-7A00D7137904}" dt="2021-03-26T10:27:40.697" v="25"/>
          <ac:picMkLst>
            <pc:docMk/>
            <pc:sldMk cId="3827948892" sldId="270"/>
            <ac:picMk id="4" creationId="{B1F09CD0-FCA4-458C-9E59-8FB305EC6F57}"/>
          </ac:picMkLst>
        </pc:picChg>
        <pc:picChg chg="add mod ord">
          <ac:chgData name="Gile, Angela" userId="S::angela.gile@schochet.com::e05ea3e0-eaed-4bb4-9b57-a302049ca634" providerId="AD" clId="Web-{2C39A95C-3599-3C2B-267D-7A00D7137904}" dt="2021-03-26T10:31:14.046" v="54" actId="14100"/>
          <ac:picMkLst>
            <pc:docMk/>
            <pc:sldMk cId="3827948892" sldId="270"/>
            <ac:picMk id="7" creationId="{0953386C-7F47-444D-BF58-F6186D3FE41A}"/>
          </ac:picMkLst>
        </pc:picChg>
      </pc:sldChg>
      <pc:sldChg chg="addSp delSp modSp new">
        <pc:chgData name="Gile, Angela" userId="S::angela.gile@schochet.com::e05ea3e0-eaed-4bb4-9b57-a302049ca634" providerId="AD" clId="Web-{2C39A95C-3599-3C2B-267D-7A00D7137904}" dt="2021-03-26T10:30:52.030" v="51" actId="14100"/>
        <pc:sldMkLst>
          <pc:docMk/>
          <pc:sldMk cId="3184189808" sldId="271"/>
        </pc:sldMkLst>
        <pc:spChg chg="mod">
          <ac:chgData name="Gile, Angela" userId="S::angela.gile@schochet.com::e05ea3e0-eaed-4bb4-9b57-a302049ca634" providerId="AD" clId="Web-{2C39A95C-3599-3C2B-267D-7A00D7137904}" dt="2021-03-26T10:28:41.339" v="32" actId="20577"/>
          <ac:spMkLst>
            <pc:docMk/>
            <pc:sldMk cId="3184189808" sldId="271"/>
            <ac:spMk id="2" creationId="{24D21C1E-97F0-423D-953B-BF77216F6388}"/>
          </ac:spMkLst>
        </pc:spChg>
        <pc:spChg chg="del">
          <ac:chgData name="Gile, Angela" userId="S::angela.gile@schochet.com::e05ea3e0-eaed-4bb4-9b57-a302049ca634" providerId="AD" clId="Web-{2C39A95C-3599-3C2B-267D-7A00D7137904}" dt="2021-03-26T10:29:04.167" v="33"/>
          <ac:spMkLst>
            <pc:docMk/>
            <pc:sldMk cId="3184189808" sldId="271"/>
            <ac:spMk id="3" creationId="{D1FE668E-384B-4042-835A-02FF731D1F72}"/>
          </ac:spMkLst>
        </pc:spChg>
        <pc:spChg chg="add mod">
          <ac:chgData name="Gile, Angela" userId="S::angela.gile@schochet.com::e05ea3e0-eaed-4bb4-9b57-a302049ca634" providerId="AD" clId="Web-{2C39A95C-3599-3C2B-267D-7A00D7137904}" dt="2021-03-26T10:30:52.030" v="51" actId="14100"/>
          <ac:spMkLst>
            <pc:docMk/>
            <pc:sldMk cId="3184189808" sldId="271"/>
            <ac:spMk id="5" creationId="{E6812C15-7C2D-47CE-8C03-EECCE62F9015}"/>
          </ac:spMkLst>
        </pc:spChg>
        <pc:picChg chg="add mod ord">
          <ac:chgData name="Gile, Angela" userId="S::angela.gile@schochet.com::e05ea3e0-eaed-4bb4-9b57-a302049ca634" providerId="AD" clId="Web-{2C39A95C-3599-3C2B-267D-7A00D7137904}" dt="2021-03-26T10:29:09.683" v="35" actId="1076"/>
          <ac:picMkLst>
            <pc:docMk/>
            <pc:sldMk cId="3184189808" sldId="271"/>
            <ac:picMk id="4" creationId="{093D1043-BC50-4642-8E9E-87BD9ED71FD3}"/>
          </ac:picMkLst>
        </pc:picChg>
      </pc:sldChg>
      <pc:sldChg chg="modSp new">
        <pc:chgData name="Gile, Angela" userId="S::angela.gile@schochet.com::e05ea3e0-eaed-4bb4-9b57-a302049ca634" providerId="AD" clId="Web-{2C39A95C-3599-3C2B-267D-7A00D7137904}" dt="2021-03-26T10:55:29.618" v="365" actId="20577"/>
        <pc:sldMkLst>
          <pc:docMk/>
          <pc:sldMk cId="1442122352" sldId="272"/>
        </pc:sldMkLst>
        <pc:spChg chg="mod">
          <ac:chgData name="Gile, Angela" userId="S::angela.gile@schochet.com::e05ea3e0-eaed-4bb4-9b57-a302049ca634" providerId="AD" clId="Web-{2C39A95C-3599-3C2B-267D-7A00D7137904}" dt="2021-03-26T10:40:02.452" v="82" actId="20577"/>
          <ac:spMkLst>
            <pc:docMk/>
            <pc:sldMk cId="1442122352" sldId="272"/>
            <ac:spMk id="2" creationId="{ACE9805F-E4DC-4F4D-BA25-0FC4BAA7C8D2}"/>
          </ac:spMkLst>
        </pc:spChg>
        <pc:spChg chg="mod">
          <ac:chgData name="Gile, Angela" userId="S::angela.gile@schochet.com::e05ea3e0-eaed-4bb4-9b57-a302049ca634" providerId="AD" clId="Web-{2C39A95C-3599-3C2B-267D-7A00D7137904}" dt="2021-03-26T10:55:29.618" v="365" actId="20577"/>
          <ac:spMkLst>
            <pc:docMk/>
            <pc:sldMk cId="1442122352" sldId="272"/>
            <ac:spMk id="3" creationId="{E1C47861-C839-4DA7-AF8D-112DDD3A5AF2}"/>
          </ac:spMkLst>
        </pc:spChg>
      </pc:sldChg>
      <pc:sldChg chg="addSp delSp modSp add replId">
        <pc:chgData name="Gile, Angela" userId="S::angela.gile@schochet.com::e05ea3e0-eaed-4bb4-9b57-a302049ca634" providerId="AD" clId="Web-{2C39A95C-3599-3C2B-267D-7A00D7137904}" dt="2021-03-26T10:38:11.059" v="75" actId="14100"/>
        <pc:sldMkLst>
          <pc:docMk/>
          <pc:sldMk cId="3198778148" sldId="273"/>
        </pc:sldMkLst>
        <pc:spChg chg="add del mod">
          <ac:chgData name="Gile, Angela" userId="S::angela.gile@schochet.com::e05ea3e0-eaed-4bb4-9b57-a302049ca634" providerId="AD" clId="Web-{2C39A95C-3599-3C2B-267D-7A00D7137904}" dt="2021-03-26T10:38:10.871" v="73"/>
          <ac:spMkLst>
            <pc:docMk/>
            <pc:sldMk cId="3198778148" sldId="273"/>
            <ac:spMk id="4" creationId="{B27B82B7-6044-4143-8FC1-FAAF5F8B8DB2}"/>
          </ac:spMkLst>
        </pc:spChg>
        <pc:picChg chg="add mod ord">
          <ac:chgData name="Gile, Angela" userId="S::angela.gile@schochet.com::e05ea3e0-eaed-4bb4-9b57-a302049ca634" providerId="AD" clId="Web-{2C39A95C-3599-3C2B-267D-7A00D7137904}" dt="2021-03-26T10:38:11.059" v="75" actId="14100"/>
          <ac:picMkLst>
            <pc:docMk/>
            <pc:sldMk cId="3198778148" sldId="273"/>
            <ac:picMk id="5" creationId="{3ABD4DC1-8C82-4C21-8CB7-75D7A936408B}"/>
          </ac:picMkLst>
        </pc:picChg>
        <pc:picChg chg="del">
          <ac:chgData name="Gile, Angela" userId="S::angela.gile@schochet.com::e05ea3e0-eaed-4bb4-9b57-a302049ca634" providerId="AD" clId="Web-{2C39A95C-3599-3C2B-267D-7A00D7137904}" dt="2021-03-26T10:37:53.761" v="72"/>
          <ac:picMkLst>
            <pc:docMk/>
            <pc:sldMk cId="3198778148" sldId="273"/>
            <ac:picMk id="7" creationId="{0953386C-7F47-444D-BF58-F6186D3FE41A}"/>
          </ac:picMkLst>
        </pc:picChg>
      </pc:sldChg>
      <pc:sldChg chg="addSp delSp modSp new">
        <pc:chgData name="Gile, Angela" userId="S::angela.gile@schochet.com::e05ea3e0-eaed-4bb4-9b57-a302049ca634" providerId="AD" clId="Web-{2C39A95C-3599-3C2B-267D-7A00D7137904}" dt="2021-03-26T11:37:29.493" v="618" actId="20577"/>
        <pc:sldMkLst>
          <pc:docMk/>
          <pc:sldMk cId="1276093447" sldId="274"/>
        </pc:sldMkLst>
        <pc:spChg chg="mod">
          <ac:chgData name="Gile, Angela" userId="S::angela.gile@schochet.com::e05ea3e0-eaed-4bb4-9b57-a302049ca634" providerId="AD" clId="Web-{2C39A95C-3599-3C2B-267D-7A00D7137904}" dt="2021-03-26T11:37:29.493" v="618" actId="20577"/>
          <ac:spMkLst>
            <pc:docMk/>
            <pc:sldMk cId="1276093447" sldId="274"/>
            <ac:spMk id="2" creationId="{CEE3B55B-09FA-4EE7-B322-EE70475A879D}"/>
          </ac:spMkLst>
        </pc:spChg>
        <pc:spChg chg="del">
          <ac:chgData name="Gile, Angela" userId="S::angela.gile@schochet.com::e05ea3e0-eaed-4bb4-9b57-a302049ca634" providerId="AD" clId="Web-{2C39A95C-3599-3C2B-267D-7A00D7137904}" dt="2021-03-26T11:10:40.881" v="608"/>
          <ac:spMkLst>
            <pc:docMk/>
            <pc:sldMk cId="1276093447" sldId="274"/>
            <ac:spMk id="3" creationId="{ACE2AB9B-90E2-4846-B127-4DCFC16A9952}"/>
          </ac:spMkLst>
        </pc:spChg>
        <pc:picChg chg="add mod ord">
          <ac:chgData name="Gile, Angela" userId="S::angela.gile@schochet.com::e05ea3e0-eaed-4bb4-9b57-a302049ca634" providerId="AD" clId="Web-{2C39A95C-3599-3C2B-267D-7A00D7137904}" dt="2021-03-26T11:37:24.821" v="612" actId="1076"/>
          <ac:picMkLst>
            <pc:docMk/>
            <pc:sldMk cId="1276093447" sldId="274"/>
            <ac:picMk id="4" creationId="{2A19BABA-5CCE-4F16-8F68-86C4DBF86FF8}"/>
          </ac:picMkLst>
        </pc:picChg>
      </pc:sldChg>
      <pc:sldChg chg="addSp modSp new">
        <pc:chgData name="Gile, Angela" userId="S::angela.gile@schochet.com::e05ea3e0-eaed-4bb4-9b57-a302049ca634" providerId="AD" clId="Web-{2C39A95C-3599-3C2B-267D-7A00D7137904}" dt="2021-03-26T11:50:32.344" v="878" actId="1076"/>
        <pc:sldMkLst>
          <pc:docMk/>
          <pc:sldMk cId="244952445" sldId="275"/>
        </pc:sldMkLst>
        <pc:spChg chg="mod">
          <ac:chgData name="Gile, Angela" userId="S::angela.gile@schochet.com::e05ea3e0-eaed-4bb4-9b57-a302049ca634" providerId="AD" clId="Web-{2C39A95C-3599-3C2B-267D-7A00D7137904}" dt="2021-03-26T11:46:38.665" v="806" actId="20577"/>
          <ac:spMkLst>
            <pc:docMk/>
            <pc:sldMk cId="244952445" sldId="275"/>
            <ac:spMk id="2" creationId="{C96A5C38-5CEE-444E-A20D-0EE4082125E1}"/>
          </ac:spMkLst>
        </pc:spChg>
        <pc:spChg chg="mod">
          <ac:chgData name="Gile, Angela" userId="S::angela.gile@schochet.com::e05ea3e0-eaed-4bb4-9b57-a302049ca634" providerId="AD" clId="Web-{2C39A95C-3599-3C2B-267D-7A00D7137904}" dt="2021-03-26T11:48:30.934" v="849" actId="1076"/>
          <ac:spMkLst>
            <pc:docMk/>
            <pc:sldMk cId="244952445" sldId="275"/>
            <ac:spMk id="3" creationId="{CC6F5CE1-34EE-441D-A8CE-FB587FB6C731}"/>
          </ac:spMkLst>
        </pc:spChg>
        <pc:picChg chg="add mod">
          <ac:chgData name="Gile, Angela" userId="S::angela.gile@schochet.com::e05ea3e0-eaed-4bb4-9b57-a302049ca634" providerId="AD" clId="Web-{2C39A95C-3599-3C2B-267D-7A00D7137904}" dt="2021-03-26T11:50:28.594" v="877" actId="1076"/>
          <ac:picMkLst>
            <pc:docMk/>
            <pc:sldMk cId="244952445" sldId="275"/>
            <ac:picMk id="4" creationId="{D5B2C7DE-963B-4531-85DD-BC14B90D04F9}"/>
          </ac:picMkLst>
        </pc:picChg>
        <pc:picChg chg="add mod">
          <ac:chgData name="Gile, Angela" userId="S::angela.gile@schochet.com::e05ea3e0-eaed-4bb4-9b57-a302049ca634" providerId="AD" clId="Web-{2C39A95C-3599-3C2B-267D-7A00D7137904}" dt="2021-03-26T11:50:32.344" v="878" actId="1076"/>
          <ac:picMkLst>
            <pc:docMk/>
            <pc:sldMk cId="244952445" sldId="275"/>
            <ac:picMk id="5" creationId="{21AFF502-06FF-4071-A574-8B78E09756A0}"/>
          </ac:picMkLst>
        </pc:picChg>
      </pc:sldChg>
      <pc:sldChg chg="modSp new">
        <pc:chgData name="Gile, Angela" userId="S::angela.gile@schochet.com::e05ea3e0-eaed-4bb4-9b57-a302049ca634" providerId="AD" clId="Web-{2C39A95C-3599-3C2B-267D-7A00D7137904}" dt="2021-03-26T11:49:03.357" v="852" actId="20577"/>
        <pc:sldMkLst>
          <pc:docMk/>
          <pc:sldMk cId="2874960282" sldId="276"/>
        </pc:sldMkLst>
        <pc:spChg chg="mod">
          <ac:chgData name="Gile, Angela" userId="S::angela.gile@schochet.com::e05ea3e0-eaed-4bb4-9b57-a302049ca634" providerId="AD" clId="Web-{2C39A95C-3599-3C2B-267D-7A00D7137904}" dt="2021-03-26T11:49:03.357" v="852" actId="20577"/>
          <ac:spMkLst>
            <pc:docMk/>
            <pc:sldMk cId="2874960282" sldId="276"/>
            <ac:spMk id="2" creationId="{58B85F8C-32D6-4A98-9203-C4F5DA7A879A}"/>
          </ac:spMkLst>
        </pc:spChg>
      </pc:sldChg>
    </pc:docChg>
  </pc:docChgLst>
  <pc:docChgLst>
    <pc:chgData name="Soule, Henry" userId="96179f16-fadf-483f-b2bf-f59c84e93833" providerId="ADAL" clId="{D8EB1EAA-7DEB-460C-B65C-24BCCB49A5F8}"/>
    <pc:docChg chg="undo custSel addSld delSld modSld modMainMaster">
      <pc:chgData name="Soule, Henry" userId="96179f16-fadf-483f-b2bf-f59c84e93833" providerId="ADAL" clId="{D8EB1EAA-7DEB-460C-B65C-24BCCB49A5F8}" dt="2021-03-29T19:38:14.020" v="751" actId="20577"/>
      <pc:docMkLst>
        <pc:docMk/>
      </pc:docMkLst>
      <pc:sldChg chg="setBg">
        <pc:chgData name="Soule, Henry" userId="96179f16-fadf-483f-b2bf-f59c84e93833" providerId="ADAL" clId="{D8EB1EAA-7DEB-460C-B65C-24BCCB49A5F8}" dt="2021-03-26T14:29:35.882" v="411"/>
        <pc:sldMkLst>
          <pc:docMk/>
          <pc:sldMk cId="824410525" sldId="256"/>
        </pc:sldMkLst>
      </pc:sldChg>
      <pc:sldChg chg="addSp modSp mod modNotesTx">
        <pc:chgData name="Soule, Henry" userId="96179f16-fadf-483f-b2bf-f59c84e93833" providerId="ADAL" clId="{D8EB1EAA-7DEB-460C-B65C-24BCCB49A5F8}" dt="2021-03-26T20:15:35.604" v="623" actId="20577"/>
        <pc:sldMkLst>
          <pc:docMk/>
          <pc:sldMk cId="788786980" sldId="257"/>
        </pc:sldMkLst>
        <pc:spChg chg="mod">
          <ac:chgData name="Soule, Henry" userId="96179f16-fadf-483f-b2bf-f59c84e93833" providerId="ADAL" clId="{D8EB1EAA-7DEB-460C-B65C-24BCCB49A5F8}" dt="2021-03-26T20:14:52.211" v="523" actId="1076"/>
          <ac:spMkLst>
            <pc:docMk/>
            <pc:sldMk cId="788786980" sldId="257"/>
            <ac:spMk id="4" creationId="{E50C809E-2D2B-4275-8F85-12C015F1FC04}"/>
          </ac:spMkLst>
        </pc:spChg>
        <pc:spChg chg="add mod">
          <ac:chgData name="Soule, Henry" userId="96179f16-fadf-483f-b2bf-f59c84e93833" providerId="ADAL" clId="{D8EB1EAA-7DEB-460C-B65C-24BCCB49A5F8}" dt="2021-03-26T20:15:35.604" v="623" actId="20577"/>
          <ac:spMkLst>
            <pc:docMk/>
            <pc:sldMk cId="788786980" sldId="257"/>
            <ac:spMk id="6" creationId="{ED5E71DC-1EE8-4435-A3AF-EDF35B1B5CB9}"/>
          </ac:spMkLst>
        </pc:spChg>
        <pc:picChg chg="mod">
          <ac:chgData name="Soule, Henry" userId="96179f16-fadf-483f-b2bf-f59c84e93833" providerId="ADAL" clId="{D8EB1EAA-7DEB-460C-B65C-24BCCB49A5F8}" dt="2021-03-26T20:14:49.965" v="522" actId="1076"/>
          <ac:picMkLst>
            <pc:docMk/>
            <pc:sldMk cId="788786980" sldId="257"/>
            <ac:picMk id="5" creationId="{8C0752CD-58FD-4603-A220-480A32069991}"/>
          </ac:picMkLst>
        </pc:picChg>
      </pc:sldChg>
      <pc:sldChg chg="addSp modSp mod modNotesTx">
        <pc:chgData name="Soule, Henry" userId="96179f16-fadf-483f-b2bf-f59c84e93833" providerId="ADAL" clId="{D8EB1EAA-7DEB-460C-B65C-24BCCB49A5F8}" dt="2021-03-29T19:38:14.020" v="751" actId="20577"/>
        <pc:sldMkLst>
          <pc:docMk/>
          <pc:sldMk cId="2329233291" sldId="258"/>
        </pc:sldMkLst>
        <pc:spChg chg="add mod">
          <ac:chgData name="Soule, Henry" userId="96179f16-fadf-483f-b2bf-f59c84e93833" providerId="ADAL" clId="{D8EB1EAA-7DEB-460C-B65C-24BCCB49A5F8}" dt="2021-03-26T20:16:04.666" v="722" actId="20577"/>
          <ac:spMkLst>
            <pc:docMk/>
            <pc:sldMk cId="2329233291" sldId="258"/>
            <ac:spMk id="3" creationId="{DFBE2CE5-3F1D-4C9B-80C0-14CFA9FF2E0A}"/>
          </ac:spMkLst>
        </pc:spChg>
        <pc:picChg chg="add mod">
          <ac:chgData name="Soule, Henry" userId="96179f16-fadf-483f-b2bf-f59c84e93833" providerId="ADAL" clId="{D8EB1EAA-7DEB-460C-B65C-24BCCB49A5F8}" dt="2021-03-29T19:36:22.346" v="731" actId="1076"/>
          <ac:picMkLst>
            <pc:docMk/>
            <pc:sldMk cId="2329233291" sldId="258"/>
            <ac:picMk id="8" creationId="{C1409C82-6E6A-420F-8756-2E5E61E169D0}"/>
          </ac:picMkLst>
        </pc:picChg>
        <pc:picChg chg="mod">
          <ac:chgData name="Soule, Henry" userId="96179f16-fadf-483f-b2bf-f59c84e93833" providerId="ADAL" clId="{D8EB1EAA-7DEB-460C-B65C-24BCCB49A5F8}" dt="2021-03-29T19:35:42.309" v="727" actId="1076"/>
          <ac:picMkLst>
            <pc:docMk/>
            <pc:sldMk cId="2329233291" sldId="258"/>
            <ac:picMk id="9" creationId="{17DC9190-E465-4864-B75D-969C259E5199}"/>
          </ac:picMkLst>
        </pc:picChg>
      </pc:sldChg>
      <pc:sldChg chg="modSp mod modNotesTx">
        <pc:chgData name="Soule, Henry" userId="96179f16-fadf-483f-b2bf-f59c84e93833" providerId="ADAL" clId="{D8EB1EAA-7DEB-460C-B65C-24BCCB49A5F8}" dt="2021-03-26T14:32:53.178" v="477" actId="1076"/>
        <pc:sldMkLst>
          <pc:docMk/>
          <pc:sldMk cId="3339195090" sldId="263"/>
        </pc:sldMkLst>
        <pc:spChg chg="mod">
          <ac:chgData name="Soule, Henry" userId="96179f16-fadf-483f-b2bf-f59c84e93833" providerId="ADAL" clId="{D8EB1EAA-7DEB-460C-B65C-24BCCB49A5F8}" dt="2021-03-26T14:32:53.178" v="477" actId="1076"/>
          <ac:spMkLst>
            <pc:docMk/>
            <pc:sldMk cId="3339195090" sldId="263"/>
            <ac:spMk id="8" creationId="{525786FA-13A9-44C0-A5E1-63B47D8FB35E}"/>
          </ac:spMkLst>
        </pc:spChg>
        <pc:picChg chg="mod">
          <ac:chgData name="Soule, Henry" userId="96179f16-fadf-483f-b2bf-f59c84e93833" providerId="ADAL" clId="{D8EB1EAA-7DEB-460C-B65C-24BCCB49A5F8}" dt="2021-03-26T14:32:49.885" v="476" actId="14100"/>
          <ac:picMkLst>
            <pc:docMk/>
            <pc:sldMk cId="3339195090" sldId="263"/>
            <ac:picMk id="7" creationId="{FCA3C73E-AEDE-4C65-B616-FE45CC9A530F}"/>
          </ac:picMkLst>
        </pc:picChg>
      </pc:sldChg>
      <pc:sldChg chg="addSp delSp modSp mod modNotesTx">
        <pc:chgData name="Soule, Henry" userId="96179f16-fadf-483f-b2bf-f59c84e93833" providerId="ADAL" clId="{D8EB1EAA-7DEB-460C-B65C-24BCCB49A5F8}" dt="2021-03-26T14:10:46.592" v="220" actId="1076"/>
        <pc:sldMkLst>
          <pc:docMk/>
          <pc:sldMk cId="2407082504" sldId="264"/>
        </pc:sldMkLst>
        <pc:spChg chg="add mod">
          <ac:chgData name="Soule, Henry" userId="96179f16-fadf-483f-b2bf-f59c84e93833" providerId="ADAL" clId="{D8EB1EAA-7DEB-460C-B65C-24BCCB49A5F8}" dt="2021-03-26T14:10:46.592" v="220" actId="1076"/>
          <ac:spMkLst>
            <pc:docMk/>
            <pc:sldMk cId="2407082504" sldId="264"/>
            <ac:spMk id="7" creationId="{D892F533-3D15-429B-818F-87D804821893}"/>
          </ac:spMkLst>
        </pc:spChg>
        <pc:picChg chg="add mod">
          <ac:chgData name="Soule, Henry" userId="96179f16-fadf-483f-b2bf-f59c84e93833" providerId="ADAL" clId="{D8EB1EAA-7DEB-460C-B65C-24BCCB49A5F8}" dt="2021-03-26T14:10:22.279" v="216" actId="1076"/>
          <ac:picMkLst>
            <pc:docMk/>
            <pc:sldMk cId="2407082504" sldId="264"/>
            <ac:picMk id="8" creationId="{4784AB2A-8ECB-44F2-A924-DE47B69A0101}"/>
          </ac:picMkLst>
        </pc:picChg>
        <pc:picChg chg="del">
          <ac:chgData name="Soule, Henry" userId="96179f16-fadf-483f-b2bf-f59c84e93833" providerId="ADAL" clId="{D8EB1EAA-7DEB-460C-B65C-24BCCB49A5F8}" dt="2021-03-26T14:06:15.541" v="20" actId="478"/>
          <ac:picMkLst>
            <pc:docMk/>
            <pc:sldMk cId="2407082504" sldId="264"/>
            <ac:picMk id="20" creationId="{97047775-C98C-4A93-A6BE-12A0C2D30976}"/>
          </ac:picMkLst>
        </pc:picChg>
      </pc:sldChg>
      <pc:sldChg chg="addSp delSp modSp mod modNotesTx">
        <pc:chgData name="Soule, Henry" userId="96179f16-fadf-483f-b2bf-f59c84e93833" providerId="ADAL" clId="{D8EB1EAA-7DEB-460C-B65C-24BCCB49A5F8}" dt="2021-03-26T14:35:25.910" v="478" actId="1076"/>
        <pc:sldMkLst>
          <pc:docMk/>
          <pc:sldMk cId="1021890327" sldId="269"/>
        </pc:sldMkLst>
        <pc:spChg chg="add mod">
          <ac:chgData name="Soule, Henry" userId="96179f16-fadf-483f-b2bf-f59c84e93833" providerId="ADAL" clId="{D8EB1EAA-7DEB-460C-B65C-24BCCB49A5F8}" dt="2021-03-26T14:28:27.081" v="401" actId="20577"/>
          <ac:spMkLst>
            <pc:docMk/>
            <pc:sldMk cId="1021890327" sldId="269"/>
            <ac:spMk id="6" creationId="{F7F21AD9-5FBE-4BAE-9A0B-1A1CEB354111}"/>
          </ac:spMkLst>
        </pc:spChg>
        <pc:spChg chg="del mod">
          <ac:chgData name="Soule, Henry" userId="96179f16-fadf-483f-b2bf-f59c84e93833" providerId="ADAL" clId="{D8EB1EAA-7DEB-460C-B65C-24BCCB49A5F8}" dt="2021-03-26T14:20:10.829" v="273"/>
          <ac:spMkLst>
            <pc:docMk/>
            <pc:sldMk cId="1021890327" sldId="269"/>
            <ac:spMk id="7" creationId="{DB3DB9A0-7C50-426D-901F-F6BA063203D4}"/>
          </ac:spMkLst>
        </pc:spChg>
        <pc:spChg chg="del mod">
          <ac:chgData name="Soule, Henry" userId="96179f16-fadf-483f-b2bf-f59c84e93833" providerId="ADAL" clId="{D8EB1EAA-7DEB-460C-B65C-24BCCB49A5F8}" dt="2021-03-26T14:31:14.120" v="423" actId="478"/>
          <ac:spMkLst>
            <pc:docMk/>
            <pc:sldMk cId="1021890327" sldId="269"/>
            <ac:spMk id="18" creationId="{05E6EDB3-591D-4184-BC10-30A7D296A441}"/>
          </ac:spMkLst>
        </pc:spChg>
        <pc:picChg chg="add mod">
          <ac:chgData name="Soule, Henry" userId="96179f16-fadf-483f-b2bf-f59c84e93833" providerId="ADAL" clId="{D8EB1EAA-7DEB-460C-B65C-24BCCB49A5F8}" dt="2021-03-26T14:28:14.920" v="398" actId="14100"/>
          <ac:picMkLst>
            <pc:docMk/>
            <pc:sldMk cId="1021890327" sldId="269"/>
            <ac:picMk id="4" creationId="{F268D62E-B0D2-4913-B208-019D10129B18}"/>
          </ac:picMkLst>
        </pc:picChg>
        <pc:picChg chg="mod">
          <ac:chgData name="Soule, Henry" userId="96179f16-fadf-483f-b2bf-f59c84e93833" providerId="ADAL" clId="{D8EB1EAA-7DEB-460C-B65C-24BCCB49A5F8}" dt="2021-03-26T14:35:25.910" v="478" actId="1076"/>
          <ac:picMkLst>
            <pc:docMk/>
            <pc:sldMk cId="1021890327" sldId="269"/>
            <ac:picMk id="5" creationId="{39C599FA-9030-4299-A2E3-D70480C507FD}"/>
          </ac:picMkLst>
        </pc:picChg>
        <pc:picChg chg="add mod">
          <ac:chgData name="Soule, Henry" userId="96179f16-fadf-483f-b2bf-f59c84e93833" providerId="ADAL" clId="{D8EB1EAA-7DEB-460C-B65C-24BCCB49A5F8}" dt="2021-03-26T14:28:31.869" v="402" actId="1076"/>
          <ac:picMkLst>
            <pc:docMk/>
            <pc:sldMk cId="1021890327" sldId="269"/>
            <ac:picMk id="14" creationId="{27263003-50DE-4579-9C84-EC1BF7D79387}"/>
          </ac:picMkLst>
        </pc:picChg>
        <pc:cxnChg chg="add mod">
          <ac:chgData name="Soule, Henry" userId="96179f16-fadf-483f-b2bf-f59c84e93833" providerId="ADAL" clId="{D8EB1EAA-7DEB-460C-B65C-24BCCB49A5F8}" dt="2021-03-26T14:28:49.592" v="405" actId="14100"/>
          <ac:cxnSpMkLst>
            <pc:docMk/>
            <pc:sldMk cId="1021890327" sldId="269"/>
            <ac:cxnSpMk id="9" creationId="{81CC9C22-A76A-43FF-B99F-324740C8D556}"/>
          </ac:cxnSpMkLst>
        </pc:cxnChg>
        <pc:cxnChg chg="add mod">
          <ac:chgData name="Soule, Henry" userId="96179f16-fadf-483f-b2bf-f59c84e93833" providerId="ADAL" clId="{D8EB1EAA-7DEB-460C-B65C-24BCCB49A5F8}" dt="2021-03-26T14:28:42.725" v="403" actId="1076"/>
          <ac:cxnSpMkLst>
            <pc:docMk/>
            <pc:sldMk cId="1021890327" sldId="269"/>
            <ac:cxnSpMk id="11" creationId="{A1737CDA-72BC-4869-9931-2B22C3C44626}"/>
          </ac:cxnSpMkLst>
        </pc:cxnChg>
      </pc:sldChg>
      <pc:sldChg chg="modSp new mod">
        <pc:chgData name="Soule, Henry" userId="96179f16-fadf-483f-b2bf-f59c84e93833" providerId="ADAL" clId="{D8EB1EAA-7DEB-460C-B65C-24BCCB49A5F8}" dt="2021-03-26T16:07:48.057" v="516" actId="20577"/>
        <pc:sldMkLst>
          <pc:docMk/>
          <pc:sldMk cId="1589867888" sldId="276"/>
        </pc:sldMkLst>
        <pc:spChg chg="mod">
          <ac:chgData name="Soule, Henry" userId="96179f16-fadf-483f-b2bf-f59c84e93833" providerId="ADAL" clId="{D8EB1EAA-7DEB-460C-B65C-24BCCB49A5F8}" dt="2021-03-26T16:07:44.216" v="514" actId="20577"/>
          <ac:spMkLst>
            <pc:docMk/>
            <pc:sldMk cId="1589867888" sldId="276"/>
            <ac:spMk id="2" creationId="{ECE44F67-6D4B-45C6-AB96-BC82E343BA51}"/>
          </ac:spMkLst>
        </pc:spChg>
        <pc:spChg chg="mod">
          <ac:chgData name="Soule, Henry" userId="96179f16-fadf-483f-b2bf-f59c84e93833" providerId="ADAL" clId="{D8EB1EAA-7DEB-460C-B65C-24BCCB49A5F8}" dt="2021-03-26T16:07:48.057" v="516" actId="20577"/>
          <ac:spMkLst>
            <pc:docMk/>
            <pc:sldMk cId="1589867888" sldId="276"/>
            <ac:spMk id="3" creationId="{E5560B02-FF10-4F98-907A-AA3029070E16}"/>
          </ac:spMkLst>
        </pc:spChg>
      </pc:sldChg>
      <pc:sldChg chg="addSp delSp modSp del mod modNotesTx">
        <pc:chgData name="Soule, Henry" userId="96179f16-fadf-483f-b2bf-f59c84e93833" providerId="ADAL" clId="{D8EB1EAA-7DEB-460C-B65C-24BCCB49A5F8}" dt="2021-03-26T14:06:32.562" v="25" actId="2696"/>
        <pc:sldMkLst>
          <pc:docMk/>
          <pc:sldMk cId="2874960282" sldId="276"/>
        </pc:sldMkLst>
        <pc:spChg chg="del">
          <ac:chgData name="Soule, Henry" userId="96179f16-fadf-483f-b2bf-f59c84e93833" providerId="ADAL" clId="{D8EB1EAA-7DEB-460C-B65C-24BCCB49A5F8}" dt="2021-03-26T13:05:22.443" v="0"/>
          <ac:spMkLst>
            <pc:docMk/>
            <pc:sldMk cId="2874960282" sldId="276"/>
            <ac:spMk id="3" creationId="{8C514EF9-DE49-4A82-98FC-D9FD675ABC62}"/>
          </ac:spMkLst>
        </pc:spChg>
        <pc:spChg chg="add mod">
          <ac:chgData name="Soule, Henry" userId="96179f16-fadf-483f-b2bf-f59c84e93833" providerId="ADAL" clId="{D8EB1EAA-7DEB-460C-B65C-24BCCB49A5F8}" dt="2021-03-26T14:06:24.046" v="22" actId="21"/>
          <ac:spMkLst>
            <pc:docMk/>
            <pc:sldMk cId="2874960282" sldId="276"/>
            <ac:spMk id="6" creationId="{8DB5129C-6ACE-4B75-8FCD-855CF1F0E3FE}"/>
          </ac:spMkLst>
        </pc:spChg>
        <pc:picChg chg="add del mod">
          <ac:chgData name="Soule, Henry" userId="96179f16-fadf-483f-b2bf-f59c84e93833" providerId="ADAL" clId="{D8EB1EAA-7DEB-460C-B65C-24BCCB49A5F8}" dt="2021-03-26T14:06:24.046" v="22" actId="21"/>
          <ac:picMkLst>
            <pc:docMk/>
            <pc:sldMk cId="2874960282" sldId="276"/>
            <ac:picMk id="4" creationId="{605E89CD-0656-4F27-9326-B92463C3207E}"/>
          </ac:picMkLst>
        </pc:picChg>
      </pc:sldChg>
      <pc:sldChg chg="new del">
        <pc:chgData name="Soule, Henry" userId="96179f16-fadf-483f-b2bf-f59c84e93833" providerId="ADAL" clId="{D8EB1EAA-7DEB-460C-B65C-24BCCB49A5F8}" dt="2021-03-26T13:16:06.861" v="18" actId="680"/>
        <pc:sldMkLst>
          <pc:docMk/>
          <pc:sldMk cId="238749176" sldId="277"/>
        </pc:sldMkLst>
      </pc:sldChg>
      <pc:sldMasterChg chg="setBg modSldLayout">
        <pc:chgData name="Soule, Henry" userId="96179f16-fadf-483f-b2bf-f59c84e93833" providerId="ADAL" clId="{D8EB1EAA-7DEB-460C-B65C-24BCCB49A5F8}" dt="2021-03-26T14:29:33.298" v="409"/>
        <pc:sldMasterMkLst>
          <pc:docMk/>
          <pc:sldMasterMk cId="761168853" sldId="2147483648"/>
        </pc:sldMasterMkLst>
        <pc:sldLayoutChg chg="setBg">
          <pc:chgData name="Soule, Henry" userId="96179f16-fadf-483f-b2bf-f59c84e93833" providerId="ADAL" clId="{D8EB1EAA-7DEB-460C-B65C-24BCCB49A5F8}" dt="2021-03-26T14:29:33.298" v="409"/>
          <pc:sldLayoutMkLst>
            <pc:docMk/>
            <pc:sldMasterMk cId="761168853" sldId="2147483648"/>
            <pc:sldLayoutMk cId="2939546824" sldId="2147483649"/>
          </pc:sldLayoutMkLst>
        </pc:sldLayoutChg>
        <pc:sldLayoutChg chg="setBg">
          <pc:chgData name="Soule, Henry" userId="96179f16-fadf-483f-b2bf-f59c84e93833" providerId="ADAL" clId="{D8EB1EAA-7DEB-460C-B65C-24BCCB49A5F8}" dt="2021-03-26T14:29:33.298" v="409"/>
          <pc:sldLayoutMkLst>
            <pc:docMk/>
            <pc:sldMasterMk cId="761168853" sldId="2147483648"/>
            <pc:sldLayoutMk cId="1314990852" sldId="2147483650"/>
          </pc:sldLayoutMkLst>
        </pc:sldLayoutChg>
        <pc:sldLayoutChg chg="setBg">
          <pc:chgData name="Soule, Henry" userId="96179f16-fadf-483f-b2bf-f59c84e93833" providerId="ADAL" clId="{D8EB1EAA-7DEB-460C-B65C-24BCCB49A5F8}" dt="2021-03-26T14:29:33.298" v="409"/>
          <pc:sldLayoutMkLst>
            <pc:docMk/>
            <pc:sldMasterMk cId="761168853" sldId="2147483648"/>
            <pc:sldLayoutMk cId="1439019281" sldId="2147483651"/>
          </pc:sldLayoutMkLst>
        </pc:sldLayoutChg>
        <pc:sldLayoutChg chg="setBg">
          <pc:chgData name="Soule, Henry" userId="96179f16-fadf-483f-b2bf-f59c84e93833" providerId="ADAL" clId="{D8EB1EAA-7DEB-460C-B65C-24BCCB49A5F8}" dt="2021-03-26T14:29:33.298" v="409"/>
          <pc:sldLayoutMkLst>
            <pc:docMk/>
            <pc:sldMasterMk cId="761168853" sldId="2147483648"/>
            <pc:sldLayoutMk cId="1727667019" sldId="2147483652"/>
          </pc:sldLayoutMkLst>
        </pc:sldLayoutChg>
        <pc:sldLayoutChg chg="setBg">
          <pc:chgData name="Soule, Henry" userId="96179f16-fadf-483f-b2bf-f59c84e93833" providerId="ADAL" clId="{D8EB1EAA-7DEB-460C-B65C-24BCCB49A5F8}" dt="2021-03-26T14:29:33.298" v="409"/>
          <pc:sldLayoutMkLst>
            <pc:docMk/>
            <pc:sldMasterMk cId="761168853" sldId="2147483648"/>
            <pc:sldLayoutMk cId="2427835088" sldId="2147483653"/>
          </pc:sldLayoutMkLst>
        </pc:sldLayoutChg>
        <pc:sldLayoutChg chg="setBg">
          <pc:chgData name="Soule, Henry" userId="96179f16-fadf-483f-b2bf-f59c84e93833" providerId="ADAL" clId="{D8EB1EAA-7DEB-460C-B65C-24BCCB49A5F8}" dt="2021-03-26T14:29:33.298" v="409"/>
          <pc:sldLayoutMkLst>
            <pc:docMk/>
            <pc:sldMasterMk cId="761168853" sldId="2147483648"/>
            <pc:sldLayoutMk cId="3643403910" sldId="2147483654"/>
          </pc:sldLayoutMkLst>
        </pc:sldLayoutChg>
        <pc:sldLayoutChg chg="setBg">
          <pc:chgData name="Soule, Henry" userId="96179f16-fadf-483f-b2bf-f59c84e93833" providerId="ADAL" clId="{D8EB1EAA-7DEB-460C-B65C-24BCCB49A5F8}" dt="2021-03-26T14:29:33.298" v="409"/>
          <pc:sldLayoutMkLst>
            <pc:docMk/>
            <pc:sldMasterMk cId="761168853" sldId="2147483648"/>
            <pc:sldLayoutMk cId="2785748039" sldId="2147483655"/>
          </pc:sldLayoutMkLst>
        </pc:sldLayoutChg>
        <pc:sldLayoutChg chg="setBg">
          <pc:chgData name="Soule, Henry" userId="96179f16-fadf-483f-b2bf-f59c84e93833" providerId="ADAL" clId="{D8EB1EAA-7DEB-460C-B65C-24BCCB49A5F8}" dt="2021-03-26T14:29:33.298" v="409"/>
          <pc:sldLayoutMkLst>
            <pc:docMk/>
            <pc:sldMasterMk cId="761168853" sldId="2147483648"/>
            <pc:sldLayoutMk cId="357837153" sldId="2147483656"/>
          </pc:sldLayoutMkLst>
        </pc:sldLayoutChg>
        <pc:sldLayoutChg chg="setBg">
          <pc:chgData name="Soule, Henry" userId="96179f16-fadf-483f-b2bf-f59c84e93833" providerId="ADAL" clId="{D8EB1EAA-7DEB-460C-B65C-24BCCB49A5F8}" dt="2021-03-26T14:29:33.298" v="409"/>
          <pc:sldLayoutMkLst>
            <pc:docMk/>
            <pc:sldMasterMk cId="761168853" sldId="2147483648"/>
            <pc:sldLayoutMk cId="856874851" sldId="2147483657"/>
          </pc:sldLayoutMkLst>
        </pc:sldLayoutChg>
        <pc:sldLayoutChg chg="setBg">
          <pc:chgData name="Soule, Henry" userId="96179f16-fadf-483f-b2bf-f59c84e93833" providerId="ADAL" clId="{D8EB1EAA-7DEB-460C-B65C-24BCCB49A5F8}" dt="2021-03-26T14:29:33.298" v="409"/>
          <pc:sldLayoutMkLst>
            <pc:docMk/>
            <pc:sldMasterMk cId="761168853" sldId="2147483648"/>
            <pc:sldLayoutMk cId="4062538946" sldId="2147483658"/>
          </pc:sldLayoutMkLst>
        </pc:sldLayoutChg>
        <pc:sldLayoutChg chg="setBg">
          <pc:chgData name="Soule, Henry" userId="96179f16-fadf-483f-b2bf-f59c84e93833" providerId="ADAL" clId="{D8EB1EAA-7DEB-460C-B65C-24BCCB49A5F8}" dt="2021-03-26T14:29:33.298" v="409"/>
          <pc:sldLayoutMkLst>
            <pc:docMk/>
            <pc:sldMasterMk cId="761168853" sldId="2147483648"/>
            <pc:sldLayoutMk cId="336553235" sldId="2147483659"/>
          </pc:sldLayoutMkLst>
        </pc:sldLayoutChg>
      </pc:sldMasterChg>
    </pc:docChg>
  </pc:docChgLst>
  <pc:docChgLst>
    <pc:chgData name="Soule, Henry" userId="96179f16-fadf-483f-b2bf-f59c84e93833" providerId="ADAL" clId="{570A562E-88DA-4964-A129-F4F05423896A}"/>
    <pc:docChg chg="undo custSel addSld delSld modSld">
      <pc:chgData name="Soule, Henry" userId="96179f16-fadf-483f-b2bf-f59c84e93833" providerId="ADAL" clId="{570A562E-88DA-4964-A129-F4F05423896A}" dt="2021-04-27T18:54:04.047" v="1079" actId="1076"/>
      <pc:docMkLst>
        <pc:docMk/>
      </pc:docMkLst>
      <pc:sldChg chg="del">
        <pc:chgData name="Soule, Henry" userId="96179f16-fadf-483f-b2bf-f59c84e93833" providerId="ADAL" clId="{570A562E-88DA-4964-A129-F4F05423896A}" dt="2021-04-26T20:50:21.719" v="86" actId="47"/>
        <pc:sldMkLst>
          <pc:docMk/>
          <pc:sldMk cId="2329233291" sldId="258"/>
        </pc:sldMkLst>
      </pc:sldChg>
      <pc:sldChg chg="addSp delSp modSp mod">
        <pc:chgData name="Soule, Henry" userId="96179f16-fadf-483f-b2bf-f59c84e93833" providerId="ADAL" clId="{570A562E-88DA-4964-A129-F4F05423896A}" dt="2021-04-26T20:50:49.060" v="95" actId="478"/>
        <pc:sldMkLst>
          <pc:docMk/>
          <pc:sldMk cId="820044651" sldId="259"/>
        </pc:sldMkLst>
        <pc:spChg chg="mod">
          <ac:chgData name="Soule, Henry" userId="96179f16-fadf-483f-b2bf-f59c84e93833" providerId="ADAL" clId="{570A562E-88DA-4964-A129-F4F05423896A}" dt="2021-04-26T20:50:27.902" v="88" actId="20577"/>
          <ac:spMkLst>
            <pc:docMk/>
            <pc:sldMk cId="820044651" sldId="259"/>
            <ac:spMk id="2" creationId="{C4D94E4B-31DD-4A5C-866C-8D9A05296E38}"/>
          </ac:spMkLst>
        </pc:spChg>
        <pc:spChg chg="add del mod">
          <ac:chgData name="Soule, Henry" userId="96179f16-fadf-483f-b2bf-f59c84e93833" providerId="ADAL" clId="{570A562E-88DA-4964-A129-F4F05423896A}" dt="2021-04-26T20:50:35.239" v="90" actId="478"/>
          <ac:spMkLst>
            <pc:docMk/>
            <pc:sldMk cId="820044651" sldId="259"/>
            <ac:spMk id="6" creationId="{2E9BAA9D-5C24-46DD-8DCC-403339D9EB07}"/>
          </ac:spMkLst>
        </pc:spChg>
        <pc:spChg chg="del mod">
          <ac:chgData name="Soule, Henry" userId="96179f16-fadf-483f-b2bf-f59c84e93833" providerId="ADAL" clId="{570A562E-88DA-4964-A129-F4F05423896A}" dt="2021-04-26T20:50:49.060" v="95" actId="478"/>
          <ac:spMkLst>
            <pc:docMk/>
            <pc:sldMk cId="820044651" sldId="259"/>
            <ac:spMk id="12" creationId="{1FE55523-E2A5-4BF6-9BF5-7CF7625EAC3F}"/>
          </ac:spMkLst>
        </pc:spChg>
        <pc:spChg chg="del mod">
          <ac:chgData name="Soule, Henry" userId="96179f16-fadf-483f-b2bf-f59c84e93833" providerId="ADAL" clId="{570A562E-88DA-4964-A129-F4F05423896A}" dt="2021-04-26T20:50:49.060" v="95" actId="478"/>
          <ac:spMkLst>
            <pc:docMk/>
            <pc:sldMk cId="820044651" sldId="259"/>
            <ac:spMk id="13" creationId="{542DA7E4-0C40-4E51-8F26-03BE3988A52C}"/>
          </ac:spMkLst>
        </pc:spChg>
        <pc:picChg chg="add del">
          <ac:chgData name="Soule, Henry" userId="96179f16-fadf-483f-b2bf-f59c84e93833" providerId="ADAL" clId="{570A562E-88DA-4964-A129-F4F05423896A}" dt="2021-04-26T20:50:35.239" v="90" actId="478"/>
          <ac:picMkLst>
            <pc:docMk/>
            <pc:sldMk cId="820044651" sldId="259"/>
            <ac:picMk id="3" creationId="{5292A1A9-9D2B-45A3-9A43-112E33F97B4E}"/>
          </ac:picMkLst>
        </pc:picChg>
      </pc:sldChg>
      <pc:sldChg chg="delSp mod">
        <pc:chgData name="Soule, Henry" userId="96179f16-fadf-483f-b2bf-f59c84e93833" providerId="ADAL" clId="{570A562E-88DA-4964-A129-F4F05423896A}" dt="2021-04-26T20:51:17.668" v="97" actId="478"/>
        <pc:sldMkLst>
          <pc:docMk/>
          <pc:sldMk cId="1021890327" sldId="269"/>
        </pc:sldMkLst>
        <pc:picChg chg="del">
          <ac:chgData name="Soule, Henry" userId="96179f16-fadf-483f-b2bf-f59c84e93833" providerId="ADAL" clId="{570A562E-88DA-4964-A129-F4F05423896A}" dt="2021-04-26T20:51:17.668" v="97" actId="478"/>
          <ac:picMkLst>
            <pc:docMk/>
            <pc:sldMk cId="1021890327" sldId="269"/>
            <ac:picMk id="5" creationId="{39C599FA-9030-4299-A2E3-D70480C507FD}"/>
          </ac:picMkLst>
        </pc:picChg>
      </pc:sldChg>
      <pc:sldChg chg="addSp modSp mod">
        <pc:chgData name="Soule, Henry" userId="96179f16-fadf-483f-b2bf-f59c84e93833" providerId="ADAL" clId="{570A562E-88DA-4964-A129-F4F05423896A}" dt="2021-04-26T20:48:06.889" v="85" actId="1076"/>
        <pc:sldMkLst>
          <pc:docMk/>
          <pc:sldMk cId="1276093447" sldId="274"/>
        </pc:sldMkLst>
        <pc:spChg chg="add mod">
          <ac:chgData name="Soule, Henry" userId="96179f16-fadf-483f-b2bf-f59c84e93833" providerId="ADAL" clId="{570A562E-88DA-4964-A129-F4F05423896A}" dt="2021-04-26T20:48:06.889" v="85" actId="1076"/>
          <ac:spMkLst>
            <pc:docMk/>
            <pc:sldMk cId="1276093447" sldId="274"/>
            <ac:spMk id="3" creationId="{1516D706-DCD2-4567-99DE-D0FEE5F9AFDC}"/>
          </ac:spMkLst>
        </pc:spChg>
        <pc:cxnChg chg="add mod">
          <ac:chgData name="Soule, Henry" userId="96179f16-fadf-483f-b2bf-f59c84e93833" providerId="ADAL" clId="{570A562E-88DA-4964-A129-F4F05423896A}" dt="2021-04-26T20:46:27.683" v="55" actId="208"/>
          <ac:cxnSpMkLst>
            <pc:docMk/>
            <pc:sldMk cId="1276093447" sldId="274"/>
            <ac:cxnSpMk id="6" creationId="{905419B8-908B-4868-9E17-A8B4DB355DBF}"/>
          </ac:cxnSpMkLst>
        </pc:cxnChg>
        <pc:cxnChg chg="add mod">
          <ac:chgData name="Soule, Henry" userId="96179f16-fadf-483f-b2bf-f59c84e93833" providerId="ADAL" clId="{570A562E-88DA-4964-A129-F4F05423896A}" dt="2021-04-26T20:46:37.910" v="57" actId="1076"/>
          <ac:cxnSpMkLst>
            <pc:docMk/>
            <pc:sldMk cId="1276093447" sldId="274"/>
            <ac:cxnSpMk id="7" creationId="{55166693-1CE8-4253-B680-6081570DEEF8}"/>
          </ac:cxnSpMkLst>
        </pc:cxnChg>
        <pc:cxnChg chg="add mod">
          <ac:chgData name="Soule, Henry" userId="96179f16-fadf-483f-b2bf-f59c84e93833" providerId="ADAL" clId="{570A562E-88DA-4964-A129-F4F05423896A}" dt="2021-04-26T20:46:43.698" v="59" actId="1076"/>
          <ac:cxnSpMkLst>
            <pc:docMk/>
            <pc:sldMk cId="1276093447" sldId="274"/>
            <ac:cxnSpMk id="8" creationId="{336E4006-68B0-420E-8E2E-D5CDDD73A81F}"/>
          </ac:cxnSpMkLst>
        </pc:cxnChg>
        <pc:cxnChg chg="add mod">
          <ac:chgData name="Soule, Henry" userId="96179f16-fadf-483f-b2bf-f59c84e93833" providerId="ADAL" clId="{570A562E-88DA-4964-A129-F4F05423896A}" dt="2021-04-26T20:47:36.380" v="72" actId="1076"/>
          <ac:cxnSpMkLst>
            <pc:docMk/>
            <pc:sldMk cId="1276093447" sldId="274"/>
            <ac:cxnSpMk id="9" creationId="{CD8C18C9-7B88-4CAC-9D53-90810B8C3836}"/>
          </ac:cxnSpMkLst>
        </pc:cxnChg>
        <pc:cxnChg chg="add mod">
          <ac:chgData name="Soule, Henry" userId="96179f16-fadf-483f-b2bf-f59c84e93833" providerId="ADAL" clId="{570A562E-88DA-4964-A129-F4F05423896A}" dt="2021-04-26T20:47:17.822" v="64" actId="14100"/>
          <ac:cxnSpMkLst>
            <pc:docMk/>
            <pc:sldMk cId="1276093447" sldId="274"/>
            <ac:cxnSpMk id="10" creationId="{9DC2405C-F226-410D-B11D-5B3B396C25E6}"/>
          </ac:cxnSpMkLst>
        </pc:cxnChg>
        <pc:cxnChg chg="add mod">
          <ac:chgData name="Soule, Henry" userId="96179f16-fadf-483f-b2bf-f59c84e93833" providerId="ADAL" clId="{570A562E-88DA-4964-A129-F4F05423896A}" dt="2021-04-26T20:47:37.940" v="73" actId="1076"/>
          <ac:cxnSpMkLst>
            <pc:docMk/>
            <pc:sldMk cId="1276093447" sldId="274"/>
            <ac:cxnSpMk id="11" creationId="{81FAF535-0974-43B3-8635-1CBEB3842F06}"/>
          </ac:cxnSpMkLst>
        </pc:cxnChg>
      </pc:sldChg>
      <pc:sldChg chg="addSp delSp modSp new mod">
        <pc:chgData name="Soule, Henry" userId="96179f16-fadf-483f-b2bf-f59c84e93833" providerId="ADAL" clId="{570A562E-88DA-4964-A129-F4F05423896A}" dt="2021-04-27T18:54:04.047" v="1079" actId="1076"/>
        <pc:sldMkLst>
          <pc:docMk/>
          <pc:sldMk cId="793433534" sldId="277"/>
        </pc:sldMkLst>
        <pc:spChg chg="mod">
          <ac:chgData name="Soule, Henry" userId="96179f16-fadf-483f-b2bf-f59c84e93833" providerId="ADAL" clId="{570A562E-88DA-4964-A129-F4F05423896A}" dt="2021-04-27T18:53:19.462" v="1065" actId="20577"/>
          <ac:spMkLst>
            <pc:docMk/>
            <pc:sldMk cId="793433534" sldId="277"/>
            <ac:spMk id="2" creationId="{87A2A6AE-7FBC-439A-9428-E08D583B2E07}"/>
          </ac:spMkLst>
        </pc:spChg>
        <pc:spChg chg="del">
          <ac:chgData name="Soule, Henry" userId="96179f16-fadf-483f-b2bf-f59c84e93833" providerId="ADAL" clId="{570A562E-88DA-4964-A129-F4F05423896A}" dt="2021-04-27T14:19:10.591" v="641" actId="478"/>
          <ac:spMkLst>
            <pc:docMk/>
            <pc:sldMk cId="793433534" sldId="277"/>
            <ac:spMk id="3" creationId="{4D7E52BB-931E-414D-8410-D207FAD9EC0E}"/>
          </ac:spMkLst>
        </pc:spChg>
        <pc:spChg chg="add mod">
          <ac:chgData name="Soule, Henry" userId="96179f16-fadf-483f-b2bf-f59c84e93833" providerId="ADAL" clId="{570A562E-88DA-4964-A129-F4F05423896A}" dt="2021-04-27T18:34:30.424" v="860" actId="1076"/>
          <ac:spMkLst>
            <pc:docMk/>
            <pc:sldMk cId="793433534" sldId="277"/>
            <ac:spMk id="6" creationId="{C382D7A8-A5C8-41A9-849B-0F69281274E2}"/>
          </ac:spMkLst>
        </pc:spChg>
        <pc:spChg chg="add mod">
          <ac:chgData name="Soule, Henry" userId="96179f16-fadf-483f-b2bf-f59c84e93833" providerId="ADAL" clId="{570A562E-88DA-4964-A129-F4F05423896A}" dt="2021-04-27T18:34:50.670" v="890" actId="1076"/>
          <ac:spMkLst>
            <pc:docMk/>
            <pc:sldMk cId="793433534" sldId="277"/>
            <ac:spMk id="12" creationId="{177B203E-164C-42AB-A550-FE5B6B69E358}"/>
          </ac:spMkLst>
        </pc:spChg>
        <pc:spChg chg="add mod">
          <ac:chgData name="Soule, Henry" userId="96179f16-fadf-483f-b2bf-f59c84e93833" providerId="ADAL" clId="{570A562E-88DA-4964-A129-F4F05423896A}" dt="2021-04-27T18:37:13.684" v="949" actId="1076"/>
          <ac:spMkLst>
            <pc:docMk/>
            <pc:sldMk cId="793433534" sldId="277"/>
            <ac:spMk id="15" creationId="{5E3831B7-D82D-4CDA-BAB7-F4C3B7BD4471}"/>
          </ac:spMkLst>
        </pc:spChg>
        <pc:spChg chg="add mod">
          <ac:chgData name="Soule, Henry" userId="96179f16-fadf-483f-b2bf-f59c84e93833" providerId="ADAL" clId="{570A562E-88DA-4964-A129-F4F05423896A}" dt="2021-04-27T18:52:14.804" v="1060" actId="1076"/>
          <ac:spMkLst>
            <pc:docMk/>
            <pc:sldMk cId="793433534" sldId="277"/>
            <ac:spMk id="18" creationId="{D8CCA733-CE92-4BE8-BC7F-9E9F34F3049C}"/>
          </ac:spMkLst>
        </pc:spChg>
        <pc:spChg chg="add mod">
          <ac:chgData name="Soule, Henry" userId="96179f16-fadf-483f-b2bf-f59c84e93833" providerId="ADAL" clId="{570A562E-88DA-4964-A129-F4F05423896A}" dt="2021-04-27T18:41:24.543" v="1002" actId="1076"/>
          <ac:spMkLst>
            <pc:docMk/>
            <pc:sldMk cId="793433534" sldId="277"/>
            <ac:spMk id="21" creationId="{9BB0E911-9BBD-4430-82D6-A46A28171700}"/>
          </ac:spMkLst>
        </pc:spChg>
        <pc:spChg chg="add mod">
          <ac:chgData name="Soule, Henry" userId="96179f16-fadf-483f-b2bf-f59c84e93833" providerId="ADAL" clId="{570A562E-88DA-4964-A129-F4F05423896A}" dt="2021-04-27T18:53:22.724" v="1066" actId="1076"/>
          <ac:spMkLst>
            <pc:docMk/>
            <pc:sldMk cId="793433534" sldId="277"/>
            <ac:spMk id="23" creationId="{4B1934E0-CF4A-41CC-9A4D-1E03716327BF}"/>
          </ac:spMkLst>
        </pc:spChg>
        <pc:spChg chg="add mod">
          <ac:chgData name="Soule, Henry" userId="96179f16-fadf-483f-b2bf-f59c84e93833" providerId="ADAL" clId="{570A562E-88DA-4964-A129-F4F05423896A}" dt="2021-04-27T18:54:04.047" v="1079" actId="1076"/>
          <ac:spMkLst>
            <pc:docMk/>
            <pc:sldMk cId="793433534" sldId="277"/>
            <ac:spMk id="26" creationId="{8FE8B3FA-5112-4B90-99D4-8740FEC08DCC}"/>
          </ac:spMkLst>
        </pc:spChg>
        <pc:picChg chg="add mod">
          <ac:chgData name="Soule, Henry" userId="96179f16-fadf-483f-b2bf-f59c84e93833" providerId="ADAL" clId="{570A562E-88DA-4964-A129-F4F05423896A}" dt="2021-04-27T18:37:01.470" v="944" actId="1076"/>
          <ac:picMkLst>
            <pc:docMk/>
            <pc:sldMk cId="793433534" sldId="277"/>
            <ac:picMk id="4" creationId="{6FB591AA-59AA-4DA9-A7C4-00F12336667F}"/>
          </ac:picMkLst>
        </pc:picChg>
        <pc:picChg chg="add del mod">
          <ac:chgData name="Soule, Henry" userId="96179f16-fadf-483f-b2bf-f59c84e93833" providerId="ADAL" clId="{570A562E-88DA-4964-A129-F4F05423896A}" dt="2021-04-27T18:32:55.752" v="829" actId="478"/>
          <ac:picMkLst>
            <pc:docMk/>
            <pc:sldMk cId="793433534" sldId="277"/>
            <ac:picMk id="5" creationId="{FCB8481B-CE58-4615-BC74-2BA07080BC8F}"/>
          </ac:picMkLst>
        </pc:picChg>
        <pc:picChg chg="add del mod">
          <ac:chgData name="Soule, Henry" userId="96179f16-fadf-483f-b2bf-f59c84e93833" providerId="ADAL" clId="{570A562E-88DA-4964-A129-F4F05423896A}" dt="2021-04-27T18:32:56.157" v="830" actId="478"/>
          <ac:picMkLst>
            <pc:docMk/>
            <pc:sldMk cId="793433534" sldId="277"/>
            <ac:picMk id="7" creationId="{938CB06D-14CD-40CF-A0EB-F7477AD3A491}"/>
          </ac:picMkLst>
        </pc:picChg>
        <pc:picChg chg="add del mod">
          <ac:chgData name="Soule, Henry" userId="96179f16-fadf-483f-b2bf-f59c84e93833" providerId="ADAL" clId="{570A562E-88DA-4964-A129-F4F05423896A}" dt="2021-04-27T18:32:57.363" v="832" actId="478"/>
          <ac:picMkLst>
            <pc:docMk/>
            <pc:sldMk cId="793433534" sldId="277"/>
            <ac:picMk id="9" creationId="{F5BD75D6-CB29-440B-8A5C-A3F762087A12}"/>
          </ac:picMkLst>
        </pc:picChg>
        <pc:picChg chg="add mod">
          <ac:chgData name="Soule, Henry" userId="96179f16-fadf-483f-b2bf-f59c84e93833" providerId="ADAL" clId="{570A562E-88DA-4964-A129-F4F05423896A}" dt="2021-04-27T18:37:07.326" v="946" actId="1076"/>
          <ac:picMkLst>
            <pc:docMk/>
            <pc:sldMk cId="793433534" sldId="277"/>
            <ac:picMk id="10" creationId="{3DC05EBA-E546-4339-A819-35F7FC85C3D2}"/>
          </ac:picMkLst>
        </pc:picChg>
        <pc:picChg chg="add del mod">
          <ac:chgData name="Soule, Henry" userId="96179f16-fadf-483f-b2bf-f59c84e93833" providerId="ADAL" clId="{570A562E-88DA-4964-A129-F4F05423896A}" dt="2021-04-27T18:32:56.895" v="831" actId="478"/>
          <ac:picMkLst>
            <pc:docMk/>
            <pc:sldMk cId="793433534" sldId="277"/>
            <ac:picMk id="11" creationId="{37AEB9D8-206D-439B-A791-BCDC051849BE}"/>
          </ac:picMkLst>
        </pc:picChg>
        <pc:picChg chg="add mod">
          <ac:chgData name="Soule, Henry" userId="96179f16-fadf-483f-b2bf-f59c84e93833" providerId="ADAL" clId="{570A562E-88DA-4964-A129-F4F05423896A}" dt="2021-04-27T18:52:09.819" v="1058" actId="1076"/>
          <ac:picMkLst>
            <pc:docMk/>
            <pc:sldMk cId="793433534" sldId="277"/>
            <ac:picMk id="14" creationId="{BBA82F3C-F537-4E53-A404-5691B43975E3}"/>
          </ac:picMkLst>
        </pc:picChg>
        <pc:picChg chg="add mod">
          <ac:chgData name="Soule, Henry" userId="96179f16-fadf-483f-b2bf-f59c84e93833" providerId="ADAL" clId="{570A562E-88DA-4964-A129-F4F05423896A}" dt="2021-04-27T18:52:10.944" v="1059" actId="1076"/>
          <ac:picMkLst>
            <pc:docMk/>
            <pc:sldMk cId="793433534" sldId="277"/>
            <ac:picMk id="17" creationId="{7F31280F-975D-4D64-833A-FDE286D4F63C}"/>
          </ac:picMkLst>
        </pc:picChg>
        <pc:picChg chg="add mod">
          <ac:chgData name="Soule, Henry" userId="96179f16-fadf-483f-b2bf-f59c84e93833" providerId="ADAL" clId="{570A562E-88DA-4964-A129-F4F05423896A}" dt="2021-04-27T18:37:00.745" v="943" actId="1076"/>
          <ac:picMkLst>
            <pc:docMk/>
            <pc:sldMk cId="793433534" sldId="277"/>
            <ac:picMk id="20" creationId="{49E1C335-D27A-40D9-B500-C7D0F2CD6048}"/>
          </ac:picMkLst>
        </pc:picChg>
        <pc:picChg chg="add mod">
          <ac:chgData name="Soule, Henry" userId="96179f16-fadf-483f-b2bf-f59c84e93833" providerId="ADAL" clId="{570A562E-88DA-4964-A129-F4F05423896A}" dt="2021-04-27T18:53:55.121" v="1074" actId="1076"/>
          <ac:picMkLst>
            <pc:docMk/>
            <pc:sldMk cId="793433534" sldId="277"/>
            <ac:picMk id="25" creationId="{7CD38F85-9CFD-48B7-96C4-2034804357C7}"/>
          </ac:picMkLst>
        </pc:picChg>
        <pc:picChg chg="add mod">
          <ac:chgData name="Soule, Henry" userId="96179f16-fadf-483f-b2bf-f59c84e93833" providerId="ADAL" clId="{570A562E-88DA-4964-A129-F4F05423896A}" dt="2021-04-27T18:54:01.817" v="1078" actId="1076"/>
          <ac:picMkLst>
            <pc:docMk/>
            <pc:sldMk cId="793433534" sldId="277"/>
            <ac:picMk id="31" creationId="{B04B4B00-8355-4F90-A2C9-81688AA98211}"/>
          </ac:picMkLst>
        </pc:picChg>
        <pc:cxnChg chg="add mod">
          <ac:chgData name="Soule, Henry" userId="96179f16-fadf-483f-b2bf-f59c84e93833" providerId="ADAL" clId="{570A562E-88DA-4964-A129-F4F05423896A}" dt="2021-04-27T18:53:51.664" v="1072" actId="1076"/>
          <ac:cxnSpMkLst>
            <pc:docMk/>
            <pc:sldMk cId="793433534" sldId="277"/>
            <ac:cxnSpMk id="28" creationId="{20B54929-F65B-456C-B99A-693334DF3047}"/>
          </ac:cxnSpMkLst>
        </pc:cxnChg>
        <pc:cxnChg chg="add mod">
          <ac:chgData name="Soule, Henry" userId="96179f16-fadf-483f-b2bf-f59c84e93833" providerId="ADAL" clId="{570A562E-88DA-4964-A129-F4F05423896A}" dt="2021-04-27T18:53:53.834" v="1073" actId="1076"/>
          <ac:cxnSpMkLst>
            <pc:docMk/>
            <pc:sldMk cId="793433534" sldId="277"/>
            <ac:cxnSpMk id="32" creationId="{E09EB27A-F58C-4D60-A530-E71E3D37E913}"/>
          </ac:cxnSpMkLst>
        </pc:cxnChg>
      </pc:sldChg>
      <pc:sldChg chg="addSp delSp modSp new mod">
        <pc:chgData name="Soule, Henry" userId="96179f16-fadf-483f-b2bf-f59c84e93833" providerId="ADAL" clId="{570A562E-88DA-4964-A129-F4F05423896A}" dt="2021-04-27T14:29:25.879" v="802" actId="20577"/>
        <pc:sldMkLst>
          <pc:docMk/>
          <pc:sldMk cId="1236903803" sldId="278"/>
        </pc:sldMkLst>
        <pc:spChg chg="mod">
          <ac:chgData name="Soule, Henry" userId="96179f16-fadf-483f-b2bf-f59c84e93833" providerId="ADAL" clId="{570A562E-88DA-4964-A129-F4F05423896A}" dt="2021-04-27T14:27:31.693" v="772" actId="20577"/>
          <ac:spMkLst>
            <pc:docMk/>
            <pc:sldMk cId="1236903803" sldId="278"/>
            <ac:spMk id="2" creationId="{AC4A7CE2-E3C1-430B-A4B5-1E6ACCE6C272}"/>
          </ac:spMkLst>
        </pc:spChg>
        <pc:spChg chg="add del mod">
          <ac:chgData name="Soule, Henry" userId="96179f16-fadf-483f-b2bf-f59c84e93833" providerId="ADAL" clId="{570A562E-88DA-4964-A129-F4F05423896A}" dt="2021-04-27T14:27:00.118" v="746" actId="1076"/>
          <ac:spMkLst>
            <pc:docMk/>
            <pc:sldMk cId="1236903803" sldId="278"/>
            <ac:spMk id="3" creationId="{1CF8B3CA-593F-4FB8-8A2C-D2D5DBE35087}"/>
          </ac:spMkLst>
        </pc:spChg>
        <pc:spChg chg="add del mod">
          <ac:chgData name="Soule, Henry" userId="96179f16-fadf-483f-b2bf-f59c84e93833" providerId="ADAL" clId="{570A562E-88DA-4964-A129-F4F05423896A}" dt="2021-04-27T13:08:45.422" v="181" actId="478"/>
          <ac:spMkLst>
            <pc:docMk/>
            <pc:sldMk cId="1236903803" sldId="278"/>
            <ac:spMk id="7" creationId="{CD42858E-EFD2-4E1D-B59D-73013277180A}"/>
          </ac:spMkLst>
        </pc:spChg>
        <pc:spChg chg="add mod">
          <ac:chgData name="Soule, Henry" userId="96179f16-fadf-483f-b2bf-f59c84e93833" providerId="ADAL" clId="{570A562E-88DA-4964-A129-F4F05423896A}" dt="2021-04-27T13:38:38.189" v="306" actId="1076"/>
          <ac:spMkLst>
            <pc:docMk/>
            <pc:sldMk cId="1236903803" sldId="278"/>
            <ac:spMk id="11" creationId="{09B35264-CA6A-4E1F-9BC2-3C17BB6D9C65}"/>
          </ac:spMkLst>
        </pc:spChg>
        <pc:spChg chg="add mod">
          <ac:chgData name="Soule, Henry" userId="96179f16-fadf-483f-b2bf-f59c84e93833" providerId="ADAL" clId="{570A562E-88DA-4964-A129-F4F05423896A}" dt="2021-04-27T14:28:25.497" v="773" actId="1076"/>
          <ac:spMkLst>
            <pc:docMk/>
            <pc:sldMk cId="1236903803" sldId="278"/>
            <ac:spMk id="15" creationId="{B47254AB-EDD5-446C-B61B-20E20C57B8E5}"/>
          </ac:spMkLst>
        </pc:spChg>
        <pc:spChg chg="add mod">
          <ac:chgData name="Soule, Henry" userId="96179f16-fadf-483f-b2bf-f59c84e93833" providerId="ADAL" clId="{570A562E-88DA-4964-A129-F4F05423896A}" dt="2021-04-27T14:29:02.023" v="790" actId="20577"/>
          <ac:spMkLst>
            <pc:docMk/>
            <pc:sldMk cId="1236903803" sldId="278"/>
            <ac:spMk id="19" creationId="{312CE26E-3964-4EC1-AF1E-C96D68C33389}"/>
          </ac:spMkLst>
        </pc:spChg>
        <pc:spChg chg="add mod">
          <ac:chgData name="Soule, Henry" userId="96179f16-fadf-483f-b2bf-f59c84e93833" providerId="ADAL" clId="{570A562E-88DA-4964-A129-F4F05423896A}" dt="2021-04-27T14:29:25.879" v="802" actId="20577"/>
          <ac:spMkLst>
            <pc:docMk/>
            <pc:sldMk cId="1236903803" sldId="278"/>
            <ac:spMk id="23" creationId="{F3EE830D-C019-4C24-BD35-BF0161656213}"/>
          </ac:spMkLst>
        </pc:spChg>
        <pc:spChg chg="add mod">
          <ac:chgData name="Soule, Henry" userId="96179f16-fadf-483f-b2bf-f59c84e93833" providerId="ADAL" clId="{570A562E-88DA-4964-A129-F4F05423896A}" dt="2021-04-27T13:43:11.653" v="338" actId="1076"/>
          <ac:spMkLst>
            <pc:docMk/>
            <pc:sldMk cId="1236903803" sldId="278"/>
            <ac:spMk id="27" creationId="{7F063FF4-46B1-488A-8D03-D07A97683E01}"/>
          </ac:spMkLst>
        </pc:spChg>
        <pc:spChg chg="add mod">
          <ac:chgData name="Soule, Henry" userId="96179f16-fadf-483f-b2bf-f59c84e93833" providerId="ADAL" clId="{570A562E-88DA-4964-A129-F4F05423896A}" dt="2021-04-27T13:43:52.155" v="350" actId="1076"/>
          <ac:spMkLst>
            <pc:docMk/>
            <pc:sldMk cId="1236903803" sldId="278"/>
            <ac:spMk id="31" creationId="{E59FEC74-4CEE-4815-8EAA-3D9F255FF486}"/>
          </ac:spMkLst>
        </pc:spChg>
        <pc:picChg chg="add mod">
          <ac:chgData name="Soule, Henry" userId="96179f16-fadf-483f-b2bf-f59c84e93833" providerId="ADAL" clId="{570A562E-88DA-4964-A129-F4F05423896A}" dt="2021-04-27T13:52:58.125" v="536" actId="14100"/>
          <ac:picMkLst>
            <pc:docMk/>
            <pc:sldMk cId="1236903803" sldId="278"/>
            <ac:picMk id="5" creationId="{9D8A32D2-4646-4CFC-B47D-94E4563591BC}"/>
          </ac:picMkLst>
        </pc:picChg>
        <pc:picChg chg="add mod">
          <ac:chgData name="Soule, Henry" userId="96179f16-fadf-483f-b2bf-f59c84e93833" providerId="ADAL" clId="{570A562E-88DA-4964-A129-F4F05423896A}" dt="2021-04-27T13:52:59.783" v="537" actId="14100"/>
          <ac:picMkLst>
            <pc:docMk/>
            <pc:sldMk cId="1236903803" sldId="278"/>
            <ac:picMk id="9" creationId="{2850DEAE-07D7-460F-8AD4-53968034CE53}"/>
          </ac:picMkLst>
        </pc:picChg>
        <pc:picChg chg="add mod">
          <ac:chgData name="Soule, Henry" userId="96179f16-fadf-483f-b2bf-f59c84e93833" providerId="ADAL" clId="{570A562E-88DA-4964-A129-F4F05423896A}" dt="2021-04-27T13:53:02.091" v="539" actId="1076"/>
          <ac:picMkLst>
            <pc:docMk/>
            <pc:sldMk cId="1236903803" sldId="278"/>
            <ac:picMk id="13" creationId="{9DF8F8EE-5FAD-4B4C-869E-0280126BB90B}"/>
          </ac:picMkLst>
        </pc:picChg>
        <pc:picChg chg="add mod">
          <ac:chgData name="Soule, Henry" userId="96179f16-fadf-483f-b2bf-f59c84e93833" providerId="ADAL" clId="{570A562E-88DA-4964-A129-F4F05423896A}" dt="2021-04-27T13:38:40.302" v="307" actId="14100"/>
          <ac:picMkLst>
            <pc:docMk/>
            <pc:sldMk cId="1236903803" sldId="278"/>
            <ac:picMk id="17" creationId="{B54CFA91-EA36-4C4E-96CB-A4613B228A6C}"/>
          </ac:picMkLst>
        </pc:picChg>
        <pc:picChg chg="add mod">
          <ac:chgData name="Soule, Henry" userId="96179f16-fadf-483f-b2bf-f59c84e93833" providerId="ADAL" clId="{570A562E-88DA-4964-A129-F4F05423896A}" dt="2021-04-27T13:42:50.617" v="327" actId="1076"/>
          <ac:picMkLst>
            <pc:docMk/>
            <pc:sldMk cId="1236903803" sldId="278"/>
            <ac:picMk id="21" creationId="{27CF5F89-6B35-4681-8757-87090D162FED}"/>
          </ac:picMkLst>
        </pc:picChg>
        <pc:picChg chg="add mod">
          <ac:chgData name="Soule, Henry" userId="96179f16-fadf-483f-b2bf-f59c84e93833" providerId="ADAL" clId="{570A562E-88DA-4964-A129-F4F05423896A}" dt="2021-04-27T13:42:55.811" v="330" actId="1076"/>
          <ac:picMkLst>
            <pc:docMk/>
            <pc:sldMk cId="1236903803" sldId="278"/>
            <ac:picMk id="25" creationId="{C18C77F8-D5B4-4D7A-8E35-349072C34C80}"/>
          </ac:picMkLst>
        </pc:picChg>
        <pc:picChg chg="add mod">
          <ac:chgData name="Soule, Henry" userId="96179f16-fadf-483f-b2bf-f59c84e93833" providerId="ADAL" clId="{570A562E-88DA-4964-A129-F4F05423896A}" dt="2021-04-27T13:43:34.531" v="342" actId="1076"/>
          <ac:picMkLst>
            <pc:docMk/>
            <pc:sldMk cId="1236903803" sldId="278"/>
            <ac:picMk id="29" creationId="{4D977E4D-ADBC-421E-A19A-D812E8B3428B}"/>
          </ac:picMkLst>
        </pc:picChg>
        <pc:picChg chg="add del mod">
          <ac:chgData name="Soule, Henry" userId="96179f16-fadf-483f-b2bf-f59c84e93833" providerId="ADAL" clId="{570A562E-88DA-4964-A129-F4F05423896A}" dt="2021-04-27T14:28:27.841" v="774" actId="478"/>
          <ac:picMkLst>
            <pc:docMk/>
            <pc:sldMk cId="1236903803" sldId="278"/>
            <ac:picMk id="33" creationId="{02EDECD2-557E-40FF-8A3B-49198A98370E}"/>
          </ac:picMkLst>
        </pc:picChg>
      </pc:sldChg>
      <pc:sldChg chg="addSp delSp modSp new mod">
        <pc:chgData name="Soule, Henry" userId="96179f16-fadf-483f-b2bf-f59c84e93833" providerId="ADAL" clId="{570A562E-88DA-4964-A129-F4F05423896A}" dt="2021-04-27T14:25:48.591" v="745" actId="20577"/>
        <pc:sldMkLst>
          <pc:docMk/>
          <pc:sldMk cId="377378212" sldId="279"/>
        </pc:sldMkLst>
        <pc:spChg chg="mod">
          <ac:chgData name="Soule, Henry" userId="96179f16-fadf-483f-b2bf-f59c84e93833" providerId="ADAL" clId="{570A562E-88DA-4964-A129-F4F05423896A}" dt="2021-04-27T14:06:03.514" v="591" actId="1076"/>
          <ac:spMkLst>
            <pc:docMk/>
            <pc:sldMk cId="377378212" sldId="279"/>
            <ac:spMk id="2" creationId="{2E711818-F793-4809-895A-A77F6687A250}"/>
          </ac:spMkLst>
        </pc:spChg>
        <pc:spChg chg="del">
          <ac:chgData name="Soule, Henry" userId="96179f16-fadf-483f-b2bf-f59c84e93833" providerId="ADAL" clId="{570A562E-88DA-4964-A129-F4F05423896A}" dt="2021-04-27T14:00:11.769" v="542" actId="22"/>
          <ac:spMkLst>
            <pc:docMk/>
            <pc:sldMk cId="377378212" sldId="279"/>
            <ac:spMk id="3" creationId="{86588EC2-5DC5-4420-803A-CFD083BB5FFD}"/>
          </ac:spMkLst>
        </pc:spChg>
        <pc:spChg chg="add mod">
          <ac:chgData name="Soule, Henry" userId="96179f16-fadf-483f-b2bf-f59c84e93833" providerId="ADAL" clId="{570A562E-88DA-4964-A129-F4F05423896A}" dt="2021-04-27T14:21:42.543" v="689" actId="6549"/>
          <ac:spMkLst>
            <pc:docMk/>
            <pc:sldMk cId="377378212" sldId="279"/>
            <ac:spMk id="7" creationId="{8087BAB6-FFBA-43C5-9DC5-A91E64829CCF}"/>
          </ac:spMkLst>
        </pc:spChg>
        <pc:spChg chg="add mod">
          <ac:chgData name="Soule, Henry" userId="96179f16-fadf-483f-b2bf-f59c84e93833" providerId="ADAL" clId="{570A562E-88DA-4964-A129-F4F05423896A}" dt="2021-04-27T14:23:46.860" v="707" actId="20577"/>
          <ac:spMkLst>
            <pc:docMk/>
            <pc:sldMk cId="377378212" sldId="279"/>
            <ac:spMk id="11" creationId="{6267BC3F-3D8D-4AF4-8B89-69973E7D4F7F}"/>
          </ac:spMkLst>
        </pc:spChg>
        <pc:spChg chg="add mod">
          <ac:chgData name="Soule, Henry" userId="96179f16-fadf-483f-b2bf-f59c84e93833" providerId="ADAL" clId="{570A562E-88DA-4964-A129-F4F05423896A}" dt="2021-04-27T14:24:56.653" v="719" actId="20577"/>
          <ac:spMkLst>
            <pc:docMk/>
            <pc:sldMk cId="377378212" sldId="279"/>
            <ac:spMk id="15" creationId="{A8B0E5EA-410E-43C3-B1DB-563C361B5FDE}"/>
          </ac:spMkLst>
        </pc:spChg>
        <pc:spChg chg="add mod">
          <ac:chgData name="Soule, Henry" userId="96179f16-fadf-483f-b2bf-f59c84e93833" providerId="ADAL" clId="{570A562E-88DA-4964-A129-F4F05423896A}" dt="2021-04-27T14:25:31.208" v="722" actId="1076"/>
          <ac:spMkLst>
            <pc:docMk/>
            <pc:sldMk cId="377378212" sldId="279"/>
            <ac:spMk id="19" creationId="{B5EEB5D6-AFD2-4C5B-B2B5-2F82A8991E56}"/>
          </ac:spMkLst>
        </pc:spChg>
        <pc:spChg chg="add mod">
          <ac:chgData name="Soule, Henry" userId="96179f16-fadf-483f-b2bf-f59c84e93833" providerId="ADAL" clId="{570A562E-88DA-4964-A129-F4F05423896A}" dt="2021-04-27T14:25:48.591" v="745" actId="20577"/>
          <ac:spMkLst>
            <pc:docMk/>
            <pc:sldMk cId="377378212" sldId="279"/>
            <ac:spMk id="21" creationId="{0F4E6532-A28C-410C-AAE8-155E9FA07C4B}"/>
          </ac:spMkLst>
        </pc:spChg>
        <pc:picChg chg="add mod ord">
          <ac:chgData name="Soule, Henry" userId="96179f16-fadf-483f-b2bf-f59c84e93833" providerId="ADAL" clId="{570A562E-88DA-4964-A129-F4F05423896A}" dt="2021-04-27T14:06:04.609" v="592" actId="1076"/>
          <ac:picMkLst>
            <pc:docMk/>
            <pc:sldMk cId="377378212" sldId="279"/>
            <ac:picMk id="5" creationId="{AC96F63B-10F9-492C-AF67-34ECFDE02117}"/>
          </ac:picMkLst>
        </pc:picChg>
        <pc:picChg chg="add mod">
          <ac:chgData name="Soule, Henry" userId="96179f16-fadf-483f-b2bf-f59c84e93833" providerId="ADAL" clId="{570A562E-88DA-4964-A129-F4F05423896A}" dt="2021-04-27T14:21:12.919" v="672" actId="1076"/>
          <ac:picMkLst>
            <pc:docMk/>
            <pc:sldMk cId="377378212" sldId="279"/>
            <ac:picMk id="9" creationId="{28729406-5319-4E23-8735-592E76C32117}"/>
          </ac:picMkLst>
        </pc:picChg>
        <pc:picChg chg="add mod">
          <ac:chgData name="Soule, Henry" userId="96179f16-fadf-483f-b2bf-f59c84e93833" providerId="ADAL" clId="{570A562E-88DA-4964-A129-F4F05423896A}" dt="2021-04-27T14:21:14.629" v="673" actId="1076"/>
          <ac:picMkLst>
            <pc:docMk/>
            <pc:sldMk cId="377378212" sldId="279"/>
            <ac:picMk id="13" creationId="{53716283-78E1-46B6-9778-C689A4128A02}"/>
          </ac:picMkLst>
        </pc:picChg>
        <pc:picChg chg="add mod">
          <ac:chgData name="Soule, Henry" userId="96179f16-fadf-483f-b2bf-f59c84e93833" providerId="ADAL" clId="{570A562E-88DA-4964-A129-F4F05423896A}" dt="2021-04-27T14:25:29.001" v="721" actId="1076"/>
          <ac:picMkLst>
            <pc:docMk/>
            <pc:sldMk cId="377378212" sldId="279"/>
            <ac:picMk id="17" creationId="{FFA5C9DB-9CAD-4848-8205-6E20A57DD109}"/>
          </ac:picMkLst>
        </pc:picChg>
      </pc:sldChg>
      <pc:sldChg chg="addSp modSp new mod">
        <pc:chgData name="Soule, Henry" userId="96179f16-fadf-483f-b2bf-f59c84e93833" providerId="ADAL" clId="{570A562E-88DA-4964-A129-F4F05423896A}" dt="2021-04-27T14:34:17.021" v="828" actId="1076"/>
        <pc:sldMkLst>
          <pc:docMk/>
          <pc:sldMk cId="3230328747" sldId="280"/>
        </pc:sldMkLst>
        <pc:spChg chg="mod">
          <ac:chgData name="Soule, Henry" userId="96179f16-fadf-483f-b2bf-f59c84e93833" providerId="ADAL" clId="{570A562E-88DA-4964-A129-F4F05423896A}" dt="2021-04-27T14:28:38.251" v="780" actId="20577"/>
          <ac:spMkLst>
            <pc:docMk/>
            <pc:sldMk cId="3230328747" sldId="280"/>
            <ac:spMk id="2" creationId="{92F9B291-ED88-4C7B-BA5E-B34AF32017F0}"/>
          </ac:spMkLst>
        </pc:spChg>
        <pc:spChg chg="mod">
          <ac:chgData name="Soule, Henry" userId="96179f16-fadf-483f-b2bf-f59c84e93833" providerId="ADAL" clId="{570A562E-88DA-4964-A129-F4F05423896A}" dt="2021-04-27T13:50:21.421" v="510" actId="20577"/>
          <ac:spMkLst>
            <pc:docMk/>
            <pc:sldMk cId="3230328747" sldId="280"/>
            <ac:spMk id="3" creationId="{D8D7ADEB-D570-416D-883D-FE6D1E4A8110}"/>
          </ac:spMkLst>
        </pc:spChg>
        <pc:picChg chg="add mod">
          <ac:chgData name="Soule, Henry" userId="96179f16-fadf-483f-b2bf-f59c84e93833" providerId="ADAL" clId="{570A562E-88DA-4964-A129-F4F05423896A}" dt="2021-04-27T14:33:38.711" v="816" actId="14100"/>
          <ac:picMkLst>
            <pc:docMk/>
            <pc:sldMk cId="3230328747" sldId="280"/>
            <ac:picMk id="5" creationId="{079A5773-400A-466C-B84D-444DA765FA9B}"/>
          </ac:picMkLst>
        </pc:picChg>
        <pc:picChg chg="add mod">
          <ac:chgData name="Soule, Henry" userId="96179f16-fadf-483f-b2bf-f59c84e93833" providerId="ADAL" clId="{570A562E-88DA-4964-A129-F4F05423896A}" dt="2021-04-27T14:33:40.094" v="817" actId="1076"/>
          <ac:picMkLst>
            <pc:docMk/>
            <pc:sldMk cId="3230328747" sldId="280"/>
            <ac:picMk id="7" creationId="{C93DCF2E-3FD5-40E0-ADE5-949BD696AAD4}"/>
          </ac:picMkLst>
        </pc:picChg>
        <pc:picChg chg="add mod">
          <ac:chgData name="Soule, Henry" userId="96179f16-fadf-483f-b2bf-f59c84e93833" providerId="ADAL" clId="{570A562E-88DA-4964-A129-F4F05423896A}" dt="2021-04-27T14:34:17.021" v="828" actId="1076"/>
          <ac:picMkLst>
            <pc:docMk/>
            <pc:sldMk cId="3230328747" sldId="280"/>
            <ac:picMk id="9" creationId="{0F603CA9-C75C-48BE-8EF1-2A253071685B}"/>
          </ac:picMkLst>
        </pc:picChg>
      </pc:sldChg>
    </pc:docChg>
  </pc:docChgLst>
  <pc:docChgLst>
    <pc:chgData name="Gile, Angela" userId="e05ea3e0-eaed-4bb4-9b57-a302049ca634" providerId="ADAL" clId="{991C72AC-FC99-45E6-B199-6072CB3D486F}"/>
    <pc:docChg chg="undo custSel addSld modSld sldOrd">
      <pc:chgData name="Gile, Angela" userId="e05ea3e0-eaed-4bb4-9b57-a302049ca634" providerId="ADAL" clId="{991C72AC-FC99-45E6-B199-6072CB3D486F}" dt="2021-03-15T17:27:25.310" v="345" actId="20577"/>
      <pc:docMkLst>
        <pc:docMk/>
      </pc:docMkLst>
      <pc:sldChg chg="modSp mod ord">
        <pc:chgData name="Gile, Angela" userId="e05ea3e0-eaed-4bb4-9b57-a302049ca634" providerId="ADAL" clId="{991C72AC-FC99-45E6-B199-6072CB3D486F}" dt="2021-03-15T17:25:39.057" v="42"/>
        <pc:sldMkLst>
          <pc:docMk/>
          <pc:sldMk cId="3309232501" sldId="260"/>
        </pc:sldMkLst>
        <pc:spChg chg="mod">
          <ac:chgData name="Gile, Angela" userId="e05ea3e0-eaed-4bb4-9b57-a302049ca634" providerId="ADAL" clId="{991C72AC-FC99-45E6-B199-6072CB3D486F}" dt="2021-03-15T17:25:32.937" v="39" actId="20577"/>
          <ac:spMkLst>
            <pc:docMk/>
            <pc:sldMk cId="3309232501" sldId="260"/>
            <ac:spMk id="2" creationId="{A7291F94-2D6C-4C44-B7EA-5D9F7E95B03E}"/>
          </ac:spMkLst>
        </pc:spChg>
        <pc:spChg chg="mod">
          <ac:chgData name="Gile, Angela" userId="e05ea3e0-eaed-4bb4-9b57-a302049ca634" providerId="ADAL" clId="{991C72AC-FC99-45E6-B199-6072CB3D486F}" dt="2021-03-15T17:25:34.775" v="40" actId="1076"/>
          <ac:spMkLst>
            <pc:docMk/>
            <pc:sldMk cId="3309232501" sldId="260"/>
            <ac:spMk id="3" creationId="{8301E4CE-E175-4FCC-AA1C-D86F6AD5CC04}"/>
          </ac:spMkLst>
        </pc:spChg>
      </pc:sldChg>
      <pc:sldChg chg="modSp mod">
        <pc:chgData name="Gile, Angela" userId="e05ea3e0-eaed-4bb4-9b57-a302049ca634" providerId="ADAL" clId="{991C72AC-FC99-45E6-B199-6072CB3D486F}" dt="2021-03-15T17:25:57.191" v="91" actId="20577"/>
        <pc:sldMkLst>
          <pc:docMk/>
          <pc:sldMk cId="1182944374" sldId="261"/>
        </pc:sldMkLst>
        <pc:spChg chg="mod">
          <ac:chgData name="Gile, Angela" userId="e05ea3e0-eaed-4bb4-9b57-a302049ca634" providerId="ADAL" clId="{991C72AC-FC99-45E6-B199-6072CB3D486F}" dt="2021-03-15T17:25:57.191" v="91" actId="20577"/>
          <ac:spMkLst>
            <pc:docMk/>
            <pc:sldMk cId="1182944374" sldId="261"/>
            <ac:spMk id="8" creationId="{74BE6581-27D1-4E67-8DEF-10E411B71620}"/>
          </ac:spMkLst>
        </pc:spChg>
      </pc:sldChg>
      <pc:sldChg chg="addSp delSp modSp mod">
        <pc:chgData name="Gile, Angela" userId="e05ea3e0-eaed-4bb4-9b57-a302049ca634" providerId="ADAL" clId="{991C72AC-FC99-45E6-B199-6072CB3D486F}" dt="2021-03-15T17:27:05.312" v="261" actId="21"/>
        <pc:sldMkLst>
          <pc:docMk/>
          <pc:sldMk cId="3978784202" sldId="262"/>
        </pc:sldMkLst>
        <pc:spChg chg="mod">
          <ac:chgData name="Gile, Angela" userId="e05ea3e0-eaed-4bb4-9b57-a302049ca634" providerId="ADAL" clId="{991C72AC-FC99-45E6-B199-6072CB3D486F}" dt="2021-03-15T17:26:23.360" v="135" actId="20577"/>
          <ac:spMkLst>
            <pc:docMk/>
            <pc:sldMk cId="3978784202" sldId="262"/>
            <ac:spMk id="2" creationId="{196112E4-2F62-467C-AC48-A901A7AB88E6}"/>
          </ac:spMkLst>
        </pc:spChg>
        <pc:spChg chg="add del mod">
          <ac:chgData name="Gile, Angela" userId="e05ea3e0-eaed-4bb4-9b57-a302049ca634" providerId="ADAL" clId="{991C72AC-FC99-45E6-B199-6072CB3D486F}" dt="2021-03-15T17:27:05.312" v="261" actId="21"/>
          <ac:spMkLst>
            <pc:docMk/>
            <pc:sldMk cId="3978784202" sldId="262"/>
            <ac:spMk id="13" creationId="{92DE3FED-76AC-4CA9-A769-91B800899A5C}"/>
          </ac:spMkLst>
        </pc:spChg>
      </pc:sldChg>
      <pc:sldChg chg="addSp new mod modNotesTx">
        <pc:chgData name="Gile, Angela" userId="e05ea3e0-eaed-4bb4-9b57-a302049ca634" providerId="ADAL" clId="{991C72AC-FC99-45E6-B199-6072CB3D486F}" dt="2021-03-15T15:44:10.927" v="15" actId="20577"/>
        <pc:sldMkLst>
          <pc:docMk/>
          <pc:sldMk cId="3339195090" sldId="263"/>
        </pc:sldMkLst>
        <pc:picChg chg="add">
          <ac:chgData name="Gile, Angela" userId="e05ea3e0-eaed-4bb4-9b57-a302049ca634" providerId="ADAL" clId="{991C72AC-FC99-45E6-B199-6072CB3D486F}" dt="2021-03-12T18:10:32.893" v="1" actId="22"/>
          <ac:picMkLst>
            <pc:docMk/>
            <pc:sldMk cId="3339195090" sldId="263"/>
            <ac:picMk id="3" creationId="{7C3B107B-F4C7-4495-80DD-0A423F84E12E}"/>
          </ac:picMkLst>
        </pc:picChg>
      </pc:sldChg>
      <pc:sldChg chg="addSp modSp mod">
        <pc:chgData name="Gile, Angela" userId="e05ea3e0-eaed-4bb4-9b57-a302049ca634" providerId="ADAL" clId="{991C72AC-FC99-45E6-B199-6072CB3D486F}" dt="2021-03-15T17:27:25.310" v="345" actId="20577"/>
        <pc:sldMkLst>
          <pc:docMk/>
          <pc:sldMk cId="2407082504" sldId="264"/>
        </pc:sldMkLst>
        <pc:spChg chg="add mod">
          <ac:chgData name="Gile, Angela" userId="e05ea3e0-eaed-4bb4-9b57-a302049ca634" providerId="ADAL" clId="{991C72AC-FC99-45E6-B199-6072CB3D486F}" dt="2021-03-15T17:27:25.310" v="345" actId="20577"/>
          <ac:spMkLst>
            <pc:docMk/>
            <pc:sldMk cId="2407082504" sldId="264"/>
            <ac:spMk id="16" creationId="{EC893CAA-781F-423D-A945-6E3246589E5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0C8D8-B71B-4279-8F24-F91F336AE06F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723BB-BD74-4E3E-86F7-76C31CAED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06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medepot.com/p/ALEKO-Prague-Style-5-ft-x-8-ft-Black-Iron-Fence-Panel-FENCEPRA-HD/306671632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ilock.com/product/skyline-bosto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omedepot.com/p/Cobblestone-9-in-x-5-in-x-5-in-Rose-Granite-Edging-75-Pieces-56-Linear-ft-Pallet-20906/309522730#overlay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hanleigh-heelan-jmac.squarespace.com/new-england-blend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medepot.com/p/Noble-House-Armstrong-Multi-Brown-5-Piece-Wicker-Outdoor-Dining-Set-6176/304689011" TargetMode="External"/><Relationship Id="rId3" Type="http://schemas.openxmlformats.org/officeDocument/2006/relationships/hyperlink" Target="https://www.homedepot.com/p/Patio-Sense-Simone-2-Person-Antique-Bronze-Cast-Aluminum-Outdoor-Bench-62441/302741109" TargetMode="External"/><Relationship Id="rId7" Type="http://schemas.openxmlformats.org/officeDocument/2006/relationships/hyperlink" Target="https://www.homedepot.com/p/HOMESTYLES-Capri-Taupe-Tan-Brown-48-in-5-Piece-Cast-Aluminum-Round-Outdoor-Dining-Set-with-Natural-Tan-Cushions-6659-325/314517273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homedepot.com/p/Noble-House-Sarasota-Bronze-5-Piece-Aluminum-Circular-Outdoor-Dining-Set-2794/303988606" TargetMode="External"/><Relationship Id="rId5" Type="http://schemas.openxmlformats.org/officeDocument/2006/relationships/hyperlink" Target="https://www.homedepot.com/p/Noble-House-Sebastian-65-in-Copper-Aluminum-Outdoor-Bench-3695/304689760" TargetMode="External"/><Relationship Id="rId4" Type="http://schemas.openxmlformats.org/officeDocument/2006/relationships/hyperlink" Target="https://www.homedepot.com/p/Venetian-Worldwide-Alba-49-in-2-Person-Antique-Oak-Finish-Outdoor-Bench-VENE-CM-OB1806/207145643" TargetMode="Externa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bullbbq.com/product/bbq/" TargetMode="External"/><Relationship Id="rId3" Type="http://schemas.openxmlformats.org/officeDocument/2006/relationships/hyperlink" Target="https://bullbbq.com/product/patio-q/" TargetMode="External"/><Relationship Id="rId7" Type="http://schemas.openxmlformats.org/officeDocument/2006/relationships/hyperlink" Target="https://bullbbq.com/product/supreme-q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bqguys.com/bbq-grills-smokers/bull-built-in-grills" TargetMode="External"/><Relationship Id="rId5" Type="http://schemas.openxmlformats.org/officeDocument/2006/relationships/hyperlink" Target="https://bullbbq.com/product/low-profile-square-fire-pit/" TargetMode="External"/><Relationship Id="rId4" Type="http://schemas.openxmlformats.org/officeDocument/2006/relationships/hyperlink" Target="https://www.belson.com/Hexagon-Picnic-Tables-Recycled-Plastic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Our selection: </a:t>
            </a:r>
            <a:r>
              <a:rPr lang="en-US" dirty="0">
                <a:hlinkClick r:id="rId3"/>
              </a:rPr>
              <a:t>https://www.homedepot.com/p/ALEKO-Prague-Style-5-ft-x-8-ft-Black-Iron-Fence-Panel-FENCEPRA-HD/306671632</a:t>
            </a:r>
            <a:r>
              <a:rPr lang="en-US" dirty="0"/>
              <a:t> $3,510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723BB-BD74-4E3E-86F7-76C31CAEDB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92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Selection: </a:t>
            </a:r>
            <a:r>
              <a:rPr lang="en-US" dirty="0">
                <a:hlinkClick r:id="rId3"/>
              </a:rPr>
              <a:t>SKYLINE™ Pavers | </a:t>
            </a:r>
            <a:r>
              <a:rPr lang="en-US" dirty="0" err="1">
                <a:hlinkClick r:id="rId3"/>
              </a:rPr>
              <a:t>Unilock</a:t>
            </a:r>
            <a:r>
              <a:rPr lang="en-US" dirty="0">
                <a:hlinkClick r:id="rId3"/>
              </a:rPr>
              <a:t> Boston</a:t>
            </a:r>
            <a:r>
              <a:rPr lang="en-US" dirty="0"/>
              <a:t> (Paver)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4"/>
              </a:rPr>
              <a:t>Nantucket Pavers, Inc. Cobblestone 9 in. x 5 in. x 5 in. Rose Granite Edging (75-Pieces/56 Linear ft./Pallet)-20906 - The Home Depot</a:t>
            </a:r>
            <a:r>
              <a:rPr lang="en-US" dirty="0"/>
              <a:t> (Granite border)</a:t>
            </a:r>
            <a:endParaRPr lang="en-US" dirty="0">
              <a:cs typeface="Calibri"/>
            </a:endParaRPr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723BB-BD74-4E3E-86F7-76C31CAEDB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9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Selection: </a:t>
            </a:r>
            <a:r>
              <a:rPr lang="en-US" dirty="0">
                <a:hlinkClick r:id="rId3"/>
              </a:rPr>
              <a:t>NEW ENGLAND BLEND — Phaneuf Stone (squarespace.com)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723BB-BD74-4E3E-86F7-76C31CAEDB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71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/>
              </a:rPr>
              <a:t>Selection: </a:t>
            </a:r>
            <a:r>
              <a:rPr lang="en-US" dirty="0">
                <a:hlinkClick r:id="rId3"/>
              </a:rPr>
              <a:t>Patio Sense Simone 2-Person Antique Bronze Cast Aluminum Outdoor Bench-62441 - The Home Depot</a:t>
            </a:r>
            <a:r>
              <a:rPr lang="en-US"/>
              <a:t> $604</a:t>
            </a:r>
          </a:p>
          <a:p>
            <a:pPr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endParaRPr lang="en-US"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4"/>
              </a:rPr>
              <a:t>Venetian Worldwide Alba 49 in. 2-Person Antique Oak Finish Outdoor Bench-VENE-CM-OB1806 - The Home Depot</a:t>
            </a:r>
            <a:endParaRPr lang="en-US" sz="120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5"/>
              </a:rPr>
              <a:t>Noble House Sebastian 65 in. Copper Aluminum Outdoor Bench-3695 - The Home Depot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6"/>
              </a:rPr>
              <a:t>Noble House Sarasota Bronze 5-Piece Aluminum Circular Outdoor Dining Set-2794 - The Home Depot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7"/>
              </a:rPr>
              <a:t>HOMESTYLES Capri Taupe Tan Brown 48 in. 5-Piece Cast Aluminum Round Outdoor Dining Set with Natural Tan Cushions-6659-325 - The Home Depot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8"/>
              </a:rPr>
              <a:t>Noble House Armstrong Multi-Brown 5-Piece Wicker Outdoor Dining Set-6176 - The Home Depot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723BB-BD74-4E3E-86F7-76C31CAEDB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51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Selection: </a:t>
            </a:r>
            <a:r>
              <a:rPr lang="en-US" dirty="0">
                <a:hlinkClick r:id="rId3"/>
              </a:rPr>
              <a:t>Patio Q | Bull BBQ Official Website</a:t>
            </a:r>
            <a:r>
              <a:rPr lang="en-US" dirty="0"/>
              <a:t> $4,699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            </a:t>
            </a:r>
            <a:r>
              <a:rPr lang="en-US" sz="1200" dirty="0">
                <a:hlinkClick r:id="rId4"/>
              </a:rPr>
              <a:t>Hexagon Outdoor Table | Recycled Plastic | Belson Outdoors®</a:t>
            </a:r>
            <a:r>
              <a:rPr lang="en-US" sz="1200" dirty="0"/>
              <a:t> $809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               </a:t>
            </a:r>
            <a:r>
              <a:rPr lang="en-US" sz="1200" dirty="0">
                <a:hlinkClick r:id="rId5"/>
              </a:rPr>
              <a:t>Low Profile Square Fire Pit | Bull BBQ Official Website</a:t>
            </a:r>
            <a:r>
              <a:rPr lang="en-US" sz="1200" dirty="0"/>
              <a:t> $1,599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>
                <a:hlinkClick r:id="rId6"/>
              </a:rPr>
              <a:t>Select from Bull Built-In Grills : </a:t>
            </a:r>
            <a:r>
              <a:rPr lang="en-US" dirty="0" err="1">
                <a:hlinkClick r:id="rId6"/>
              </a:rPr>
              <a:t>BBQGuys</a:t>
            </a: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7"/>
              </a:rPr>
              <a:t>Supreme Q | Bull BBQ Official Website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8"/>
              </a:rPr>
              <a:t>BBQ | Bull BBQ Official Website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723BB-BD74-4E3E-86F7-76C31CAEDB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0C88-AC38-4E98-BDD2-F0B18E706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97C26C-CCF1-4009-BCC2-1A065AC7E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0E709-87B3-4486-A4FF-6BAEC9970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4127-6495-4E5E-B596-50FB17857B42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1FC62-90F5-4827-9674-109458FC3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67186-9D0F-4E57-AA07-8DF59AAB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CA6-0886-4C8E-82AA-B7419F57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4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0F7F4-AB50-4B51-94D0-C5470B21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DAB43-091B-4F82-AD96-8F7599FBA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B8A84-252A-46AD-AFB6-08C5FEE8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4127-6495-4E5E-B596-50FB17857B42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E971B-E2EA-4A99-BC54-208360B6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E9A36-4920-417E-9D76-505224B90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CA6-0886-4C8E-82AA-B7419F57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3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1F1FB-25E6-4B35-AEF5-E271357BC1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0F6873-6CD8-48AB-88B3-5660957F4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D56DF-B368-413D-BB41-89EADCD4D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4127-6495-4E5E-B596-50FB17857B42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556DF-BC07-4702-933F-6AA845912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4F5D3-40E4-427B-B78A-0BDE8D5F3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CA6-0886-4C8E-82AA-B7419F57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AB4A3-32D6-4FFA-98E5-DACEA73B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0F966-E9B7-44C0-81F8-8EBB59E26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EE7FA-37DB-4B43-9376-0759BFA61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4127-6495-4E5E-B596-50FB17857B42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FC756-E11F-4578-A466-6DB7F50E3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00660-8CDD-4C63-BC44-E3CB16AA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CA6-0886-4C8E-82AA-B7419F57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90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F313-F02C-400E-B79B-711F2702A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45FE1-6D6C-407D-9541-5774BD0ED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64025-3553-4654-956C-9D271CFF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4127-6495-4E5E-B596-50FB17857B42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9AC41-A2B7-42F9-A141-73D82A2C1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7D0B3-9041-4AF6-A859-5A6A522C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CA6-0886-4C8E-82AA-B7419F57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1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449EA-E7EC-4C0D-82CA-BA375D9EF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9F97B-FF60-44D5-9287-2CD802803A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E790C-034E-4CC6-A484-92451A85A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20048-ED19-4BCA-A477-5F6545590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4127-6495-4E5E-B596-50FB17857B42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840FC-CA8A-4603-ACA3-56C8D4E68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5C6FE-1CE5-4237-9D0E-60A18F71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CA6-0886-4C8E-82AA-B7419F57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67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D2CE-C2FE-4683-88A9-11C3F76AD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48091-2360-453F-9DB5-1497B68E0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48585-0C31-4E27-A802-24907D53E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0CBF33-C3DD-469C-8823-E04BF5F12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B1569-F043-4707-B959-0C98B81FDB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36CED-AFD1-4855-A389-A23A4ADFD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4127-6495-4E5E-B596-50FB17857B42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2ED70C-F888-4400-9D0E-D75C878B1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A16651-88C4-429B-AAEB-09E02317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CA6-0886-4C8E-82AA-B7419F57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35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180ED-B759-47EC-949F-BF970CBDD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B6B3E-7392-40AE-83EE-EAA71125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4127-6495-4E5E-B596-50FB17857B42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46F6B-5F60-48A4-A19B-07A155568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DC049-29C3-4297-831F-CB5B7FCE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CA6-0886-4C8E-82AA-B7419F57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135C53-27D6-4080-AD1B-E374EDDA3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4127-6495-4E5E-B596-50FB17857B42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923E2-F716-4F51-95D5-8BBD43EA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5C51F-4455-4321-90E4-CF5E30B85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CA6-0886-4C8E-82AA-B7419F57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4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F557A-7C8F-47A8-B10C-35E698F2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8689B-A803-4484-BFE2-3CEDDEE7B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0AC65-B134-4C23-B8AF-3D7513359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F2034-792C-4B0B-8F42-144443E4C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4127-6495-4E5E-B596-50FB17857B42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6AA81-D4E4-418D-BAC0-56D6B44F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DDF8B4-20CB-41CF-8DBE-75859C10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CA6-0886-4C8E-82AA-B7419F57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7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84F3-4F0F-4AB8-BB78-5B3A7A53E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30618B-9355-48C1-9DAF-04C73BBF55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F3CB8-DFBE-4B82-8333-60F568A75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5DD08-BC52-4689-A473-DA86D07DB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4127-6495-4E5E-B596-50FB17857B42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7C39D-D13C-4730-AC7D-1B23859D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8A52E-09B7-4A40-91DC-334B9096D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0CA6-0886-4C8E-82AA-B7419F57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7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9A486E-F1BB-46AF-A8BA-05260ACF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B332E-FF2F-4348-AAA7-876E34F77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8A195-FCB1-475D-A3DF-D48EF73CF1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04127-6495-4E5E-B596-50FB17857B42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32099-94FA-46C1-936C-62D044063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CAEC7-1D49-4C10-AD0A-E297FE972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90CA6-0886-4C8E-82AA-B7419F575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6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schochet.sharepoint.com/:f:/g/EoBV5u692s5Euggs_IHymIUBgLaAprNwDK9eZdAY0KPnVg?e=6Nbu7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E0A1-7EED-4026-AC80-76F147579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Albemarle Court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C795B7-8EF2-447A-8ECF-3D0B640363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Landscaping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10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8409-D0A1-48DB-8BA8-B4272037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77"/>
            <a:ext cx="10515600" cy="1325563"/>
          </a:xfrm>
        </p:spPr>
        <p:txBody>
          <a:bodyPr/>
          <a:lstStyle/>
          <a:p>
            <a:r>
              <a:rPr lang="en-US" dirty="0"/>
              <a:t>Staircase Veneer</a:t>
            </a:r>
          </a:p>
        </p:txBody>
      </p:sp>
      <p:pic>
        <p:nvPicPr>
          <p:cNvPr id="4" name="Picture 3" descr="A picture containing building, outdoor, ground, way&#10;&#10;Description automatically generated">
            <a:extLst>
              <a:ext uri="{FF2B5EF4-FFF2-40B4-BE49-F238E27FC236}">
                <a16:creationId xmlns:a16="http://schemas.microsoft.com/office/drawing/2014/main" id="{F268D62E-B0D2-4913-B208-019D10129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59" y="147823"/>
            <a:ext cx="4354635" cy="3265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21AD9-5FBE-4BAE-9A0B-1A1CEB354111}"/>
              </a:ext>
            </a:extLst>
          </p:cNvPr>
          <p:cNvSpPr txBox="1"/>
          <p:nvPr/>
        </p:nvSpPr>
        <p:spPr>
          <a:xfrm>
            <a:off x="6546259" y="3446435"/>
            <a:ext cx="495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stone veneer to CMU staircase enclosures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CC9C22-A76A-43FF-B99F-324740C8D556}"/>
              </a:ext>
            </a:extLst>
          </p:cNvPr>
          <p:cNvCxnSpPr>
            <a:cxnSpLocks/>
          </p:cNvCxnSpPr>
          <p:nvPr/>
        </p:nvCxnSpPr>
        <p:spPr>
          <a:xfrm flipV="1">
            <a:off x="8352920" y="1982918"/>
            <a:ext cx="583690" cy="15351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737CDA-72BC-4869-9931-2B22C3C44626}"/>
              </a:ext>
            </a:extLst>
          </p:cNvPr>
          <p:cNvCxnSpPr>
            <a:cxnSpLocks/>
          </p:cNvCxnSpPr>
          <p:nvPr/>
        </p:nvCxnSpPr>
        <p:spPr>
          <a:xfrm flipV="1">
            <a:off x="7733910" y="1555075"/>
            <a:ext cx="294063" cy="18934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27263003-50DE-4579-9C84-EC1BF7D79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59" y="3885242"/>
            <a:ext cx="4566412" cy="2568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9B764-D82A-4115-BACD-FC5277506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446" y="1133785"/>
            <a:ext cx="3740224" cy="4035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ACE9C7-AB1C-4AE1-8319-864D57D4A9CE}"/>
              </a:ext>
            </a:extLst>
          </p:cNvPr>
          <p:cNvSpPr txBox="1"/>
          <p:nvPr/>
        </p:nvSpPr>
        <p:spPr>
          <a:xfrm>
            <a:off x="945446" y="5239607"/>
            <a:ext cx="3523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Length: 6” – 14”</a:t>
            </a:r>
          </a:p>
          <a:p>
            <a:r>
              <a:rPr lang="en-US" dirty="0"/>
              <a:t>Height: 6” – 14”</a:t>
            </a:r>
          </a:p>
          <a:p>
            <a:r>
              <a:rPr lang="en-US" dirty="0"/>
              <a:t>Thickness: 1 ½”</a:t>
            </a:r>
          </a:p>
          <a:p>
            <a:r>
              <a:rPr lang="en-US" dirty="0"/>
              <a:t>Material: Stone harvested from quarries across New England </a:t>
            </a:r>
          </a:p>
        </p:txBody>
      </p:sp>
    </p:spTree>
    <p:extLst>
      <p:ext uri="{BB962C8B-B14F-4D97-AF65-F5344CB8AC3E}">
        <p14:creationId xmlns:p14="http://schemas.microsoft.com/office/powerpoint/2010/main" val="1021890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D29DB-E60A-417B-B8AD-9181A1862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Paint base of building</a:t>
            </a:r>
          </a:p>
        </p:txBody>
      </p:sp>
      <p:pic>
        <p:nvPicPr>
          <p:cNvPr id="4" name="Content Placeholder 3" descr="A picture containing building, outdoor, road, street&#10;&#10;Description automatically generated">
            <a:extLst>
              <a:ext uri="{FF2B5EF4-FFF2-40B4-BE49-F238E27FC236}">
                <a16:creationId xmlns:a16="http://schemas.microsoft.com/office/drawing/2014/main" id="{281B3384-0BD5-45CF-8D08-EC7E9F80E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8004" y="1455018"/>
            <a:ext cx="5801784" cy="435133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502CBF-71CC-48A7-A9B1-1B0644B252A8}"/>
              </a:ext>
            </a:extLst>
          </p:cNvPr>
          <p:cNvCxnSpPr/>
          <p:nvPr/>
        </p:nvCxnSpPr>
        <p:spPr>
          <a:xfrm flipH="1" flipV="1">
            <a:off x="6297106" y="4034656"/>
            <a:ext cx="1140643" cy="20173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4864BA-84A7-4CDB-A86A-57CF80C67585}"/>
              </a:ext>
            </a:extLst>
          </p:cNvPr>
          <p:cNvCxnSpPr>
            <a:cxnSpLocks/>
          </p:cNvCxnSpPr>
          <p:nvPr/>
        </p:nvCxnSpPr>
        <p:spPr>
          <a:xfrm flipV="1">
            <a:off x="8691513" y="3814911"/>
            <a:ext cx="67561" cy="22370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1C2C3E-B348-4F01-B011-CD3D7D216CE1}"/>
              </a:ext>
            </a:extLst>
          </p:cNvPr>
          <p:cNvSpPr txBox="1"/>
          <p:nvPr/>
        </p:nvSpPr>
        <p:spPr>
          <a:xfrm>
            <a:off x="5618004" y="6051976"/>
            <a:ext cx="573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Paint raised foundation to closely match rest of building color palette </a:t>
            </a:r>
          </a:p>
        </p:txBody>
      </p:sp>
      <p:pic>
        <p:nvPicPr>
          <p:cNvPr id="1026" name="Picture 2" descr="Color Scheme for Drift of Mist SW 9166">
            <a:extLst>
              <a:ext uri="{FF2B5EF4-FFF2-40B4-BE49-F238E27FC236}">
                <a16:creationId xmlns:a16="http://schemas.microsoft.com/office/drawing/2014/main" id="{72B91E9D-4534-456F-BBF1-B993AA2E3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77" y="189153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666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4E4B-31DD-4A5C-866C-8D9A05296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Seating x2</a:t>
            </a:r>
            <a:endParaRPr lang="en-US" dirty="0">
              <a:cs typeface="Calibri Ligh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CA7C9C-A73D-4DA2-BE03-B92794862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03" y="1575288"/>
            <a:ext cx="3880248" cy="3472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826FA3-0E72-4F2C-B065-69A386E3663C}"/>
              </a:ext>
            </a:extLst>
          </p:cNvPr>
          <p:cNvSpPr txBox="1"/>
          <p:nvPr/>
        </p:nvSpPr>
        <p:spPr>
          <a:xfrm>
            <a:off x="4205424" y="5249094"/>
            <a:ext cx="29676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5303D-3FF4-4ECE-8499-72DFAE4A741D}"/>
              </a:ext>
            </a:extLst>
          </p:cNvPr>
          <p:cNvSpPr txBox="1"/>
          <p:nvPr/>
        </p:nvSpPr>
        <p:spPr>
          <a:xfrm>
            <a:off x="783173" y="5643293"/>
            <a:ext cx="268190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Antique Bronze finish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Cast aluminum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Anchored into concrete</a:t>
            </a:r>
            <a:endParaRPr lang="en-US" dirty="0">
              <a:cs typeface="Calibri" panose="020F0502020204030204"/>
            </a:endParaRPr>
          </a:p>
        </p:txBody>
      </p:sp>
      <p:pic>
        <p:nvPicPr>
          <p:cNvPr id="3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92A1A9-9D2B-45A3-9A43-112E33F97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63361" y="878728"/>
            <a:ext cx="7465289" cy="454744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342ED5-6CE0-4F35-AA36-47C073E640CA}"/>
              </a:ext>
            </a:extLst>
          </p:cNvPr>
          <p:cNvSpPr txBox="1"/>
          <p:nvPr/>
        </p:nvSpPr>
        <p:spPr>
          <a:xfrm>
            <a:off x="8074959" y="2214282"/>
            <a:ext cx="524435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A1CFD-54FD-4706-A691-0971A16BBED9}"/>
              </a:ext>
            </a:extLst>
          </p:cNvPr>
          <p:cNvSpPr txBox="1"/>
          <p:nvPr/>
        </p:nvSpPr>
        <p:spPr>
          <a:xfrm>
            <a:off x="8074959" y="3071532"/>
            <a:ext cx="524435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20044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69274A-118D-4369-A15B-AF2A95B65AB9}"/>
              </a:ext>
            </a:extLst>
          </p:cNvPr>
          <p:cNvSpPr txBox="1"/>
          <p:nvPr/>
        </p:nvSpPr>
        <p:spPr>
          <a:xfrm>
            <a:off x="818198" y="640080"/>
            <a:ext cx="718788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cs typeface="Calibri"/>
              </a:rPr>
              <a:t>Grill and Fire Pit Selections</a:t>
            </a:r>
            <a:endParaRPr lang="en-US" sz="3200" dirty="0"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ECE170-12B8-4CAD-B8CC-BE6803BAD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9" y="1465726"/>
            <a:ext cx="3133782" cy="26450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163898-B672-4F0C-B3CA-B7D555F0F66F}"/>
              </a:ext>
            </a:extLst>
          </p:cNvPr>
          <p:cNvSpPr txBox="1"/>
          <p:nvPr/>
        </p:nvSpPr>
        <p:spPr>
          <a:xfrm>
            <a:off x="457763" y="4710656"/>
            <a:ext cx="346995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03623C-40E6-451D-8891-6C13A1F2CCA7}"/>
              </a:ext>
            </a:extLst>
          </p:cNvPr>
          <p:cNvSpPr txBox="1"/>
          <p:nvPr/>
        </p:nvSpPr>
        <p:spPr>
          <a:xfrm>
            <a:off x="1059558" y="4183445"/>
            <a:ext cx="10521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/>
              <a:t>Base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C4E989-AE4C-4C57-8BEF-C4A8E23CC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37" y="4641009"/>
            <a:ext cx="1475758" cy="14533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3F315B-6BDC-4560-A3A7-760AB445D21C}"/>
              </a:ext>
            </a:extLst>
          </p:cNvPr>
          <p:cNvSpPr txBox="1"/>
          <p:nvPr/>
        </p:nvSpPr>
        <p:spPr>
          <a:xfrm>
            <a:off x="2768456" y="4183596"/>
            <a:ext cx="152036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/>
              <a:t>Counter Top</a:t>
            </a:r>
            <a:endParaRPr lang="en-US">
              <a:cs typeface="Calibri"/>
            </a:endParaRPr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AA6D615-E545-4BAC-9697-969E6AC6E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958" y="1466194"/>
            <a:ext cx="3482788" cy="26481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36D71F-2AF8-41B6-B4F2-7D89C8422052}"/>
              </a:ext>
            </a:extLst>
          </p:cNvPr>
          <p:cNvSpPr txBox="1"/>
          <p:nvPr/>
        </p:nvSpPr>
        <p:spPr>
          <a:xfrm>
            <a:off x="4447057" y="4721861"/>
            <a:ext cx="346995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5C21BF-8874-46A9-A355-59E97B536E80}"/>
              </a:ext>
            </a:extLst>
          </p:cNvPr>
          <p:cNvSpPr txBox="1"/>
          <p:nvPr/>
        </p:nvSpPr>
        <p:spPr>
          <a:xfrm>
            <a:off x="5048852" y="4194650"/>
            <a:ext cx="10521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/>
              <a:t>Base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E920DB3-04ED-482B-9223-17686D5EA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131" y="4652214"/>
            <a:ext cx="1475758" cy="14533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FE496F-A494-4AA5-BE08-63CA296C0E1D}"/>
              </a:ext>
            </a:extLst>
          </p:cNvPr>
          <p:cNvSpPr txBox="1"/>
          <p:nvPr/>
        </p:nvSpPr>
        <p:spPr>
          <a:xfrm>
            <a:off x="6757750" y="4194801"/>
            <a:ext cx="152036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/>
              <a:t>Counter Top</a:t>
            </a:r>
            <a:endParaRPr lang="en-US">
              <a:cs typeface="Calibri"/>
            </a:endParaRPr>
          </a:p>
        </p:txBody>
      </p:sp>
      <p:pic>
        <p:nvPicPr>
          <p:cNvPr id="4" name="Picture 3" descr="A picture containing furniture, seat, chair, table&#10;&#10;Description automatically generated">
            <a:extLst>
              <a:ext uri="{FF2B5EF4-FFF2-40B4-BE49-F238E27FC236}">
                <a16:creationId xmlns:a16="http://schemas.microsoft.com/office/drawing/2014/main" id="{E8C4C3E4-8B0D-4F2B-8076-D856C6AD7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769" y="1364683"/>
            <a:ext cx="3330103" cy="2062607"/>
          </a:xfrm>
          <a:prstGeom prst="rect">
            <a:avLst/>
          </a:prstGeom>
        </p:spPr>
      </p:pic>
      <p:pic>
        <p:nvPicPr>
          <p:cNvPr id="5" name="Picture 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A2252EF-0ADF-40EE-B225-69797075C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4487" y="3871689"/>
            <a:ext cx="1208709" cy="1208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97C951-F368-473E-A320-63465DDC29B6}"/>
              </a:ext>
            </a:extLst>
          </p:cNvPr>
          <p:cNvSpPr txBox="1"/>
          <p:nvPr/>
        </p:nvSpPr>
        <p:spPr>
          <a:xfrm>
            <a:off x="9533634" y="3499902"/>
            <a:ext cx="191542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Frame Color</a:t>
            </a:r>
            <a:endParaRPr lang="en-US">
              <a:cs typeface="Calibri"/>
            </a:endParaRPr>
          </a:p>
        </p:txBody>
      </p:sp>
      <p:pic>
        <p:nvPicPr>
          <p:cNvPr id="7" name="Picture 6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FCA3C73E-AEDE-4C65-B616-FE45CC9A5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4486" y="5441855"/>
            <a:ext cx="1208709" cy="1214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5786FA-13A9-44C0-A5E1-63B47D8FB35E}"/>
              </a:ext>
            </a:extLst>
          </p:cNvPr>
          <p:cNvSpPr txBox="1"/>
          <p:nvPr/>
        </p:nvSpPr>
        <p:spPr>
          <a:xfrm>
            <a:off x="9679804" y="5091193"/>
            <a:ext cx="205018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Top Color</a:t>
            </a:r>
            <a:endParaRPr lang="en-US" dirty="0"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5ABBB9-422E-4066-91FE-85A4CF4235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727" y="4660508"/>
            <a:ext cx="1279015" cy="14533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DE3449-8557-49AE-AC83-4A8D99D813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3021" y="4641008"/>
            <a:ext cx="1279015" cy="14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95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44F67-6D4B-45C6-AB96-BC82E343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Folder with all product spec sheets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60B02-FF10-4F98-907A-AA3029070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https://schochet.sharepoint.com/:f:/g/EoBV5u692s5Euggs_IHymIUBgLaAprNwDK9eZdAY0KPnVg?e=6Nbu7L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67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21C1E-97F0-423D-953B-BF77216F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Location</a:t>
            </a:r>
          </a:p>
        </p:txBody>
      </p:sp>
      <p:pic>
        <p:nvPicPr>
          <p:cNvPr id="4" name="Picture 4" descr="A close-up of a map&#10;&#10;Description automatically generated">
            <a:extLst>
              <a:ext uri="{FF2B5EF4-FFF2-40B4-BE49-F238E27FC236}">
                <a16:creationId xmlns:a16="http://schemas.microsoft.com/office/drawing/2014/main" id="{093D1043-BC50-4642-8E9E-87BD9ED71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0344" y="341209"/>
            <a:ext cx="5871885" cy="618211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812C15-7C2D-47CE-8C03-EECCE62F9015}"/>
              </a:ext>
            </a:extLst>
          </p:cNvPr>
          <p:cNvSpPr/>
          <p:nvPr/>
        </p:nvSpPr>
        <p:spPr>
          <a:xfrm rot="2520000">
            <a:off x="8385293" y="3547459"/>
            <a:ext cx="1622960" cy="1152894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89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6746-B486-4035-AFE0-0D6E9705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Existing </a:t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Conditions</a:t>
            </a:r>
            <a:endParaRPr lang="en-US" dirty="0"/>
          </a:p>
        </p:txBody>
      </p:sp>
      <p:pic>
        <p:nvPicPr>
          <p:cNvPr id="7" name="Picture 7" descr="A picture containing building, outdoor, road, street&#10;&#10;Description automatically generated">
            <a:extLst>
              <a:ext uri="{FF2B5EF4-FFF2-40B4-BE49-F238E27FC236}">
                <a16:creationId xmlns:a16="http://schemas.microsoft.com/office/drawing/2014/main" id="{0953386C-7F47-444D-BF58-F6186D3FE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8908" y="510145"/>
            <a:ext cx="8121731" cy="6104906"/>
          </a:xfrm>
        </p:spPr>
      </p:pic>
    </p:spTree>
    <p:extLst>
      <p:ext uri="{BB962C8B-B14F-4D97-AF65-F5344CB8AC3E}">
        <p14:creationId xmlns:p14="http://schemas.microsoft.com/office/powerpoint/2010/main" val="3827948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6746-B486-4035-AFE0-0D6E9705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Existing </a:t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Conditions</a:t>
            </a:r>
            <a:endParaRPr lang="en-US" dirty="0"/>
          </a:p>
        </p:txBody>
      </p:sp>
      <p:pic>
        <p:nvPicPr>
          <p:cNvPr id="5" name="Picture 5" descr="A picture containing building, outdoor, ground, apartment building&#10;&#10;Description automatically generated">
            <a:extLst>
              <a:ext uri="{FF2B5EF4-FFF2-40B4-BE49-F238E27FC236}">
                <a16:creationId xmlns:a16="http://schemas.microsoft.com/office/drawing/2014/main" id="{3ABD4DC1-8C82-4C21-8CB7-75D7A9364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1022" y="367886"/>
            <a:ext cx="8341783" cy="6250816"/>
          </a:xfrm>
        </p:spPr>
      </p:pic>
    </p:spTree>
    <p:extLst>
      <p:ext uri="{BB962C8B-B14F-4D97-AF65-F5344CB8AC3E}">
        <p14:creationId xmlns:p14="http://schemas.microsoft.com/office/powerpoint/2010/main" val="3198778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9805F-E4DC-4F4D-BA25-0FC4BAA7C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Summary of Planned Changes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47861-C839-4DA7-AF8D-112DDD3A5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dirty="0">
                <a:cs typeface="Calibri"/>
              </a:rPr>
              <a:t>Remove:</a:t>
            </a:r>
            <a:r>
              <a:rPr lang="en-US" dirty="0">
                <a:cs typeface="Calibri"/>
              </a:rPr>
              <a:t> all asphalt, 4 concrete wall planters including their trees and railings, two yellow posts</a:t>
            </a:r>
          </a:p>
          <a:p>
            <a:r>
              <a:rPr lang="en-US" b="1" dirty="0">
                <a:cs typeface="Calibri"/>
              </a:rPr>
              <a:t>Renovate: </a:t>
            </a:r>
            <a:r>
              <a:rPr lang="en-US" dirty="0">
                <a:cs typeface="Calibri"/>
              </a:rPr>
              <a:t>existing painted concrete walls at all 6 staircase entrances by cladding with stone veneer  </a:t>
            </a:r>
          </a:p>
          <a:p>
            <a:r>
              <a:rPr lang="en-US" b="1" dirty="0">
                <a:cs typeface="Calibri"/>
              </a:rPr>
              <a:t>Add: </a:t>
            </a:r>
          </a:p>
          <a:p>
            <a:pPr lvl="1"/>
            <a:r>
              <a:rPr lang="en-US" dirty="0">
                <a:cs typeface="Calibri"/>
              </a:rPr>
              <a:t>Fencing and gated entry</a:t>
            </a:r>
          </a:p>
          <a:p>
            <a:pPr lvl="1"/>
            <a:r>
              <a:rPr lang="en-US" dirty="0">
                <a:cs typeface="Calibri"/>
              </a:rPr>
              <a:t>Landscaping - planters with granite stone borders, tree &amp; flower plantings, grass</a:t>
            </a:r>
          </a:p>
          <a:p>
            <a:pPr lvl="1"/>
            <a:r>
              <a:rPr lang="en-US" dirty="0">
                <a:cs typeface="Calibri"/>
              </a:rPr>
              <a:t>Hardscaping - Scored concrete walkways with granite stone border throughout</a:t>
            </a:r>
          </a:p>
          <a:p>
            <a:pPr lvl="1"/>
            <a:r>
              <a:rPr lang="en-US" dirty="0">
                <a:cs typeface="Calibri"/>
              </a:rPr>
              <a:t>One grill and seating area not visible from public street</a:t>
            </a:r>
          </a:p>
          <a:p>
            <a:pPr lvl="1"/>
            <a:r>
              <a:rPr lang="en-US" dirty="0">
                <a:cs typeface="Calibri"/>
              </a:rPr>
              <a:t>One fire pit and seating area not visible from public street </a:t>
            </a:r>
          </a:p>
          <a:p>
            <a:pPr lvl="1"/>
            <a:r>
              <a:rPr lang="en-US" dirty="0">
                <a:cs typeface="Calibri"/>
              </a:rPr>
              <a:t>Additional seating areas</a:t>
            </a:r>
          </a:p>
          <a:p>
            <a:pPr lvl="1"/>
            <a:r>
              <a:rPr lang="en-US" dirty="0">
                <a:cs typeface="Calibri"/>
              </a:rPr>
              <a:t>Paint raised foundation</a:t>
            </a:r>
          </a:p>
          <a:p>
            <a:pPr lvl="1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122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3B55B-09FA-4EE7-B322-EE70475A8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Conceptual Rendering</a:t>
            </a:r>
            <a:endParaRPr lang="en-US"/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A19BABA-5CCE-4F16-8F68-86C4DBF86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377" y="1646331"/>
            <a:ext cx="8894038" cy="505730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16D706-DCD2-4567-99DE-D0FEE5F9AFDC}"/>
              </a:ext>
            </a:extLst>
          </p:cNvPr>
          <p:cNvSpPr txBox="1"/>
          <p:nvPr/>
        </p:nvSpPr>
        <p:spPr>
          <a:xfrm>
            <a:off x="7171292" y="5417271"/>
            <a:ext cx="1755891" cy="900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Row of plantings will  actually be placed between building and the walkway, reversed from what is shown here.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05419B8-908B-4868-9E17-A8B4DB355DBF}"/>
              </a:ext>
            </a:extLst>
          </p:cNvPr>
          <p:cNvCxnSpPr/>
          <p:nvPr/>
        </p:nvCxnSpPr>
        <p:spPr>
          <a:xfrm>
            <a:off x="6694602" y="4864231"/>
            <a:ext cx="33779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5166693-1CE8-4253-B680-6081570DEEF8}"/>
              </a:ext>
            </a:extLst>
          </p:cNvPr>
          <p:cNvCxnSpPr/>
          <p:nvPr/>
        </p:nvCxnSpPr>
        <p:spPr>
          <a:xfrm>
            <a:off x="6725239" y="5412557"/>
            <a:ext cx="33779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36E4006-68B0-420E-8E2E-D5CDDD73A81F}"/>
              </a:ext>
            </a:extLst>
          </p:cNvPr>
          <p:cNvCxnSpPr/>
          <p:nvPr/>
        </p:nvCxnSpPr>
        <p:spPr>
          <a:xfrm>
            <a:off x="6784157" y="6100713"/>
            <a:ext cx="33779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D8C18C9-7B88-4CAC-9D53-90810B8C3836}"/>
              </a:ext>
            </a:extLst>
          </p:cNvPr>
          <p:cNvCxnSpPr>
            <a:cxnSpLocks/>
          </p:cNvCxnSpPr>
          <p:nvPr/>
        </p:nvCxnSpPr>
        <p:spPr>
          <a:xfrm flipH="1">
            <a:off x="4795100" y="6111711"/>
            <a:ext cx="32325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C2405C-F226-410D-B11D-5B3B396C25E6}"/>
              </a:ext>
            </a:extLst>
          </p:cNvPr>
          <p:cNvCxnSpPr>
            <a:cxnSpLocks/>
          </p:cNvCxnSpPr>
          <p:nvPr/>
        </p:nvCxnSpPr>
        <p:spPr>
          <a:xfrm flipH="1">
            <a:off x="4826524" y="5048054"/>
            <a:ext cx="33307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FAF535-0974-43B3-8635-1CBEB3842F06}"/>
              </a:ext>
            </a:extLst>
          </p:cNvPr>
          <p:cNvCxnSpPr>
            <a:cxnSpLocks/>
          </p:cNvCxnSpPr>
          <p:nvPr/>
        </p:nvCxnSpPr>
        <p:spPr>
          <a:xfrm flipH="1">
            <a:off x="4812183" y="5660796"/>
            <a:ext cx="29615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093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801AF-D5C5-498A-83F8-0DC7251A6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Add: Fencing and gate entry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0752CD-58FD-4603-A220-480A32069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4" t="10475" r="11082" b="14075"/>
          <a:stretch/>
        </p:blipFill>
        <p:spPr>
          <a:xfrm>
            <a:off x="799515" y="1344864"/>
            <a:ext cx="3765006" cy="258223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B288B2-0E0A-4CA8-82BC-F02145F540C2}"/>
              </a:ext>
            </a:extLst>
          </p:cNvPr>
          <p:cNvSpPr txBox="1"/>
          <p:nvPr/>
        </p:nvSpPr>
        <p:spPr>
          <a:xfrm>
            <a:off x="4591911" y="5616388"/>
            <a:ext cx="246328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C809E-2D2B-4275-8F85-12C015F1FC04}"/>
              </a:ext>
            </a:extLst>
          </p:cNvPr>
          <p:cNvSpPr txBox="1"/>
          <p:nvPr/>
        </p:nvSpPr>
        <p:spPr>
          <a:xfrm>
            <a:off x="912452" y="3943909"/>
            <a:ext cx="420974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Approx. ~50 ft. of fencing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5" feet in height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ea typeface="+mn-lt"/>
                <a:cs typeface="+mn-lt"/>
              </a:rPr>
              <a:t>Galvanized steel </a:t>
            </a:r>
            <a:endParaRPr lang="en-US" sz="1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Black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Solid core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Decorative railings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Attach to exterior walls behind sidewalk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cs typeface="Calibri"/>
              </a:rPr>
              <a:t>Gated entry points will not be illuminated</a:t>
            </a:r>
          </a:p>
        </p:txBody>
      </p:sp>
      <p:pic>
        <p:nvPicPr>
          <p:cNvPr id="8" name="Picture 7" descr="A picture containing building, outdoor, road, street&#10;&#10;Description automatically generated">
            <a:extLst>
              <a:ext uri="{FF2B5EF4-FFF2-40B4-BE49-F238E27FC236}">
                <a16:creationId xmlns:a16="http://schemas.microsoft.com/office/drawing/2014/main" id="{E956EC2D-07E9-49C7-8418-E18BE0128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320" y="1367395"/>
            <a:ext cx="5757290" cy="43287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A8D8FB-3883-43D4-99DF-87B06630B78F}"/>
              </a:ext>
            </a:extLst>
          </p:cNvPr>
          <p:cNvSpPr/>
          <p:nvPr/>
        </p:nvSpPr>
        <p:spPr>
          <a:xfrm>
            <a:off x="6227108" y="3307976"/>
            <a:ext cx="442634" cy="91327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2D3A2C-2B06-4166-B199-ECE3729272B4}"/>
              </a:ext>
            </a:extLst>
          </p:cNvPr>
          <p:cNvSpPr/>
          <p:nvPr/>
        </p:nvSpPr>
        <p:spPr>
          <a:xfrm>
            <a:off x="11045636" y="3307975"/>
            <a:ext cx="431427" cy="91327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9A448B-FC97-42E3-98E4-60831D25AFF1}"/>
              </a:ext>
            </a:extLst>
          </p:cNvPr>
          <p:cNvSpPr txBox="1"/>
          <p:nvPr/>
        </p:nvSpPr>
        <p:spPr>
          <a:xfrm>
            <a:off x="5945867" y="5527404"/>
            <a:ext cx="4981300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Attach to courtyard walls beyond corner pilaster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Span entire width of courtyard entrance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3577E2-A4D4-401E-9D66-A76367E57314}"/>
              </a:ext>
            </a:extLst>
          </p:cNvPr>
          <p:cNvCxnSpPr/>
          <p:nvPr/>
        </p:nvCxnSpPr>
        <p:spPr>
          <a:xfrm>
            <a:off x="6666939" y="3927100"/>
            <a:ext cx="4370293" cy="33618"/>
          </a:xfrm>
          <a:prstGeom prst="straightConnector1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D5E71DC-1EE8-4435-A3AF-EDF35B1B5CB9}"/>
              </a:ext>
            </a:extLst>
          </p:cNvPr>
          <p:cNvSpPr txBox="1"/>
          <p:nvPr/>
        </p:nvSpPr>
        <p:spPr>
          <a:xfrm>
            <a:off x="799515" y="5801054"/>
            <a:ext cx="5269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Chosen based on fencing found within the St. Botolph Street Architectural Conservation District</a:t>
            </a:r>
          </a:p>
        </p:txBody>
      </p:sp>
    </p:spTree>
    <p:extLst>
      <p:ext uri="{BB962C8B-B14F-4D97-AF65-F5344CB8AC3E}">
        <p14:creationId xmlns:p14="http://schemas.microsoft.com/office/powerpoint/2010/main" val="78878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5C38-5CEE-444E-A20D-0EE408212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Landscaping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F5CE1-34EE-441D-A8CE-FB587FB6C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141" y="1691154"/>
            <a:ext cx="4374777" cy="43513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ea typeface="+mn-lt"/>
                <a:cs typeface="+mn-lt"/>
              </a:rPr>
              <a:t>Install Loam throughout all landscaped areas and grade as necessary</a:t>
            </a:r>
          </a:p>
          <a:p>
            <a:r>
              <a:rPr lang="en-US">
                <a:ea typeface="+mn-lt"/>
                <a:cs typeface="+mn-lt"/>
              </a:rPr>
              <a:t>Install high quality sod mixture throughout new lawn areas</a:t>
            </a:r>
          </a:p>
          <a:p>
            <a:r>
              <a:rPr lang="en-US">
                <a:ea typeface="+mn-lt"/>
                <a:cs typeface="+mn-lt"/>
              </a:rPr>
              <a:t>Install 40-24”evergreen boxwood hedge</a:t>
            </a:r>
          </a:p>
          <a:p>
            <a:r>
              <a:rPr lang="en-US">
                <a:ea typeface="+mn-lt"/>
                <a:cs typeface="+mn-lt"/>
              </a:rPr>
              <a:t>25- 3 gallon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various deciduous shrubs</a:t>
            </a:r>
          </a:p>
          <a:p>
            <a:r>
              <a:rPr lang="en-US">
                <a:ea typeface="+mn-lt"/>
                <a:cs typeface="+mn-lt"/>
              </a:rPr>
              <a:t>5- 2.5/3” deciduous trees</a:t>
            </a:r>
          </a:p>
          <a:p>
            <a:r>
              <a:rPr lang="en-US">
                <a:ea typeface="+mn-lt"/>
                <a:cs typeface="+mn-lt"/>
              </a:rPr>
              <a:t>150 various 1 gallon perennials throughout raised and lowered planting beds and along courtyard</a:t>
            </a:r>
          </a:p>
          <a:p>
            <a:r>
              <a:rPr lang="en-US">
                <a:ea typeface="+mn-lt"/>
                <a:cs typeface="+mn-lt"/>
              </a:rPr>
              <a:t>Install Pine Bark mulch in all newly landscaped beds</a:t>
            </a:r>
            <a:endParaRPr lang="en-US">
              <a:cs typeface="Calibri"/>
            </a:endParaRPr>
          </a:p>
        </p:txBody>
      </p:sp>
      <p:pic>
        <p:nvPicPr>
          <p:cNvPr id="4" name="Picture 4" descr="A picture containing grass, building, plant, garden&#10;&#10;Description automatically generated">
            <a:extLst>
              <a:ext uri="{FF2B5EF4-FFF2-40B4-BE49-F238E27FC236}">
                <a16:creationId xmlns:a16="http://schemas.microsoft.com/office/drawing/2014/main" id="{D5B2C7DE-963B-4531-85DD-BC14B90D0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019" y="124945"/>
            <a:ext cx="5779994" cy="3251947"/>
          </a:xfrm>
          <a:prstGeom prst="rect">
            <a:avLst/>
          </a:prstGeom>
        </p:spPr>
      </p:pic>
      <p:pic>
        <p:nvPicPr>
          <p:cNvPr id="5" name="Picture 5" descr="A picture containing grass, outdoor, flower, garden&#10;&#10;Description automatically generated">
            <a:extLst>
              <a:ext uri="{FF2B5EF4-FFF2-40B4-BE49-F238E27FC236}">
                <a16:creationId xmlns:a16="http://schemas.microsoft.com/office/drawing/2014/main" id="{21AFF502-06FF-4071-A574-8B78E0975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018" y="3531534"/>
            <a:ext cx="5746376" cy="325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2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22846-7980-48EE-AC28-74C80029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97" y="-35022"/>
            <a:ext cx="10515600" cy="1325563"/>
          </a:xfrm>
        </p:spPr>
        <p:txBody>
          <a:bodyPr/>
          <a:lstStyle/>
          <a:p>
            <a:r>
              <a:rPr lang="en-US" dirty="0"/>
              <a:t>Hardscaping</a:t>
            </a:r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5D76B0C-81B9-425C-9BB7-22D5BEBC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261" y="1484411"/>
            <a:ext cx="6418729" cy="361053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C4986E7-5A16-445C-9520-60B98D8C0FA2}"/>
              </a:ext>
            </a:extLst>
          </p:cNvPr>
          <p:cNvCxnSpPr>
            <a:cxnSpLocks/>
          </p:cNvCxnSpPr>
          <p:nvPr/>
        </p:nvCxnSpPr>
        <p:spPr>
          <a:xfrm flipV="1">
            <a:off x="7716167" y="4642167"/>
            <a:ext cx="471399" cy="10137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878C879-D693-490F-B8DE-26EF3AE2F224}"/>
              </a:ext>
            </a:extLst>
          </p:cNvPr>
          <p:cNvCxnSpPr>
            <a:cxnSpLocks/>
          </p:cNvCxnSpPr>
          <p:nvPr/>
        </p:nvCxnSpPr>
        <p:spPr>
          <a:xfrm flipH="1" flipV="1">
            <a:off x="6470460" y="4642166"/>
            <a:ext cx="241425" cy="10137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86A101E-9956-453F-8CAB-9515EAE5FEDB}"/>
              </a:ext>
            </a:extLst>
          </p:cNvPr>
          <p:cNvSpPr txBox="1"/>
          <p:nvPr/>
        </p:nvSpPr>
        <p:spPr>
          <a:xfrm>
            <a:off x="5590142" y="5646329"/>
            <a:ext cx="409911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 dirty="0"/>
              <a:t>Walkways </a:t>
            </a:r>
          </a:p>
          <a:p>
            <a:r>
              <a:rPr lang="en-US" dirty="0"/>
              <a:t>- Concrete paver and granite border (products shown on the left)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7277FC-E399-4D67-B119-C3C8AB4F8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59" y="1071853"/>
            <a:ext cx="3451763" cy="208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15BB65-68E3-4AE0-ABFC-8E3C7101D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59" y="4213008"/>
            <a:ext cx="2128518" cy="1442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84351-CBE4-4BC8-B2E9-E35BA2260318}"/>
              </a:ext>
            </a:extLst>
          </p:cNvPr>
          <p:cNvSpPr txBox="1"/>
          <p:nvPr/>
        </p:nvSpPr>
        <p:spPr>
          <a:xfrm>
            <a:off x="136407" y="3289678"/>
            <a:ext cx="3296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Dimensions: 24”x24”x2”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Material: Concrete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Color: “Medium Grey”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A9D5E1-D5A6-4E90-AF07-B681AA3C5EA3}"/>
              </a:ext>
            </a:extLst>
          </p:cNvPr>
          <p:cNvSpPr txBox="1"/>
          <p:nvPr/>
        </p:nvSpPr>
        <p:spPr>
          <a:xfrm>
            <a:off x="221996" y="5540896"/>
            <a:ext cx="3296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Dimensions: 9”x5”x5”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Material: Granite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Color: “Gray”</a:t>
            </a:r>
          </a:p>
        </p:txBody>
      </p:sp>
    </p:spTree>
    <p:extLst>
      <p:ext uri="{BB962C8B-B14F-4D97-AF65-F5344CB8AC3E}">
        <p14:creationId xmlns:p14="http://schemas.microsoft.com/office/powerpoint/2010/main" val="2407082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878F2BBCC79B4B8F6537B48A7AD1A4" ma:contentTypeVersion="12" ma:contentTypeDescription="Create a new document." ma:contentTypeScope="" ma:versionID="7568191d3e60a9d3a391f95af86b5c60">
  <xsd:schema xmlns:xsd="http://www.w3.org/2001/XMLSchema" xmlns:xs="http://www.w3.org/2001/XMLSchema" xmlns:p="http://schemas.microsoft.com/office/2006/metadata/properties" xmlns:ns2="8e586c7e-67b1-4a75-9e39-1cbb67bbeb5c" xmlns:ns3="17199e15-ff85-42de-8780-a8c46787028b" targetNamespace="http://schemas.microsoft.com/office/2006/metadata/properties" ma:root="true" ma:fieldsID="12d1f34ee6e0950b0d644438d8e64f07" ns2:_="" ns3:_="">
    <xsd:import namespace="8e586c7e-67b1-4a75-9e39-1cbb67bbeb5c"/>
    <xsd:import namespace="17199e15-ff85-42de-8780-a8c4678702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86c7e-67b1-4a75-9e39-1cbb67bbeb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199e15-ff85-42de-8780-a8c46787028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460E22-D6F1-446C-9B6E-605CE322CF9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AD9C672-FE45-4FE4-8315-FA7A9AA20A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FFBCCE-7DA9-4C93-9E50-D31DEC0FDB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586c7e-67b1-4a75-9e39-1cbb67bbeb5c"/>
    <ds:schemaRef ds:uri="17199e15-ff85-42de-8780-a8c4678702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3261</TotalTime>
  <Words>645</Words>
  <Application>Microsoft Office PowerPoint</Application>
  <PresentationFormat>Widescreen</PresentationFormat>
  <Paragraphs>98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Albemarle Court</vt:lpstr>
      <vt:lpstr>Location</vt:lpstr>
      <vt:lpstr>Existing  Conditions</vt:lpstr>
      <vt:lpstr>Existing  Conditions</vt:lpstr>
      <vt:lpstr>Summary of Planned Changes</vt:lpstr>
      <vt:lpstr>Conceptual Rendering</vt:lpstr>
      <vt:lpstr>Add: Fencing and gate entry</vt:lpstr>
      <vt:lpstr>Landscaping</vt:lpstr>
      <vt:lpstr>Hardscaping</vt:lpstr>
      <vt:lpstr>Staircase Veneer</vt:lpstr>
      <vt:lpstr>Paint base of building</vt:lpstr>
      <vt:lpstr>Seating x2</vt:lpstr>
      <vt:lpstr>PowerPoint Presentation</vt:lpstr>
      <vt:lpstr>Folder with all product spec sheets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Soule, Henry</dc:creator>
  <cp:lastModifiedBy>Soule, Henry</cp:lastModifiedBy>
  <cp:revision>240</cp:revision>
  <dcterms:created xsi:type="dcterms:W3CDTF">2021-03-12T15:25:18Z</dcterms:created>
  <dcterms:modified xsi:type="dcterms:W3CDTF">2021-05-04T20:31:50Z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0x010100D1878F2BBCC79B4B8F6537B48A7AD1A4</vt:lpwstr>
  </property>
</Properties>
</file>