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4" d="100"/>
          <a:sy n="84" d="100"/>
        </p:scale>
        <p:origin x="-720"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13F5B-341B-439F-AA8C-CEA0B84E1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4FDA32A-1236-4BAD-97C8-A9E06D2BB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0FCE55-5B67-452F-85EC-AA1913CBE9DD}"/>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5" name="Footer Placeholder 4">
            <a:extLst>
              <a:ext uri="{FF2B5EF4-FFF2-40B4-BE49-F238E27FC236}">
                <a16:creationId xmlns:a16="http://schemas.microsoft.com/office/drawing/2014/main" xmlns="" id="{01A92C5E-75B9-47C8-B512-D59666092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86935F-1346-45B3-B8D6-4E26C70541F1}"/>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310793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17D54-0F35-4A2F-AF04-A544CAEDB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6FF9C4F-8440-4CA0-9755-CF1131E6E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16F537-E29A-4C25-9ADB-74FE8181219E}"/>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5" name="Footer Placeholder 4">
            <a:extLst>
              <a:ext uri="{FF2B5EF4-FFF2-40B4-BE49-F238E27FC236}">
                <a16:creationId xmlns:a16="http://schemas.microsoft.com/office/drawing/2014/main" xmlns="" id="{4683BA4C-4179-4F1F-A57E-F5ABB0FD7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CD7F91-AC8A-41B9-881A-47C2D2CD5E73}"/>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183991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5A7D22-DBB1-488C-A402-7778C4BED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83FDC9-3CD4-4442-A588-4D8C9E141D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A0BAEA-A9B6-4577-93CB-8F86B01BABE0}"/>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5" name="Footer Placeholder 4">
            <a:extLst>
              <a:ext uri="{FF2B5EF4-FFF2-40B4-BE49-F238E27FC236}">
                <a16:creationId xmlns:a16="http://schemas.microsoft.com/office/drawing/2014/main" xmlns="" id="{D4C96A1D-7E41-4D98-8F74-E0EF10174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EE4DA0-1DD9-441B-A995-18CB2EA818F4}"/>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71955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13E6C4-CC3B-4E95-8BDD-C72B4974C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785788-166A-4116-9379-AD9774F201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B8AE1E-9545-4361-8702-8A5535B806FB}"/>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5" name="Footer Placeholder 4">
            <a:extLst>
              <a:ext uri="{FF2B5EF4-FFF2-40B4-BE49-F238E27FC236}">
                <a16:creationId xmlns:a16="http://schemas.microsoft.com/office/drawing/2014/main" xmlns="" id="{BE063B05-0257-4C53-86E2-B7616F0CF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714297-DEF3-49D5-A682-5FE058A2894B}"/>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232173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8984A-977C-4CAD-BF19-5F3EB09328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7ECECA-8C80-4B7B-AF18-C451B0335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E6B8625-54A9-4195-964C-DC6AA076DA17}"/>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5" name="Footer Placeholder 4">
            <a:extLst>
              <a:ext uri="{FF2B5EF4-FFF2-40B4-BE49-F238E27FC236}">
                <a16:creationId xmlns:a16="http://schemas.microsoft.com/office/drawing/2014/main" xmlns="" id="{DB326604-9B58-4301-90EE-26A006C86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40E047-553C-48D8-ACA0-3267F9318539}"/>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114292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A06C0-C678-4B38-9A6B-741684085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A4EDCF-B35A-4ECD-BF2A-506220091E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154D9D-CB5E-4710-8453-A26364F498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34DA52C-B653-4CBD-A826-7556AA8A4CC4}"/>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6" name="Footer Placeholder 5">
            <a:extLst>
              <a:ext uri="{FF2B5EF4-FFF2-40B4-BE49-F238E27FC236}">
                <a16:creationId xmlns:a16="http://schemas.microsoft.com/office/drawing/2014/main" xmlns="" id="{C4D82BE5-04F6-42D4-B71B-93A5E239C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7D8636-62F5-42F6-BF8D-DB1352AA9322}"/>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286856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768F6-C32B-4A57-B88B-D14BCC563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CE74350-7BA2-4B66-9477-C6B395B37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552BD31-C2A6-48F3-ACFB-09335105C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3E2A832-6D43-484F-A50B-A013FB200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DF10994-E96D-45D8-BD28-245F53C0A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A2337BE-DB49-447A-AB26-DCD10FCB09ED}"/>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8" name="Footer Placeholder 7">
            <a:extLst>
              <a:ext uri="{FF2B5EF4-FFF2-40B4-BE49-F238E27FC236}">
                <a16:creationId xmlns:a16="http://schemas.microsoft.com/office/drawing/2014/main" xmlns="" id="{3F257902-331A-4C97-AB7D-9633A41A63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7FC2D59-68D2-4CD4-92A3-862ABC2C6B88}"/>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405200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17286-7B29-4C20-BDFC-8CCA66D42C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0F981E-48D1-4EC7-9BE5-D2ADF1FB752E}"/>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4" name="Footer Placeholder 3">
            <a:extLst>
              <a:ext uri="{FF2B5EF4-FFF2-40B4-BE49-F238E27FC236}">
                <a16:creationId xmlns:a16="http://schemas.microsoft.com/office/drawing/2014/main" xmlns="" id="{4A900394-BD47-458C-8169-3508FC670D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A29A293-B21C-4A89-99CD-3A8CBD83F4F2}"/>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273882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78490C-A4FA-4355-8AA9-7E9FDA84EFED}"/>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3" name="Footer Placeholder 2">
            <a:extLst>
              <a:ext uri="{FF2B5EF4-FFF2-40B4-BE49-F238E27FC236}">
                <a16:creationId xmlns:a16="http://schemas.microsoft.com/office/drawing/2014/main" xmlns="" id="{FBC19BFE-CB3B-45D7-8A9C-4FBEF4A8C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D702B21-F118-46A8-BBA2-6C95C90D44C7}"/>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204817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F802F-F167-425E-9D43-ED79DC2C4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E9C2950-D151-4127-A1ED-C9FFB2027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B617B54-5914-4496-A9CC-527283D28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045F23-3807-4585-BD13-0EE3D1E8206D}"/>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6" name="Footer Placeholder 5">
            <a:extLst>
              <a:ext uri="{FF2B5EF4-FFF2-40B4-BE49-F238E27FC236}">
                <a16:creationId xmlns:a16="http://schemas.microsoft.com/office/drawing/2014/main" xmlns="" id="{E6F0F7ED-1C1E-4026-830A-27BE1D133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CD4842-6214-4599-810D-AC1D06F0FC9F}"/>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405071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24FF63-0976-45D1-AC5A-FDEEEF9A5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8A826B8-840B-4D8F-A56E-B44CC2F23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96DAFFF-08EB-43FD-969F-B3C1C3D7C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74BFE3-3444-4E1D-BA78-9CD34CBF9024}"/>
              </a:ext>
            </a:extLst>
          </p:cNvPr>
          <p:cNvSpPr>
            <a:spLocks noGrp="1"/>
          </p:cNvSpPr>
          <p:nvPr>
            <p:ph type="dt" sz="half" idx="10"/>
          </p:nvPr>
        </p:nvSpPr>
        <p:spPr/>
        <p:txBody>
          <a:bodyPr/>
          <a:lstStyle/>
          <a:p>
            <a:fld id="{43546AB5-275C-4A25-8956-982189C73114}" type="datetimeFigureOut">
              <a:rPr lang="en-US" smtClean="0"/>
              <a:t>7/27/2021</a:t>
            </a:fld>
            <a:endParaRPr lang="en-US"/>
          </a:p>
        </p:txBody>
      </p:sp>
      <p:sp>
        <p:nvSpPr>
          <p:cNvPr id="6" name="Footer Placeholder 5">
            <a:extLst>
              <a:ext uri="{FF2B5EF4-FFF2-40B4-BE49-F238E27FC236}">
                <a16:creationId xmlns:a16="http://schemas.microsoft.com/office/drawing/2014/main" xmlns="" id="{604ECE0E-1732-426B-8C2C-BC34E1243E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29FB81-84B9-4B62-B38D-60E6CA063DBD}"/>
              </a:ext>
            </a:extLst>
          </p:cNvPr>
          <p:cNvSpPr>
            <a:spLocks noGrp="1"/>
          </p:cNvSpPr>
          <p:nvPr>
            <p:ph type="sldNum" sz="quarter" idx="12"/>
          </p:nvPr>
        </p:nvSpPr>
        <p:spPr/>
        <p:txBody>
          <a:bodyPr/>
          <a:lstStyle/>
          <a:p>
            <a:fld id="{E4ED9410-0E42-48F5-92C1-BCCD2CB91A1A}" type="slidenum">
              <a:rPr lang="en-US" smtClean="0"/>
              <a:t>‹#›</a:t>
            </a:fld>
            <a:endParaRPr lang="en-US"/>
          </a:p>
        </p:txBody>
      </p:sp>
    </p:spTree>
    <p:extLst>
      <p:ext uri="{BB962C8B-B14F-4D97-AF65-F5344CB8AC3E}">
        <p14:creationId xmlns:p14="http://schemas.microsoft.com/office/powerpoint/2010/main" val="306058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8088044-DD8F-4B9A-B01C-59B341639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00E941-E069-4660-B8DC-869CF2EC3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A0AC9B-A3DF-415B-BFE1-2E6740B63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46AB5-275C-4A25-8956-982189C73114}" type="datetimeFigureOut">
              <a:rPr lang="en-US" smtClean="0"/>
              <a:t>7/27/2021</a:t>
            </a:fld>
            <a:endParaRPr lang="en-US"/>
          </a:p>
        </p:txBody>
      </p:sp>
      <p:sp>
        <p:nvSpPr>
          <p:cNvPr id="5" name="Footer Placeholder 4">
            <a:extLst>
              <a:ext uri="{FF2B5EF4-FFF2-40B4-BE49-F238E27FC236}">
                <a16:creationId xmlns:a16="http://schemas.microsoft.com/office/drawing/2014/main" xmlns="" id="{8CDDEBD5-A8DB-42C9-AB9A-7015669AC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56885D-9E04-48A6-B14A-42A1D3B1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D9410-0E42-48F5-92C1-BCCD2CB91A1A}" type="slidenum">
              <a:rPr lang="en-US" smtClean="0"/>
              <a:t>‹#›</a:t>
            </a:fld>
            <a:endParaRPr lang="en-US"/>
          </a:p>
        </p:txBody>
      </p:sp>
    </p:spTree>
    <p:extLst>
      <p:ext uri="{BB962C8B-B14F-4D97-AF65-F5344CB8AC3E}">
        <p14:creationId xmlns:p14="http://schemas.microsoft.com/office/powerpoint/2010/main" val="100400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xmlns="" id="{84524344-6823-49EA-89D4-E36A82A9F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E1FCDA6-1F6A-4506-B0E0-690FD23C6BC1}"/>
              </a:ext>
            </a:extLst>
          </p:cNvPr>
          <p:cNvSpPr>
            <a:spLocks noGrp="1"/>
          </p:cNvSpPr>
          <p:nvPr>
            <p:ph type="ctrTitle"/>
          </p:nvPr>
        </p:nvSpPr>
        <p:spPr>
          <a:xfrm>
            <a:off x="1716088" y="1354820"/>
            <a:ext cx="8748712" cy="2369988"/>
          </a:xfrm>
        </p:spPr>
        <p:txBody>
          <a:bodyPr>
            <a:normAutofit/>
          </a:bodyPr>
          <a:lstStyle/>
          <a:p>
            <a:pPr algn="l"/>
            <a:r>
              <a:rPr lang="en-US" sz="7200">
                <a:solidFill>
                  <a:schemeClr val="bg1"/>
                </a:solidFill>
              </a:rPr>
              <a:t>133 West Concord St	</a:t>
            </a:r>
          </a:p>
        </p:txBody>
      </p:sp>
      <p:sp>
        <p:nvSpPr>
          <p:cNvPr id="3" name="Subtitle 2">
            <a:extLst>
              <a:ext uri="{FF2B5EF4-FFF2-40B4-BE49-F238E27FC236}">
                <a16:creationId xmlns:a16="http://schemas.microsoft.com/office/drawing/2014/main" xmlns="" id="{0C1EDDC1-162F-4B2C-85F3-FAA901070786}"/>
              </a:ext>
            </a:extLst>
          </p:cNvPr>
          <p:cNvSpPr>
            <a:spLocks noGrp="1"/>
          </p:cNvSpPr>
          <p:nvPr>
            <p:ph type="subTitle" idx="1"/>
          </p:nvPr>
        </p:nvSpPr>
        <p:spPr>
          <a:xfrm>
            <a:off x="1712914" y="4105804"/>
            <a:ext cx="7866062" cy="1920136"/>
          </a:xfrm>
        </p:spPr>
        <p:txBody>
          <a:bodyPr wrap="square">
            <a:normAutofit/>
          </a:bodyPr>
          <a:lstStyle/>
          <a:p>
            <a:pPr algn="l"/>
            <a:r>
              <a:rPr lang="en-US">
                <a:solidFill>
                  <a:schemeClr val="bg1"/>
                </a:solidFill>
              </a:rPr>
              <a:t>Permit Application For Front Yard Decorative Wrought Iron Enclosure</a:t>
            </a:r>
          </a:p>
        </p:txBody>
      </p:sp>
      <p:grpSp>
        <p:nvGrpSpPr>
          <p:cNvPr id="17" name="Group 9">
            <a:extLst>
              <a:ext uri="{FF2B5EF4-FFF2-40B4-BE49-F238E27FC236}">
                <a16:creationId xmlns:a16="http://schemas.microsoft.com/office/drawing/2014/main" xmlns="" id="{83F0465A-8953-42AC-8F67-7B9A54E660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xmlns="" id="{50CE1BBA-977A-4210-A80D-8A0BAAA18B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1">
              <a:extLst>
                <a:ext uri="{FF2B5EF4-FFF2-40B4-BE49-F238E27FC236}">
                  <a16:creationId xmlns:a16="http://schemas.microsoft.com/office/drawing/2014/main" xmlns="" id="{71E1A328-D621-4993-B11B-011ED169AC9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xmlns="" id="{41D2543A-0A6F-4980-98CA-658AA8EEAC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
                <a:extLst>
                  <a:ext uri="{FF2B5EF4-FFF2-40B4-BE49-F238E27FC236}">
                    <a16:creationId xmlns:a16="http://schemas.microsoft.com/office/drawing/2014/main" xmlns="" id="{3D0F2937-CF06-453C-B076-800064AEB4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2568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024B2683-D387-4D65-A25E-7625ABDFEBE1}"/>
              </a:ext>
            </a:extLst>
          </p:cNvPr>
          <p:cNvPicPr>
            <a:picLocks noChangeAspect="1"/>
          </p:cNvPicPr>
          <p:nvPr/>
        </p:nvPicPr>
        <p:blipFill rotWithShape="1">
          <a:blip r:embed="rId2"/>
          <a:srcRect l="5497" t="31818" r="3594"/>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6D1F23A-1739-4452-BF4E-30D7F9DD3BDF}"/>
              </a:ext>
            </a:extLst>
          </p:cNvPr>
          <p:cNvSpPr>
            <a:spLocks noGrp="1"/>
          </p:cNvSpPr>
          <p:nvPr>
            <p:ph type="ctrTitle"/>
          </p:nvPr>
        </p:nvSpPr>
        <p:spPr>
          <a:xfrm>
            <a:off x="242830" y="3575181"/>
            <a:ext cx="9078562" cy="2387600"/>
          </a:xfrm>
        </p:spPr>
        <p:txBody>
          <a:bodyPr>
            <a:normAutofit/>
          </a:bodyPr>
          <a:lstStyle/>
          <a:p>
            <a:pPr algn="l"/>
            <a:r>
              <a:rPr lang="en-US" sz="1800" dirty="0"/>
              <a:t>This is how our front yar currently look.  We are looking to add the decorative gate for 3 reason:</a:t>
            </a:r>
          </a:p>
        </p:txBody>
      </p:sp>
      <p:sp>
        <p:nvSpPr>
          <p:cNvPr id="13" name="Rectangle: Rounded Corners 12">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2B231FC-48FC-4457-9019-420F6B5F6E15}"/>
              </a:ext>
            </a:extLst>
          </p:cNvPr>
          <p:cNvSpPr txBox="1"/>
          <p:nvPr/>
        </p:nvSpPr>
        <p:spPr>
          <a:xfrm flipH="1">
            <a:off x="2" y="5501116"/>
            <a:ext cx="9785895" cy="738664"/>
          </a:xfrm>
          <a:prstGeom prst="rect">
            <a:avLst/>
          </a:prstGeom>
          <a:noFill/>
        </p:spPr>
        <p:txBody>
          <a:bodyPr wrap="square" rtlCol="0">
            <a:spAutoFit/>
          </a:bodyPr>
          <a:lstStyle/>
          <a:p>
            <a:r>
              <a:rPr lang="en-US" sz="1400" dirty="0"/>
              <a:t>This is how our front yard looks today. We are applying for the front enclosure for 2 reasons:</a:t>
            </a:r>
          </a:p>
          <a:p>
            <a:r>
              <a:rPr lang="en-US" sz="1400" dirty="0"/>
              <a:t>1) Safety – because it is widely exposed, people fee </a:t>
            </a:r>
            <a:r>
              <a:rPr lang="en-US" sz="1400" dirty="0" err="1"/>
              <a:t>fre</a:t>
            </a:r>
            <a:r>
              <a:rPr lang="en-US" sz="1400" dirty="0"/>
              <a:t> to come right up to our windows and look in.  This room is where our little boy’s bedroom is located. 2) Beautify our front yard and the overall appeal of our street.</a:t>
            </a:r>
          </a:p>
        </p:txBody>
      </p:sp>
    </p:spTree>
    <p:extLst>
      <p:ext uri="{BB962C8B-B14F-4D97-AF65-F5344CB8AC3E}">
        <p14:creationId xmlns:p14="http://schemas.microsoft.com/office/powerpoint/2010/main" val="4244777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ate in front of a building&#10;&#10;Description automatically generated with medium confidence">
            <a:extLst>
              <a:ext uri="{FF2B5EF4-FFF2-40B4-BE49-F238E27FC236}">
                <a16:creationId xmlns:a16="http://schemas.microsoft.com/office/drawing/2014/main" xmlns="" id="{F3F1171A-4C15-4AA9-BE5B-8EB467396EF5}"/>
              </a:ext>
            </a:extLst>
          </p:cNvPr>
          <p:cNvPicPr>
            <a:picLocks noChangeAspect="1"/>
          </p:cNvPicPr>
          <p:nvPr/>
        </p:nvPicPr>
        <p:blipFill rotWithShape="1">
          <a:blip r:embed="rId2"/>
          <a:srcRect l="502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xmlns="" id="{6EC6938B-02BE-4DC8-B98C-3C20E15E9B61}"/>
              </a:ext>
            </a:extLst>
          </p:cNvPr>
          <p:cNvSpPr>
            <a:spLocks noGrp="1"/>
          </p:cNvSpPr>
          <p:nvPr>
            <p:ph idx="1"/>
          </p:nvPr>
        </p:nvSpPr>
        <p:spPr>
          <a:xfrm>
            <a:off x="8442896" y="284808"/>
            <a:ext cx="2942813" cy="3540265"/>
          </a:xfrm>
        </p:spPr>
        <p:txBody>
          <a:bodyPr>
            <a:normAutofit/>
          </a:bodyPr>
          <a:lstStyle/>
          <a:p>
            <a:pPr marL="0" indent="0">
              <a:buNone/>
            </a:pPr>
            <a:r>
              <a:rPr lang="en-US" sz="2000" dirty="0"/>
              <a:t>This is our neighbor, 2 buildings down from us.</a:t>
            </a:r>
          </a:p>
          <a:p>
            <a:pPr marL="0" indent="0">
              <a:buNone/>
            </a:pPr>
            <a:r>
              <a:rPr lang="en-US" sz="2000" dirty="0"/>
              <a:t>Our ask is to be allowed to install the exact same enclosure.</a:t>
            </a:r>
          </a:p>
        </p:txBody>
      </p:sp>
      <p:sp>
        <p:nvSpPr>
          <p:cNvPr id="16" name="Rectangle 11">
            <a:extLst>
              <a:ext uri="{FF2B5EF4-FFF2-40B4-BE49-F238E27FC236}">
                <a16:creationId xmlns:a16="http://schemas.microsoft.com/office/drawing/2014/main" xmlns=""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47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FCDD23B-75C8-427B-BD08-53C8156CD7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xmlns="" id="{8FBEDB24-BC8F-4228-A7AB-763CDD76E2B5}"/>
              </a:ext>
            </a:extLst>
          </p:cNvPr>
          <p:cNvPicPr>
            <a:picLocks noGrp="1" noChangeAspect="1"/>
          </p:cNvPicPr>
          <p:nvPr>
            <p:ph type="pic" idx="1"/>
          </p:nvPr>
        </p:nvPicPr>
        <p:blipFill rotWithShape="1">
          <a:blip r:embed="rId2"/>
          <a:srcRect t="24689" b="25028"/>
          <a:stretch/>
        </p:blipFill>
        <p:spPr>
          <a:xfrm>
            <a:off x="-1" y="190"/>
            <a:ext cx="8128855" cy="5291194"/>
          </a:xfrm>
          <a:prstGeom prst="rect">
            <a:avLst/>
          </a:prstGeom>
        </p:spPr>
      </p:pic>
      <p:sp>
        <p:nvSpPr>
          <p:cNvPr id="14" name="Rectangle 13">
            <a:extLst>
              <a:ext uri="{FF2B5EF4-FFF2-40B4-BE49-F238E27FC236}">
                <a16:creationId xmlns:a16="http://schemas.microsoft.com/office/drawing/2014/main" xmlns="" id="{AFFC87AC-C919-4FE5-BAC3-39509E001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AB5E08C4-8CDD-4623-A5B8-E998C6DEE3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A2BC903-7CA8-495D-B6F8-290A0B95F305}"/>
              </a:ext>
            </a:extLst>
          </p:cNvPr>
          <p:cNvSpPr>
            <a:spLocks noGrp="1"/>
          </p:cNvSpPr>
          <p:nvPr>
            <p:ph type="title"/>
          </p:nvPr>
        </p:nvSpPr>
        <p:spPr>
          <a:xfrm>
            <a:off x="699715" y="5635366"/>
            <a:ext cx="11104358" cy="898581"/>
          </a:xfrm>
        </p:spPr>
        <p:txBody>
          <a:bodyPr vert="horz" lIns="91440" tIns="45720" rIns="91440" bIns="45720" rtlCol="0" anchor="ctr">
            <a:normAutofit/>
          </a:bodyPr>
          <a:lstStyle/>
          <a:p>
            <a:r>
              <a:rPr lang="en-US" sz="2400" kern="1200" dirty="0">
                <a:solidFill>
                  <a:srgbClr val="FFFFFF"/>
                </a:solidFill>
                <a:latin typeface="+mj-lt"/>
                <a:ea typeface="+mj-ea"/>
                <a:cs typeface="+mj-cs"/>
              </a:rPr>
              <a:t>These are the dimensions of the gate.  The design is from the Foundry that was provided to us by the Landmark department</a:t>
            </a:r>
          </a:p>
        </p:txBody>
      </p:sp>
      <p:sp>
        <p:nvSpPr>
          <p:cNvPr id="18" name="Rectangle 17">
            <a:extLst>
              <a:ext uri="{FF2B5EF4-FFF2-40B4-BE49-F238E27FC236}">
                <a16:creationId xmlns:a16="http://schemas.microsoft.com/office/drawing/2014/main" xmlns="" id="{15F33878-D502-4FFA-8ACE-F2AECDB2A2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C94F7B72-8C38-4943-9FF5-CD09EDE886F4}"/>
              </a:ext>
            </a:extLst>
          </p:cNvPr>
          <p:cNvPicPr>
            <a:picLocks noChangeAspect="1"/>
          </p:cNvPicPr>
          <p:nvPr/>
        </p:nvPicPr>
        <p:blipFill rotWithShape="1">
          <a:blip r:embed="rId3"/>
          <a:srcRect l="1237" r="-3" b="-3"/>
          <a:stretch/>
        </p:blipFill>
        <p:spPr>
          <a:xfrm>
            <a:off x="8128856" y="1"/>
            <a:ext cx="4063143" cy="5291384"/>
          </a:xfrm>
          <a:prstGeom prst="rect">
            <a:avLst/>
          </a:prstGeom>
        </p:spPr>
      </p:pic>
    </p:spTree>
    <p:extLst>
      <p:ext uri="{BB962C8B-B14F-4D97-AF65-F5344CB8AC3E}">
        <p14:creationId xmlns:p14="http://schemas.microsoft.com/office/powerpoint/2010/main" val="3237581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150</Words>
  <Application>Microsoft Office PowerPoint</Application>
  <PresentationFormat>Custom</PresentationFormat>
  <Paragraphs>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133 West Concord St </vt:lpstr>
      <vt:lpstr>This is how our front yar currently look.  We are looking to add the decorative gate for 3 reason:</vt:lpstr>
      <vt:lpstr>PowerPoint Presentation</vt:lpstr>
      <vt:lpstr>These are the dimensions of the gate.  The design is from the Foundry that was provided to us by the Landmark department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133 West Concord St</dc:title>
  <dc:creator>Kim Holt</dc:creator>
  <cp:lastModifiedBy>Gabriela Amore</cp:lastModifiedBy>
  <cp:revision>2</cp:revision>
  <dcterms:created xsi:type="dcterms:W3CDTF">2021-07-23T21:06:02Z</dcterms:created>
  <dcterms:modified xsi:type="dcterms:W3CDTF">2021-07-27T14:04:17Z</dcterms:modified>
</cp:coreProperties>
</file>