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309" r:id="rId3"/>
    <p:sldId id="308" r:id="rId4"/>
    <p:sldId id="307" r:id="rId5"/>
    <p:sldId id="310" r:id="rId6"/>
    <p:sldId id="311" r:id="rId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2"/>
  </p:normalViewPr>
  <p:slideViewPr>
    <p:cSldViewPr snapToGrid="0" snapToObjects="1">
      <p:cViewPr varScale="1">
        <p:scale>
          <a:sx n="156" d="100"/>
          <a:sy n="156" d="100"/>
        </p:scale>
        <p:origin x="18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734" y="1"/>
            <a:ext cx="3038145" cy="4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0659"/>
            <a:ext cx="3038145" cy="4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17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32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24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9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05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28600" y="6629400"/>
            <a:ext cx="876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952500" y="5558367"/>
            <a:ext cx="7239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5BBF"/>
                </a:solidFill>
                <a:latin typeface="Arial"/>
                <a:ea typeface="Arial"/>
                <a:cs typeface="Arial"/>
                <a:sym typeface="Arial"/>
              </a:rPr>
              <a:t>35 NORTHAMPTON ST, BOSTON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5BBF"/>
                </a:solidFill>
              </a:rPr>
              <a:t>APP # 21.1006 SE</a:t>
            </a:r>
            <a:endParaRPr lang="en-US" sz="3200" b="1" i="0" u="none" strike="noStrike" cap="none" dirty="0">
              <a:solidFill>
                <a:srgbClr val="005B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DA558-FCEB-4F9C-9530-E068FAA0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25" y="470472"/>
            <a:ext cx="5149299" cy="1105541"/>
          </a:xfrm>
          <a:prstGeom prst="rect">
            <a:avLst/>
          </a:prstGeom>
        </p:spPr>
      </p:pic>
      <p:pic>
        <p:nvPicPr>
          <p:cNvPr id="4" name="Picture 3" descr="A picture containing outdoor, boat, antenna&#10;&#10;Description automatically generated">
            <a:extLst>
              <a:ext uri="{FF2B5EF4-FFF2-40B4-BE49-F238E27FC236}">
                <a16:creationId xmlns:a16="http://schemas.microsoft.com/office/drawing/2014/main" id="{D2CB1C42-155B-44CC-A698-AC5A501C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7" y="1800225"/>
            <a:ext cx="4676831" cy="3507624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BBCF616A-98D5-4436-BFC3-8638DB28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9" y="1800224"/>
            <a:ext cx="2540907" cy="35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5B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4800" y="3048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Existing Equipment at Site Location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outdoor, roof&#10;&#10;Description automatically generated">
            <a:extLst>
              <a:ext uri="{FF2B5EF4-FFF2-40B4-BE49-F238E27FC236}">
                <a16:creationId xmlns:a16="http://schemas.microsoft.com/office/drawing/2014/main" id="{7D90FB60-0416-4BB8-9EEF-FC31B92C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092200"/>
            <a:ext cx="5746750" cy="4310063"/>
          </a:xfrm>
          <a:prstGeom prst="rect">
            <a:avLst/>
          </a:prstGeom>
        </p:spPr>
      </p:pic>
      <p:pic>
        <p:nvPicPr>
          <p:cNvPr id="6" name="Picture 5" descr="A picture containing sky, outdoor, cloudy, day&#10;&#10;Description automatically generated">
            <a:extLst>
              <a:ext uri="{FF2B5EF4-FFF2-40B4-BE49-F238E27FC236}">
                <a16:creationId xmlns:a16="http://schemas.microsoft.com/office/drawing/2014/main" id="{2A64EE2D-B4A6-4AFD-8345-A08D4B347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08" y="2657894"/>
            <a:ext cx="3077242" cy="4096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F40B77-037B-4A4F-9C4A-9F05C7A2C801}"/>
              </a:ext>
            </a:extLst>
          </p:cNvPr>
          <p:cNvSpPr txBox="1"/>
          <p:nvPr/>
        </p:nvSpPr>
        <p:spPr>
          <a:xfrm>
            <a:off x="107950" y="5505450"/>
            <a:ext cx="574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Description of Proposed Work:</a:t>
            </a:r>
          </a:p>
          <a:p>
            <a:r>
              <a:rPr lang="en-US" dirty="0"/>
              <a:t>At the roof, remove and replace Boston Fire Department existing 5 antennas, 2 </a:t>
            </a:r>
            <a:r>
              <a:rPr lang="en-US"/>
              <a:t>GPS antennas, </a:t>
            </a:r>
            <a:r>
              <a:rPr lang="en-US" dirty="0"/>
              <a:t>and remove and replace radio equipment in lower existing </a:t>
            </a:r>
            <a:r>
              <a:rPr lang="en-US"/>
              <a:t>equipment room.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5AF4A-AF00-4BDA-B601-FB827B228436}"/>
              </a:ext>
            </a:extLst>
          </p:cNvPr>
          <p:cNvSpPr txBox="1"/>
          <p:nvPr/>
        </p:nvSpPr>
        <p:spPr>
          <a:xfrm>
            <a:off x="5899150" y="1511300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35 Northampton Street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173283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5B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4800" y="3048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Equipment – </a:t>
            </a:r>
            <a:r>
              <a:rPr lang="en-US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dbSpectra</a:t>
            </a: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DSF03P36U Series Antenna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3DFDEA0-2647-4311-A247-00B89B01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28" y="1047805"/>
            <a:ext cx="5303902" cy="57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5B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4800" y="3048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Equipment – </a:t>
            </a:r>
            <a:r>
              <a:rPr lang="en-US" sz="18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Spectracom</a:t>
            </a: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8230 Outdoor GPS Antenna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A251A-13A2-472E-8A76-0824553C6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3" y="990600"/>
            <a:ext cx="4356980" cy="5867400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721BD6A7-4658-407E-9333-20480FBE0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013" y="1035050"/>
            <a:ext cx="4448642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5B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4800" y="3048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Roof Installation Prep Work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8D9E6F48-338B-42B6-AACE-EE49BB28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5" y="1165315"/>
            <a:ext cx="7678510" cy="563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5B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304800" y="3048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</a:rPr>
              <a:t>New and Replacement Antennas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sky, outdoor, boat&#10;&#10;Description automatically generated">
            <a:extLst>
              <a:ext uri="{FF2B5EF4-FFF2-40B4-BE49-F238E27FC236}">
                <a16:creationId xmlns:a16="http://schemas.microsoft.com/office/drawing/2014/main" id="{72D8E836-1138-4DE3-B3FC-08A6297F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52" y="1081768"/>
            <a:ext cx="7346496" cy="55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764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15394</TotalTime>
  <Words>78</Words>
  <Application>Microsoft Office PowerPoint</Application>
  <PresentationFormat>On-screen Show (4:3)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Goodwin</dc:creator>
  <cp:lastModifiedBy>Melissa Goodwin</cp:lastModifiedBy>
  <cp:revision>89</cp:revision>
  <cp:lastPrinted>2020-07-09T12:33:33Z</cp:lastPrinted>
  <dcterms:modified xsi:type="dcterms:W3CDTF">2021-06-29T14:25:48Z</dcterms:modified>
</cp:coreProperties>
</file>