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20104100" cy="15544800"/>
  <p:notesSz cx="20104100" cy="15544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36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4818888"/>
            <a:ext cx="8549640" cy="326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8705088"/>
            <a:ext cx="7040880" cy="388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61239" y="564031"/>
            <a:ext cx="18984595" cy="12280265"/>
          </a:xfrm>
          <a:custGeom>
            <a:avLst/>
            <a:gdLst/>
            <a:ahLst/>
            <a:cxnLst/>
            <a:rect l="l" t="t" r="r" b="b"/>
            <a:pathLst>
              <a:path w="18984595" h="12280265">
                <a:moveTo>
                  <a:pt x="530524" y="276431"/>
                </a:moveTo>
                <a:lnTo>
                  <a:pt x="530524" y="12003822"/>
                </a:lnTo>
              </a:path>
              <a:path w="18984595" h="12280265">
                <a:moveTo>
                  <a:pt x="18984412" y="12280254"/>
                </a:moveTo>
                <a:lnTo>
                  <a:pt x="0" y="12280254"/>
                </a:lnTo>
                <a:lnTo>
                  <a:pt x="18984412" y="12280254"/>
                </a:lnTo>
                <a:lnTo>
                  <a:pt x="18984412" y="0"/>
                </a:lnTo>
                <a:lnTo>
                  <a:pt x="0" y="0"/>
                </a:lnTo>
              </a:path>
              <a:path w="18984595" h="12280265">
                <a:moveTo>
                  <a:pt x="18705189" y="12003822"/>
                </a:moveTo>
                <a:lnTo>
                  <a:pt x="530524" y="1200382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88294" y="5450444"/>
            <a:ext cx="1678133" cy="9326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3575304"/>
            <a:ext cx="4375404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3575304"/>
            <a:ext cx="4375404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61239" y="564031"/>
            <a:ext cx="18984595" cy="12280265"/>
          </a:xfrm>
          <a:custGeom>
            <a:avLst/>
            <a:gdLst/>
            <a:ahLst/>
            <a:cxnLst/>
            <a:rect l="l" t="t" r="r" b="b"/>
            <a:pathLst>
              <a:path w="18984595" h="12280265">
                <a:moveTo>
                  <a:pt x="530524" y="276431"/>
                </a:moveTo>
                <a:lnTo>
                  <a:pt x="530524" y="12003822"/>
                </a:lnTo>
              </a:path>
              <a:path w="18984595" h="12280265">
                <a:moveTo>
                  <a:pt x="18984412" y="12280254"/>
                </a:moveTo>
                <a:lnTo>
                  <a:pt x="0" y="12280254"/>
                </a:lnTo>
                <a:lnTo>
                  <a:pt x="18984412" y="12280254"/>
                </a:lnTo>
                <a:lnTo>
                  <a:pt x="18984412" y="0"/>
                </a:lnTo>
                <a:lnTo>
                  <a:pt x="0" y="0"/>
                </a:lnTo>
              </a:path>
              <a:path w="18984595" h="12280265">
                <a:moveTo>
                  <a:pt x="18705189" y="12003822"/>
                </a:moveTo>
                <a:lnTo>
                  <a:pt x="530524" y="1200382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6998762" y="935788"/>
            <a:ext cx="24055925" cy="142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3575304"/>
            <a:ext cx="9052560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112" Type="http://schemas.openxmlformats.org/officeDocument/2006/relationships/image" Target="../media/image112.png"/><Relationship Id="rId16" Type="http://schemas.openxmlformats.org/officeDocument/2006/relationships/image" Target="../media/image16.png"/><Relationship Id="rId107" Type="http://schemas.openxmlformats.org/officeDocument/2006/relationships/image" Target="../media/image107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5" Type="http://schemas.openxmlformats.org/officeDocument/2006/relationships/image" Target="../media/image5.pn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113" Type="http://schemas.openxmlformats.org/officeDocument/2006/relationships/image" Target="../media/image113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3.png"/><Relationship Id="rId108" Type="http://schemas.openxmlformats.org/officeDocument/2006/relationships/image" Target="../media/image108.png"/><Relationship Id="rId54" Type="http://schemas.openxmlformats.org/officeDocument/2006/relationships/image" Target="../media/image54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6" Type="http://schemas.openxmlformats.org/officeDocument/2006/relationships/image" Target="../media/image106.png"/><Relationship Id="rId114" Type="http://schemas.openxmlformats.org/officeDocument/2006/relationships/image" Target="../media/image114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png"/><Relationship Id="rId99" Type="http://schemas.openxmlformats.org/officeDocument/2006/relationships/image" Target="../media/image99.png"/><Relationship Id="rId101" Type="http://schemas.openxmlformats.org/officeDocument/2006/relationships/image" Target="../media/image10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109" Type="http://schemas.openxmlformats.org/officeDocument/2006/relationships/image" Target="../media/image10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04" Type="http://schemas.openxmlformats.org/officeDocument/2006/relationships/image" Target="../media/image104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image" Target="../media/image110.png"/><Relationship Id="rId115" Type="http://schemas.openxmlformats.org/officeDocument/2006/relationships/image" Target="../media/image115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105" Type="http://schemas.openxmlformats.org/officeDocument/2006/relationships/image" Target="../media/image105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98" Type="http://schemas.openxmlformats.org/officeDocument/2006/relationships/image" Target="../media/image98.png"/><Relationship Id="rId3" Type="http://schemas.openxmlformats.org/officeDocument/2006/relationships/image" Target="../media/image3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62" Type="http://schemas.openxmlformats.org/officeDocument/2006/relationships/image" Target="../media/image62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111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g"/><Relationship Id="rId13" Type="http://schemas.openxmlformats.org/officeDocument/2006/relationships/image" Target="../media/image129.png"/><Relationship Id="rId3" Type="http://schemas.openxmlformats.org/officeDocument/2006/relationships/image" Target="../media/image119.jpg"/><Relationship Id="rId7" Type="http://schemas.openxmlformats.org/officeDocument/2006/relationships/image" Target="../media/image123.jpg"/><Relationship Id="rId12" Type="http://schemas.openxmlformats.org/officeDocument/2006/relationships/image" Target="../media/image128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7.jpg"/><Relationship Id="rId5" Type="http://schemas.openxmlformats.org/officeDocument/2006/relationships/image" Target="../media/image121.jpg"/><Relationship Id="rId10" Type="http://schemas.openxmlformats.org/officeDocument/2006/relationships/image" Target="../media/image126.jp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g"/><Relationship Id="rId3" Type="http://schemas.openxmlformats.org/officeDocument/2006/relationships/image" Target="../media/image130.jpg"/><Relationship Id="rId7" Type="http://schemas.openxmlformats.org/officeDocument/2006/relationships/image" Target="../media/image134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jpg"/><Relationship Id="rId5" Type="http://schemas.openxmlformats.org/officeDocument/2006/relationships/image" Target="../media/image132.jpg"/><Relationship Id="rId4" Type="http://schemas.openxmlformats.org/officeDocument/2006/relationships/image" Target="../media/image1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16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12434316"/>
            <a:ext cx="676275" cy="2540"/>
          </a:xfrm>
          <a:custGeom>
            <a:avLst/>
            <a:gdLst/>
            <a:ahLst/>
            <a:cxnLst/>
            <a:rect l="l" t="t" r="r" b="b"/>
            <a:pathLst>
              <a:path w="676275" h="2540">
                <a:moveTo>
                  <a:pt x="675894" y="0"/>
                </a:moveTo>
                <a:lnTo>
                  <a:pt x="0" y="228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481" y="9722357"/>
            <a:ext cx="156972" cy="387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0005" y="10133838"/>
            <a:ext cx="156210" cy="109855"/>
            <a:chOff x="810005" y="10133838"/>
            <a:chExt cx="156210" cy="109855"/>
          </a:xfrm>
        </p:grpSpPr>
        <p:sp>
          <p:nvSpPr>
            <p:cNvPr id="5" name="object 5"/>
            <p:cNvSpPr/>
            <p:nvPr/>
          </p:nvSpPr>
          <p:spPr>
            <a:xfrm>
              <a:off x="819149" y="10165080"/>
              <a:ext cx="137160" cy="24130"/>
            </a:xfrm>
            <a:custGeom>
              <a:avLst/>
              <a:gdLst/>
              <a:ahLst/>
              <a:cxnLst/>
              <a:rect l="l" t="t" r="r" b="b"/>
              <a:pathLst>
                <a:path w="137159" h="24129">
                  <a:moveTo>
                    <a:pt x="137159" y="23622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309" y="10142982"/>
              <a:ext cx="1270" cy="91440"/>
            </a:xfrm>
            <a:custGeom>
              <a:avLst/>
              <a:gdLst/>
              <a:ahLst/>
              <a:cxnLst/>
              <a:rect l="l" t="t" r="r" b="b"/>
              <a:pathLst>
                <a:path w="1269" h="91440">
                  <a:moveTo>
                    <a:pt x="0" y="0"/>
                  </a:moveTo>
                  <a:lnTo>
                    <a:pt x="762" y="9144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10768" y="10352531"/>
            <a:ext cx="158750" cy="819150"/>
            <a:chOff x="810768" y="10352531"/>
            <a:chExt cx="158750" cy="8191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10352531"/>
              <a:ext cx="156972" cy="2705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1436" y="10652759"/>
              <a:ext cx="137160" cy="131445"/>
            </a:xfrm>
            <a:custGeom>
              <a:avLst/>
              <a:gdLst/>
              <a:ahLst/>
              <a:cxnLst/>
              <a:rect l="l" t="t" r="r" b="b"/>
              <a:pathLst>
                <a:path w="137159" h="131445">
                  <a:moveTo>
                    <a:pt x="137159" y="0"/>
                  </a:moveTo>
                  <a:lnTo>
                    <a:pt x="0" y="9144"/>
                  </a:lnTo>
                  <a:lnTo>
                    <a:pt x="137159" y="65532"/>
                  </a:lnTo>
                  <a:lnTo>
                    <a:pt x="0" y="74676"/>
                  </a:lnTo>
                  <a:lnTo>
                    <a:pt x="137159" y="131064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2198" y="10831829"/>
              <a:ext cx="137160" cy="24130"/>
            </a:xfrm>
            <a:custGeom>
              <a:avLst/>
              <a:gdLst/>
              <a:ahLst/>
              <a:cxnLst/>
              <a:rect l="l" t="t" r="r" b="b"/>
              <a:pathLst>
                <a:path w="137159" h="24129">
                  <a:moveTo>
                    <a:pt x="137159" y="23622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357" y="1080973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40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2198" y="10912601"/>
              <a:ext cx="138430" cy="108585"/>
            </a:xfrm>
            <a:custGeom>
              <a:avLst/>
              <a:gdLst/>
              <a:ahLst/>
              <a:cxnLst/>
              <a:rect l="l" t="t" r="r" b="b"/>
              <a:pathLst>
                <a:path w="138430" h="108584">
                  <a:moveTo>
                    <a:pt x="137159" y="54101"/>
                  </a:moveTo>
                  <a:lnTo>
                    <a:pt x="131063" y="39623"/>
                  </a:lnTo>
                  <a:lnTo>
                    <a:pt x="118109" y="24383"/>
                  </a:lnTo>
                  <a:lnTo>
                    <a:pt x="89395" y="7384"/>
                  </a:lnTo>
                  <a:lnTo>
                    <a:pt x="55040" y="0"/>
                  </a:lnTo>
                  <a:lnTo>
                    <a:pt x="22692" y="6331"/>
                  </a:lnTo>
                  <a:lnTo>
                    <a:pt x="0" y="30479"/>
                  </a:lnTo>
                  <a:lnTo>
                    <a:pt x="0" y="56387"/>
                  </a:lnTo>
                  <a:lnTo>
                    <a:pt x="6857" y="70865"/>
                  </a:lnTo>
                  <a:lnTo>
                    <a:pt x="31969" y="94480"/>
                  </a:lnTo>
                  <a:lnTo>
                    <a:pt x="65617" y="108137"/>
                  </a:lnTo>
                  <a:lnTo>
                    <a:pt x="100937" y="108492"/>
                  </a:lnTo>
                  <a:lnTo>
                    <a:pt x="131063" y="92201"/>
                  </a:lnTo>
                  <a:lnTo>
                    <a:pt x="137921" y="80009"/>
                  </a:lnTo>
                  <a:lnTo>
                    <a:pt x="137159" y="54101"/>
                  </a:lnTo>
                  <a:close/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2960" y="11047475"/>
              <a:ext cx="137160" cy="115570"/>
            </a:xfrm>
            <a:custGeom>
              <a:avLst/>
              <a:gdLst/>
              <a:ahLst/>
              <a:cxnLst/>
              <a:rect l="l" t="t" r="r" b="b"/>
              <a:pathLst>
                <a:path w="137159" h="115570">
                  <a:moveTo>
                    <a:pt x="0" y="0"/>
                  </a:moveTo>
                  <a:lnTo>
                    <a:pt x="137160" y="23622"/>
                  </a:lnTo>
                  <a:lnTo>
                    <a:pt x="0" y="91440"/>
                  </a:lnTo>
                  <a:lnTo>
                    <a:pt x="137160" y="115062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14577" y="11309604"/>
            <a:ext cx="158750" cy="754380"/>
            <a:chOff x="814577" y="11309604"/>
            <a:chExt cx="158750" cy="75438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577" y="11309604"/>
              <a:ext cx="156209" cy="1264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39" y="11460480"/>
              <a:ext cx="157734" cy="4823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769" y="11994642"/>
              <a:ext cx="137160" cy="24130"/>
            </a:xfrm>
            <a:custGeom>
              <a:avLst/>
              <a:gdLst/>
              <a:ahLst/>
              <a:cxnLst/>
              <a:rect l="l" t="t" r="r" b="b"/>
              <a:pathLst>
                <a:path w="137159" h="24129">
                  <a:moveTo>
                    <a:pt x="137159" y="23622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3929" y="11972544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40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245108" y="9355835"/>
            <a:ext cx="188595" cy="3180080"/>
            <a:chOff x="1245108" y="9355835"/>
            <a:chExt cx="188595" cy="3180080"/>
          </a:xfrm>
        </p:grpSpPr>
        <p:sp>
          <p:nvSpPr>
            <p:cNvPr id="20" name="object 20"/>
            <p:cNvSpPr/>
            <p:nvPr/>
          </p:nvSpPr>
          <p:spPr>
            <a:xfrm>
              <a:off x="1249680" y="9360407"/>
              <a:ext cx="17145" cy="3076575"/>
            </a:xfrm>
            <a:custGeom>
              <a:avLst/>
              <a:gdLst/>
              <a:ahLst/>
              <a:cxnLst/>
              <a:rect l="l" t="t" r="r" b="b"/>
              <a:pathLst>
                <a:path w="17144" h="3076575">
                  <a:moveTo>
                    <a:pt x="0" y="3076194"/>
                  </a:moveTo>
                  <a:lnTo>
                    <a:pt x="16764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728" y="12441173"/>
              <a:ext cx="180594" cy="9448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223253" y="8689085"/>
            <a:ext cx="31750" cy="43815"/>
            <a:chOff x="6223253" y="8689085"/>
            <a:chExt cx="31750" cy="43815"/>
          </a:xfrm>
        </p:grpSpPr>
        <p:sp>
          <p:nvSpPr>
            <p:cNvPr id="23" name="object 23"/>
            <p:cNvSpPr/>
            <p:nvPr/>
          </p:nvSpPr>
          <p:spPr>
            <a:xfrm>
              <a:off x="6223253" y="86936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53733" y="87279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6173723" y="870737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093714" y="8682228"/>
            <a:ext cx="62230" cy="77470"/>
            <a:chOff x="6093714" y="8682228"/>
            <a:chExt cx="62230" cy="77470"/>
          </a:xfrm>
        </p:grpSpPr>
        <p:sp>
          <p:nvSpPr>
            <p:cNvPr id="27" name="object 27"/>
            <p:cNvSpPr/>
            <p:nvPr/>
          </p:nvSpPr>
          <p:spPr>
            <a:xfrm>
              <a:off x="6093714" y="86868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24194" y="87210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54674" y="87546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044184" y="8695943"/>
            <a:ext cx="123825" cy="146050"/>
            <a:chOff x="6044184" y="8695943"/>
            <a:chExt cx="123825" cy="146050"/>
          </a:xfrm>
        </p:grpSpPr>
        <p:sp>
          <p:nvSpPr>
            <p:cNvPr id="31" name="object 31"/>
            <p:cNvSpPr/>
            <p:nvPr/>
          </p:nvSpPr>
          <p:spPr>
            <a:xfrm>
              <a:off x="6044184" y="87005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5426" y="87348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05906" y="876833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36386" y="88026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66866" y="88369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995415" y="8709659"/>
            <a:ext cx="123189" cy="144780"/>
            <a:chOff x="5995415" y="8709659"/>
            <a:chExt cx="123189" cy="144780"/>
          </a:xfrm>
        </p:grpSpPr>
        <p:sp>
          <p:nvSpPr>
            <p:cNvPr id="37" name="object 37"/>
            <p:cNvSpPr/>
            <p:nvPr/>
          </p:nvSpPr>
          <p:spPr>
            <a:xfrm>
              <a:off x="5995415" y="87142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25895" y="87477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56375" y="87820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86855" y="88163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7335" y="88498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209538" y="8947404"/>
            <a:ext cx="31750" cy="43815"/>
            <a:chOff x="6209538" y="8947404"/>
            <a:chExt cx="31750" cy="43815"/>
          </a:xfrm>
        </p:grpSpPr>
        <p:sp>
          <p:nvSpPr>
            <p:cNvPr id="43" name="object 43"/>
            <p:cNvSpPr/>
            <p:nvPr/>
          </p:nvSpPr>
          <p:spPr>
            <a:xfrm>
              <a:off x="6209538" y="89519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40018" y="89862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6147815" y="888415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5915405" y="8689085"/>
            <a:ext cx="123189" cy="146050"/>
            <a:chOff x="5915405" y="8689085"/>
            <a:chExt cx="123189" cy="146050"/>
          </a:xfrm>
        </p:grpSpPr>
        <p:sp>
          <p:nvSpPr>
            <p:cNvPr id="47" name="object 47"/>
            <p:cNvSpPr/>
            <p:nvPr/>
          </p:nvSpPr>
          <p:spPr>
            <a:xfrm>
              <a:off x="5915405" y="86936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45885" y="87279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76365" y="87614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06845" y="87957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37325" y="8830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6160008" y="896569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5865876" y="8702802"/>
            <a:ext cx="123825" cy="144780"/>
            <a:chOff x="5865876" y="8702802"/>
            <a:chExt cx="123825" cy="144780"/>
          </a:xfrm>
        </p:grpSpPr>
        <p:sp>
          <p:nvSpPr>
            <p:cNvPr id="54" name="object 54"/>
            <p:cNvSpPr/>
            <p:nvPr/>
          </p:nvSpPr>
          <p:spPr>
            <a:xfrm>
              <a:off x="5865876" y="87073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96356" y="87409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27598" y="87751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58078" y="88094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88558" y="88430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6110478" y="897940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5786628" y="8682228"/>
            <a:ext cx="123189" cy="146050"/>
            <a:chOff x="5786628" y="8682228"/>
            <a:chExt cx="123189" cy="146050"/>
          </a:xfrm>
        </p:grpSpPr>
        <p:sp>
          <p:nvSpPr>
            <p:cNvPr id="61" name="object 61"/>
            <p:cNvSpPr/>
            <p:nvPr/>
          </p:nvSpPr>
          <p:spPr>
            <a:xfrm>
              <a:off x="5786628" y="86868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17108" y="87210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47588" y="87546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78068" y="87889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08548" y="88231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6030467" y="895883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5737097" y="8695943"/>
            <a:ext cx="153670" cy="179070"/>
            <a:chOff x="5737097" y="8695943"/>
            <a:chExt cx="153670" cy="179070"/>
          </a:xfrm>
        </p:grpSpPr>
        <p:sp>
          <p:nvSpPr>
            <p:cNvPr id="68" name="object 68"/>
            <p:cNvSpPr/>
            <p:nvPr/>
          </p:nvSpPr>
          <p:spPr>
            <a:xfrm>
              <a:off x="5737097" y="87005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67577" y="87340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798057" y="876833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28537" y="88026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59017" y="883615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89497" y="88704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5981700" y="897255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5687567" y="8709659"/>
            <a:ext cx="245745" cy="281305"/>
            <a:chOff x="5687567" y="8709659"/>
            <a:chExt cx="245745" cy="281305"/>
          </a:xfrm>
        </p:grpSpPr>
        <p:sp>
          <p:nvSpPr>
            <p:cNvPr id="76" name="object 76"/>
            <p:cNvSpPr/>
            <p:nvPr/>
          </p:nvSpPr>
          <p:spPr>
            <a:xfrm>
              <a:off x="5687567" y="87142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718047" y="87477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48527" y="87820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79007" y="88163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10249" y="88498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40729" y="88841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71209" y="89176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01689" y="89519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32169" y="89862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5607558" y="8689085"/>
            <a:ext cx="307340" cy="349250"/>
            <a:chOff x="5607558" y="8689085"/>
            <a:chExt cx="307340" cy="349250"/>
          </a:xfrm>
        </p:grpSpPr>
        <p:sp>
          <p:nvSpPr>
            <p:cNvPr id="86" name="object 86"/>
            <p:cNvSpPr/>
            <p:nvPr/>
          </p:nvSpPr>
          <p:spPr>
            <a:xfrm>
              <a:off x="5607558" y="86936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38038" y="87271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69280" y="87614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699760" y="87957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730240" y="8829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760720" y="88635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91200" y="88978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21680" y="89314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52160" y="89656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82640" y="89992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913882" y="90335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5558790" y="8702802"/>
            <a:ext cx="367665" cy="417195"/>
            <a:chOff x="5558790" y="8702802"/>
            <a:chExt cx="367665" cy="417195"/>
          </a:xfrm>
        </p:grpSpPr>
        <p:sp>
          <p:nvSpPr>
            <p:cNvPr id="98" name="object 98"/>
            <p:cNvSpPr/>
            <p:nvPr/>
          </p:nvSpPr>
          <p:spPr>
            <a:xfrm>
              <a:off x="5558790" y="87073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89270" y="87409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19750" y="87751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50230" y="88094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680710" y="88430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711190" y="88773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41670" y="89108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72150" y="89451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03392" y="89794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33872" y="90129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64352" y="90472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94832" y="90807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925312" y="91150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5478779" y="868680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5570220" y="8784335"/>
            <a:ext cx="368300" cy="417195"/>
            <a:chOff x="5570220" y="8784335"/>
            <a:chExt cx="368300" cy="417195"/>
          </a:xfrm>
        </p:grpSpPr>
        <p:sp>
          <p:nvSpPr>
            <p:cNvPr id="113" name="object 113"/>
            <p:cNvSpPr/>
            <p:nvPr/>
          </p:nvSpPr>
          <p:spPr>
            <a:xfrm>
              <a:off x="5570220" y="87889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00700" y="88224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631180" y="8856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662422" y="88910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92902" y="89245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723382" y="895883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753862" y="89923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784342" y="902665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814822" y="90609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45302" y="909446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75782" y="91287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07024" y="91630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937504" y="91965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5521452" y="8798052"/>
            <a:ext cx="398145" cy="451484"/>
            <a:chOff x="5521452" y="8798052"/>
            <a:chExt cx="398145" cy="451484"/>
          </a:xfrm>
        </p:grpSpPr>
        <p:sp>
          <p:nvSpPr>
            <p:cNvPr id="127" name="object 127"/>
            <p:cNvSpPr/>
            <p:nvPr/>
          </p:nvSpPr>
          <p:spPr>
            <a:xfrm>
              <a:off x="5521452" y="88026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551932" y="88361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82412" y="88704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12892" y="89039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643372" y="89382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673852" y="89725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704332" y="90060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734812" y="90403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765292" y="907389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796534" y="91081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827014" y="91424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857494" y="91760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887974" y="92102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918454" y="92445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5471921" y="8811006"/>
            <a:ext cx="459740" cy="520065"/>
            <a:chOff x="5471921" y="8811006"/>
            <a:chExt cx="459740" cy="520065"/>
          </a:xfrm>
        </p:grpSpPr>
        <p:sp>
          <p:nvSpPr>
            <p:cNvPr id="142" name="object 142"/>
            <p:cNvSpPr/>
            <p:nvPr/>
          </p:nvSpPr>
          <p:spPr>
            <a:xfrm>
              <a:off x="5471921" y="88155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502401" y="88498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532881" y="88841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563361" y="89176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593841" y="89519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624321" y="8985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655563" y="90197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686043" y="90540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716523" y="90876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747003" y="91219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777483" y="91561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07963" y="91897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838443" y="92240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68923" y="92575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00165" y="92918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30645" y="93261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5391911" y="8791193"/>
            <a:ext cx="520700" cy="586740"/>
            <a:chOff x="5391911" y="8791193"/>
            <a:chExt cx="520700" cy="586740"/>
          </a:xfrm>
        </p:grpSpPr>
        <p:sp>
          <p:nvSpPr>
            <p:cNvPr id="159" name="object 159"/>
            <p:cNvSpPr/>
            <p:nvPr/>
          </p:nvSpPr>
          <p:spPr>
            <a:xfrm>
              <a:off x="5391911" y="87957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422391" y="8829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452871" y="88635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483351" y="88971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514593" y="89314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545073" y="89656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575553" y="89992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606033" y="90335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636513" y="90670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666993" y="91013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697473" y="913561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27953" y="91691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758433" y="92034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789675" y="9237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20155" y="92712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50635" y="93055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81115" y="93390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911595" y="93733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5250941" y="8702040"/>
            <a:ext cx="31750" cy="43815"/>
            <a:chOff x="5250941" y="8702040"/>
            <a:chExt cx="31750" cy="43815"/>
          </a:xfrm>
        </p:grpSpPr>
        <p:sp>
          <p:nvSpPr>
            <p:cNvPr id="178" name="object 178"/>
            <p:cNvSpPr/>
            <p:nvPr/>
          </p:nvSpPr>
          <p:spPr>
            <a:xfrm>
              <a:off x="5250941" y="87066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281421" y="87409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5342382" y="8804147"/>
            <a:ext cx="582295" cy="655320"/>
            <a:chOff x="5342382" y="8804147"/>
            <a:chExt cx="582295" cy="655320"/>
          </a:xfrm>
        </p:grpSpPr>
        <p:sp>
          <p:nvSpPr>
            <p:cNvPr id="181" name="object 181"/>
            <p:cNvSpPr/>
            <p:nvPr/>
          </p:nvSpPr>
          <p:spPr>
            <a:xfrm>
              <a:off x="5342382" y="88087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72862" y="88430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404104" y="88772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434584" y="89108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465064" y="894511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495544" y="89786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526024" y="90129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556504" y="90472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586984" y="90807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617464" y="91150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648706" y="914933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679186" y="91828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709666" y="921715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740146" y="925067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770626" y="928496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01106" y="93192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831586" y="93527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62066" y="93870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893308" y="94206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923788" y="94548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1" name="object 201"/>
          <p:cNvGrpSpPr/>
          <p:nvPr/>
        </p:nvGrpSpPr>
        <p:grpSpPr>
          <a:xfrm>
            <a:off x="5170932" y="8682228"/>
            <a:ext cx="765175" cy="859155"/>
            <a:chOff x="5170932" y="8682228"/>
            <a:chExt cx="765175" cy="859155"/>
          </a:xfrm>
        </p:grpSpPr>
        <p:sp>
          <p:nvSpPr>
            <p:cNvPr id="202" name="object 202"/>
            <p:cNvSpPr/>
            <p:nvPr/>
          </p:nvSpPr>
          <p:spPr>
            <a:xfrm>
              <a:off x="5170932" y="86868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201412" y="87203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231892" y="87546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263134" y="87881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3614" y="88224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24094" y="88567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54574" y="88902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85054" y="89245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15534" y="89588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46014" y="89923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76494" y="90266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507736" y="90601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538216" y="90944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568696" y="91287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599176" y="91622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29656" y="91965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660136" y="92308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690616" y="926439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721096" y="92986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751576" y="93322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82818" y="9366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813298" y="94007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843778" y="943432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74258" y="94686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904738" y="95029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35218" y="953643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5122164" y="8695181"/>
            <a:ext cx="734060" cy="825500"/>
            <a:chOff x="5122164" y="8695181"/>
            <a:chExt cx="734060" cy="825500"/>
          </a:xfrm>
        </p:grpSpPr>
        <p:sp>
          <p:nvSpPr>
            <p:cNvPr id="229" name="object 229"/>
            <p:cNvSpPr/>
            <p:nvPr/>
          </p:nvSpPr>
          <p:spPr>
            <a:xfrm>
              <a:off x="5122164" y="86997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152644" y="87340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183124" y="876833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213604" y="88018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244084" y="883615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74564" y="88704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05044" y="890396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35524" y="89382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66004" y="89717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97246" y="90060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427726" y="90403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458206" y="90738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488686" y="91081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519166" y="91424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549646" y="91760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580126" y="9210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610606" y="92438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641848" y="92781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672328" y="93124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702808" y="93459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733288" y="93802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763768" y="94137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794248" y="94480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824728" y="94823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855208" y="95158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4" name="object 254"/>
          <p:cNvGrpSpPr/>
          <p:nvPr/>
        </p:nvGrpSpPr>
        <p:grpSpPr>
          <a:xfrm>
            <a:off x="5072634" y="8708897"/>
            <a:ext cx="734695" cy="825500"/>
            <a:chOff x="5072634" y="8708897"/>
            <a:chExt cx="734695" cy="825500"/>
          </a:xfrm>
        </p:grpSpPr>
        <p:sp>
          <p:nvSpPr>
            <p:cNvPr id="255" name="object 255"/>
            <p:cNvSpPr/>
            <p:nvPr/>
          </p:nvSpPr>
          <p:spPr>
            <a:xfrm>
              <a:off x="5072634" y="871346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103114" y="87477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133594" y="87812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64074" y="88155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194554" y="88498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225034" y="88833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256276" y="89176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286756" y="89519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317236" y="89855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347716" y="90197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378196" y="90533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408676" y="90876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439156" y="91219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469636" y="91554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500878" y="91897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531358" y="92240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561838" y="92575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592318" y="92918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622798" y="93253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653278" y="93596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683758" y="93939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714238" y="94274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744718" y="94617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775960" y="94960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806440" y="95295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0" name="object 280"/>
          <p:cNvGrpSpPr/>
          <p:nvPr/>
        </p:nvGrpSpPr>
        <p:grpSpPr>
          <a:xfrm>
            <a:off x="4992623" y="8688323"/>
            <a:ext cx="551180" cy="622300"/>
            <a:chOff x="4992623" y="8688323"/>
            <a:chExt cx="551180" cy="622300"/>
          </a:xfrm>
        </p:grpSpPr>
        <p:sp>
          <p:nvSpPr>
            <p:cNvPr id="281" name="object 281"/>
            <p:cNvSpPr/>
            <p:nvPr/>
          </p:nvSpPr>
          <p:spPr>
            <a:xfrm>
              <a:off x="4992623" y="86928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023103" y="87271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053583" y="87614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084063" y="87950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115305" y="8829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145785" y="88635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176265" y="88971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206745" y="89314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237225" y="89649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267705" y="89992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298185" y="90335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328665" y="90670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359145" y="91013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90387" y="913561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420867" y="91691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451347" y="92034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481827" y="9236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512307" y="92712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542787" y="93055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" name="object 300"/>
          <p:cNvSpPr/>
          <p:nvPr/>
        </p:nvSpPr>
        <p:spPr>
          <a:xfrm>
            <a:off x="5940552" y="974750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1" name="object 301"/>
          <p:cNvGrpSpPr/>
          <p:nvPr/>
        </p:nvGrpSpPr>
        <p:grpSpPr>
          <a:xfrm>
            <a:off x="5603747" y="9368790"/>
            <a:ext cx="215265" cy="247015"/>
            <a:chOff x="5603747" y="9368790"/>
            <a:chExt cx="215265" cy="247015"/>
          </a:xfrm>
        </p:grpSpPr>
        <p:sp>
          <p:nvSpPr>
            <p:cNvPr id="302" name="object 302"/>
            <p:cNvSpPr/>
            <p:nvPr/>
          </p:nvSpPr>
          <p:spPr>
            <a:xfrm>
              <a:off x="5603747" y="93733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634989" y="94068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665469" y="94411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695949" y="94754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726429" y="95089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756909" y="95432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787389" y="95775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817869" y="96111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0" name="object 310"/>
          <p:cNvGrpSpPr/>
          <p:nvPr/>
        </p:nvGrpSpPr>
        <p:grpSpPr>
          <a:xfrm>
            <a:off x="4943094" y="8702040"/>
            <a:ext cx="551815" cy="621030"/>
            <a:chOff x="4943094" y="8702040"/>
            <a:chExt cx="551815" cy="621030"/>
          </a:xfrm>
        </p:grpSpPr>
        <p:sp>
          <p:nvSpPr>
            <p:cNvPr id="311" name="object 311"/>
            <p:cNvSpPr/>
            <p:nvPr/>
          </p:nvSpPr>
          <p:spPr>
            <a:xfrm>
              <a:off x="4943094" y="87066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973574" y="87409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004816" y="877443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035296" y="88087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065776" y="88430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096256" y="88765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126736" y="89108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157216" y="89451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187696" y="89786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218176" y="90129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249418" y="90464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279898" y="90807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310378" y="91150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340858" y="91485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71338" y="91828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401818" y="92171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432298" y="92506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462777" y="92849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494020" y="93184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0" name="object 330"/>
          <p:cNvGrpSpPr/>
          <p:nvPr/>
        </p:nvGrpSpPr>
        <p:grpSpPr>
          <a:xfrm>
            <a:off x="5615940" y="9450323"/>
            <a:ext cx="215265" cy="247015"/>
            <a:chOff x="5615940" y="9450323"/>
            <a:chExt cx="215265" cy="247015"/>
          </a:xfrm>
        </p:grpSpPr>
        <p:sp>
          <p:nvSpPr>
            <p:cNvPr id="331" name="object 331"/>
            <p:cNvSpPr/>
            <p:nvPr/>
          </p:nvSpPr>
          <p:spPr>
            <a:xfrm>
              <a:off x="5615940" y="94548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646420" y="94891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676900" y="95227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707380" y="95570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737860" y="95905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769102" y="96248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799582" y="96591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830062" y="96926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9" name="object 339"/>
          <p:cNvGrpSpPr/>
          <p:nvPr/>
        </p:nvGrpSpPr>
        <p:grpSpPr>
          <a:xfrm>
            <a:off x="4863846" y="8681466"/>
            <a:ext cx="581660" cy="655320"/>
            <a:chOff x="4863846" y="8681466"/>
            <a:chExt cx="581660" cy="655320"/>
          </a:xfrm>
        </p:grpSpPr>
        <p:sp>
          <p:nvSpPr>
            <p:cNvPr id="340" name="object 340"/>
            <p:cNvSpPr/>
            <p:nvPr/>
          </p:nvSpPr>
          <p:spPr>
            <a:xfrm>
              <a:off x="4863846" y="86860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894326" y="87203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924806" y="87546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955286" y="87881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985766" y="88224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016246" y="88567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046726" y="88902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077206" y="89245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108448" y="89580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138928" y="89923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169408" y="90266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199888" y="90601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230368" y="90944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260848" y="91287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291328" y="91622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321808" y="91965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352288" y="92301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383530" y="926439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414010" y="92986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444490" y="93322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0" name="object 360"/>
          <p:cNvGrpSpPr/>
          <p:nvPr/>
        </p:nvGrpSpPr>
        <p:grpSpPr>
          <a:xfrm>
            <a:off x="5871971" y="9803892"/>
            <a:ext cx="62865" cy="77470"/>
            <a:chOff x="5871971" y="9803892"/>
            <a:chExt cx="62865" cy="77470"/>
          </a:xfrm>
        </p:grpSpPr>
        <p:sp>
          <p:nvSpPr>
            <p:cNvPr id="361" name="object 361"/>
            <p:cNvSpPr/>
            <p:nvPr/>
          </p:nvSpPr>
          <p:spPr>
            <a:xfrm>
              <a:off x="5871971" y="98084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903213" y="98427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933693" y="98762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4" name="object 364"/>
          <p:cNvGrpSpPr/>
          <p:nvPr/>
        </p:nvGrpSpPr>
        <p:grpSpPr>
          <a:xfrm>
            <a:off x="5596890" y="9497568"/>
            <a:ext cx="215265" cy="247650"/>
            <a:chOff x="5596890" y="9497568"/>
            <a:chExt cx="215265" cy="247650"/>
          </a:xfrm>
        </p:grpSpPr>
        <p:sp>
          <p:nvSpPr>
            <p:cNvPr id="365" name="object 365"/>
            <p:cNvSpPr/>
            <p:nvPr/>
          </p:nvSpPr>
          <p:spPr>
            <a:xfrm>
              <a:off x="5596890" y="950214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628132" y="953643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658612" y="95707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689092" y="96042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719572" y="96385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750052" y="96720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780532" y="970635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811012" y="97406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3" name="object 373"/>
          <p:cNvGrpSpPr/>
          <p:nvPr/>
        </p:nvGrpSpPr>
        <p:grpSpPr>
          <a:xfrm>
            <a:off x="4814315" y="8695181"/>
            <a:ext cx="551180" cy="621030"/>
            <a:chOff x="4814315" y="8695181"/>
            <a:chExt cx="551180" cy="621030"/>
          </a:xfrm>
        </p:grpSpPr>
        <p:sp>
          <p:nvSpPr>
            <p:cNvPr id="374" name="object 374"/>
            <p:cNvSpPr/>
            <p:nvPr/>
          </p:nvSpPr>
          <p:spPr>
            <a:xfrm>
              <a:off x="4814315" y="86997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844795" y="87340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875275" y="87675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905755" y="88018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936235" y="883615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966715" y="886967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997957" y="890396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028437" y="89382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058917" y="89717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089397" y="90060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119877" y="90396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150357" y="90738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180837" y="91081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211317" y="91417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242559" y="91760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273039" y="9210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303519" y="92438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333999" y="92781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364479" y="93116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3" name="object 393"/>
          <p:cNvGrpSpPr/>
          <p:nvPr/>
        </p:nvGrpSpPr>
        <p:grpSpPr>
          <a:xfrm>
            <a:off x="5609082" y="9579102"/>
            <a:ext cx="306705" cy="349885"/>
            <a:chOff x="5609082" y="9579102"/>
            <a:chExt cx="306705" cy="349885"/>
          </a:xfrm>
        </p:grpSpPr>
        <p:sp>
          <p:nvSpPr>
            <p:cNvPr id="394" name="object 394"/>
            <p:cNvSpPr/>
            <p:nvPr/>
          </p:nvSpPr>
          <p:spPr>
            <a:xfrm>
              <a:off x="5609082" y="95836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639562" y="96179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670042" y="96522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700522" y="96857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731002" y="97200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762244" y="97536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792724" y="97878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823204" y="98221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853684" y="98557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884164" y="98899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914644" y="99242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5" name="object 405"/>
          <p:cNvGrpSpPr/>
          <p:nvPr/>
        </p:nvGrpSpPr>
        <p:grpSpPr>
          <a:xfrm>
            <a:off x="4764785" y="8708897"/>
            <a:ext cx="551180" cy="621030"/>
            <a:chOff x="4764785" y="8708897"/>
            <a:chExt cx="551180" cy="621030"/>
          </a:xfrm>
        </p:grpSpPr>
        <p:sp>
          <p:nvSpPr>
            <p:cNvPr id="406" name="object 406"/>
            <p:cNvSpPr/>
            <p:nvPr/>
          </p:nvSpPr>
          <p:spPr>
            <a:xfrm>
              <a:off x="4764785" y="871346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795265" y="87477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825745" y="87812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856987" y="88155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887467" y="88498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917947" y="88833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948427" y="89176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978907" y="89512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009387" y="89855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039867" y="90197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070347" y="90533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100827" y="90876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132069" y="91211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162549" y="91554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193029" y="91897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223509" y="92232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253989" y="92575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284469" y="92918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314949" y="93253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5" name="object 425"/>
          <p:cNvGrpSpPr/>
          <p:nvPr/>
        </p:nvGrpSpPr>
        <p:grpSpPr>
          <a:xfrm>
            <a:off x="5559552" y="9592818"/>
            <a:ext cx="368300" cy="417830"/>
            <a:chOff x="5559552" y="9592818"/>
            <a:chExt cx="368300" cy="417830"/>
          </a:xfrm>
        </p:grpSpPr>
        <p:sp>
          <p:nvSpPr>
            <p:cNvPr id="426" name="object 426"/>
            <p:cNvSpPr/>
            <p:nvPr/>
          </p:nvSpPr>
          <p:spPr>
            <a:xfrm>
              <a:off x="5559552" y="95973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590032" y="96316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621274" y="96652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651754" y="96994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682234" y="97337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712714" y="97673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743194" y="98016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773674" y="983589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804154" y="98694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834634" y="99037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865114" y="99372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896356" y="99715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926836" y="1000582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9" name="object 439"/>
          <p:cNvGrpSpPr/>
          <p:nvPr/>
        </p:nvGrpSpPr>
        <p:grpSpPr>
          <a:xfrm>
            <a:off x="4684776" y="8688323"/>
            <a:ext cx="582295" cy="655320"/>
            <a:chOff x="4684776" y="8688323"/>
            <a:chExt cx="582295" cy="655320"/>
          </a:xfrm>
        </p:grpSpPr>
        <p:sp>
          <p:nvSpPr>
            <p:cNvPr id="440" name="object 440"/>
            <p:cNvSpPr/>
            <p:nvPr/>
          </p:nvSpPr>
          <p:spPr>
            <a:xfrm>
              <a:off x="4684776" y="86928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715256" y="87271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746498" y="87607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776978" y="87950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807458" y="8829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837938" y="88628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868418" y="88971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898898" y="89314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929378" y="89649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959858" y="89992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991100" y="90327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021580" y="90670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052060" y="91013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082540" y="91348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113020" y="91691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143500" y="92034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173980" y="9236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204460" y="92712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235702" y="93047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266182" y="93390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0" name="object 460"/>
          <p:cNvGrpSpPr/>
          <p:nvPr/>
        </p:nvGrpSpPr>
        <p:grpSpPr>
          <a:xfrm>
            <a:off x="5479541" y="9572243"/>
            <a:ext cx="459740" cy="520065"/>
            <a:chOff x="5479541" y="9572243"/>
            <a:chExt cx="459740" cy="520065"/>
          </a:xfrm>
        </p:grpSpPr>
        <p:sp>
          <p:nvSpPr>
            <p:cNvPr id="461" name="object 461"/>
            <p:cNvSpPr/>
            <p:nvPr/>
          </p:nvSpPr>
          <p:spPr>
            <a:xfrm>
              <a:off x="5479541" y="95768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510783" y="96111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541263" y="96453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571743" y="96789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602223" y="97132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632703" y="97467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663183" y="97810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693663" y="98153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724143" y="98488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755385" y="98831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785865" y="99174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816345" y="99509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846825" y="99852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877305" y="100187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907785" y="100530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938265" y="100873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7" name="object 477"/>
          <p:cNvGrpSpPr/>
          <p:nvPr/>
        </p:nvGrpSpPr>
        <p:grpSpPr>
          <a:xfrm>
            <a:off x="4636008" y="8702040"/>
            <a:ext cx="551180" cy="621030"/>
            <a:chOff x="4636008" y="8702040"/>
            <a:chExt cx="551180" cy="621030"/>
          </a:xfrm>
        </p:grpSpPr>
        <p:sp>
          <p:nvSpPr>
            <p:cNvPr id="478" name="object 478"/>
            <p:cNvSpPr/>
            <p:nvPr/>
          </p:nvSpPr>
          <p:spPr>
            <a:xfrm>
              <a:off x="4636008" y="87066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666488" y="87409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696968" y="877443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727448" y="88087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757928" y="88430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788408" y="88765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818888" y="89108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850130" y="894435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880610" y="89786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911090" y="90129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941570" y="90464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972050" y="90807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002530" y="91142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033010" y="91485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063490" y="91828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093970" y="92163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125212" y="92506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155692" y="92849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186172" y="93184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7" name="object 497"/>
          <p:cNvGrpSpPr/>
          <p:nvPr/>
        </p:nvGrpSpPr>
        <p:grpSpPr>
          <a:xfrm>
            <a:off x="5430773" y="9585959"/>
            <a:ext cx="490220" cy="553720"/>
            <a:chOff x="5430773" y="9585959"/>
            <a:chExt cx="490220" cy="553720"/>
          </a:xfrm>
        </p:grpSpPr>
        <p:sp>
          <p:nvSpPr>
            <p:cNvPr id="498" name="object 498"/>
            <p:cNvSpPr/>
            <p:nvPr/>
          </p:nvSpPr>
          <p:spPr>
            <a:xfrm>
              <a:off x="5430773" y="95905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461253" y="96248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491733" y="96583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522213" y="96926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552693" y="97269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583173" y="97604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614415" y="97947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644895" y="98290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675375" y="98625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705855" y="98968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736335" y="99303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766815" y="99646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797295" y="9998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827775" y="100324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858255" y="100667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889497" y="101010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919977" y="1013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5" name="object 515"/>
          <p:cNvGrpSpPr/>
          <p:nvPr/>
        </p:nvGrpSpPr>
        <p:grpSpPr>
          <a:xfrm>
            <a:off x="4586478" y="8715756"/>
            <a:ext cx="551180" cy="621030"/>
            <a:chOff x="4586478" y="8715756"/>
            <a:chExt cx="551180" cy="621030"/>
          </a:xfrm>
        </p:grpSpPr>
        <p:sp>
          <p:nvSpPr>
            <p:cNvPr id="516" name="object 516"/>
            <p:cNvSpPr/>
            <p:nvPr/>
          </p:nvSpPr>
          <p:spPr>
            <a:xfrm>
              <a:off x="4586478" y="87203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616958" y="875385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647438" y="87881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677918" y="88224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708398" y="88559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739640" y="88902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770120" y="89245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800600" y="89580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831080" y="89923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861560" y="90258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892040" y="90601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922520" y="90944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953000" y="91279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984242" y="91622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014722" y="91965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045202" y="92301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075682" y="926439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106162" y="92979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5136642" y="93322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5" name="object 535"/>
          <p:cNvGrpSpPr/>
          <p:nvPr/>
        </p:nvGrpSpPr>
        <p:grpSpPr>
          <a:xfrm>
            <a:off x="5381244" y="9599676"/>
            <a:ext cx="551180" cy="621030"/>
            <a:chOff x="5381244" y="9599676"/>
            <a:chExt cx="551180" cy="621030"/>
          </a:xfrm>
        </p:grpSpPr>
        <p:sp>
          <p:nvSpPr>
            <p:cNvPr id="536" name="object 536"/>
            <p:cNvSpPr/>
            <p:nvPr/>
          </p:nvSpPr>
          <p:spPr>
            <a:xfrm>
              <a:off x="5381244" y="96042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411724" y="96385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442204" y="96720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472684" y="970635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503926" y="9739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534406" y="97741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564886" y="98084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595366" y="98419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625846" y="98762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656326" y="99105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686806" y="99441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717286" y="99783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748528" y="100119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779008" y="100462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809488" y="100804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839968" y="101140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870448" y="101483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900927" y="101826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931408" y="102161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5" name="object 555"/>
          <p:cNvGrpSpPr/>
          <p:nvPr/>
        </p:nvGrpSpPr>
        <p:grpSpPr>
          <a:xfrm>
            <a:off x="4598670" y="8797290"/>
            <a:ext cx="459105" cy="519430"/>
            <a:chOff x="4598670" y="8797290"/>
            <a:chExt cx="459105" cy="519430"/>
          </a:xfrm>
        </p:grpSpPr>
        <p:sp>
          <p:nvSpPr>
            <p:cNvPr id="556" name="object 556"/>
            <p:cNvSpPr/>
            <p:nvPr/>
          </p:nvSpPr>
          <p:spPr>
            <a:xfrm>
              <a:off x="4598670" y="88018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4629150" y="88361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659630" y="88696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690110" y="89039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4720590" y="89374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4751070" y="89717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781550" y="90060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812030" y="90396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4843272" y="907389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873752" y="91074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904232" y="91417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934712" y="91760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965192" y="92095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995672" y="924382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026152" y="92781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056632" y="931164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2" name="object 572"/>
          <p:cNvGrpSpPr/>
          <p:nvPr/>
        </p:nvGrpSpPr>
        <p:grpSpPr>
          <a:xfrm>
            <a:off x="5301234" y="9579102"/>
            <a:ext cx="612775" cy="689610"/>
            <a:chOff x="5301234" y="9579102"/>
            <a:chExt cx="612775" cy="689610"/>
          </a:xfrm>
        </p:grpSpPr>
        <p:sp>
          <p:nvSpPr>
            <p:cNvPr id="573" name="object 573"/>
            <p:cNvSpPr/>
            <p:nvPr/>
          </p:nvSpPr>
          <p:spPr>
            <a:xfrm>
              <a:off x="5301234" y="95836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331714" y="96179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362956" y="96514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393436" y="96857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5423916" y="97200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5454396" y="97536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5484876" y="97878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515356" y="98221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545836" y="98557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576316" y="98899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5607558" y="99235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5638038" y="99578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5668518" y="99921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5698998" y="100256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5729478" y="100599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5759958" y="100942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790438" y="101277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820918" y="101620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851398" y="101955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882640" y="102298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913120" y="1026414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4" name="object 594"/>
          <p:cNvGrpSpPr/>
          <p:nvPr/>
        </p:nvGrpSpPr>
        <p:grpSpPr>
          <a:xfrm>
            <a:off x="4579620" y="8844533"/>
            <a:ext cx="429259" cy="485775"/>
            <a:chOff x="4579620" y="8844533"/>
            <a:chExt cx="429259" cy="485775"/>
          </a:xfrm>
        </p:grpSpPr>
        <p:sp>
          <p:nvSpPr>
            <p:cNvPr id="595" name="object 595"/>
            <p:cNvSpPr/>
            <p:nvPr/>
          </p:nvSpPr>
          <p:spPr>
            <a:xfrm>
              <a:off x="4579620" y="88491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610100" y="88833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640580" y="89176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671060" y="89512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701540" y="89855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732782" y="90190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63262" y="90533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793742" y="90876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824222" y="91211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854702" y="91554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885182" y="91897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915662" y="92232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946142" y="92575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977384" y="92910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007864" y="93253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0" name="object 610"/>
          <p:cNvGrpSpPr/>
          <p:nvPr/>
        </p:nvGrpSpPr>
        <p:grpSpPr>
          <a:xfrm>
            <a:off x="5252465" y="9592818"/>
            <a:ext cx="642620" cy="723265"/>
            <a:chOff x="5252465" y="9592818"/>
            <a:chExt cx="642620" cy="723265"/>
          </a:xfrm>
        </p:grpSpPr>
        <p:sp>
          <p:nvSpPr>
            <p:cNvPr id="611" name="object 611"/>
            <p:cNvSpPr/>
            <p:nvPr/>
          </p:nvSpPr>
          <p:spPr>
            <a:xfrm>
              <a:off x="5252465" y="95973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282945" y="96316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313425" y="96652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343905" y="96994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374385" y="97330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404865" y="97673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435345" y="98016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5465825" y="98351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497067" y="98694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527547" y="99037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558027" y="99372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588507" y="99715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5618987" y="100050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649467" y="100393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679947" y="1007364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710427" y="101071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5741669" y="101414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5772149" y="101757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5802629" y="102092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5833109" y="102435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5863589" y="102770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5894069" y="103113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3" name="object 633"/>
          <p:cNvGrpSpPr/>
          <p:nvPr/>
        </p:nvGrpSpPr>
        <p:grpSpPr>
          <a:xfrm>
            <a:off x="4591811" y="8926068"/>
            <a:ext cx="367665" cy="417830"/>
            <a:chOff x="4591811" y="8926068"/>
            <a:chExt cx="367665" cy="417830"/>
          </a:xfrm>
        </p:grpSpPr>
        <p:sp>
          <p:nvSpPr>
            <p:cNvPr id="634" name="object 634"/>
            <p:cNvSpPr/>
            <p:nvPr/>
          </p:nvSpPr>
          <p:spPr>
            <a:xfrm>
              <a:off x="4591811" y="893064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622291" y="896493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652771" y="89992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683251" y="90327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4713731" y="90670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4744211" y="91005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4774691" y="913485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4805171" y="91691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836413" y="92026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4866893" y="92369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4897373" y="92712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927853" y="93047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4958333" y="93390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7" name="object 647"/>
          <p:cNvGrpSpPr/>
          <p:nvPr/>
        </p:nvGrpSpPr>
        <p:grpSpPr>
          <a:xfrm>
            <a:off x="5172455" y="9572243"/>
            <a:ext cx="673100" cy="757555"/>
            <a:chOff x="5172455" y="9572243"/>
            <a:chExt cx="673100" cy="757555"/>
          </a:xfrm>
        </p:grpSpPr>
        <p:sp>
          <p:nvSpPr>
            <p:cNvPr id="648" name="object 648"/>
            <p:cNvSpPr/>
            <p:nvPr/>
          </p:nvSpPr>
          <p:spPr>
            <a:xfrm>
              <a:off x="5172455" y="95768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202935" y="96111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233415" y="964463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263895" y="96789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294375" y="97132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5324855" y="97467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5356097" y="97810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386577" y="98153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417057" y="98488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447537" y="98831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478017" y="99166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508497" y="99509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538977" y="99852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569457" y="100187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600700" y="100530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631179" y="100865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661659" y="101208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692139" y="101551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5722619" y="101887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5753100" y="102229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5783579" y="102572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814059" y="102908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844539" y="103250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1" name="object 671"/>
          <p:cNvGrpSpPr/>
          <p:nvPr/>
        </p:nvGrpSpPr>
        <p:grpSpPr>
          <a:xfrm>
            <a:off x="4572761" y="8974073"/>
            <a:ext cx="398780" cy="451484"/>
            <a:chOff x="4572761" y="8974073"/>
            <a:chExt cx="398780" cy="451484"/>
          </a:xfrm>
        </p:grpSpPr>
        <p:sp>
          <p:nvSpPr>
            <p:cNvPr id="672" name="object 672"/>
            <p:cNvSpPr/>
            <p:nvPr/>
          </p:nvSpPr>
          <p:spPr>
            <a:xfrm>
              <a:off x="4572761" y="89786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4603241" y="90121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4633721" y="90464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4664201" y="90807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4694681" y="91142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725923" y="91485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4756403" y="91828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4786883" y="921638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4817363" y="925067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847843" y="92842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4878323" y="931849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4908803" y="93527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4939283" y="93863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4970525" y="94206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6" name="object 686"/>
          <p:cNvGrpSpPr/>
          <p:nvPr/>
        </p:nvGrpSpPr>
        <p:grpSpPr>
          <a:xfrm>
            <a:off x="5122926" y="9585959"/>
            <a:ext cx="643255" cy="723265"/>
            <a:chOff x="5122926" y="9585959"/>
            <a:chExt cx="643255" cy="723265"/>
          </a:xfrm>
        </p:grpSpPr>
        <p:sp>
          <p:nvSpPr>
            <p:cNvPr id="687" name="object 687"/>
            <p:cNvSpPr/>
            <p:nvPr/>
          </p:nvSpPr>
          <p:spPr>
            <a:xfrm>
              <a:off x="5122926" y="95905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153406" y="96248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183886" y="96583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5215128" y="96926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5245608" y="97261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5276088" y="97604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5306568" y="97947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5337048" y="98282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5367528" y="98625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5398008" y="98968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5428488" y="99303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5458968" y="99646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5490210" y="9998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5520690" y="100324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5551170" y="100667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5581650" y="101003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5612130" y="1013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5642610" y="1016888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5673090" y="1020241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5703570" y="102367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5734812" y="102702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765292" y="103045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9" name="object 709"/>
          <p:cNvGrpSpPr/>
          <p:nvPr/>
        </p:nvGrpSpPr>
        <p:grpSpPr>
          <a:xfrm>
            <a:off x="4584953" y="9055607"/>
            <a:ext cx="398145" cy="451484"/>
            <a:chOff x="4584953" y="9055607"/>
            <a:chExt cx="398145" cy="451484"/>
          </a:xfrm>
        </p:grpSpPr>
        <p:sp>
          <p:nvSpPr>
            <p:cNvPr id="710" name="object 710"/>
            <p:cNvSpPr/>
            <p:nvPr/>
          </p:nvSpPr>
          <p:spPr>
            <a:xfrm>
              <a:off x="4584953" y="906017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4615433" y="90937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4645913" y="912799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4676393" y="91622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4706873" y="91958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4737353" y="92301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4767833" y="92643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4798313" y="92979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4829555" y="93322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4860035" y="93657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4890515" y="94000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4920995" y="94343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4951475" y="94678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4981955" y="95021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4" name="object 724"/>
          <p:cNvGrpSpPr/>
          <p:nvPr/>
        </p:nvGrpSpPr>
        <p:grpSpPr>
          <a:xfrm>
            <a:off x="5073396" y="9599676"/>
            <a:ext cx="643255" cy="723265"/>
            <a:chOff x="5073396" y="9599676"/>
            <a:chExt cx="643255" cy="723265"/>
          </a:xfrm>
        </p:grpSpPr>
        <p:sp>
          <p:nvSpPr>
            <p:cNvPr id="725" name="object 725"/>
            <p:cNvSpPr/>
            <p:nvPr/>
          </p:nvSpPr>
          <p:spPr>
            <a:xfrm>
              <a:off x="5073396" y="96042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5104638" y="96377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5135118" y="96720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5165598" y="970635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5196078" y="9739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5226558" y="97741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5257038" y="98084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287518" y="98419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317998" y="98762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349240" y="99098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5379720" y="99441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410200" y="99783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440680" y="100119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471160" y="100462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501640" y="100797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5532120" y="101140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5562600" y="101483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5593842" y="101818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5624322" y="102161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654802" y="102504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5685282" y="102839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715762" y="103182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7" name="object 747"/>
          <p:cNvGrpSpPr/>
          <p:nvPr/>
        </p:nvGrpSpPr>
        <p:grpSpPr>
          <a:xfrm>
            <a:off x="4571238" y="9137142"/>
            <a:ext cx="1065530" cy="1192530"/>
            <a:chOff x="4571238" y="9137142"/>
            <a:chExt cx="1065530" cy="1192530"/>
          </a:xfrm>
        </p:grpSpPr>
        <p:sp>
          <p:nvSpPr>
            <p:cNvPr id="748" name="object 748"/>
            <p:cNvSpPr/>
            <p:nvPr/>
          </p:nvSpPr>
          <p:spPr>
            <a:xfrm>
              <a:off x="4596384" y="91417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626864" y="91760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657344" y="92095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4687824" y="924382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4719066" y="92773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4749546" y="931164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4780026" y="934593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4810506" y="93794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4840986" y="94137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4871466" y="94472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4901946" y="94815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4932426" y="951585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4963668" y="95493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4994148" y="95836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5024628" y="96179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5055108" y="96514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5085588" y="96857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5116068" y="97193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5146548" y="97536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5177028" y="97878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5208270" y="98214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5238750" y="98557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5269230" y="98899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5299710" y="99235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5330190" y="99578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5360670" y="99913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5391150" y="100256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5421630" y="100599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5452110" y="100934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5483352" y="101277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5513832" y="101620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5544312" y="101955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5574791" y="102298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5605272" y="102633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5635752" y="102976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4578096" y="91889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4608576" y="92232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4639056" y="92575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4669536" y="92910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4700016" y="932535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4730496" y="9358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4760976" y="93931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4791456" y="94274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4822698" y="94609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4853178" y="94952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4883658" y="95295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4914138" y="95631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4944618" y="95973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4975098" y="96309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5005578" y="96652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5036058" y="96994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5066538" y="97330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5097780" y="97673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5128260" y="98016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5158740" y="98351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5189220" y="98694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5219700" y="99029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5250180" y="99372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5280660" y="99715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5311140" y="100050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5342382" y="100393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5372862" y="100728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5403341" y="101071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5433822" y="101414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5464302" y="101749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5494782" y="102092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5525262" y="102435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5555741" y="102770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5586222" y="103113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589526" y="92704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620006" y="93047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650486" y="93390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680966" y="93726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712208" y="94068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742688" y="94404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773168" y="94747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803648" y="95089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834128" y="95425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864608" y="95768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895088" y="96111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925568" y="96446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956810" y="96789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987290" y="97124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5017770" y="97467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5048250" y="97810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5078730" y="98145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5109210" y="98488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5139690" y="988314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5170170" y="99166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5200650" y="99509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5231892" y="99844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5262372" y="100187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5292852" y="100530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5323332" y="100865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5353812" y="10120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5384291" y="101551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5414772" y="101887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5445252" y="102229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5476494" y="102565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5506974" y="102908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5537454" y="103251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571238" y="931849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601718" y="93520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632198" y="93863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693158" y="94541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23638" y="94884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54118" y="95227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84598" y="95562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815078" y="95905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46320" y="96240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76800" y="96583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907280" y="969264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937760" y="97261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968240" y="97604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998720" y="97947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5029200" y="98282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5059680" y="98625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5090922" y="98960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5121402" y="99303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5151882" y="99646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5182362" y="99982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5212842" y="100324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243322" y="100660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273802" y="101003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304282" y="101346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335524" y="101681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366004" y="102024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396484" y="102367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426963" y="102702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457444" y="103045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4582668" y="940003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346954" y="102496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377434" y="102839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407913" y="103182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4705350" y="95356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4735830" y="95699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4766310" y="96042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4796790" y="96377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4827270" y="96720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4857750" y="97055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4888230" y="9739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4918710" y="977417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4949952" y="98077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4980432" y="98419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010912" y="98762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041392" y="99098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071872" y="99441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102352" y="9977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132832" y="100119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163312" y="100462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193792" y="100797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225034" y="101140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255514" y="101483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285994" y="101818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4716780" y="96172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4747260" y="96514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4777740" y="968578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4808220" y="97193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4839462" y="97536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4869942" y="978789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4900422" y="98214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4930902" y="98557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4961382" y="98892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4991862" y="99235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022342" y="99578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052822" y="99913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084064" y="100256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114544" y="100591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145024" y="100934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175504" y="101277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205984" y="101612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236464" y="101955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4575810" y="95288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279136" y="103113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4698492" y="96652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4728972" y="96987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4759452" y="97330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4789932" y="976731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4820412" y="98008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4850892" y="98351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4881372" y="98694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4911852" y="99029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4943094" y="99372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4973574" y="99707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004054" y="100050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034534" y="100393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065014" y="100728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095494" y="101071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125974" y="101414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156454" y="101749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4588002" y="96103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229606" y="103243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4648962" y="967892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4679442" y="97124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4709922" y="97467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4740402" y="97802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4770882" y="98145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4801362" y="984885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4832604" y="98823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4863084" y="99166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4893564" y="99509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4924044" y="99844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4954524" y="100187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4985004" y="100523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5015484" y="100865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5045964" y="10120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5077206" y="101544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5107686" y="101887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4599432" y="96918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4629912" y="97261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4660392" y="976045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4691634" y="97939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4722114" y="98282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4752594" y="986256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4783074" y="98960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4813554" y="99303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4844034" y="99639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4874514" y="99982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904994" y="100324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936236" y="100660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966716" y="101003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997196" y="101346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5027676" y="101681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5058156" y="102024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5149596" y="103045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581144" y="9739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611624" y="97734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642104" y="98077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672584" y="984199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703064" y="98755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733544" y="99098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764024" y="994410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794504" y="9977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825746" y="100119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856226" y="100454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886706" y="100797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917186" y="101140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947666" y="101475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978146" y="101818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5008626" y="102161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5039106" y="102496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5070348" y="102839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5100828" y="103174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92574" y="98214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623054" y="985570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653534" y="98892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684776" y="992352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715256" y="99570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745736" y="99913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776216" y="100256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806696" y="100591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837176" y="100934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867656" y="101277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898136" y="101612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929378" y="101955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959858" y="102290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990338" y="102633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5020818" y="102976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574286" y="98686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604766" y="99029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635246" y="993724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665726" y="99707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696206" y="100050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726686" y="100385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757166" y="100728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787646" y="1010716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818888" y="1014069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849368" y="101749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879848" y="102092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10328" y="102428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40808" y="102770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4971288" y="1031062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4585716" y="995019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4616196" y="99844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4646676" y="100187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4677918" y="100523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4708398" y="100865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4738878" y="10120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4769358" y="1015441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4799838" y="1018870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4830318" y="1022223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4860798" y="102565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4891278" y="102908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4922520" y="103243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4597908" y="1003173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4628388" y="100660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4658868" y="101003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4689348" y="101338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4719828" y="101681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4750308" y="102024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4780788" y="1023594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4812030" y="102702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4842510" y="103037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4578858" y="1007973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4609338" y="101132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4639818" y="1014755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4671060" y="1018184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4701540" y="1021537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4732020" y="1024966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4762500" y="102839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4792980" y="1031748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4591050" y="101612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4621530" y="1019556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4652010" y="1022908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4682490" y="1026337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4712970" y="102969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4572000" y="102085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4602480" y="102428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4632960" y="1027709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4664202" y="1031062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4584192" y="1029004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4614672" y="103243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0" name="object 1060"/>
          <p:cNvSpPr/>
          <p:nvPr/>
        </p:nvSpPr>
        <p:spPr>
          <a:xfrm>
            <a:off x="6577584" y="5173217"/>
            <a:ext cx="450850" cy="304800"/>
          </a:xfrm>
          <a:custGeom>
            <a:avLst/>
            <a:gdLst/>
            <a:ahLst/>
            <a:cxnLst/>
            <a:rect l="l" t="t" r="r" b="b"/>
            <a:pathLst>
              <a:path w="450850" h="304800">
                <a:moveTo>
                  <a:pt x="450342" y="3810"/>
                </a:moveTo>
                <a:lnTo>
                  <a:pt x="407670" y="0"/>
                </a:lnTo>
                <a:lnTo>
                  <a:pt x="86106" y="240030"/>
                </a:lnTo>
                <a:lnTo>
                  <a:pt x="0" y="304800"/>
                </a:lnTo>
                <a:lnTo>
                  <a:pt x="131064" y="290322"/>
                </a:lnTo>
                <a:lnTo>
                  <a:pt x="428244" y="23622"/>
                </a:lnTo>
                <a:lnTo>
                  <a:pt x="450342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1" name="object 106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0514" y="4658867"/>
            <a:ext cx="355853" cy="477774"/>
          </a:xfrm>
          <a:prstGeom prst="rect">
            <a:avLst/>
          </a:prstGeom>
        </p:spPr>
      </p:pic>
      <p:sp>
        <p:nvSpPr>
          <p:cNvPr id="1062" name="object 1062"/>
          <p:cNvSpPr/>
          <p:nvPr/>
        </p:nvSpPr>
        <p:spPr>
          <a:xfrm>
            <a:off x="7584186" y="4320539"/>
            <a:ext cx="386715" cy="281305"/>
          </a:xfrm>
          <a:custGeom>
            <a:avLst/>
            <a:gdLst/>
            <a:ahLst/>
            <a:cxnLst/>
            <a:rect l="l" t="t" r="r" b="b"/>
            <a:pathLst>
              <a:path w="386715" h="281304">
                <a:moveTo>
                  <a:pt x="386334" y="9144"/>
                </a:moveTo>
                <a:lnTo>
                  <a:pt x="373380" y="0"/>
                </a:lnTo>
                <a:lnTo>
                  <a:pt x="41910" y="234696"/>
                </a:lnTo>
                <a:lnTo>
                  <a:pt x="0" y="264414"/>
                </a:lnTo>
                <a:lnTo>
                  <a:pt x="83820" y="281178"/>
                </a:lnTo>
                <a:lnTo>
                  <a:pt x="383286" y="11430"/>
                </a:lnTo>
                <a:lnTo>
                  <a:pt x="386334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124700" y="4660391"/>
            <a:ext cx="427990" cy="475615"/>
          </a:xfrm>
          <a:custGeom>
            <a:avLst/>
            <a:gdLst/>
            <a:ahLst/>
            <a:cxnLst/>
            <a:rect l="l" t="t" r="r" b="b"/>
            <a:pathLst>
              <a:path w="427990" h="475614">
                <a:moveTo>
                  <a:pt x="0" y="0"/>
                </a:moveTo>
                <a:lnTo>
                  <a:pt x="427481" y="47548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4" name="object 1064"/>
          <p:cNvGrpSpPr/>
          <p:nvPr/>
        </p:nvGrpSpPr>
        <p:grpSpPr>
          <a:xfrm>
            <a:off x="6573011" y="4234434"/>
            <a:ext cx="1489710" cy="1248410"/>
            <a:chOff x="6573011" y="4234434"/>
            <a:chExt cx="1489710" cy="1248410"/>
          </a:xfrm>
        </p:grpSpPr>
        <p:sp>
          <p:nvSpPr>
            <p:cNvPr id="1065" name="object 1065"/>
            <p:cNvSpPr/>
            <p:nvPr/>
          </p:nvSpPr>
          <p:spPr>
            <a:xfrm>
              <a:off x="7584186" y="4584954"/>
              <a:ext cx="83820" cy="17145"/>
            </a:xfrm>
            <a:custGeom>
              <a:avLst/>
              <a:gdLst/>
              <a:ahLst/>
              <a:cxnLst/>
              <a:rect l="l" t="t" r="r" b="b"/>
              <a:pathLst>
                <a:path w="83820" h="17145">
                  <a:moveTo>
                    <a:pt x="0" y="0"/>
                  </a:moveTo>
                  <a:lnTo>
                    <a:pt x="83820" y="16764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6577583" y="4320540"/>
              <a:ext cx="1393190" cy="1157605"/>
            </a:xfrm>
            <a:custGeom>
              <a:avLst/>
              <a:gdLst/>
              <a:ahLst/>
              <a:cxnLst/>
              <a:rect l="l" t="t" r="r" b="b"/>
              <a:pathLst>
                <a:path w="1393190" h="1157604">
                  <a:moveTo>
                    <a:pt x="450342" y="856487"/>
                  </a:moveTo>
                  <a:lnTo>
                    <a:pt x="407670" y="852677"/>
                  </a:lnTo>
                  <a:lnTo>
                    <a:pt x="0" y="1157477"/>
                  </a:lnTo>
                  <a:lnTo>
                    <a:pt x="131064" y="1142999"/>
                  </a:lnTo>
                  <a:lnTo>
                    <a:pt x="1392936" y="9143"/>
                  </a:lnTo>
                  <a:lnTo>
                    <a:pt x="1379982" y="0"/>
                  </a:lnTo>
                  <a:lnTo>
                    <a:pt x="1006602" y="264413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7" name="object 10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7283" y="4234434"/>
              <a:ext cx="75437" cy="72390"/>
            </a:xfrm>
            <a:prstGeom prst="rect">
              <a:avLst/>
            </a:prstGeom>
          </p:spPr>
        </p:pic>
        <p:sp>
          <p:nvSpPr>
            <p:cNvPr id="1068" name="object 1068"/>
            <p:cNvSpPr/>
            <p:nvPr/>
          </p:nvSpPr>
          <p:spPr>
            <a:xfrm>
              <a:off x="7099020" y="4658264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399059" y="417417"/>
                  </a:moveTo>
                  <a:lnTo>
                    <a:pt x="434873" y="377793"/>
                  </a:lnTo>
                  <a:lnTo>
                    <a:pt x="456129" y="340107"/>
                  </a:lnTo>
                  <a:lnTo>
                    <a:pt x="470236" y="302235"/>
                  </a:lnTo>
                  <a:lnTo>
                    <a:pt x="477658" y="264634"/>
                  </a:lnTo>
                  <a:lnTo>
                    <a:pt x="478855" y="227763"/>
                  </a:lnTo>
                  <a:lnTo>
                    <a:pt x="474288" y="192080"/>
                  </a:lnTo>
                  <a:lnTo>
                    <a:pt x="449709" y="126111"/>
                  </a:lnTo>
                  <a:lnTo>
                    <a:pt x="407613" y="70393"/>
                  </a:lnTo>
                  <a:lnTo>
                    <a:pt x="351689" y="28591"/>
                  </a:lnTo>
                  <a:lnTo>
                    <a:pt x="285629" y="4371"/>
                  </a:lnTo>
                  <a:lnTo>
                    <a:pt x="249952" y="0"/>
                  </a:lnTo>
                  <a:lnTo>
                    <a:pt x="213124" y="1399"/>
                  </a:lnTo>
                  <a:lnTo>
                    <a:pt x="175608" y="9026"/>
                  </a:lnTo>
                  <a:lnTo>
                    <a:pt x="137864" y="23340"/>
                  </a:lnTo>
                  <a:lnTo>
                    <a:pt x="100355" y="44799"/>
                  </a:lnTo>
                  <a:lnTo>
                    <a:pt x="59969" y="80613"/>
                  </a:lnTo>
                  <a:lnTo>
                    <a:pt x="34830" y="115860"/>
                  </a:lnTo>
                  <a:lnTo>
                    <a:pt x="16723" y="152034"/>
                  </a:lnTo>
                  <a:lnTo>
                    <a:pt x="5247" y="188635"/>
                  </a:lnTo>
                  <a:lnTo>
                    <a:pt x="0" y="225164"/>
                  </a:lnTo>
                  <a:lnTo>
                    <a:pt x="579" y="261119"/>
                  </a:lnTo>
                  <a:lnTo>
                    <a:pt x="17613" y="329306"/>
                  </a:lnTo>
                  <a:lnTo>
                    <a:pt x="53135" y="389194"/>
                  </a:lnTo>
                  <a:lnTo>
                    <a:pt x="103932" y="436781"/>
                  </a:lnTo>
                  <a:lnTo>
                    <a:pt x="166792" y="468062"/>
                  </a:lnTo>
                  <a:lnTo>
                    <a:pt x="238500" y="479035"/>
                  </a:lnTo>
                  <a:lnTo>
                    <a:pt x="276669" y="475655"/>
                  </a:lnTo>
                  <a:lnTo>
                    <a:pt x="315844" y="465696"/>
                  </a:lnTo>
                  <a:lnTo>
                    <a:pt x="355625" y="448659"/>
                  </a:lnTo>
                  <a:lnTo>
                    <a:pt x="378485" y="434181"/>
                  </a:lnTo>
                  <a:lnTo>
                    <a:pt x="399059" y="41741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9" name="object 10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42403" y="4559046"/>
              <a:ext cx="86867" cy="86868"/>
            </a:xfrm>
            <a:prstGeom prst="rect">
              <a:avLst/>
            </a:prstGeom>
          </p:spPr>
        </p:pic>
        <p:pic>
          <p:nvPicPr>
            <p:cNvPr id="1070" name="object 10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54467" y="5141214"/>
              <a:ext cx="66293" cy="64007"/>
            </a:xfrm>
            <a:prstGeom prst="rect">
              <a:avLst/>
            </a:prstGeom>
          </p:spPr>
        </p:pic>
      </p:grpSp>
      <p:grpSp>
        <p:nvGrpSpPr>
          <p:cNvPr id="1071" name="object 1071"/>
          <p:cNvGrpSpPr/>
          <p:nvPr/>
        </p:nvGrpSpPr>
        <p:grpSpPr>
          <a:xfrm>
            <a:off x="2196845" y="3259073"/>
            <a:ext cx="2178685" cy="9173845"/>
            <a:chOff x="2196845" y="3259073"/>
            <a:chExt cx="2178685" cy="9173845"/>
          </a:xfrm>
        </p:grpSpPr>
        <p:sp>
          <p:nvSpPr>
            <p:cNvPr id="1072" name="object 1072"/>
            <p:cNvSpPr/>
            <p:nvPr/>
          </p:nvSpPr>
          <p:spPr>
            <a:xfrm>
              <a:off x="2201417" y="12418314"/>
              <a:ext cx="2159635" cy="8890"/>
            </a:xfrm>
            <a:custGeom>
              <a:avLst/>
              <a:gdLst/>
              <a:ahLst/>
              <a:cxnLst/>
              <a:rect l="l" t="t" r="r" b="b"/>
              <a:pathLst>
                <a:path w="2159635" h="8890">
                  <a:moveTo>
                    <a:pt x="2159508" y="0"/>
                  </a:moveTo>
                  <a:lnTo>
                    <a:pt x="0" y="838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4324350" y="3273551"/>
              <a:ext cx="36830" cy="9145270"/>
            </a:xfrm>
            <a:custGeom>
              <a:avLst/>
              <a:gdLst/>
              <a:ahLst/>
              <a:cxnLst/>
              <a:rect l="l" t="t" r="r" b="b"/>
              <a:pathLst>
                <a:path w="36829" h="9145270">
                  <a:moveTo>
                    <a:pt x="36575" y="9144762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4" name="object 1074"/>
          <p:cNvSpPr/>
          <p:nvPr/>
        </p:nvSpPr>
        <p:spPr>
          <a:xfrm>
            <a:off x="6304026" y="3258311"/>
            <a:ext cx="1880870" cy="7620"/>
          </a:xfrm>
          <a:custGeom>
            <a:avLst/>
            <a:gdLst/>
            <a:ahLst/>
            <a:cxnLst/>
            <a:rect l="l" t="t" r="r" b="b"/>
            <a:pathLst>
              <a:path w="1880870" h="7620">
                <a:moveTo>
                  <a:pt x="1880616" y="0"/>
                </a:moveTo>
                <a:lnTo>
                  <a:pt x="0" y="762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201417" y="9217914"/>
            <a:ext cx="2145030" cy="8890"/>
          </a:xfrm>
          <a:custGeom>
            <a:avLst/>
            <a:gdLst/>
            <a:ahLst/>
            <a:cxnLst/>
            <a:rect l="l" t="t" r="r" b="b"/>
            <a:pathLst>
              <a:path w="2145029" h="8890">
                <a:moveTo>
                  <a:pt x="2145030" y="0"/>
                </a:moveTo>
                <a:lnTo>
                  <a:pt x="0" y="838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201417" y="7251192"/>
            <a:ext cx="2139315" cy="9525"/>
          </a:xfrm>
          <a:custGeom>
            <a:avLst/>
            <a:gdLst/>
            <a:ahLst/>
            <a:cxnLst/>
            <a:rect l="l" t="t" r="r" b="b"/>
            <a:pathLst>
              <a:path w="2139315" h="9525">
                <a:moveTo>
                  <a:pt x="2138934" y="0"/>
                </a:moveTo>
                <a:lnTo>
                  <a:pt x="0" y="91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7" name="object 1077"/>
          <p:cNvGrpSpPr/>
          <p:nvPr/>
        </p:nvGrpSpPr>
        <p:grpSpPr>
          <a:xfrm>
            <a:off x="2196845" y="3251453"/>
            <a:ext cx="4158615" cy="9328150"/>
            <a:chOff x="2196845" y="3251453"/>
            <a:chExt cx="4158615" cy="9328150"/>
          </a:xfrm>
        </p:grpSpPr>
        <p:sp>
          <p:nvSpPr>
            <p:cNvPr id="1078" name="object 1078"/>
            <p:cNvSpPr/>
            <p:nvPr/>
          </p:nvSpPr>
          <p:spPr>
            <a:xfrm>
              <a:off x="2201417" y="5285231"/>
              <a:ext cx="2131060" cy="9525"/>
            </a:xfrm>
            <a:custGeom>
              <a:avLst/>
              <a:gdLst/>
              <a:ahLst/>
              <a:cxnLst/>
              <a:rect l="l" t="t" r="r" b="b"/>
              <a:pathLst>
                <a:path w="2131060" h="9525">
                  <a:moveTo>
                    <a:pt x="2130552" y="0"/>
                  </a:moveTo>
                  <a:lnTo>
                    <a:pt x="0" y="9144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4324350" y="3265931"/>
              <a:ext cx="2016760" cy="9144000"/>
            </a:xfrm>
            <a:custGeom>
              <a:avLst/>
              <a:gdLst/>
              <a:ahLst/>
              <a:cxnLst/>
              <a:rect l="l" t="t" r="r" b="b"/>
              <a:pathLst>
                <a:path w="2016760" h="9144000">
                  <a:moveTo>
                    <a:pt x="2016252" y="9144000"/>
                  </a:moveTo>
                  <a:lnTo>
                    <a:pt x="1979676" y="0"/>
                  </a:lnTo>
                  <a:lnTo>
                    <a:pt x="0" y="762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2201417" y="3273551"/>
              <a:ext cx="2123440" cy="8890"/>
            </a:xfrm>
            <a:custGeom>
              <a:avLst/>
              <a:gdLst/>
              <a:ahLst/>
              <a:cxnLst/>
              <a:rect l="l" t="t" r="r" b="b"/>
              <a:pathLst>
                <a:path w="2123440" h="8889">
                  <a:moveTo>
                    <a:pt x="2122932" y="0"/>
                  </a:moveTo>
                  <a:lnTo>
                    <a:pt x="0" y="838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4360925" y="12409932"/>
              <a:ext cx="1979930" cy="8890"/>
            </a:xfrm>
            <a:custGeom>
              <a:avLst/>
              <a:gdLst/>
              <a:ahLst/>
              <a:cxnLst/>
              <a:rect l="l" t="t" r="r" b="b"/>
              <a:pathLst>
                <a:path w="1979929" h="8890">
                  <a:moveTo>
                    <a:pt x="1979676" y="0"/>
                  </a:moveTo>
                  <a:lnTo>
                    <a:pt x="0" y="8382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2" name="object 10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1213" y="12468605"/>
              <a:ext cx="184404" cy="110490"/>
            </a:xfrm>
            <a:prstGeom prst="rect">
              <a:avLst/>
            </a:prstGeom>
          </p:spPr>
        </p:pic>
        <p:pic>
          <p:nvPicPr>
            <p:cNvPr id="1083" name="object 108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6953" y="12450317"/>
              <a:ext cx="214122" cy="128261"/>
            </a:xfrm>
            <a:prstGeom prst="rect">
              <a:avLst/>
            </a:prstGeom>
          </p:spPr>
        </p:pic>
        <p:sp>
          <p:nvSpPr>
            <p:cNvPr id="1084" name="object 1084"/>
            <p:cNvSpPr/>
            <p:nvPr/>
          </p:nvSpPr>
          <p:spPr>
            <a:xfrm>
              <a:off x="6278117" y="12419837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5" h="48259">
                  <a:moveTo>
                    <a:pt x="0" y="48006"/>
                  </a:moveTo>
                  <a:lnTo>
                    <a:pt x="19812" y="33528"/>
                  </a:lnTo>
                  <a:lnTo>
                    <a:pt x="38100" y="17526"/>
                  </a:lnTo>
                  <a:lnTo>
                    <a:pt x="54864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256781" y="1247774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1523"/>
                  </a:moveTo>
                  <a:lnTo>
                    <a:pt x="1524" y="3047"/>
                  </a:lnTo>
                  <a:lnTo>
                    <a:pt x="3048" y="2285"/>
                  </a:lnTo>
                  <a:lnTo>
                    <a:pt x="3048" y="0"/>
                  </a:lnTo>
                  <a:lnTo>
                    <a:pt x="762" y="0"/>
                  </a:lnTo>
                  <a:lnTo>
                    <a:pt x="0" y="1523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62293" y="12489179"/>
              <a:ext cx="75565" cy="17145"/>
            </a:xfrm>
            <a:custGeom>
              <a:avLst/>
              <a:gdLst/>
              <a:ahLst/>
              <a:cxnLst/>
              <a:rect l="l" t="t" r="r" b="b"/>
              <a:pathLst>
                <a:path w="75564" h="17145">
                  <a:moveTo>
                    <a:pt x="0" y="16763"/>
                  </a:moveTo>
                  <a:lnTo>
                    <a:pt x="25146" y="13715"/>
                  </a:lnTo>
                  <a:lnTo>
                    <a:pt x="51053" y="7619"/>
                  </a:lnTo>
                  <a:lnTo>
                    <a:pt x="75438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7" name="object 1087"/>
          <p:cNvGrpSpPr/>
          <p:nvPr/>
        </p:nvGrpSpPr>
        <p:grpSpPr>
          <a:xfrm>
            <a:off x="6448044" y="8031480"/>
            <a:ext cx="128905" cy="494030"/>
            <a:chOff x="6448044" y="8031480"/>
            <a:chExt cx="128905" cy="494030"/>
          </a:xfrm>
        </p:grpSpPr>
        <p:sp>
          <p:nvSpPr>
            <p:cNvPr id="1088" name="object 1088"/>
            <p:cNvSpPr/>
            <p:nvPr/>
          </p:nvSpPr>
          <p:spPr>
            <a:xfrm>
              <a:off x="6457188" y="8040624"/>
              <a:ext cx="91440" cy="25400"/>
            </a:xfrm>
            <a:custGeom>
              <a:avLst/>
              <a:gdLst/>
              <a:ahLst/>
              <a:cxnLst/>
              <a:rect l="l" t="t" r="r" b="b"/>
              <a:pathLst>
                <a:path w="91440" h="25400">
                  <a:moveTo>
                    <a:pt x="73913" y="0"/>
                  </a:moveTo>
                  <a:lnTo>
                    <a:pt x="78485" y="9906"/>
                  </a:lnTo>
                  <a:lnTo>
                    <a:pt x="91439" y="25146"/>
                  </a:lnTo>
                  <a:lnTo>
                    <a:pt x="0" y="9144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9" name="object 10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8044" y="8095488"/>
              <a:ext cx="110490" cy="195072"/>
            </a:xfrm>
            <a:prstGeom prst="rect">
              <a:avLst/>
            </a:prstGeom>
          </p:spPr>
        </p:pic>
        <p:pic>
          <p:nvPicPr>
            <p:cNvPr id="1090" name="object 10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8806" y="8313420"/>
              <a:ext cx="128015" cy="211836"/>
            </a:xfrm>
            <a:prstGeom prst="rect">
              <a:avLst/>
            </a:prstGeom>
          </p:spPr>
        </p:pic>
      </p:grpSp>
      <p:grpSp>
        <p:nvGrpSpPr>
          <p:cNvPr id="1091" name="object 1091"/>
          <p:cNvGrpSpPr/>
          <p:nvPr/>
        </p:nvGrpSpPr>
        <p:grpSpPr>
          <a:xfrm>
            <a:off x="6340602" y="12221718"/>
            <a:ext cx="104139" cy="189865"/>
            <a:chOff x="6340602" y="12221718"/>
            <a:chExt cx="104139" cy="189865"/>
          </a:xfrm>
        </p:grpSpPr>
        <p:sp>
          <p:nvSpPr>
            <p:cNvPr id="1092" name="object 1092"/>
            <p:cNvSpPr/>
            <p:nvPr/>
          </p:nvSpPr>
          <p:spPr>
            <a:xfrm>
              <a:off x="6349746" y="12347448"/>
              <a:ext cx="48260" cy="55244"/>
            </a:xfrm>
            <a:custGeom>
              <a:avLst/>
              <a:gdLst/>
              <a:ahLst/>
              <a:cxnLst/>
              <a:rect l="l" t="t" r="r" b="b"/>
              <a:pathLst>
                <a:path w="48260" h="55245">
                  <a:moveTo>
                    <a:pt x="48005" y="0"/>
                  </a:moveTo>
                  <a:lnTo>
                    <a:pt x="33527" y="19811"/>
                  </a:lnTo>
                  <a:lnTo>
                    <a:pt x="17525" y="38099"/>
                  </a:lnTo>
                  <a:lnTo>
                    <a:pt x="0" y="54863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407658" y="1232611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24" y="0"/>
                  </a:moveTo>
                  <a:lnTo>
                    <a:pt x="2286" y="0"/>
                  </a:lnTo>
                  <a:lnTo>
                    <a:pt x="3048" y="1524"/>
                  </a:lnTo>
                  <a:lnTo>
                    <a:pt x="1524" y="3048"/>
                  </a:lnTo>
                  <a:lnTo>
                    <a:pt x="0" y="2286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418326" y="12230862"/>
              <a:ext cx="17145" cy="75565"/>
            </a:xfrm>
            <a:custGeom>
              <a:avLst/>
              <a:gdLst/>
              <a:ahLst/>
              <a:cxnLst/>
              <a:rect l="l" t="t" r="r" b="b"/>
              <a:pathLst>
                <a:path w="17145" h="75565">
                  <a:moveTo>
                    <a:pt x="16763" y="0"/>
                  </a:moveTo>
                  <a:lnTo>
                    <a:pt x="13715" y="25908"/>
                  </a:lnTo>
                  <a:lnTo>
                    <a:pt x="8381" y="51053"/>
                  </a:lnTo>
                  <a:lnTo>
                    <a:pt x="0" y="75438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5" name="object 1095"/>
          <p:cNvGrpSpPr/>
          <p:nvPr/>
        </p:nvGrpSpPr>
        <p:grpSpPr>
          <a:xfrm>
            <a:off x="6304026" y="3264408"/>
            <a:ext cx="105410" cy="189230"/>
            <a:chOff x="6304026" y="3264408"/>
            <a:chExt cx="105410" cy="189230"/>
          </a:xfrm>
        </p:grpSpPr>
        <p:sp>
          <p:nvSpPr>
            <p:cNvPr id="1096" name="object 1096"/>
            <p:cNvSpPr/>
            <p:nvPr/>
          </p:nvSpPr>
          <p:spPr>
            <a:xfrm>
              <a:off x="6313170" y="3273552"/>
              <a:ext cx="48260" cy="55244"/>
            </a:xfrm>
            <a:custGeom>
              <a:avLst/>
              <a:gdLst/>
              <a:ahLst/>
              <a:cxnLst/>
              <a:rect l="l" t="t" r="r" b="b"/>
              <a:pathLst>
                <a:path w="48260" h="55245">
                  <a:moveTo>
                    <a:pt x="48005" y="54864"/>
                  </a:moveTo>
                  <a:lnTo>
                    <a:pt x="34289" y="35052"/>
                  </a:lnTo>
                  <a:lnTo>
                    <a:pt x="17525" y="16764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371082" y="334670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24" y="3048"/>
                  </a:moveTo>
                  <a:lnTo>
                    <a:pt x="3048" y="2286"/>
                  </a:lnTo>
                  <a:lnTo>
                    <a:pt x="3048" y="0"/>
                  </a:lnTo>
                  <a:lnTo>
                    <a:pt x="762" y="0"/>
                  </a:lnTo>
                  <a:lnTo>
                    <a:pt x="0" y="1524"/>
                  </a:lnTo>
                  <a:lnTo>
                    <a:pt x="762" y="2286"/>
                  </a:lnTo>
                  <a:lnTo>
                    <a:pt x="1524" y="3048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82512" y="3368802"/>
              <a:ext cx="17780" cy="75565"/>
            </a:xfrm>
            <a:custGeom>
              <a:avLst/>
              <a:gdLst/>
              <a:ahLst/>
              <a:cxnLst/>
              <a:rect l="l" t="t" r="r" b="b"/>
              <a:pathLst>
                <a:path w="17779" h="75564">
                  <a:moveTo>
                    <a:pt x="17525" y="75438"/>
                  </a:moveTo>
                  <a:lnTo>
                    <a:pt x="13715" y="49530"/>
                  </a:lnTo>
                  <a:lnTo>
                    <a:pt x="8381" y="24384"/>
                  </a:lnTo>
                  <a:lnTo>
                    <a:pt x="0" y="0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9" name="object 1099"/>
          <p:cNvGrpSpPr/>
          <p:nvPr/>
        </p:nvGrpSpPr>
        <p:grpSpPr>
          <a:xfrm>
            <a:off x="5104638" y="3305555"/>
            <a:ext cx="420370" cy="128905"/>
            <a:chOff x="5104638" y="3305555"/>
            <a:chExt cx="420370" cy="128905"/>
          </a:xfrm>
        </p:grpSpPr>
        <p:pic>
          <p:nvPicPr>
            <p:cNvPr id="1100" name="object 110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638" y="3323843"/>
              <a:ext cx="184404" cy="110490"/>
            </a:xfrm>
            <a:prstGeom prst="rect">
              <a:avLst/>
            </a:prstGeom>
          </p:spPr>
        </p:pic>
        <p:pic>
          <p:nvPicPr>
            <p:cNvPr id="1101" name="object 110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10378" y="3305555"/>
              <a:ext cx="214122" cy="128016"/>
            </a:xfrm>
            <a:prstGeom prst="rect">
              <a:avLst/>
            </a:prstGeom>
          </p:spPr>
        </p:pic>
      </p:grpSp>
      <p:grpSp>
        <p:nvGrpSpPr>
          <p:cNvPr id="1102" name="object 1102"/>
          <p:cNvGrpSpPr/>
          <p:nvPr/>
        </p:nvGrpSpPr>
        <p:grpSpPr>
          <a:xfrm>
            <a:off x="6116573" y="3265932"/>
            <a:ext cx="189230" cy="104775"/>
            <a:chOff x="6116573" y="3265932"/>
            <a:chExt cx="189230" cy="104775"/>
          </a:xfrm>
        </p:grpSpPr>
        <p:sp>
          <p:nvSpPr>
            <p:cNvPr id="1103" name="object 1103"/>
            <p:cNvSpPr/>
            <p:nvPr/>
          </p:nvSpPr>
          <p:spPr>
            <a:xfrm>
              <a:off x="6241541" y="3275076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5" h="48260">
                  <a:moveTo>
                    <a:pt x="0" y="48005"/>
                  </a:moveTo>
                  <a:lnTo>
                    <a:pt x="19812" y="33527"/>
                  </a:lnTo>
                  <a:lnTo>
                    <a:pt x="38100" y="17525"/>
                  </a:lnTo>
                  <a:lnTo>
                    <a:pt x="54864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220205" y="33329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1524"/>
                  </a:moveTo>
                  <a:lnTo>
                    <a:pt x="1524" y="3048"/>
                  </a:lnTo>
                  <a:lnTo>
                    <a:pt x="2286" y="2286"/>
                  </a:lnTo>
                  <a:lnTo>
                    <a:pt x="3048" y="1524"/>
                  </a:lnTo>
                  <a:lnTo>
                    <a:pt x="2286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1524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125717" y="3344418"/>
              <a:ext cx="75565" cy="17145"/>
            </a:xfrm>
            <a:custGeom>
              <a:avLst/>
              <a:gdLst/>
              <a:ahLst/>
              <a:cxnLst/>
              <a:rect l="l" t="t" r="r" b="b"/>
              <a:pathLst>
                <a:path w="75564" h="17145">
                  <a:moveTo>
                    <a:pt x="0" y="16764"/>
                  </a:moveTo>
                  <a:lnTo>
                    <a:pt x="25146" y="13716"/>
                  </a:lnTo>
                  <a:lnTo>
                    <a:pt x="50292" y="8382"/>
                  </a:lnTo>
                  <a:lnTo>
                    <a:pt x="75438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6" name="object 1106"/>
          <p:cNvGrpSpPr/>
          <p:nvPr/>
        </p:nvGrpSpPr>
        <p:grpSpPr>
          <a:xfrm>
            <a:off x="4029455" y="13379195"/>
            <a:ext cx="457200" cy="157480"/>
            <a:chOff x="4029455" y="13379195"/>
            <a:chExt cx="457200" cy="157480"/>
          </a:xfrm>
        </p:grpSpPr>
        <p:pic>
          <p:nvPicPr>
            <p:cNvPr id="1107" name="object 110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29455" y="13379957"/>
              <a:ext cx="249936" cy="156210"/>
            </a:xfrm>
            <a:prstGeom prst="rect">
              <a:avLst/>
            </a:prstGeom>
          </p:spPr>
        </p:pic>
        <p:sp>
          <p:nvSpPr>
            <p:cNvPr id="1108" name="object 1108"/>
            <p:cNvSpPr/>
            <p:nvPr/>
          </p:nvSpPr>
          <p:spPr>
            <a:xfrm>
              <a:off x="4309871" y="13388339"/>
              <a:ext cx="24130" cy="138430"/>
            </a:xfrm>
            <a:custGeom>
              <a:avLst/>
              <a:gdLst/>
              <a:ahLst/>
              <a:cxnLst/>
              <a:rect l="l" t="t" r="r" b="b"/>
              <a:pathLst>
                <a:path w="24129" h="138430">
                  <a:moveTo>
                    <a:pt x="0" y="137921"/>
                  </a:moveTo>
                  <a:lnTo>
                    <a:pt x="2362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4361687" y="13388339"/>
              <a:ext cx="116205" cy="137160"/>
            </a:xfrm>
            <a:custGeom>
              <a:avLst/>
              <a:gdLst/>
              <a:ahLst/>
              <a:cxnLst/>
              <a:rect l="l" t="t" r="r" b="b"/>
              <a:pathLst>
                <a:path w="116204" h="137159">
                  <a:moveTo>
                    <a:pt x="0" y="137159"/>
                  </a:moveTo>
                  <a:lnTo>
                    <a:pt x="24384" y="0"/>
                  </a:lnTo>
                  <a:lnTo>
                    <a:pt x="92202" y="137159"/>
                  </a:lnTo>
                  <a:lnTo>
                    <a:pt x="115823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0" name="object 1110"/>
          <p:cNvGrpSpPr/>
          <p:nvPr/>
        </p:nvGrpSpPr>
        <p:grpSpPr>
          <a:xfrm>
            <a:off x="4529328" y="13378434"/>
            <a:ext cx="91440" cy="155575"/>
            <a:chOff x="4529328" y="13378434"/>
            <a:chExt cx="91440" cy="155575"/>
          </a:xfrm>
        </p:grpSpPr>
        <p:sp>
          <p:nvSpPr>
            <p:cNvPr id="1111" name="object 1111"/>
            <p:cNvSpPr/>
            <p:nvPr/>
          </p:nvSpPr>
          <p:spPr>
            <a:xfrm>
              <a:off x="4551426" y="13387578"/>
              <a:ext cx="24130" cy="137160"/>
            </a:xfrm>
            <a:custGeom>
              <a:avLst/>
              <a:gdLst/>
              <a:ahLst/>
              <a:cxnLst/>
              <a:rect l="l" t="t" r="r" b="b"/>
              <a:pathLst>
                <a:path w="24129" h="137159">
                  <a:moveTo>
                    <a:pt x="23622" y="0"/>
                  </a:moveTo>
                  <a:lnTo>
                    <a:pt x="0" y="13716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4529328" y="1338757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4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3" name="object 111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738115" y="13376910"/>
            <a:ext cx="273164" cy="156209"/>
          </a:xfrm>
          <a:prstGeom prst="rect">
            <a:avLst/>
          </a:prstGeom>
        </p:spPr>
      </p:pic>
      <p:grpSp>
        <p:nvGrpSpPr>
          <p:cNvPr id="1114" name="object 1114"/>
          <p:cNvGrpSpPr/>
          <p:nvPr/>
        </p:nvGrpSpPr>
        <p:grpSpPr>
          <a:xfrm>
            <a:off x="5042915" y="13374623"/>
            <a:ext cx="528320" cy="158115"/>
            <a:chOff x="5042915" y="13374623"/>
            <a:chExt cx="528320" cy="158115"/>
          </a:xfrm>
        </p:grpSpPr>
        <p:sp>
          <p:nvSpPr>
            <p:cNvPr id="1115" name="object 1115"/>
            <p:cNvSpPr/>
            <p:nvPr/>
          </p:nvSpPr>
          <p:spPr>
            <a:xfrm>
              <a:off x="5074157" y="13385291"/>
              <a:ext cx="24130" cy="138430"/>
            </a:xfrm>
            <a:custGeom>
              <a:avLst/>
              <a:gdLst/>
              <a:ahLst/>
              <a:cxnLst/>
              <a:rect l="l" t="t" r="r" b="b"/>
              <a:pathLst>
                <a:path w="24129" h="138430">
                  <a:moveTo>
                    <a:pt x="23622" y="0"/>
                  </a:moveTo>
                  <a:lnTo>
                    <a:pt x="0" y="137921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5052059" y="13385291"/>
              <a:ext cx="91440" cy="1270"/>
            </a:xfrm>
            <a:custGeom>
              <a:avLst/>
              <a:gdLst/>
              <a:ahLst/>
              <a:cxnLst/>
              <a:rect l="l" t="t" r="r" b="b"/>
              <a:pathLst>
                <a:path w="91439" h="1269">
                  <a:moveTo>
                    <a:pt x="0" y="761"/>
                  </a:moveTo>
                  <a:lnTo>
                    <a:pt x="9144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5154948" y="13385291"/>
              <a:ext cx="108585" cy="137160"/>
            </a:xfrm>
            <a:custGeom>
              <a:avLst/>
              <a:gdLst/>
              <a:ahLst/>
              <a:cxnLst/>
              <a:rect l="l" t="t" r="r" b="b"/>
              <a:pathLst>
                <a:path w="108585" h="137159">
                  <a:moveTo>
                    <a:pt x="54082" y="0"/>
                  </a:moveTo>
                  <a:lnTo>
                    <a:pt x="39604" y="6095"/>
                  </a:lnTo>
                  <a:lnTo>
                    <a:pt x="24364" y="19811"/>
                  </a:lnTo>
                  <a:lnTo>
                    <a:pt x="7286" y="48202"/>
                  </a:lnTo>
                  <a:lnTo>
                    <a:pt x="0" y="82410"/>
                  </a:lnTo>
                  <a:lnTo>
                    <a:pt x="6419" y="114655"/>
                  </a:lnTo>
                  <a:lnTo>
                    <a:pt x="30460" y="137159"/>
                  </a:lnTo>
                  <a:lnTo>
                    <a:pt x="56368" y="137159"/>
                  </a:lnTo>
                  <a:lnTo>
                    <a:pt x="70846" y="130301"/>
                  </a:lnTo>
                  <a:lnTo>
                    <a:pt x="94461" y="105185"/>
                  </a:lnTo>
                  <a:lnTo>
                    <a:pt x="108118" y="71537"/>
                  </a:lnTo>
                  <a:lnTo>
                    <a:pt x="108473" y="36220"/>
                  </a:lnTo>
                  <a:lnTo>
                    <a:pt x="92182" y="6095"/>
                  </a:lnTo>
                  <a:lnTo>
                    <a:pt x="79990" y="0"/>
                  </a:lnTo>
                  <a:lnTo>
                    <a:pt x="54082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5289803" y="13384529"/>
              <a:ext cx="78740" cy="137160"/>
            </a:xfrm>
            <a:custGeom>
              <a:avLst/>
              <a:gdLst/>
              <a:ahLst/>
              <a:cxnLst/>
              <a:rect l="l" t="t" r="r" b="b"/>
              <a:pathLst>
                <a:path w="78739" h="137159">
                  <a:moveTo>
                    <a:pt x="23622" y="0"/>
                  </a:moveTo>
                  <a:lnTo>
                    <a:pt x="0" y="137160"/>
                  </a:lnTo>
                  <a:lnTo>
                    <a:pt x="78486" y="13716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5400293" y="13383767"/>
              <a:ext cx="111760" cy="138430"/>
            </a:xfrm>
            <a:custGeom>
              <a:avLst/>
              <a:gdLst/>
              <a:ahLst/>
              <a:cxnLst/>
              <a:rect l="l" t="t" r="r" b="b"/>
              <a:pathLst>
                <a:path w="111760" h="138430">
                  <a:moveTo>
                    <a:pt x="0" y="137922"/>
                  </a:moveTo>
                  <a:lnTo>
                    <a:pt x="24384" y="762"/>
                  </a:lnTo>
                  <a:lnTo>
                    <a:pt x="83058" y="0"/>
                  </a:lnTo>
                  <a:lnTo>
                    <a:pt x="101346" y="6858"/>
                  </a:lnTo>
                  <a:lnTo>
                    <a:pt x="106680" y="12954"/>
                  </a:lnTo>
                  <a:lnTo>
                    <a:pt x="111252" y="25908"/>
                  </a:lnTo>
                  <a:lnTo>
                    <a:pt x="107442" y="45720"/>
                  </a:lnTo>
                  <a:lnTo>
                    <a:pt x="99060" y="58674"/>
                  </a:lnTo>
                  <a:lnTo>
                    <a:pt x="91440" y="65532"/>
                  </a:lnTo>
                  <a:lnTo>
                    <a:pt x="70104" y="72390"/>
                  </a:lnTo>
                  <a:lnTo>
                    <a:pt x="11430" y="7239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5538215" y="13383767"/>
              <a:ext cx="24130" cy="137160"/>
            </a:xfrm>
            <a:custGeom>
              <a:avLst/>
              <a:gdLst/>
              <a:ahLst/>
              <a:cxnLst/>
              <a:rect l="l" t="t" r="r" b="b"/>
              <a:pathLst>
                <a:path w="24129" h="137159">
                  <a:moveTo>
                    <a:pt x="0" y="137160"/>
                  </a:moveTo>
                  <a:lnTo>
                    <a:pt x="2362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1" name="object 1121"/>
          <p:cNvGrpSpPr/>
          <p:nvPr/>
        </p:nvGrpSpPr>
        <p:grpSpPr>
          <a:xfrm>
            <a:off x="5541264" y="13373862"/>
            <a:ext cx="121285" cy="156210"/>
            <a:chOff x="5541264" y="13373862"/>
            <a:chExt cx="121285" cy="156210"/>
          </a:xfrm>
        </p:grpSpPr>
        <p:sp>
          <p:nvSpPr>
            <p:cNvPr id="1122" name="object 1122"/>
            <p:cNvSpPr/>
            <p:nvPr/>
          </p:nvSpPr>
          <p:spPr>
            <a:xfrm>
              <a:off x="5629656" y="13383006"/>
              <a:ext cx="24130" cy="138430"/>
            </a:xfrm>
            <a:custGeom>
              <a:avLst/>
              <a:gdLst/>
              <a:ahLst/>
              <a:cxnLst/>
              <a:rect l="l" t="t" r="r" b="b"/>
              <a:pathLst>
                <a:path w="24129" h="138430">
                  <a:moveTo>
                    <a:pt x="23622" y="0"/>
                  </a:moveTo>
                  <a:lnTo>
                    <a:pt x="0" y="137922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5550408" y="13448538"/>
              <a:ext cx="91440" cy="1270"/>
            </a:xfrm>
            <a:custGeom>
              <a:avLst/>
              <a:gdLst/>
              <a:ahLst/>
              <a:cxnLst/>
              <a:rect l="l" t="t" r="r" b="b"/>
              <a:pathLst>
                <a:path w="91439" h="1269">
                  <a:moveTo>
                    <a:pt x="0" y="761"/>
                  </a:moveTo>
                  <a:lnTo>
                    <a:pt x="9144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4" name="object 1124"/>
          <p:cNvGrpSpPr/>
          <p:nvPr/>
        </p:nvGrpSpPr>
        <p:grpSpPr>
          <a:xfrm>
            <a:off x="5799582" y="13370813"/>
            <a:ext cx="755650" cy="158115"/>
            <a:chOff x="5799582" y="13370813"/>
            <a:chExt cx="755650" cy="158115"/>
          </a:xfrm>
        </p:grpSpPr>
        <p:pic>
          <p:nvPicPr>
            <p:cNvPr id="1125" name="object 11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99582" y="13373099"/>
              <a:ext cx="127254" cy="155448"/>
            </a:xfrm>
            <a:prstGeom prst="rect">
              <a:avLst/>
            </a:prstGeom>
          </p:spPr>
        </p:pic>
        <p:pic>
          <p:nvPicPr>
            <p:cNvPr id="1126" name="object 11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50458" y="13370813"/>
              <a:ext cx="482346" cy="157734"/>
            </a:xfrm>
            <a:prstGeom prst="rect">
              <a:avLst/>
            </a:prstGeom>
          </p:spPr>
        </p:pic>
        <p:sp>
          <p:nvSpPr>
            <p:cNvPr id="1127" name="object 1127"/>
            <p:cNvSpPr/>
            <p:nvPr/>
          </p:nvSpPr>
          <p:spPr>
            <a:xfrm>
              <a:off x="6484620" y="13379957"/>
              <a:ext cx="24765" cy="137160"/>
            </a:xfrm>
            <a:custGeom>
              <a:avLst/>
              <a:gdLst/>
              <a:ahLst/>
              <a:cxnLst/>
              <a:rect l="l" t="t" r="r" b="b"/>
              <a:pathLst>
                <a:path w="24765" h="137159">
                  <a:moveTo>
                    <a:pt x="24384" y="0"/>
                  </a:moveTo>
                  <a:lnTo>
                    <a:pt x="0" y="13716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463284" y="1337995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4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29" name="object 11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79236" y="13622273"/>
            <a:ext cx="424995" cy="121158"/>
          </a:xfrm>
          <a:prstGeom prst="rect">
            <a:avLst/>
          </a:prstGeom>
        </p:spPr>
      </p:pic>
      <p:grpSp>
        <p:nvGrpSpPr>
          <p:cNvPr id="1130" name="object 1130"/>
          <p:cNvGrpSpPr/>
          <p:nvPr/>
        </p:nvGrpSpPr>
        <p:grpSpPr>
          <a:xfrm>
            <a:off x="4985003" y="13633704"/>
            <a:ext cx="226060" cy="83185"/>
            <a:chOff x="4985003" y="13633704"/>
            <a:chExt cx="226060" cy="83185"/>
          </a:xfrm>
        </p:grpSpPr>
        <p:pic>
          <p:nvPicPr>
            <p:cNvPr id="1131" name="object 11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85003" y="13634466"/>
              <a:ext cx="136398" cy="82296"/>
            </a:xfrm>
            <a:prstGeom prst="rect">
              <a:avLst/>
            </a:prstGeom>
          </p:spPr>
        </p:pic>
        <p:sp>
          <p:nvSpPr>
            <p:cNvPr id="1132" name="object 1132"/>
            <p:cNvSpPr/>
            <p:nvPr/>
          </p:nvSpPr>
          <p:spPr>
            <a:xfrm>
              <a:off x="5150357" y="13638276"/>
              <a:ext cx="55880" cy="35560"/>
            </a:xfrm>
            <a:custGeom>
              <a:avLst/>
              <a:gdLst/>
              <a:ahLst/>
              <a:cxnLst/>
              <a:rect l="l" t="t" r="r" b="b"/>
              <a:pathLst>
                <a:path w="55879" h="35559">
                  <a:moveTo>
                    <a:pt x="0" y="0"/>
                  </a:moveTo>
                  <a:lnTo>
                    <a:pt x="21336" y="35051"/>
                  </a:lnTo>
                  <a:lnTo>
                    <a:pt x="5562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5165597" y="13673328"/>
              <a:ext cx="6350" cy="38100"/>
            </a:xfrm>
            <a:custGeom>
              <a:avLst/>
              <a:gdLst/>
              <a:ahLst/>
              <a:cxnLst/>
              <a:rect l="l" t="t" r="r" b="b"/>
              <a:pathLst>
                <a:path w="6350" h="38100">
                  <a:moveTo>
                    <a:pt x="6096" y="0"/>
                  </a:moveTo>
                  <a:lnTo>
                    <a:pt x="0" y="381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4" name="object 1134"/>
          <p:cNvSpPr/>
          <p:nvPr/>
        </p:nvSpPr>
        <p:spPr>
          <a:xfrm>
            <a:off x="5276850" y="13668543"/>
            <a:ext cx="66675" cy="21590"/>
          </a:xfrm>
          <a:custGeom>
            <a:avLst/>
            <a:gdLst/>
            <a:ahLst/>
            <a:cxnLst/>
            <a:rect l="l" t="t" r="r" b="b"/>
            <a:pathLst>
              <a:path w="66675" h="21590">
                <a:moveTo>
                  <a:pt x="0" y="21547"/>
                </a:moveTo>
                <a:lnTo>
                  <a:pt x="1524" y="14689"/>
                </a:lnTo>
                <a:lnTo>
                  <a:pt x="16502" y="0"/>
                </a:lnTo>
                <a:lnTo>
                  <a:pt x="32246" y="8483"/>
                </a:lnTo>
                <a:lnTo>
                  <a:pt x="48631" y="18355"/>
                </a:lnTo>
                <a:lnTo>
                  <a:pt x="65532" y="7831"/>
                </a:lnTo>
                <a:lnTo>
                  <a:pt x="66294" y="21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5" name="object 1135"/>
          <p:cNvGrpSpPr/>
          <p:nvPr/>
        </p:nvGrpSpPr>
        <p:grpSpPr>
          <a:xfrm>
            <a:off x="5427726" y="13617702"/>
            <a:ext cx="272415" cy="97790"/>
            <a:chOff x="5427726" y="13617702"/>
            <a:chExt cx="272415" cy="97790"/>
          </a:xfrm>
        </p:grpSpPr>
        <p:pic>
          <p:nvPicPr>
            <p:cNvPr id="1136" name="object 11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27726" y="13632180"/>
              <a:ext cx="153924" cy="83276"/>
            </a:xfrm>
            <a:prstGeom prst="rect">
              <a:avLst/>
            </a:prstGeom>
          </p:spPr>
        </p:pic>
        <p:pic>
          <p:nvPicPr>
            <p:cNvPr id="1137" name="object 11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05272" y="13617702"/>
              <a:ext cx="94488" cy="96774"/>
            </a:xfrm>
            <a:prstGeom prst="rect">
              <a:avLst/>
            </a:prstGeom>
          </p:spPr>
        </p:pic>
      </p:grpSp>
      <p:pic>
        <p:nvPicPr>
          <p:cNvPr id="1138" name="object 11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779770" y="13616178"/>
            <a:ext cx="277993" cy="121158"/>
          </a:xfrm>
          <a:prstGeom prst="rect">
            <a:avLst/>
          </a:prstGeom>
        </p:spPr>
      </p:pic>
      <p:grpSp>
        <p:nvGrpSpPr>
          <p:cNvPr id="1139" name="object 1139"/>
          <p:cNvGrpSpPr/>
          <p:nvPr/>
        </p:nvGrpSpPr>
        <p:grpSpPr>
          <a:xfrm>
            <a:off x="2604135" y="10701146"/>
            <a:ext cx="120014" cy="62230"/>
            <a:chOff x="2604135" y="10701146"/>
            <a:chExt cx="120014" cy="62230"/>
          </a:xfrm>
        </p:grpSpPr>
        <p:sp>
          <p:nvSpPr>
            <p:cNvPr id="1140" name="object 1140"/>
            <p:cNvSpPr/>
            <p:nvPr/>
          </p:nvSpPr>
          <p:spPr>
            <a:xfrm>
              <a:off x="2607564" y="10704575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19" h="55245">
                  <a:moveTo>
                    <a:pt x="0" y="54863"/>
                  </a:moveTo>
                  <a:lnTo>
                    <a:pt x="9144" y="0"/>
                  </a:lnTo>
                  <a:lnTo>
                    <a:pt x="36576" y="54863"/>
                  </a:lnTo>
                  <a:lnTo>
                    <a:pt x="4572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2667571" y="10722863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29">
                  <a:moveTo>
                    <a:pt x="16192" y="0"/>
                  </a:moveTo>
                  <a:lnTo>
                    <a:pt x="10858" y="2286"/>
                  </a:lnTo>
                  <a:lnTo>
                    <a:pt x="4762" y="7620"/>
                  </a:lnTo>
                  <a:lnTo>
                    <a:pt x="941" y="15716"/>
                  </a:lnTo>
                  <a:lnTo>
                    <a:pt x="0" y="23717"/>
                  </a:lnTo>
                  <a:lnTo>
                    <a:pt x="2772" y="30908"/>
                  </a:lnTo>
                  <a:lnTo>
                    <a:pt x="10096" y="36576"/>
                  </a:lnTo>
                  <a:lnTo>
                    <a:pt x="17716" y="36576"/>
                  </a:lnTo>
                  <a:lnTo>
                    <a:pt x="23812" y="33528"/>
                  </a:lnTo>
                  <a:lnTo>
                    <a:pt x="29908" y="28194"/>
                  </a:lnTo>
                  <a:lnTo>
                    <a:pt x="33718" y="20574"/>
                  </a:lnTo>
                  <a:lnTo>
                    <a:pt x="34480" y="15240"/>
                  </a:lnTo>
                  <a:lnTo>
                    <a:pt x="33718" y="7620"/>
                  </a:lnTo>
                  <a:lnTo>
                    <a:pt x="29146" y="2286"/>
                  </a:lnTo>
                  <a:lnTo>
                    <a:pt x="24574" y="0"/>
                  </a:lnTo>
                  <a:lnTo>
                    <a:pt x="16192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2715006" y="1075410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3048" y="0"/>
                  </a:moveTo>
                  <a:lnTo>
                    <a:pt x="0" y="2286"/>
                  </a:lnTo>
                  <a:lnTo>
                    <a:pt x="2286" y="5334"/>
                  </a:lnTo>
                  <a:lnTo>
                    <a:pt x="5334" y="228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3" name="object 1143"/>
          <p:cNvGrpSpPr/>
          <p:nvPr/>
        </p:nvGrpSpPr>
        <p:grpSpPr>
          <a:xfrm>
            <a:off x="2790825" y="10700384"/>
            <a:ext cx="95250" cy="62230"/>
            <a:chOff x="2790825" y="10700384"/>
            <a:chExt cx="95250" cy="62230"/>
          </a:xfrm>
        </p:grpSpPr>
        <p:sp>
          <p:nvSpPr>
            <p:cNvPr id="1144" name="object 1144"/>
            <p:cNvSpPr/>
            <p:nvPr/>
          </p:nvSpPr>
          <p:spPr>
            <a:xfrm>
              <a:off x="2794254" y="10703813"/>
              <a:ext cx="36195" cy="55244"/>
            </a:xfrm>
            <a:custGeom>
              <a:avLst/>
              <a:gdLst/>
              <a:ahLst/>
              <a:cxnLst/>
              <a:rect l="l" t="t" r="r" b="b"/>
              <a:pathLst>
                <a:path w="36194" h="55245">
                  <a:moveTo>
                    <a:pt x="35813" y="18288"/>
                  </a:moveTo>
                  <a:lnTo>
                    <a:pt x="21335" y="0"/>
                  </a:lnTo>
                  <a:lnTo>
                    <a:pt x="23621" y="0"/>
                  </a:lnTo>
                  <a:lnTo>
                    <a:pt x="31241" y="2286"/>
                  </a:lnTo>
                  <a:lnTo>
                    <a:pt x="35051" y="7620"/>
                  </a:lnTo>
                  <a:lnTo>
                    <a:pt x="35813" y="18288"/>
                  </a:lnTo>
                  <a:lnTo>
                    <a:pt x="34289" y="31242"/>
                  </a:lnTo>
                  <a:lnTo>
                    <a:pt x="28955" y="44196"/>
                  </a:lnTo>
                  <a:lnTo>
                    <a:pt x="22097" y="52578"/>
                  </a:lnTo>
                  <a:lnTo>
                    <a:pt x="14477" y="54864"/>
                  </a:lnTo>
                  <a:lnTo>
                    <a:pt x="9143" y="54864"/>
                  </a:lnTo>
                  <a:lnTo>
                    <a:pt x="1523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2846069" y="10703813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30" h="55245">
                  <a:moveTo>
                    <a:pt x="36575" y="18288"/>
                  </a:moveTo>
                  <a:lnTo>
                    <a:pt x="21335" y="0"/>
                  </a:lnTo>
                  <a:lnTo>
                    <a:pt x="24383" y="0"/>
                  </a:lnTo>
                  <a:lnTo>
                    <a:pt x="31241" y="2286"/>
                  </a:lnTo>
                  <a:lnTo>
                    <a:pt x="35813" y="7620"/>
                  </a:lnTo>
                  <a:lnTo>
                    <a:pt x="36575" y="18288"/>
                  </a:lnTo>
                  <a:lnTo>
                    <a:pt x="34289" y="31242"/>
                  </a:lnTo>
                  <a:lnTo>
                    <a:pt x="29717" y="44196"/>
                  </a:lnTo>
                  <a:lnTo>
                    <a:pt x="22859" y="51816"/>
                  </a:lnTo>
                  <a:lnTo>
                    <a:pt x="14477" y="54864"/>
                  </a:lnTo>
                  <a:lnTo>
                    <a:pt x="9143" y="54864"/>
                  </a:lnTo>
                  <a:lnTo>
                    <a:pt x="2285" y="51816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6" name="object 1146"/>
          <p:cNvGrpSpPr/>
          <p:nvPr/>
        </p:nvGrpSpPr>
        <p:grpSpPr>
          <a:xfrm>
            <a:off x="2942463" y="10698860"/>
            <a:ext cx="236220" cy="62865"/>
            <a:chOff x="2942463" y="10698860"/>
            <a:chExt cx="236220" cy="62865"/>
          </a:xfrm>
        </p:grpSpPr>
        <p:sp>
          <p:nvSpPr>
            <p:cNvPr id="1147" name="object 1147"/>
            <p:cNvSpPr/>
            <p:nvPr/>
          </p:nvSpPr>
          <p:spPr>
            <a:xfrm>
              <a:off x="2945892" y="10703051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43433" y="7620"/>
                  </a:moveTo>
                  <a:lnTo>
                    <a:pt x="38861" y="3048"/>
                  </a:lnTo>
                  <a:lnTo>
                    <a:pt x="31241" y="0"/>
                  </a:lnTo>
                  <a:lnTo>
                    <a:pt x="20573" y="0"/>
                  </a:lnTo>
                  <a:lnTo>
                    <a:pt x="12953" y="3048"/>
                  </a:lnTo>
                  <a:lnTo>
                    <a:pt x="6857" y="8382"/>
                  </a:lnTo>
                  <a:lnTo>
                    <a:pt x="5333" y="12954"/>
                  </a:lnTo>
                  <a:lnTo>
                    <a:pt x="7619" y="18288"/>
                  </a:lnTo>
                  <a:lnTo>
                    <a:pt x="9143" y="21336"/>
                  </a:lnTo>
                  <a:lnTo>
                    <a:pt x="14477" y="23622"/>
                  </a:lnTo>
                  <a:lnTo>
                    <a:pt x="28955" y="28956"/>
                  </a:lnTo>
                  <a:lnTo>
                    <a:pt x="33527" y="31242"/>
                  </a:lnTo>
                  <a:lnTo>
                    <a:pt x="35813" y="34290"/>
                  </a:lnTo>
                  <a:lnTo>
                    <a:pt x="37337" y="39624"/>
                  </a:lnTo>
                  <a:lnTo>
                    <a:pt x="36575" y="47244"/>
                  </a:lnTo>
                  <a:lnTo>
                    <a:pt x="30479" y="52578"/>
                  </a:lnTo>
                  <a:lnTo>
                    <a:pt x="22097" y="54864"/>
                  </a:lnTo>
                  <a:lnTo>
                    <a:pt x="11429" y="54864"/>
                  </a:lnTo>
                  <a:lnTo>
                    <a:pt x="3809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2996184" y="10703051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0" y="54864"/>
                  </a:moveTo>
                  <a:lnTo>
                    <a:pt x="30480" y="0"/>
                  </a:lnTo>
                  <a:lnTo>
                    <a:pt x="4191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3007614" y="10739627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90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3054096" y="10703051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0" y="54864"/>
                  </a:moveTo>
                  <a:lnTo>
                    <a:pt x="914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3074670" y="10702289"/>
              <a:ext cx="46990" cy="55880"/>
            </a:xfrm>
            <a:custGeom>
              <a:avLst/>
              <a:gdLst/>
              <a:ahLst/>
              <a:cxnLst/>
              <a:rect l="l" t="t" r="r" b="b"/>
              <a:pathLst>
                <a:path w="46989" h="55879">
                  <a:moveTo>
                    <a:pt x="0" y="55625"/>
                  </a:moveTo>
                  <a:lnTo>
                    <a:pt x="9906" y="761"/>
                  </a:lnTo>
                  <a:lnTo>
                    <a:pt x="36576" y="54863"/>
                  </a:lnTo>
                  <a:lnTo>
                    <a:pt x="46482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3150870" y="10702289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3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3141726" y="1070228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4" name="object 1154"/>
          <p:cNvGrpSpPr/>
          <p:nvPr/>
        </p:nvGrpSpPr>
        <p:grpSpPr>
          <a:xfrm>
            <a:off x="3225926" y="10697336"/>
            <a:ext cx="368935" cy="63500"/>
            <a:chOff x="3225926" y="10697336"/>
            <a:chExt cx="368935" cy="63500"/>
          </a:xfrm>
        </p:grpSpPr>
        <p:sp>
          <p:nvSpPr>
            <p:cNvPr id="1155" name="object 1155"/>
            <p:cNvSpPr/>
            <p:nvPr/>
          </p:nvSpPr>
          <p:spPr>
            <a:xfrm>
              <a:off x="3229355" y="10702289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3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2285"/>
                  </a:lnTo>
                  <a:lnTo>
                    <a:pt x="41910" y="4571"/>
                  </a:lnTo>
                  <a:lnTo>
                    <a:pt x="44196" y="9905"/>
                  </a:lnTo>
                  <a:lnTo>
                    <a:pt x="43434" y="15239"/>
                  </a:lnTo>
                  <a:lnTo>
                    <a:pt x="39624" y="20573"/>
                  </a:lnTo>
                  <a:lnTo>
                    <a:pt x="36576" y="22859"/>
                  </a:lnTo>
                  <a:lnTo>
                    <a:pt x="28194" y="25907"/>
                  </a:lnTo>
                  <a:lnTo>
                    <a:pt x="4572" y="25907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3229355" y="10728197"/>
              <a:ext cx="40005" cy="29209"/>
            </a:xfrm>
            <a:custGeom>
              <a:avLst/>
              <a:gdLst/>
              <a:ahLst/>
              <a:cxnLst/>
              <a:rect l="l" t="t" r="r" b="b"/>
              <a:pathLst>
                <a:path w="40004" h="29209">
                  <a:moveTo>
                    <a:pt x="28193" y="0"/>
                  </a:moveTo>
                  <a:lnTo>
                    <a:pt x="35813" y="2286"/>
                  </a:lnTo>
                  <a:lnTo>
                    <a:pt x="38099" y="5334"/>
                  </a:lnTo>
                  <a:lnTo>
                    <a:pt x="39623" y="10668"/>
                  </a:lnTo>
                  <a:lnTo>
                    <a:pt x="38099" y="18288"/>
                  </a:lnTo>
                  <a:lnTo>
                    <a:pt x="34289" y="23622"/>
                  </a:lnTo>
                  <a:lnTo>
                    <a:pt x="31241" y="25908"/>
                  </a:lnTo>
                  <a:lnTo>
                    <a:pt x="23621" y="28956"/>
                  </a:lnTo>
                  <a:lnTo>
                    <a:pt x="0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3287463" y="10701527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21902" y="0"/>
                  </a:moveTo>
                  <a:lnTo>
                    <a:pt x="15806" y="3047"/>
                  </a:lnTo>
                  <a:lnTo>
                    <a:pt x="9710" y="8381"/>
                  </a:lnTo>
                  <a:lnTo>
                    <a:pt x="3068" y="19813"/>
                  </a:lnTo>
                  <a:lnTo>
                    <a:pt x="0" y="33337"/>
                  </a:lnTo>
                  <a:lnTo>
                    <a:pt x="2358" y="46004"/>
                  </a:lnTo>
                  <a:lnTo>
                    <a:pt x="11996" y="54863"/>
                  </a:lnTo>
                  <a:lnTo>
                    <a:pt x="22664" y="54863"/>
                  </a:lnTo>
                  <a:lnTo>
                    <a:pt x="44000" y="21335"/>
                  </a:lnTo>
                  <a:lnTo>
                    <a:pt x="43238" y="12953"/>
                  </a:lnTo>
                  <a:lnTo>
                    <a:pt x="40952" y="8381"/>
                  </a:lnTo>
                  <a:lnTo>
                    <a:pt x="37142" y="3047"/>
                  </a:lnTo>
                  <a:lnTo>
                    <a:pt x="31808" y="0"/>
                  </a:lnTo>
                  <a:lnTo>
                    <a:pt x="21902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3359657" y="10701527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9905" y="0"/>
                  </a:moveTo>
                  <a:lnTo>
                    <a:pt x="0" y="5486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3351275" y="1070152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3392423" y="10701527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21336" y="0"/>
                  </a:moveTo>
                  <a:lnTo>
                    <a:pt x="0" y="34289"/>
                  </a:lnTo>
                  <a:lnTo>
                    <a:pt x="762" y="41909"/>
                  </a:lnTo>
                  <a:lnTo>
                    <a:pt x="2286" y="47243"/>
                  </a:lnTo>
                  <a:lnTo>
                    <a:pt x="6858" y="51815"/>
                  </a:lnTo>
                  <a:lnTo>
                    <a:pt x="11430" y="54863"/>
                  </a:lnTo>
                  <a:lnTo>
                    <a:pt x="22098" y="54863"/>
                  </a:lnTo>
                  <a:lnTo>
                    <a:pt x="43434" y="20573"/>
                  </a:lnTo>
                  <a:lnTo>
                    <a:pt x="42672" y="12953"/>
                  </a:lnTo>
                  <a:lnTo>
                    <a:pt x="40386" y="7619"/>
                  </a:lnTo>
                  <a:lnTo>
                    <a:pt x="36576" y="2285"/>
                  </a:lnTo>
                  <a:lnTo>
                    <a:pt x="32004" y="0"/>
                  </a:lnTo>
                  <a:lnTo>
                    <a:pt x="21336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3445763" y="10701527"/>
              <a:ext cx="31750" cy="55244"/>
            </a:xfrm>
            <a:custGeom>
              <a:avLst/>
              <a:gdLst/>
              <a:ahLst/>
              <a:cxnLst/>
              <a:rect l="l" t="t" r="r" b="b"/>
              <a:pathLst>
                <a:path w="31750" h="55245">
                  <a:moveTo>
                    <a:pt x="9905" y="0"/>
                  </a:moveTo>
                  <a:lnTo>
                    <a:pt x="0" y="54863"/>
                  </a:lnTo>
                  <a:lnTo>
                    <a:pt x="31241" y="54101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3490721" y="10700765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3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3047"/>
                  </a:lnTo>
                  <a:lnTo>
                    <a:pt x="41910" y="5333"/>
                  </a:lnTo>
                  <a:lnTo>
                    <a:pt x="44196" y="10667"/>
                  </a:lnTo>
                  <a:lnTo>
                    <a:pt x="42672" y="18287"/>
                  </a:lnTo>
                  <a:lnTo>
                    <a:pt x="38862" y="23621"/>
                  </a:lnTo>
                  <a:lnTo>
                    <a:pt x="35814" y="26669"/>
                  </a:lnTo>
                  <a:lnTo>
                    <a:pt x="27432" y="28955"/>
                  </a:lnTo>
                  <a:lnTo>
                    <a:pt x="3810" y="28955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3545585" y="10700765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0" y="54863"/>
                  </a:moveTo>
                  <a:lnTo>
                    <a:pt x="914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3582161" y="10700765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4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3550157" y="1072667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6" name="object 1166"/>
          <p:cNvGrpSpPr/>
          <p:nvPr/>
        </p:nvGrpSpPr>
        <p:grpSpPr>
          <a:xfrm>
            <a:off x="3650360" y="10695813"/>
            <a:ext cx="301625" cy="62865"/>
            <a:chOff x="3650360" y="10695813"/>
            <a:chExt cx="301625" cy="62865"/>
          </a:xfrm>
        </p:grpSpPr>
        <p:sp>
          <p:nvSpPr>
            <p:cNvPr id="1167" name="object 1167"/>
            <p:cNvSpPr/>
            <p:nvPr/>
          </p:nvSpPr>
          <p:spPr>
            <a:xfrm>
              <a:off x="3653789" y="10700004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43434" y="8382"/>
                  </a:moveTo>
                  <a:lnTo>
                    <a:pt x="38862" y="3048"/>
                  </a:lnTo>
                  <a:lnTo>
                    <a:pt x="31242" y="0"/>
                  </a:lnTo>
                  <a:lnTo>
                    <a:pt x="21336" y="0"/>
                  </a:lnTo>
                  <a:lnTo>
                    <a:pt x="12954" y="3048"/>
                  </a:lnTo>
                  <a:lnTo>
                    <a:pt x="6858" y="8382"/>
                  </a:lnTo>
                  <a:lnTo>
                    <a:pt x="6096" y="13716"/>
                  </a:lnTo>
                  <a:lnTo>
                    <a:pt x="7620" y="19050"/>
                  </a:lnTo>
                  <a:lnTo>
                    <a:pt x="9906" y="21336"/>
                  </a:lnTo>
                  <a:lnTo>
                    <a:pt x="14478" y="23622"/>
                  </a:lnTo>
                  <a:lnTo>
                    <a:pt x="28956" y="28956"/>
                  </a:lnTo>
                  <a:lnTo>
                    <a:pt x="34290" y="32004"/>
                  </a:lnTo>
                  <a:lnTo>
                    <a:pt x="35814" y="34290"/>
                  </a:lnTo>
                  <a:lnTo>
                    <a:pt x="38100" y="39624"/>
                  </a:lnTo>
                  <a:lnTo>
                    <a:pt x="36576" y="47244"/>
                  </a:lnTo>
                  <a:lnTo>
                    <a:pt x="30480" y="52578"/>
                  </a:lnTo>
                  <a:lnTo>
                    <a:pt x="22098" y="54864"/>
                  </a:lnTo>
                  <a:lnTo>
                    <a:pt x="11430" y="54864"/>
                  </a:lnTo>
                  <a:lnTo>
                    <a:pt x="4572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3723131" y="10700004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4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3713987" y="1070000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3751325" y="10700004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5" h="55245">
                  <a:moveTo>
                    <a:pt x="0" y="54864"/>
                  </a:moveTo>
                  <a:lnTo>
                    <a:pt x="9906" y="0"/>
                  </a:lnTo>
                  <a:lnTo>
                    <a:pt x="33528" y="0"/>
                  </a:lnTo>
                  <a:lnTo>
                    <a:pt x="40386" y="2286"/>
                  </a:lnTo>
                  <a:lnTo>
                    <a:pt x="42672" y="5334"/>
                  </a:lnTo>
                  <a:lnTo>
                    <a:pt x="44958" y="10668"/>
                  </a:lnTo>
                  <a:lnTo>
                    <a:pt x="43434" y="15240"/>
                  </a:lnTo>
                  <a:lnTo>
                    <a:pt x="40386" y="20574"/>
                  </a:lnTo>
                  <a:lnTo>
                    <a:pt x="37338" y="23622"/>
                  </a:lnTo>
                  <a:lnTo>
                    <a:pt x="28956" y="25908"/>
                  </a:lnTo>
                  <a:lnTo>
                    <a:pt x="5334" y="2590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3774947" y="10725912"/>
              <a:ext cx="13335" cy="29209"/>
            </a:xfrm>
            <a:custGeom>
              <a:avLst/>
              <a:gdLst/>
              <a:ahLst/>
              <a:cxnLst/>
              <a:rect l="l" t="t" r="r" b="b"/>
              <a:pathLst>
                <a:path w="13335" h="29209">
                  <a:moveTo>
                    <a:pt x="0" y="0"/>
                  </a:moveTo>
                  <a:lnTo>
                    <a:pt x="12954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3806189" y="10700004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3811523" y="10725912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3806189" y="10754868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3856481" y="10699242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3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3861053" y="1072591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3856481" y="1075410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3924299" y="10699242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4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3915155" y="1069924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0" name="object 1180"/>
          <p:cNvGrpSpPr/>
          <p:nvPr/>
        </p:nvGrpSpPr>
        <p:grpSpPr>
          <a:xfrm>
            <a:off x="3196970" y="10789539"/>
            <a:ext cx="165735" cy="90805"/>
            <a:chOff x="3196970" y="10789539"/>
            <a:chExt cx="165735" cy="90805"/>
          </a:xfrm>
        </p:grpSpPr>
        <p:sp>
          <p:nvSpPr>
            <p:cNvPr id="1181" name="object 1181"/>
            <p:cNvSpPr/>
            <p:nvPr/>
          </p:nvSpPr>
          <p:spPr>
            <a:xfrm>
              <a:off x="3200399" y="10803636"/>
              <a:ext cx="46990" cy="55880"/>
            </a:xfrm>
            <a:custGeom>
              <a:avLst/>
              <a:gdLst/>
              <a:ahLst/>
              <a:cxnLst/>
              <a:rect l="l" t="t" r="r" b="b"/>
              <a:pathLst>
                <a:path w="46989" h="55879">
                  <a:moveTo>
                    <a:pt x="0" y="55625"/>
                  </a:moveTo>
                  <a:lnTo>
                    <a:pt x="9906" y="761"/>
                  </a:lnTo>
                  <a:lnTo>
                    <a:pt x="36576" y="54863"/>
                  </a:lnTo>
                  <a:lnTo>
                    <a:pt x="46482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3255263" y="10792968"/>
              <a:ext cx="60960" cy="83820"/>
            </a:xfrm>
            <a:custGeom>
              <a:avLst/>
              <a:gdLst/>
              <a:ahLst/>
              <a:cxnLst/>
              <a:rect l="l" t="t" r="r" b="b"/>
              <a:pathLst>
                <a:path w="60960" h="83820">
                  <a:moveTo>
                    <a:pt x="60960" y="0"/>
                  </a:moveTo>
                  <a:lnTo>
                    <a:pt x="0" y="8382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3315461" y="10803636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3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3320795" y="10829544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5" name="object 1185"/>
          <p:cNvGrpSpPr/>
          <p:nvPr/>
        </p:nvGrpSpPr>
        <p:grpSpPr>
          <a:xfrm>
            <a:off x="2902839" y="10892408"/>
            <a:ext cx="224790" cy="62865"/>
            <a:chOff x="2902839" y="10892408"/>
            <a:chExt cx="224790" cy="62865"/>
          </a:xfrm>
        </p:grpSpPr>
        <p:sp>
          <p:nvSpPr>
            <p:cNvPr id="1186" name="object 1186"/>
            <p:cNvSpPr/>
            <p:nvPr/>
          </p:nvSpPr>
          <p:spPr>
            <a:xfrm>
              <a:off x="2906268" y="10896599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0" y="54863"/>
                  </a:moveTo>
                  <a:lnTo>
                    <a:pt x="914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2909316" y="10896599"/>
              <a:ext cx="43180" cy="36830"/>
            </a:xfrm>
            <a:custGeom>
              <a:avLst/>
              <a:gdLst/>
              <a:ahLst/>
              <a:cxnLst/>
              <a:rect l="l" t="t" r="r" b="b"/>
              <a:pathLst>
                <a:path w="43180" h="36829">
                  <a:moveTo>
                    <a:pt x="42672" y="0"/>
                  </a:moveTo>
                  <a:lnTo>
                    <a:pt x="0" y="3657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2924556" y="10920221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0" y="0"/>
                  </a:moveTo>
                  <a:lnTo>
                    <a:pt x="18288" y="31242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2961132" y="10896599"/>
              <a:ext cx="43180" cy="55244"/>
            </a:xfrm>
            <a:custGeom>
              <a:avLst/>
              <a:gdLst/>
              <a:ahLst/>
              <a:cxnLst/>
              <a:rect l="l" t="t" r="r" b="b"/>
              <a:pathLst>
                <a:path w="43180" h="55245">
                  <a:moveTo>
                    <a:pt x="0" y="54863"/>
                  </a:moveTo>
                  <a:lnTo>
                    <a:pt x="9144" y="0"/>
                  </a:lnTo>
                  <a:lnTo>
                    <a:pt x="42672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2965704" y="1092250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2961132" y="10951463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3010662" y="10896599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0" y="54863"/>
                  </a:moveTo>
                  <a:lnTo>
                    <a:pt x="914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3049524" y="10895837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9906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3041142" y="10895837"/>
              <a:ext cx="36830" cy="1270"/>
            </a:xfrm>
            <a:custGeom>
              <a:avLst/>
              <a:gdLst/>
              <a:ahLst/>
              <a:cxnLst/>
              <a:rect l="l" t="t" r="r" b="b"/>
              <a:pathLst>
                <a:path w="36830" h="1270">
                  <a:moveTo>
                    <a:pt x="0" y="762"/>
                  </a:moveTo>
                  <a:lnTo>
                    <a:pt x="36576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3078480" y="10895837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0" y="54864"/>
                  </a:moveTo>
                  <a:lnTo>
                    <a:pt x="914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3115056" y="10895837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3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3083052" y="10921745"/>
              <a:ext cx="36830" cy="1270"/>
            </a:xfrm>
            <a:custGeom>
              <a:avLst/>
              <a:gdLst/>
              <a:ahLst/>
              <a:cxnLst/>
              <a:rect l="l" t="t" r="r" b="b"/>
              <a:pathLst>
                <a:path w="36830" h="1270">
                  <a:moveTo>
                    <a:pt x="0" y="762"/>
                  </a:moveTo>
                  <a:lnTo>
                    <a:pt x="36576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8" name="object 1198"/>
          <p:cNvGrpSpPr/>
          <p:nvPr/>
        </p:nvGrpSpPr>
        <p:grpSpPr>
          <a:xfrm>
            <a:off x="3181730" y="10890122"/>
            <a:ext cx="476250" cy="64135"/>
            <a:chOff x="3181730" y="10890122"/>
            <a:chExt cx="476250" cy="64135"/>
          </a:xfrm>
        </p:grpSpPr>
        <p:sp>
          <p:nvSpPr>
            <p:cNvPr id="1199" name="object 1199"/>
            <p:cNvSpPr/>
            <p:nvPr/>
          </p:nvSpPr>
          <p:spPr>
            <a:xfrm>
              <a:off x="3185159" y="10895837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3"/>
                  </a:moveTo>
                  <a:lnTo>
                    <a:pt x="9906" y="0"/>
                  </a:lnTo>
                  <a:lnTo>
                    <a:pt x="33528" y="0"/>
                  </a:lnTo>
                  <a:lnTo>
                    <a:pt x="40386" y="2285"/>
                  </a:lnTo>
                  <a:lnTo>
                    <a:pt x="42672" y="4571"/>
                  </a:lnTo>
                  <a:lnTo>
                    <a:pt x="44196" y="9905"/>
                  </a:lnTo>
                  <a:lnTo>
                    <a:pt x="43434" y="15239"/>
                  </a:lnTo>
                  <a:lnTo>
                    <a:pt x="40386" y="20573"/>
                  </a:lnTo>
                  <a:lnTo>
                    <a:pt x="37338" y="22859"/>
                  </a:lnTo>
                  <a:lnTo>
                    <a:pt x="28956" y="25907"/>
                  </a:lnTo>
                  <a:lnTo>
                    <a:pt x="5334" y="25907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3185159" y="10921745"/>
              <a:ext cx="40640" cy="29209"/>
            </a:xfrm>
            <a:custGeom>
              <a:avLst/>
              <a:gdLst/>
              <a:ahLst/>
              <a:cxnLst/>
              <a:rect l="l" t="t" r="r" b="b"/>
              <a:pathLst>
                <a:path w="40639" h="29209">
                  <a:moveTo>
                    <a:pt x="28956" y="0"/>
                  </a:moveTo>
                  <a:lnTo>
                    <a:pt x="35814" y="2285"/>
                  </a:lnTo>
                  <a:lnTo>
                    <a:pt x="38100" y="5333"/>
                  </a:lnTo>
                  <a:lnTo>
                    <a:pt x="40386" y="10667"/>
                  </a:lnTo>
                  <a:lnTo>
                    <a:pt x="38862" y="18287"/>
                  </a:lnTo>
                  <a:lnTo>
                    <a:pt x="35052" y="23621"/>
                  </a:lnTo>
                  <a:lnTo>
                    <a:pt x="32004" y="25907"/>
                  </a:lnTo>
                  <a:lnTo>
                    <a:pt x="23622" y="28955"/>
                  </a:lnTo>
                  <a:lnTo>
                    <a:pt x="0" y="28955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3240023" y="10895075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3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3245357" y="10921745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3240023" y="1094993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3290315" y="10895075"/>
              <a:ext cx="41275" cy="55244"/>
            </a:xfrm>
            <a:custGeom>
              <a:avLst/>
              <a:gdLst/>
              <a:ahLst/>
              <a:cxnLst/>
              <a:rect l="l" t="t" r="r" b="b"/>
              <a:pathLst>
                <a:path w="41275" h="55245">
                  <a:moveTo>
                    <a:pt x="0" y="54863"/>
                  </a:moveTo>
                  <a:lnTo>
                    <a:pt x="29718" y="0"/>
                  </a:lnTo>
                  <a:lnTo>
                    <a:pt x="41148" y="5486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3300983" y="10931651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90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3347465" y="10895075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3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2285"/>
                  </a:lnTo>
                  <a:lnTo>
                    <a:pt x="42672" y="5333"/>
                  </a:lnTo>
                  <a:lnTo>
                    <a:pt x="44196" y="9905"/>
                  </a:lnTo>
                  <a:lnTo>
                    <a:pt x="43434" y="15239"/>
                  </a:lnTo>
                  <a:lnTo>
                    <a:pt x="39624" y="20573"/>
                  </a:lnTo>
                  <a:lnTo>
                    <a:pt x="36576" y="23621"/>
                  </a:lnTo>
                  <a:lnTo>
                    <a:pt x="28194" y="25907"/>
                  </a:lnTo>
                  <a:lnTo>
                    <a:pt x="4572" y="25907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3370325" y="10920983"/>
              <a:ext cx="13970" cy="29209"/>
            </a:xfrm>
            <a:custGeom>
              <a:avLst/>
              <a:gdLst/>
              <a:ahLst/>
              <a:cxnLst/>
              <a:rect l="l" t="t" r="r" b="b"/>
              <a:pathLst>
                <a:path w="13970" h="29209">
                  <a:moveTo>
                    <a:pt x="0" y="0"/>
                  </a:moveTo>
                  <a:lnTo>
                    <a:pt x="13716" y="28955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3402329" y="10894313"/>
              <a:ext cx="43180" cy="55880"/>
            </a:xfrm>
            <a:custGeom>
              <a:avLst/>
              <a:gdLst/>
              <a:ahLst/>
              <a:cxnLst/>
              <a:rect l="l" t="t" r="r" b="b"/>
              <a:pathLst>
                <a:path w="43179" h="55879">
                  <a:moveTo>
                    <a:pt x="0" y="55626"/>
                  </a:moveTo>
                  <a:lnTo>
                    <a:pt x="9144" y="762"/>
                  </a:lnTo>
                  <a:lnTo>
                    <a:pt x="27432" y="0"/>
                  </a:lnTo>
                  <a:lnTo>
                    <a:pt x="35052" y="3048"/>
                  </a:lnTo>
                  <a:lnTo>
                    <a:pt x="39624" y="8382"/>
                  </a:lnTo>
                  <a:lnTo>
                    <a:pt x="41148" y="13716"/>
                  </a:lnTo>
                  <a:lnTo>
                    <a:pt x="42672" y="21336"/>
                  </a:lnTo>
                  <a:lnTo>
                    <a:pt x="40386" y="34290"/>
                  </a:lnTo>
                  <a:lnTo>
                    <a:pt x="36576" y="41910"/>
                  </a:lnTo>
                  <a:lnTo>
                    <a:pt x="32766" y="47244"/>
                  </a:lnTo>
                  <a:lnTo>
                    <a:pt x="26670" y="52578"/>
                  </a:lnTo>
                  <a:lnTo>
                    <a:pt x="18288" y="55626"/>
                  </a:lnTo>
                  <a:lnTo>
                    <a:pt x="0" y="55626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3458717" y="10894313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43434" y="7620"/>
                  </a:moveTo>
                  <a:lnTo>
                    <a:pt x="38862" y="3048"/>
                  </a:lnTo>
                  <a:lnTo>
                    <a:pt x="31242" y="0"/>
                  </a:lnTo>
                  <a:lnTo>
                    <a:pt x="21336" y="0"/>
                  </a:lnTo>
                  <a:lnTo>
                    <a:pt x="12954" y="3048"/>
                  </a:lnTo>
                  <a:lnTo>
                    <a:pt x="6858" y="8382"/>
                  </a:lnTo>
                  <a:lnTo>
                    <a:pt x="5334" y="12954"/>
                  </a:lnTo>
                  <a:lnTo>
                    <a:pt x="7620" y="18288"/>
                  </a:lnTo>
                  <a:lnTo>
                    <a:pt x="9906" y="21336"/>
                  </a:lnTo>
                  <a:lnTo>
                    <a:pt x="14478" y="23622"/>
                  </a:lnTo>
                  <a:lnTo>
                    <a:pt x="28956" y="28956"/>
                  </a:lnTo>
                  <a:lnTo>
                    <a:pt x="33528" y="31242"/>
                  </a:lnTo>
                  <a:lnTo>
                    <a:pt x="35814" y="34290"/>
                  </a:lnTo>
                  <a:lnTo>
                    <a:pt x="38100" y="39624"/>
                  </a:lnTo>
                  <a:lnTo>
                    <a:pt x="36576" y="47244"/>
                  </a:lnTo>
                  <a:lnTo>
                    <a:pt x="30480" y="52578"/>
                  </a:lnTo>
                  <a:lnTo>
                    <a:pt x="22098" y="54864"/>
                  </a:lnTo>
                  <a:lnTo>
                    <a:pt x="11430" y="54864"/>
                  </a:lnTo>
                  <a:lnTo>
                    <a:pt x="3810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3509771" y="10894313"/>
              <a:ext cx="31750" cy="55244"/>
            </a:xfrm>
            <a:custGeom>
              <a:avLst/>
              <a:gdLst/>
              <a:ahLst/>
              <a:cxnLst/>
              <a:rect l="l" t="t" r="r" b="b"/>
              <a:pathLst>
                <a:path w="31750" h="55245">
                  <a:moveTo>
                    <a:pt x="9144" y="0"/>
                  </a:moveTo>
                  <a:lnTo>
                    <a:pt x="0" y="54864"/>
                  </a:lnTo>
                  <a:lnTo>
                    <a:pt x="31242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3553967" y="10894313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3558539" y="1092022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3553967" y="10949177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3612641" y="10893551"/>
              <a:ext cx="41910" cy="26670"/>
            </a:xfrm>
            <a:custGeom>
              <a:avLst/>
              <a:gdLst/>
              <a:ahLst/>
              <a:cxnLst/>
              <a:rect l="l" t="t" r="r" b="b"/>
              <a:pathLst>
                <a:path w="41910" h="26670">
                  <a:moveTo>
                    <a:pt x="0" y="762"/>
                  </a:moveTo>
                  <a:lnTo>
                    <a:pt x="16764" y="26670"/>
                  </a:lnTo>
                  <a:lnTo>
                    <a:pt x="4191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3624072" y="10920221"/>
              <a:ext cx="5715" cy="28575"/>
            </a:xfrm>
            <a:custGeom>
              <a:avLst/>
              <a:gdLst/>
              <a:ahLst/>
              <a:cxnLst/>
              <a:rect l="l" t="t" r="r" b="b"/>
              <a:pathLst>
                <a:path w="5714" h="28575">
                  <a:moveTo>
                    <a:pt x="5334" y="0"/>
                  </a:moveTo>
                  <a:lnTo>
                    <a:pt x="0" y="28194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6" name="object 1216"/>
          <p:cNvGrpSpPr/>
          <p:nvPr/>
        </p:nvGrpSpPr>
        <p:grpSpPr>
          <a:xfrm>
            <a:off x="2906648" y="10984610"/>
            <a:ext cx="108585" cy="62230"/>
            <a:chOff x="2906648" y="10984610"/>
            <a:chExt cx="108585" cy="62230"/>
          </a:xfrm>
        </p:grpSpPr>
        <p:sp>
          <p:nvSpPr>
            <p:cNvPr id="1217" name="object 1217"/>
            <p:cNvSpPr/>
            <p:nvPr/>
          </p:nvSpPr>
          <p:spPr>
            <a:xfrm>
              <a:off x="2910077" y="10988039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3"/>
                  </a:moveTo>
                  <a:lnTo>
                    <a:pt x="9906" y="0"/>
                  </a:lnTo>
                  <a:lnTo>
                    <a:pt x="32766" y="0"/>
                  </a:lnTo>
                  <a:lnTo>
                    <a:pt x="40386" y="2285"/>
                  </a:lnTo>
                  <a:lnTo>
                    <a:pt x="42672" y="5333"/>
                  </a:lnTo>
                  <a:lnTo>
                    <a:pt x="44196" y="10667"/>
                  </a:lnTo>
                  <a:lnTo>
                    <a:pt x="43434" y="16001"/>
                  </a:lnTo>
                  <a:lnTo>
                    <a:pt x="39624" y="20573"/>
                  </a:lnTo>
                  <a:lnTo>
                    <a:pt x="36576" y="23621"/>
                  </a:lnTo>
                  <a:lnTo>
                    <a:pt x="28194" y="25907"/>
                  </a:lnTo>
                  <a:lnTo>
                    <a:pt x="5334" y="25907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2910077" y="11013947"/>
              <a:ext cx="40005" cy="29209"/>
            </a:xfrm>
            <a:custGeom>
              <a:avLst/>
              <a:gdLst/>
              <a:ahLst/>
              <a:cxnLst/>
              <a:rect l="l" t="t" r="r" b="b"/>
              <a:pathLst>
                <a:path w="40005" h="29209">
                  <a:moveTo>
                    <a:pt x="28193" y="0"/>
                  </a:moveTo>
                  <a:lnTo>
                    <a:pt x="35813" y="3048"/>
                  </a:lnTo>
                  <a:lnTo>
                    <a:pt x="38099" y="5334"/>
                  </a:lnTo>
                  <a:lnTo>
                    <a:pt x="39623" y="10668"/>
                  </a:lnTo>
                  <a:lnTo>
                    <a:pt x="38099" y="18288"/>
                  </a:lnTo>
                  <a:lnTo>
                    <a:pt x="35051" y="23622"/>
                  </a:lnTo>
                  <a:lnTo>
                    <a:pt x="32003" y="26670"/>
                  </a:lnTo>
                  <a:lnTo>
                    <a:pt x="23621" y="28956"/>
                  </a:lnTo>
                  <a:lnTo>
                    <a:pt x="0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2964941" y="10988039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0" y="54863"/>
                  </a:moveTo>
                  <a:lnTo>
                    <a:pt x="990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2967989" y="10988039"/>
              <a:ext cx="43815" cy="36830"/>
            </a:xfrm>
            <a:custGeom>
              <a:avLst/>
              <a:gdLst/>
              <a:ahLst/>
              <a:cxnLst/>
              <a:rect l="l" t="t" r="r" b="b"/>
              <a:pathLst>
                <a:path w="43814" h="36829">
                  <a:moveTo>
                    <a:pt x="43433" y="0"/>
                  </a:moveTo>
                  <a:lnTo>
                    <a:pt x="0" y="3657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2983229" y="11011661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0" y="0"/>
                  </a:moveTo>
                  <a:lnTo>
                    <a:pt x="18288" y="31242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22" name="object 122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068192" y="10983086"/>
            <a:ext cx="277367" cy="72389"/>
          </a:xfrm>
          <a:prstGeom prst="rect">
            <a:avLst/>
          </a:prstGeom>
        </p:spPr>
      </p:pic>
      <p:grpSp>
        <p:nvGrpSpPr>
          <p:cNvPr id="1223" name="object 1223"/>
          <p:cNvGrpSpPr/>
          <p:nvPr/>
        </p:nvGrpSpPr>
        <p:grpSpPr>
          <a:xfrm>
            <a:off x="3413378" y="10982325"/>
            <a:ext cx="108585" cy="62865"/>
            <a:chOff x="3413378" y="10982325"/>
            <a:chExt cx="108585" cy="62865"/>
          </a:xfrm>
        </p:grpSpPr>
        <p:sp>
          <p:nvSpPr>
            <p:cNvPr id="1224" name="object 1224"/>
            <p:cNvSpPr/>
            <p:nvPr/>
          </p:nvSpPr>
          <p:spPr>
            <a:xfrm>
              <a:off x="3416807" y="10985754"/>
              <a:ext cx="44450" cy="55880"/>
            </a:xfrm>
            <a:custGeom>
              <a:avLst/>
              <a:gdLst/>
              <a:ahLst/>
              <a:cxnLst/>
              <a:rect l="l" t="t" r="r" b="b"/>
              <a:pathLst>
                <a:path w="44450" h="55879">
                  <a:moveTo>
                    <a:pt x="0" y="55626"/>
                  </a:moveTo>
                  <a:lnTo>
                    <a:pt x="9906" y="0"/>
                  </a:lnTo>
                  <a:lnTo>
                    <a:pt x="33528" y="0"/>
                  </a:lnTo>
                  <a:lnTo>
                    <a:pt x="40386" y="3048"/>
                  </a:lnTo>
                  <a:lnTo>
                    <a:pt x="42672" y="5334"/>
                  </a:lnTo>
                  <a:lnTo>
                    <a:pt x="44196" y="10668"/>
                  </a:lnTo>
                  <a:lnTo>
                    <a:pt x="43434" y="18288"/>
                  </a:lnTo>
                  <a:lnTo>
                    <a:pt x="39624" y="23622"/>
                  </a:lnTo>
                  <a:lnTo>
                    <a:pt x="36576" y="26670"/>
                  </a:lnTo>
                  <a:lnTo>
                    <a:pt x="28194" y="28956"/>
                  </a:lnTo>
                  <a:lnTo>
                    <a:pt x="4572" y="28956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3475481" y="10985754"/>
              <a:ext cx="43180" cy="55244"/>
            </a:xfrm>
            <a:custGeom>
              <a:avLst/>
              <a:gdLst/>
              <a:ahLst/>
              <a:cxnLst/>
              <a:rect l="l" t="t" r="r" b="b"/>
              <a:pathLst>
                <a:path w="43179" h="55245">
                  <a:moveTo>
                    <a:pt x="42672" y="12954"/>
                  </a:moveTo>
                  <a:lnTo>
                    <a:pt x="41148" y="7620"/>
                  </a:lnTo>
                  <a:lnTo>
                    <a:pt x="36576" y="2286"/>
                  </a:lnTo>
                  <a:lnTo>
                    <a:pt x="32004" y="0"/>
                  </a:lnTo>
                  <a:lnTo>
                    <a:pt x="21336" y="0"/>
                  </a:lnTo>
                  <a:lnTo>
                    <a:pt x="0" y="34290"/>
                  </a:lnTo>
                  <a:lnTo>
                    <a:pt x="1524" y="41910"/>
                  </a:lnTo>
                  <a:lnTo>
                    <a:pt x="3048" y="47244"/>
                  </a:lnTo>
                  <a:lnTo>
                    <a:pt x="7620" y="52578"/>
                  </a:lnTo>
                  <a:lnTo>
                    <a:pt x="12192" y="54864"/>
                  </a:lnTo>
                  <a:lnTo>
                    <a:pt x="22860" y="54864"/>
                  </a:lnTo>
                  <a:lnTo>
                    <a:pt x="25908" y="3429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6" name="object 1226"/>
          <p:cNvGrpSpPr/>
          <p:nvPr/>
        </p:nvGrpSpPr>
        <p:grpSpPr>
          <a:xfrm>
            <a:off x="3574922" y="10981563"/>
            <a:ext cx="80010" cy="62865"/>
            <a:chOff x="3574922" y="10981563"/>
            <a:chExt cx="80010" cy="62865"/>
          </a:xfrm>
        </p:grpSpPr>
        <p:sp>
          <p:nvSpPr>
            <p:cNvPr id="1227" name="object 1227"/>
            <p:cNvSpPr/>
            <p:nvPr/>
          </p:nvSpPr>
          <p:spPr>
            <a:xfrm>
              <a:off x="3578351" y="10985754"/>
              <a:ext cx="40640" cy="55244"/>
            </a:xfrm>
            <a:custGeom>
              <a:avLst/>
              <a:gdLst/>
              <a:ahLst/>
              <a:cxnLst/>
              <a:rect l="l" t="t" r="r" b="b"/>
              <a:pathLst>
                <a:path w="40639" h="55245">
                  <a:moveTo>
                    <a:pt x="20574" y="0"/>
                  </a:moveTo>
                  <a:lnTo>
                    <a:pt x="12192" y="2286"/>
                  </a:lnTo>
                  <a:lnTo>
                    <a:pt x="9144" y="7620"/>
                  </a:lnTo>
                  <a:lnTo>
                    <a:pt x="7620" y="12954"/>
                  </a:lnTo>
                  <a:lnTo>
                    <a:pt x="9906" y="18288"/>
                  </a:lnTo>
                  <a:lnTo>
                    <a:pt x="14478" y="20574"/>
                  </a:lnTo>
                  <a:lnTo>
                    <a:pt x="24384" y="22860"/>
                  </a:lnTo>
                  <a:lnTo>
                    <a:pt x="32004" y="25908"/>
                  </a:lnTo>
                  <a:lnTo>
                    <a:pt x="35814" y="31242"/>
                  </a:lnTo>
                  <a:lnTo>
                    <a:pt x="38100" y="36576"/>
                  </a:lnTo>
                  <a:lnTo>
                    <a:pt x="36576" y="44196"/>
                  </a:lnTo>
                  <a:lnTo>
                    <a:pt x="32766" y="49530"/>
                  </a:lnTo>
                  <a:lnTo>
                    <a:pt x="29718" y="51816"/>
                  </a:lnTo>
                  <a:lnTo>
                    <a:pt x="21336" y="54864"/>
                  </a:lnTo>
                  <a:lnTo>
                    <a:pt x="11430" y="54864"/>
                  </a:lnTo>
                  <a:lnTo>
                    <a:pt x="3810" y="51816"/>
                  </a:lnTo>
                  <a:lnTo>
                    <a:pt x="1524" y="49530"/>
                  </a:lnTo>
                  <a:lnTo>
                    <a:pt x="0" y="44196"/>
                  </a:lnTo>
                  <a:lnTo>
                    <a:pt x="1524" y="36576"/>
                  </a:lnTo>
                  <a:lnTo>
                    <a:pt x="4572" y="31242"/>
                  </a:lnTo>
                  <a:lnTo>
                    <a:pt x="10668" y="25908"/>
                  </a:lnTo>
                  <a:lnTo>
                    <a:pt x="19050" y="22860"/>
                  </a:lnTo>
                  <a:lnTo>
                    <a:pt x="29718" y="20574"/>
                  </a:lnTo>
                  <a:lnTo>
                    <a:pt x="35814" y="18288"/>
                  </a:lnTo>
                  <a:lnTo>
                    <a:pt x="39624" y="12954"/>
                  </a:lnTo>
                  <a:lnTo>
                    <a:pt x="40386" y="7620"/>
                  </a:lnTo>
                  <a:lnTo>
                    <a:pt x="38100" y="2286"/>
                  </a:lnTo>
                  <a:lnTo>
                    <a:pt x="31242" y="0"/>
                  </a:lnTo>
                  <a:lnTo>
                    <a:pt x="20574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3636263" y="10984992"/>
              <a:ext cx="15240" cy="55244"/>
            </a:xfrm>
            <a:custGeom>
              <a:avLst/>
              <a:gdLst/>
              <a:ahLst/>
              <a:cxnLst/>
              <a:rect l="l" t="t" r="r" b="b"/>
              <a:pathLst>
                <a:path w="15239" h="55245">
                  <a:moveTo>
                    <a:pt x="0" y="10667"/>
                  </a:moveTo>
                  <a:lnTo>
                    <a:pt x="6096" y="8381"/>
                  </a:lnTo>
                  <a:lnTo>
                    <a:pt x="15240" y="0"/>
                  </a:lnTo>
                  <a:lnTo>
                    <a:pt x="5334" y="54863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9" name="object 1229"/>
          <p:cNvGrpSpPr/>
          <p:nvPr/>
        </p:nvGrpSpPr>
        <p:grpSpPr>
          <a:xfrm>
            <a:off x="6590156" y="7594472"/>
            <a:ext cx="120014" cy="62230"/>
            <a:chOff x="6590156" y="7594472"/>
            <a:chExt cx="120014" cy="62230"/>
          </a:xfrm>
        </p:grpSpPr>
        <p:sp>
          <p:nvSpPr>
            <p:cNvPr id="1230" name="object 1230"/>
            <p:cNvSpPr/>
            <p:nvPr/>
          </p:nvSpPr>
          <p:spPr>
            <a:xfrm>
              <a:off x="6593585" y="7597901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20" h="55245">
                  <a:moveTo>
                    <a:pt x="0" y="54864"/>
                  </a:moveTo>
                  <a:lnTo>
                    <a:pt x="9144" y="0"/>
                  </a:lnTo>
                  <a:lnTo>
                    <a:pt x="36576" y="54864"/>
                  </a:lnTo>
                  <a:lnTo>
                    <a:pt x="4572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6653783" y="7616189"/>
              <a:ext cx="35560" cy="36830"/>
            </a:xfrm>
            <a:custGeom>
              <a:avLst/>
              <a:gdLst/>
              <a:ahLst/>
              <a:cxnLst/>
              <a:rect l="l" t="t" r="r" b="b"/>
              <a:pathLst>
                <a:path w="35559" h="36829">
                  <a:moveTo>
                    <a:pt x="16764" y="0"/>
                  </a:moveTo>
                  <a:lnTo>
                    <a:pt x="10668" y="2286"/>
                  </a:lnTo>
                  <a:lnTo>
                    <a:pt x="4572" y="7620"/>
                  </a:lnTo>
                  <a:lnTo>
                    <a:pt x="762" y="15240"/>
                  </a:lnTo>
                  <a:lnTo>
                    <a:pt x="0" y="20574"/>
                  </a:lnTo>
                  <a:lnTo>
                    <a:pt x="1524" y="28194"/>
                  </a:lnTo>
                  <a:lnTo>
                    <a:pt x="5334" y="33528"/>
                  </a:lnTo>
                  <a:lnTo>
                    <a:pt x="10668" y="36576"/>
                  </a:lnTo>
                  <a:lnTo>
                    <a:pt x="18288" y="36576"/>
                  </a:lnTo>
                  <a:lnTo>
                    <a:pt x="23622" y="33528"/>
                  </a:lnTo>
                  <a:lnTo>
                    <a:pt x="29718" y="28194"/>
                  </a:lnTo>
                  <a:lnTo>
                    <a:pt x="34290" y="20574"/>
                  </a:lnTo>
                  <a:lnTo>
                    <a:pt x="35052" y="15240"/>
                  </a:lnTo>
                  <a:lnTo>
                    <a:pt x="33528" y="7620"/>
                  </a:lnTo>
                  <a:lnTo>
                    <a:pt x="28956" y="2286"/>
                  </a:lnTo>
                  <a:lnTo>
                    <a:pt x="24384" y="0"/>
                  </a:lnTo>
                  <a:lnTo>
                    <a:pt x="16764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6701027" y="764743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3048" y="0"/>
                  </a:moveTo>
                  <a:lnTo>
                    <a:pt x="0" y="2286"/>
                  </a:lnTo>
                  <a:lnTo>
                    <a:pt x="2286" y="4572"/>
                  </a:lnTo>
                  <a:lnTo>
                    <a:pt x="5334" y="228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3" name="object 1233"/>
          <p:cNvGrpSpPr/>
          <p:nvPr/>
        </p:nvGrpSpPr>
        <p:grpSpPr>
          <a:xfrm>
            <a:off x="6776846" y="7593710"/>
            <a:ext cx="99060" cy="62230"/>
            <a:chOff x="6776846" y="7593710"/>
            <a:chExt cx="99060" cy="62230"/>
          </a:xfrm>
        </p:grpSpPr>
        <p:sp>
          <p:nvSpPr>
            <p:cNvPr id="1234" name="object 1234"/>
            <p:cNvSpPr/>
            <p:nvPr/>
          </p:nvSpPr>
          <p:spPr>
            <a:xfrm>
              <a:off x="6780275" y="7597139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29" h="55245">
                  <a:moveTo>
                    <a:pt x="36575" y="18288"/>
                  </a:moveTo>
                  <a:lnTo>
                    <a:pt x="2285" y="18288"/>
                  </a:lnTo>
                  <a:lnTo>
                    <a:pt x="3047" y="16002"/>
                  </a:lnTo>
                  <a:lnTo>
                    <a:pt x="6857" y="7620"/>
                  </a:lnTo>
                  <a:lnTo>
                    <a:pt x="12953" y="2286"/>
                  </a:lnTo>
                  <a:lnTo>
                    <a:pt x="21335" y="0"/>
                  </a:lnTo>
                  <a:lnTo>
                    <a:pt x="23621" y="0"/>
                  </a:lnTo>
                  <a:lnTo>
                    <a:pt x="31241" y="2286"/>
                  </a:lnTo>
                  <a:lnTo>
                    <a:pt x="35813" y="7620"/>
                  </a:lnTo>
                  <a:lnTo>
                    <a:pt x="36575" y="18288"/>
                  </a:lnTo>
                  <a:lnTo>
                    <a:pt x="34289" y="31242"/>
                  </a:lnTo>
                  <a:lnTo>
                    <a:pt x="29717" y="44196"/>
                  </a:lnTo>
                  <a:lnTo>
                    <a:pt x="22859" y="51816"/>
                  </a:lnTo>
                  <a:lnTo>
                    <a:pt x="14477" y="54864"/>
                  </a:lnTo>
                  <a:lnTo>
                    <a:pt x="9143" y="54864"/>
                  </a:lnTo>
                  <a:lnTo>
                    <a:pt x="2285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6830567" y="7597139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09" h="55245">
                  <a:moveTo>
                    <a:pt x="12953" y="0"/>
                  </a:moveTo>
                  <a:lnTo>
                    <a:pt x="41909" y="0"/>
                  </a:lnTo>
                  <a:lnTo>
                    <a:pt x="22097" y="20574"/>
                  </a:lnTo>
                  <a:lnTo>
                    <a:pt x="30479" y="20574"/>
                  </a:lnTo>
                  <a:lnTo>
                    <a:pt x="35051" y="22860"/>
                  </a:lnTo>
                  <a:lnTo>
                    <a:pt x="37337" y="25908"/>
                  </a:lnTo>
                  <a:lnTo>
                    <a:pt x="38099" y="33528"/>
                  </a:lnTo>
                  <a:lnTo>
                    <a:pt x="37337" y="38862"/>
                  </a:lnTo>
                  <a:lnTo>
                    <a:pt x="33527" y="46482"/>
                  </a:lnTo>
                  <a:lnTo>
                    <a:pt x="27431" y="51816"/>
                  </a:lnTo>
                  <a:lnTo>
                    <a:pt x="19049" y="54864"/>
                  </a:lnTo>
                  <a:lnTo>
                    <a:pt x="11429" y="54864"/>
                  </a:lnTo>
                  <a:lnTo>
                    <a:pt x="3809" y="51816"/>
                  </a:lnTo>
                  <a:lnTo>
                    <a:pt x="1523" y="49530"/>
                  </a:lnTo>
                  <a:lnTo>
                    <a:pt x="0" y="4419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6" name="object 1236"/>
          <p:cNvGrpSpPr/>
          <p:nvPr/>
        </p:nvGrpSpPr>
        <p:grpSpPr>
          <a:xfrm>
            <a:off x="6928484" y="7592186"/>
            <a:ext cx="236854" cy="62865"/>
            <a:chOff x="6928484" y="7592186"/>
            <a:chExt cx="236854" cy="62865"/>
          </a:xfrm>
        </p:grpSpPr>
        <p:sp>
          <p:nvSpPr>
            <p:cNvPr id="1237" name="object 1237"/>
            <p:cNvSpPr/>
            <p:nvPr/>
          </p:nvSpPr>
          <p:spPr>
            <a:xfrm>
              <a:off x="6931913" y="7596377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5" h="55245">
                  <a:moveTo>
                    <a:pt x="43433" y="7620"/>
                  </a:moveTo>
                  <a:lnTo>
                    <a:pt x="38861" y="2286"/>
                  </a:lnTo>
                  <a:lnTo>
                    <a:pt x="32003" y="0"/>
                  </a:lnTo>
                  <a:lnTo>
                    <a:pt x="21335" y="0"/>
                  </a:lnTo>
                  <a:lnTo>
                    <a:pt x="12953" y="3048"/>
                  </a:lnTo>
                  <a:lnTo>
                    <a:pt x="6857" y="7620"/>
                  </a:lnTo>
                  <a:lnTo>
                    <a:pt x="6095" y="12954"/>
                  </a:lnTo>
                  <a:lnTo>
                    <a:pt x="7619" y="18288"/>
                  </a:lnTo>
                  <a:lnTo>
                    <a:pt x="9905" y="21336"/>
                  </a:lnTo>
                  <a:lnTo>
                    <a:pt x="14477" y="23622"/>
                  </a:lnTo>
                  <a:lnTo>
                    <a:pt x="29717" y="28956"/>
                  </a:lnTo>
                  <a:lnTo>
                    <a:pt x="34289" y="31242"/>
                  </a:lnTo>
                  <a:lnTo>
                    <a:pt x="36575" y="34290"/>
                  </a:lnTo>
                  <a:lnTo>
                    <a:pt x="38099" y="38862"/>
                  </a:lnTo>
                  <a:lnTo>
                    <a:pt x="36575" y="47244"/>
                  </a:lnTo>
                  <a:lnTo>
                    <a:pt x="30479" y="52578"/>
                  </a:lnTo>
                  <a:lnTo>
                    <a:pt x="22097" y="54864"/>
                  </a:lnTo>
                  <a:lnTo>
                    <a:pt x="12191" y="54864"/>
                  </a:lnTo>
                  <a:lnTo>
                    <a:pt x="4571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6982967" y="7596377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09" h="55245">
                  <a:moveTo>
                    <a:pt x="0" y="54864"/>
                  </a:moveTo>
                  <a:lnTo>
                    <a:pt x="30480" y="0"/>
                  </a:lnTo>
                  <a:lnTo>
                    <a:pt x="4191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6993635" y="7632953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0" y="0"/>
                  </a:moveTo>
                  <a:lnTo>
                    <a:pt x="2667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040117" y="7596377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59" h="55245">
                  <a:moveTo>
                    <a:pt x="0" y="54864"/>
                  </a:moveTo>
                  <a:lnTo>
                    <a:pt x="990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061453" y="7595615"/>
              <a:ext cx="45720" cy="55880"/>
            </a:xfrm>
            <a:custGeom>
              <a:avLst/>
              <a:gdLst/>
              <a:ahLst/>
              <a:cxnLst/>
              <a:rect l="l" t="t" r="r" b="b"/>
              <a:pathLst>
                <a:path w="45720" h="55879">
                  <a:moveTo>
                    <a:pt x="0" y="55625"/>
                  </a:moveTo>
                  <a:lnTo>
                    <a:pt x="9144" y="0"/>
                  </a:lnTo>
                  <a:lnTo>
                    <a:pt x="36576" y="54863"/>
                  </a:lnTo>
                  <a:lnTo>
                    <a:pt x="45720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136891" y="7595615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59" h="55245">
                  <a:moveTo>
                    <a:pt x="9905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128509" y="759561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4" name="object 1244"/>
          <p:cNvGrpSpPr/>
          <p:nvPr/>
        </p:nvGrpSpPr>
        <p:grpSpPr>
          <a:xfrm>
            <a:off x="7211948" y="7590663"/>
            <a:ext cx="368935" cy="63500"/>
            <a:chOff x="7211948" y="7590663"/>
            <a:chExt cx="368935" cy="63500"/>
          </a:xfrm>
        </p:grpSpPr>
        <p:sp>
          <p:nvSpPr>
            <p:cNvPr id="1245" name="object 1245"/>
            <p:cNvSpPr/>
            <p:nvPr/>
          </p:nvSpPr>
          <p:spPr>
            <a:xfrm>
              <a:off x="7215377" y="7595616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906" y="0"/>
                  </a:lnTo>
                  <a:lnTo>
                    <a:pt x="32766" y="0"/>
                  </a:lnTo>
                  <a:lnTo>
                    <a:pt x="40386" y="2286"/>
                  </a:lnTo>
                  <a:lnTo>
                    <a:pt x="42672" y="4572"/>
                  </a:lnTo>
                  <a:lnTo>
                    <a:pt x="44196" y="9906"/>
                  </a:lnTo>
                  <a:lnTo>
                    <a:pt x="43434" y="15240"/>
                  </a:lnTo>
                  <a:lnTo>
                    <a:pt x="39624" y="20574"/>
                  </a:lnTo>
                  <a:lnTo>
                    <a:pt x="36576" y="22860"/>
                  </a:lnTo>
                  <a:lnTo>
                    <a:pt x="28194" y="25908"/>
                  </a:lnTo>
                  <a:lnTo>
                    <a:pt x="5334" y="2590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215377" y="7621524"/>
              <a:ext cx="40005" cy="29209"/>
            </a:xfrm>
            <a:custGeom>
              <a:avLst/>
              <a:gdLst/>
              <a:ahLst/>
              <a:cxnLst/>
              <a:rect l="l" t="t" r="r" b="b"/>
              <a:pathLst>
                <a:path w="40004" h="29209">
                  <a:moveTo>
                    <a:pt x="28194" y="0"/>
                  </a:moveTo>
                  <a:lnTo>
                    <a:pt x="35814" y="2286"/>
                  </a:lnTo>
                  <a:lnTo>
                    <a:pt x="38100" y="5334"/>
                  </a:lnTo>
                  <a:lnTo>
                    <a:pt x="39624" y="9906"/>
                  </a:lnTo>
                  <a:lnTo>
                    <a:pt x="38100" y="18288"/>
                  </a:lnTo>
                  <a:lnTo>
                    <a:pt x="35052" y="23622"/>
                  </a:lnTo>
                  <a:lnTo>
                    <a:pt x="32004" y="25908"/>
                  </a:lnTo>
                  <a:lnTo>
                    <a:pt x="23622" y="28956"/>
                  </a:lnTo>
                  <a:lnTo>
                    <a:pt x="0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274051" y="7594854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5" h="55245">
                  <a:moveTo>
                    <a:pt x="21335" y="0"/>
                  </a:moveTo>
                  <a:lnTo>
                    <a:pt x="0" y="34290"/>
                  </a:lnTo>
                  <a:lnTo>
                    <a:pt x="1523" y="41910"/>
                  </a:lnTo>
                  <a:lnTo>
                    <a:pt x="3047" y="47244"/>
                  </a:lnTo>
                  <a:lnTo>
                    <a:pt x="6857" y="52577"/>
                  </a:lnTo>
                  <a:lnTo>
                    <a:pt x="12191" y="54864"/>
                  </a:lnTo>
                  <a:lnTo>
                    <a:pt x="22097" y="54864"/>
                  </a:lnTo>
                  <a:lnTo>
                    <a:pt x="28193" y="52577"/>
                  </a:lnTo>
                  <a:lnTo>
                    <a:pt x="37865" y="42468"/>
                  </a:lnTo>
                  <a:lnTo>
                    <a:pt x="43357" y="28436"/>
                  </a:lnTo>
                  <a:lnTo>
                    <a:pt x="43363" y="14092"/>
                  </a:lnTo>
                  <a:lnTo>
                    <a:pt x="36575" y="3048"/>
                  </a:lnTo>
                  <a:lnTo>
                    <a:pt x="32003" y="0"/>
                  </a:lnTo>
                  <a:lnTo>
                    <a:pt x="21335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346441" y="7594854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4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337297" y="759485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378526" y="7594854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5" h="55245">
                  <a:moveTo>
                    <a:pt x="21255" y="0"/>
                  </a:moveTo>
                  <a:lnTo>
                    <a:pt x="15921" y="2286"/>
                  </a:lnTo>
                  <a:lnTo>
                    <a:pt x="9825" y="7620"/>
                  </a:lnTo>
                  <a:lnTo>
                    <a:pt x="2886" y="19030"/>
                  </a:lnTo>
                  <a:lnTo>
                    <a:pt x="0" y="32794"/>
                  </a:lnTo>
                  <a:lnTo>
                    <a:pt x="2597" y="45781"/>
                  </a:lnTo>
                  <a:lnTo>
                    <a:pt x="12111" y="54864"/>
                  </a:lnTo>
                  <a:lnTo>
                    <a:pt x="22779" y="54864"/>
                  </a:lnTo>
                  <a:lnTo>
                    <a:pt x="28113" y="51816"/>
                  </a:lnTo>
                  <a:lnTo>
                    <a:pt x="37741" y="41742"/>
                  </a:lnTo>
                  <a:lnTo>
                    <a:pt x="43248" y="28332"/>
                  </a:lnTo>
                  <a:lnTo>
                    <a:pt x="43282" y="14280"/>
                  </a:lnTo>
                  <a:lnTo>
                    <a:pt x="36495" y="2286"/>
                  </a:lnTo>
                  <a:lnTo>
                    <a:pt x="31923" y="0"/>
                  </a:lnTo>
                  <a:lnTo>
                    <a:pt x="21255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432547" y="7594854"/>
              <a:ext cx="31750" cy="55244"/>
            </a:xfrm>
            <a:custGeom>
              <a:avLst/>
              <a:gdLst/>
              <a:ahLst/>
              <a:cxnLst/>
              <a:rect l="l" t="t" r="r" b="b"/>
              <a:pathLst>
                <a:path w="31750" h="55245">
                  <a:moveTo>
                    <a:pt x="9144" y="0"/>
                  </a:moveTo>
                  <a:lnTo>
                    <a:pt x="0" y="54864"/>
                  </a:lnTo>
                  <a:lnTo>
                    <a:pt x="31242" y="54102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476743" y="7594092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3048"/>
                  </a:lnTo>
                  <a:lnTo>
                    <a:pt x="42672" y="5334"/>
                  </a:lnTo>
                  <a:lnTo>
                    <a:pt x="44196" y="10668"/>
                  </a:lnTo>
                  <a:lnTo>
                    <a:pt x="42672" y="18288"/>
                  </a:lnTo>
                  <a:lnTo>
                    <a:pt x="39624" y="23622"/>
                  </a:lnTo>
                  <a:lnTo>
                    <a:pt x="36576" y="25908"/>
                  </a:lnTo>
                  <a:lnTo>
                    <a:pt x="28194" y="28956"/>
                  </a:lnTo>
                  <a:lnTo>
                    <a:pt x="4572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31607" y="7594092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0" y="54864"/>
                  </a:moveTo>
                  <a:lnTo>
                    <a:pt x="914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68183" y="7594092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4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36941" y="762000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6" name="object 1256"/>
          <p:cNvGrpSpPr/>
          <p:nvPr/>
        </p:nvGrpSpPr>
        <p:grpSpPr>
          <a:xfrm>
            <a:off x="7636382" y="7589139"/>
            <a:ext cx="302260" cy="62865"/>
            <a:chOff x="7636382" y="7589139"/>
            <a:chExt cx="302260" cy="62865"/>
          </a:xfrm>
        </p:grpSpPr>
        <p:sp>
          <p:nvSpPr>
            <p:cNvPr id="1257" name="object 1257"/>
            <p:cNvSpPr/>
            <p:nvPr/>
          </p:nvSpPr>
          <p:spPr>
            <a:xfrm>
              <a:off x="7639811" y="7593330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5" h="55245">
                  <a:moveTo>
                    <a:pt x="43433" y="8381"/>
                  </a:moveTo>
                  <a:lnTo>
                    <a:pt x="39623" y="3047"/>
                  </a:lnTo>
                  <a:lnTo>
                    <a:pt x="32003" y="0"/>
                  </a:lnTo>
                  <a:lnTo>
                    <a:pt x="21335" y="0"/>
                  </a:lnTo>
                  <a:lnTo>
                    <a:pt x="12953" y="3047"/>
                  </a:lnTo>
                  <a:lnTo>
                    <a:pt x="6857" y="8381"/>
                  </a:lnTo>
                  <a:lnTo>
                    <a:pt x="6095" y="13715"/>
                  </a:lnTo>
                  <a:lnTo>
                    <a:pt x="7619" y="18287"/>
                  </a:lnTo>
                  <a:lnTo>
                    <a:pt x="9905" y="21335"/>
                  </a:lnTo>
                  <a:lnTo>
                    <a:pt x="14477" y="23621"/>
                  </a:lnTo>
                  <a:lnTo>
                    <a:pt x="29717" y="28955"/>
                  </a:lnTo>
                  <a:lnTo>
                    <a:pt x="34289" y="31241"/>
                  </a:lnTo>
                  <a:lnTo>
                    <a:pt x="36575" y="34289"/>
                  </a:lnTo>
                  <a:lnTo>
                    <a:pt x="38099" y="39623"/>
                  </a:lnTo>
                  <a:lnTo>
                    <a:pt x="36575" y="47243"/>
                  </a:lnTo>
                  <a:lnTo>
                    <a:pt x="30479" y="52577"/>
                  </a:lnTo>
                  <a:lnTo>
                    <a:pt x="22097" y="54863"/>
                  </a:lnTo>
                  <a:lnTo>
                    <a:pt x="12191" y="54863"/>
                  </a:lnTo>
                  <a:lnTo>
                    <a:pt x="4571" y="52577"/>
                  </a:lnTo>
                  <a:lnTo>
                    <a:pt x="0" y="4724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709153" y="7593330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59" h="55245">
                  <a:moveTo>
                    <a:pt x="9905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700771" y="759333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738109" y="7593330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2286"/>
                  </a:lnTo>
                  <a:lnTo>
                    <a:pt x="42672" y="5334"/>
                  </a:lnTo>
                  <a:lnTo>
                    <a:pt x="44196" y="9906"/>
                  </a:lnTo>
                  <a:lnTo>
                    <a:pt x="43434" y="15240"/>
                  </a:lnTo>
                  <a:lnTo>
                    <a:pt x="39624" y="20574"/>
                  </a:lnTo>
                  <a:lnTo>
                    <a:pt x="36576" y="23622"/>
                  </a:lnTo>
                  <a:lnTo>
                    <a:pt x="28194" y="25908"/>
                  </a:lnTo>
                  <a:lnTo>
                    <a:pt x="4572" y="2590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760969" y="7619238"/>
              <a:ext cx="13970" cy="29209"/>
            </a:xfrm>
            <a:custGeom>
              <a:avLst/>
              <a:gdLst/>
              <a:ahLst/>
              <a:cxnLst/>
              <a:rect l="l" t="t" r="r" b="b"/>
              <a:pathLst>
                <a:path w="13970" h="29209">
                  <a:moveTo>
                    <a:pt x="0" y="0"/>
                  </a:moveTo>
                  <a:lnTo>
                    <a:pt x="13716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792973" y="7592568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5" h="55879">
                  <a:moveTo>
                    <a:pt x="0" y="55625"/>
                  </a:moveTo>
                  <a:lnTo>
                    <a:pt x="9144" y="761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797545" y="7619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792973" y="7647432"/>
              <a:ext cx="33655" cy="1270"/>
            </a:xfrm>
            <a:custGeom>
              <a:avLst/>
              <a:gdLst/>
              <a:ahLst/>
              <a:cxnLst/>
              <a:rect l="l" t="t" r="r" b="b"/>
              <a:pathLst>
                <a:path w="33654" h="1270">
                  <a:moveTo>
                    <a:pt x="0" y="761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842503" y="7592568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5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847837" y="7619238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842503" y="7647432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910321" y="7592568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59" h="55245">
                  <a:moveTo>
                    <a:pt x="9905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901939" y="759256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70" name="object 127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49058" y="7682865"/>
            <a:ext cx="400049" cy="165353"/>
          </a:xfrm>
          <a:prstGeom prst="rect">
            <a:avLst/>
          </a:prstGeom>
        </p:spPr>
      </p:pic>
      <p:grpSp>
        <p:nvGrpSpPr>
          <p:cNvPr id="1271" name="object 1271"/>
          <p:cNvGrpSpPr/>
          <p:nvPr/>
        </p:nvGrpSpPr>
        <p:grpSpPr>
          <a:xfrm>
            <a:off x="7400925" y="7784210"/>
            <a:ext cx="184150" cy="62230"/>
            <a:chOff x="7400925" y="7784210"/>
            <a:chExt cx="184150" cy="62230"/>
          </a:xfrm>
        </p:grpSpPr>
        <p:sp>
          <p:nvSpPr>
            <p:cNvPr id="1272" name="object 1272"/>
            <p:cNvSpPr/>
            <p:nvPr/>
          </p:nvSpPr>
          <p:spPr>
            <a:xfrm>
              <a:off x="7404354" y="7787639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3048"/>
                  </a:lnTo>
                  <a:lnTo>
                    <a:pt x="42672" y="5334"/>
                  </a:lnTo>
                  <a:lnTo>
                    <a:pt x="44196" y="10668"/>
                  </a:lnTo>
                  <a:lnTo>
                    <a:pt x="43434" y="16002"/>
                  </a:lnTo>
                  <a:lnTo>
                    <a:pt x="39624" y="21336"/>
                  </a:lnTo>
                  <a:lnTo>
                    <a:pt x="36576" y="23622"/>
                  </a:lnTo>
                  <a:lnTo>
                    <a:pt x="28194" y="26670"/>
                  </a:lnTo>
                  <a:lnTo>
                    <a:pt x="5334" y="2667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427976" y="7814309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4" h="28575">
                  <a:moveTo>
                    <a:pt x="0" y="0"/>
                  </a:moveTo>
                  <a:lnTo>
                    <a:pt x="12954" y="2819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459218" y="7787639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0" y="54864"/>
                  </a:moveTo>
                  <a:lnTo>
                    <a:pt x="914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495793" y="7787639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4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464552" y="781354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516368" y="7787639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59" h="55245">
                  <a:moveTo>
                    <a:pt x="0" y="54864"/>
                  </a:moveTo>
                  <a:lnTo>
                    <a:pt x="990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537704" y="7787639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5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542276" y="781354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537704" y="7842503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1" name="object 1281"/>
          <p:cNvGrpSpPr/>
          <p:nvPr/>
        </p:nvGrpSpPr>
        <p:grpSpPr>
          <a:xfrm>
            <a:off x="6862191" y="7877936"/>
            <a:ext cx="108585" cy="62230"/>
            <a:chOff x="6862191" y="7877936"/>
            <a:chExt cx="108585" cy="62230"/>
          </a:xfrm>
        </p:grpSpPr>
        <p:sp>
          <p:nvSpPr>
            <p:cNvPr id="1282" name="object 1282"/>
            <p:cNvSpPr/>
            <p:nvPr/>
          </p:nvSpPr>
          <p:spPr>
            <a:xfrm>
              <a:off x="6865620" y="7881365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906" y="0"/>
                  </a:lnTo>
                  <a:lnTo>
                    <a:pt x="33528" y="0"/>
                  </a:lnTo>
                  <a:lnTo>
                    <a:pt x="40386" y="3048"/>
                  </a:lnTo>
                  <a:lnTo>
                    <a:pt x="42672" y="5334"/>
                  </a:lnTo>
                  <a:lnTo>
                    <a:pt x="44196" y="10668"/>
                  </a:lnTo>
                  <a:lnTo>
                    <a:pt x="43434" y="16002"/>
                  </a:lnTo>
                  <a:lnTo>
                    <a:pt x="40386" y="21336"/>
                  </a:lnTo>
                  <a:lnTo>
                    <a:pt x="37338" y="23622"/>
                  </a:lnTo>
                  <a:lnTo>
                    <a:pt x="28956" y="25908"/>
                  </a:lnTo>
                  <a:lnTo>
                    <a:pt x="5334" y="2667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6865620" y="7907273"/>
              <a:ext cx="40640" cy="29209"/>
            </a:xfrm>
            <a:custGeom>
              <a:avLst/>
              <a:gdLst/>
              <a:ahLst/>
              <a:cxnLst/>
              <a:rect l="l" t="t" r="r" b="b"/>
              <a:pathLst>
                <a:path w="40640" h="29209">
                  <a:moveTo>
                    <a:pt x="28955" y="0"/>
                  </a:moveTo>
                  <a:lnTo>
                    <a:pt x="36575" y="3048"/>
                  </a:lnTo>
                  <a:lnTo>
                    <a:pt x="38099" y="5334"/>
                  </a:lnTo>
                  <a:lnTo>
                    <a:pt x="40385" y="10668"/>
                  </a:lnTo>
                  <a:lnTo>
                    <a:pt x="38861" y="18288"/>
                  </a:lnTo>
                  <a:lnTo>
                    <a:pt x="35051" y="23622"/>
                  </a:lnTo>
                  <a:lnTo>
                    <a:pt x="32003" y="26670"/>
                  </a:lnTo>
                  <a:lnTo>
                    <a:pt x="23621" y="28956"/>
                  </a:lnTo>
                  <a:lnTo>
                    <a:pt x="0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6920484" y="7881365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59" h="55245">
                  <a:moveTo>
                    <a:pt x="0" y="54864"/>
                  </a:moveTo>
                  <a:lnTo>
                    <a:pt x="990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6924294" y="7881365"/>
              <a:ext cx="43180" cy="36830"/>
            </a:xfrm>
            <a:custGeom>
              <a:avLst/>
              <a:gdLst/>
              <a:ahLst/>
              <a:cxnLst/>
              <a:rect l="l" t="t" r="r" b="b"/>
              <a:pathLst>
                <a:path w="43179" h="36829">
                  <a:moveTo>
                    <a:pt x="42672" y="0"/>
                  </a:moveTo>
                  <a:lnTo>
                    <a:pt x="0" y="3657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6939534" y="7904987"/>
              <a:ext cx="17780" cy="31750"/>
            </a:xfrm>
            <a:custGeom>
              <a:avLst/>
              <a:gdLst/>
              <a:ahLst/>
              <a:cxnLst/>
              <a:rect l="l" t="t" r="r" b="b"/>
              <a:pathLst>
                <a:path w="17779" h="31750">
                  <a:moveTo>
                    <a:pt x="0" y="0"/>
                  </a:moveTo>
                  <a:lnTo>
                    <a:pt x="17526" y="31242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87" name="object 128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025258" y="7876413"/>
            <a:ext cx="265175" cy="72390"/>
          </a:xfrm>
          <a:prstGeom prst="rect">
            <a:avLst/>
          </a:prstGeom>
        </p:spPr>
      </p:pic>
      <p:grpSp>
        <p:nvGrpSpPr>
          <p:cNvPr id="1288" name="object 1288"/>
          <p:cNvGrpSpPr/>
          <p:nvPr/>
        </p:nvGrpSpPr>
        <p:grpSpPr>
          <a:xfrm>
            <a:off x="7359015" y="7875651"/>
            <a:ext cx="108585" cy="62865"/>
            <a:chOff x="7359015" y="7875651"/>
            <a:chExt cx="108585" cy="62865"/>
          </a:xfrm>
        </p:grpSpPr>
        <p:sp>
          <p:nvSpPr>
            <p:cNvPr id="1289" name="object 1289"/>
            <p:cNvSpPr/>
            <p:nvPr/>
          </p:nvSpPr>
          <p:spPr>
            <a:xfrm>
              <a:off x="7362444" y="7879080"/>
              <a:ext cx="44450" cy="55880"/>
            </a:xfrm>
            <a:custGeom>
              <a:avLst/>
              <a:gdLst/>
              <a:ahLst/>
              <a:cxnLst/>
              <a:rect l="l" t="t" r="r" b="b"/>
              <a:pathLst>
                <a:path w="44450" h="55879">
                  <a:moveTo>
                    <a:pt x="0" y="55625"/>
                  </a:moveTo>
                  <a:lnTo>
                    <a:pt x="9144" y="761"/>
                  </a:lnTo>
                  <a:lnTo>
                    <a:pt x="32766" y="0"/>
                  </a:lnTo>
                  <a:lnTo>
                    <a:pt x="40386" y="3047"/>
                  </a:lnTo>
                  <a:lnTo>
                    <a:pt x="42672" y="5333"/>
                  </a:lnTo>
                  <a:lnTo>
                    <a:pt x="44196" y="10667"/>
                  </a:lnTo>
                  <a:lnTo>
                    <a:pt x="42672" y="18287"/>
                  </a:lnTo>
                  <a:lnTo>
                    <a:pt x="39624" y="23621"/>
                  </a:lnTo>
                  <a:lnTo>
                    <a:pt x="36576" y="26669"/>
                  </a:lnTo>
                  <a:lnTo>
                    <a:pt x="28194" y="28955"/>
                  </a:lnTo>
                  <a:lnTo>
                    <a:pt x="4572" y="28955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421118" y="7879080"/>
              <a:ext cx="43180" cy="55880"/>
            </a:xfrm>
            <a:custGeom>
              <a:avLst/>
              <a:gdLst/>
              <a:ahLst/>
              <a:cxnLst/>
              <a:rect l="l" t="t" r="r" b="b"/>
              <a:pathLst>
                <a:path w="43179" h="55879">
                  <a:moveTo>
                    <a:pt x="42672" y="12953"/>
                  </a:moveTo>
                  <a:lnTo>
                    <a:pt x="41148" y="7619"/>
                  </a:lnTo>
                  <a:lnTo>
                    <a:pt x="36576" y="3047"/>
                  </a:lnTo>
                  <a:lnTo>
                    <a:pt x="32004" y="0"/>
                  </a:lnTo>
                  <a:lnTo>
                    <a:pt x="21336" y="0"/>
                  </a:lnTo>
                  <a:lnTo>
                    <a:pt x="0" y="34289"/>
                  </a:lnTo>
                  <a:lnTo>
                    <a:pt x="762" y="41909"/>
                  </a:lnTo>
                  <a:lnTo>
                    <a:pt x="6552" y="51991"/>
                  </a:lnTo>
                  <a:lnTo>
                    <a:pt x="15730" y="55578"/>
                  </a:lnTo>
                  <a:lnTo>
                    <a:pt x="25806" y="53665"/>
                  </a:lnTo>
                  <a:lnTo>
                    <a:pt x="34290" y="47243"/>
                  </a:lnTo>
                  <a:lnTo>
                    <a:pt x="37338" y="41909"/>
                  </a:lnTo>
                  <a:lnTo>
                    <a:pt x="38862" y="34289"/>
                  </a:lnTo>
                  <a:lnTo>
                    <a:pt x="25908" y="34289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1" name="object 1291"/>
          <p:cNvGrpSpPr/>
          <p:nvPr/>
        </p:nvGrpSpPr>
        <p:grpSpPr>
          <a:xfrm>
            <a:off x="7518272" y="7874889"/>
            <a:ext cx="153670" cy="62865"/>
            <a:chOff x="7518272" y="7874889"/>
            <a:chExt cx="153670" cy="62865"/>
          </a:xfrm>
        </p:grpSpPr>
        <p:sp>
          <p:nvSpPr>
            <p:cNvPr id="1292" name="object 1292"/>
            <p:cNvSpPr/>
            <p:nvPr/>
          </p:nvSpPr>
          <p:spPr>
            <a:xfrm>
              <a:off x="7521701" y="7879080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09" h="55245">
                  <a:moveTo>
                    <a:pt x="9905" y="12953"/>
                  </a:moveTo>
                  <a:lnTo>
                    <a:pt x="10667" y="9905"/>
                  </a:lnTo>
                  <a:lnTo>
                    <a:pt x="13715" y="5333"/>
                  </a:lnTo>
                  <a:lnTo>
                    <a:pt x="16763" y="2285"/>
                  </a:lnTo>
                  <a:lnTo>
                    <a:pt x="22859" y="0"/>
                  </a:lnTo>
                  <a:lnTo>
                    <a:pt x="32765" y="0"/>
                  </a:lnTo>
                  <a:lnTo>
                    <a:pt x="38099" y="2285"/>
                  </a:lnTo>
                  <a:lnTo>
                    <a:pt x="39623" y="4571"/>
                  </a:lnTo>
                  <a:lnTo>
                    <a:pt x="41909" y="9905"/>
                  </a:lnTo>
                  <a:lnTo>
                    <a:pt x="41147" y="15239"/>
                  </a:lnTo>
                  <a:lnTo>
                    <a:pt x="37337" y="20573"/>
                  </a:lnTo>
                  <a:lnTo>
                    <a:pt x="30479" y="28193"/>
                  </a:lnTo>
                  <a:lnTo>
                    <a:pt x="0" y="54863"/>
                  </a:lnTo>
                  <a:lnTo>
                    <a:pt x="36575" y="5486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577327" y="7878318"/>
              <a:ext cx="39370" cy="55244"/>
            </a:xfrm>
            <a:custGeom>
              <a:avLst/>
              <a:gdLst/>
              <a:ahLst/>
              <a:cxnLst/>
              <a:rect l="l" t="t" r="r" b="b"/>
              <a:pathLst>
                <a:path w="39370" h="55245">
                  <a:moveTo>
                    <a:pt x="32003" y="0"/>
                  </a:moveTo>
                  <a:lnTo>
                    <a:pt x="0" y="37338"/>
                  </a:lnTo>
                  <a:lnTo>
                    <a:pt x="38861" y="36576"/>
                  </a:lnTo>
                </a:path>
                <a:path w="39370" h="55245">
                  <a:moveTo>
                    <a:pt x="32003" y="0"/>
                  </a:moveTo>
                  <a:lnTo>
                    <a:pt x="22859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630667" y="7878318"/>
              <a:ext cx="37465" cy="55244"/>
            </a:xfrm>
            <a:custGeom>
              <a:avLst/>
              <a:gdLst/>
              <a:ahLst/>
              <a:cxnLst/>
              <a:rect l="l" t="t" r="r" b="b"/>
              <a:pathLst>
                <a:path w="37465" h="55245">
                  <a:moveTo>
                    <a:pt x="20574" y="0"/>
                  </a:moveTo>
                  <a:lnTo>
                    <a:pt x="12192" y="3048"/>
                  </a:lnTo>
                  <a:lnTo>
                    <a:pt x="6096" y="10668"/>
                  </a:lnTo>
                  <a:lnTo>
                    <a:pt x="762" y="23622"/>
                  </a:lnTo>
                  <a:lnTo>
                    <a:pt x="0" y="31242"/>
                  </a:lnTo>
                  <a:lnTo>
                    <a:pt x="0" y="44958"/>
                  </a:lnTo>
                  <a:lnTo>
                    <a:pt x="3810" y="52577"/>
                  </a:lnTo>
                  <a:lnTo>
                    <a:pt x="11430" y="54864"/>
                  </a:lnTo>
                  <a:lnTo>
                    <a:pt x="16764" y="54864"/>
                  </a:lnTo>
                  <a:lnTo>
                    <a:pt x="25146" y="52577"/>
                  </a:lnTo>
                  <a:lnTo>
                    <a:pt x="31242" y="44196"/>
                  </a:lnTo>
                  <a:lnTo>
                    <a:pt x="36576" y="31242"/>
                  </a:lnTo>
                  <a:lnTo>
                    <a:pt x="37338" y="23622"/>
                  </a:lnTo>
                  <a:lnTo>
                    <a:pt x="37338" y="10668"/>
                  </a:lnTo>
                  <a:lnTo>
                    <a:pt x="33528" y="3048"/>
                  </a:lnTo>
                  <a:lnTo>
                    <a:pt x="25908" y="0"/>
                  </a:lnTo>
                  <a:lnTo>
                    <a:pt x="20574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5" name="object 1295"/>
          <p:cNvGrpSpPr/>
          <p:nvPr/>
        </p:nvGrpSpPr>
        <p:grpSpPr>
          <a:xfrm>
            <a:off x="2334386" y="8068436"/>
            <a:ext cx="120014" cy="62230"/>
            <a:chOff x="2334386" y="8068436"/>
            <a:chExt cx="120014" cy="62230"/>
          </a:xfrm>
        </p:grpSpPr>
        <p:sp>
          <p:nvSpPr>
            <p:cNvPr id="1296" name="object 1296"/>
            <p:cNvSpPr/>
            <p:nvPr/>
          </p:nvSpPr>
          <p:spPr>
            <a:xfrm>
              <a:off x="2337815" y="8071865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89" h="55245">
                  <a:moveTo>
                    <a:pt x="0" y="54864"/>
                  </a:moveTo>
                  <a:lnTo>
                    <a:pt x="9906" y="0"/>
                  </a:lnTo>
                  <a:lnTo>
                    <a:pt x="36576" y="54864"/>
                  </a:lnTo>
                  <a:lnTo>
                    <a:pt x="46482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2398037" y="8090153"/>
              <a:ext cx="35560" cy="36830"/>
            </a:xfrm>
            <a:custGeom>
              <a:avLst/>
              <a:gdLst/>
              <a:ahLst/>
              <a:cxnLst/>
              <a:rect l="l" t="t" r="r" b="b"/>
              <a:pathLst>
                <a:path w="35560" h="36829">
                  <a:moveTo>
                    <a:pt x="16740" y="0"/>
                  </a:moveTo>
                  <a:lnTo>
                    <a:pt x="11406" y="2286"/>
                  </a:lnTo>
                  <a:lnTo>
                    <a:pt x="5310" y="7620"/>
                  </a:lnTo>
                  <a:lnTo>
                    <a:pt x="1094" y="16200"/>
                  </a:lnTo>
                  <a:lnTo>
                    <a:pt x="0" y="23664"/>
                  </a:lnTo>
                  <a:lnTo>
                    <a:pt x="2893" y="30346"/>
                  </a:lnTo>
                  <a:lnTo>
                    <a:pt x="10644" y="36576"/>
                  </a:lnTo>
                  <a:lnTo>
                    <a:pt x="18264" y="36576"/>
                  </a:lnTo>
                  <a:lnTo>
                    <a:pt x="24360" y="33528"/>
                  </a:lnTo>
                  <a:lnTo>
                    <a:pt x="30456" y="28194"/>
                  </a:lnTo>
                  <a:lnTo>
                    <a:pt x="34266" y="20574"/>
                  </a:lnTo>
                  <a:lnTo>
                    <a:pt x="35028" y="15240"/>
                  </a:lnTo>
                  <a:lnTo>
                    <a:pt x="34266" y="7620"/>
                  </a:lnTo>
                  <a:lnTo>
                    <a:pt x="29694" y="2286"/>
                  </a:lnTo>
                  <a:lnTo>
                    <a:pt x="25122" y="0"/>
                  </a:lnTo>
                  <a:lnTo>
                    <a:pt x="16740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2446019" y="812139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048" y="0"/>
                  </a:moveTo>
                  <a:lnTo>
                    <a:pt x="0" y="2286"/>
                  </a:lnTo>
                  <a:lnTo>
                    <a:pt x="1524" y="4572"/>
                  </a:lnTo>
                  <a:lnTo>
                    <a:pt x="4572" y="228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9" name="object 1299"/>
          <p:cNvGrpSpPr/>
          <p:nvPr/>
        </p:nvGrpSpPr>
        <p:grpSpPr>
          <a:xfrm>
            <a:off x="2517267" y="8066913"/>
            <a:ext cx="158115" cy="62865"/>
            <a:chOff x="2517267" y="8066913"/>
            <a:chExt cx="158115" cy="62865"/>
          </a:xfrm>
        </p:grpSpPr>
        <p:sp>
          <p:nvSpPr>
            <p:cNvPr id="1300" name="object 1300"/>
            <p:cNvSpPr/>
            <p:nvPr/>
          </p:nvSpPr>
          <p:spPr>
            <a:xfrm>
              <a:off x="2520696" y="8071104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9906" y="12953"/>
                  </a:moveTo>
                  <a:lnTo>
                    <a:pt x="10668" y="10667"/>
                  </a:lnTo>
                  <a:lnTo>
                    <a:pt x="14478" y="5333"/>
                  </a:lnTo>
                  <a:lnTo>
                    <a:pt x="17526" y="2285"/>
                  </a:lnTo>
                  <a:lnTo>
                    <a:pt x="22860" y="0"/>
                  </a:lnTo>
                  <a:lnTo>
                    <a:pt x="33528" y="0"/>
                  </a:lnTo>
                  <a:lnTo>
                    <a:pt x="38100" y="2285"/>
                  </a:lnTo>
                  <a:lnTo>
                    <a:pt x="40386" y="5333"/>
                  </a:lnTo>
                  <a:lnTo>
                    <a:pt x="41910" y="10667"/>
                  </a:lnTo>
                  <a:lnTo>
                    <a:pt x="41148" y="15239"/>
                  </a:lnTo>
                  <a:lnTo>
                    <a:pt x="37338" y="20573"/>
                  </a:lnTo>
                  <a:lnTo>
                    <a:pt x="31242" y="28955"/>
                  </a:lnTo>
                  <a:lnTo>
                    <a:pt x="0" y="54863"/>
                  </a:lnTo>
                  <a:lnTo>
                    <a:pt x="36576" y="5486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2574798" y="8071104"/>
              <a:ext cx="40005" cy="55244"/>
            </a:xfrm>
            <a:custGeom>
              <a:avLst/>
              <a:gdLst/>
              <a:ahLst/>
              <a:cxnLst/>
              <a:rect l="l" t="t" r="r" b="b"/>
              <a:pathLst>
                <a:path w="40005" h="55245">
                  <a:moveTo>
                    <a:pt x="39624" y="0"/>
                  </a:moveTo>
                  <a:lnTo>
                    <a:pt x="12954" y="0"/>
                  </a:lnTo>
                  <a:lnTo>
                    <a:pt x="6858" y="23622"/>
                  </a:lnTo>
                  <a:lnTo>
                    <a:pt x="9906" y="20574"/>
                  </a:lnTo>
                  <a:lnTo>
                    <a:pt x="17526" y="18288"/>
                  </a:lnTo>
                  <a:lnTo>
                    <a:pt x="25908" y="18288"/>
                  </a:lnTo>
                  <a:lnTo>
                    <a:pt x="32766" y="20574"/>
                  </a:lnTo>
                  <a:lnTo>
                    <a:pt x="37338" y="25908"/>
                  </a:lnTo>
                  <a:lnTo>
                    <a:pt x="38862" y="33528"/>
                  </a:lnTo>
                  <a:lnTo>
                    <a:pt x="38100" y="38862"/>
                  </a:lnTo>
                  <a:lnTo>
                    <a:pt x="33528" y="46482"/>
                  </a:lnTo>
                  <a:lnTo>
                    <a:pt x="27432" y="51816"/>
                  </a:lnTo>
                  <a:lnTo>
                    <a:pt x="19050" y="54864"/>
                  </a:lnTo>
                  <a:lnTo>
                    <a:pt x="11430" y="54864"/>
                  </a:lnTo>
                  <a:lnTo>
                    <a:pt x="3810" y="51816"/>
                  </a:lnTo>
                  <a:lnTo>
                    <a:pt x="2286" y="49530"/>
                  </a:lnTo>
                  <a:lnTo>
                    <a:pt x="0" y="4419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2634996" y="8070342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30" h="55245">
                  <a:moveTo>
                    <a:pt x="0" y="0"/>
                  </a:moveTo>
                  <a:lnTo>
                    <a:pt x="36576" y="0"/>
                  </a:lnTo>
                  <a:lnTo>
                    <a:pt x="762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3" name="object 1303"/>
          <p:cNvGrpSpPr/>
          <p:nvPr/>
        </p:nvGrpSpPr>
        <p:grpSpPr>
          <a:xfrm>
            <a:off x="2733675" y="8066151"/>
            <a:ext cx="205104" cy="62865"/>
            <a:chOff x="2733675" y="8066151"/>
            <a:chExt cx="205104" cy="62865"/>
          </a:xfrm>
        </p:grpSpPr>
        <p:sp>
          <p:nvSpPr>
            <p:cNvPr id="1304" name="object 1304"/>
            <p:cNvSpPr/>
            <p:nvPr/>
          </p:nvSpPr>
          <p:spPr>
            <a:xfrm>
              <a:off x="2737104" y="8070342"/>
              <a:ext cx="52069" cy="55244"/>
            </a:xfrm>
            <a:custGeom>
              <a:avLst/>
              <a:gdLst/>
              <a:ahLst/>
              <a:cxnLst/>
              <a:rect l="l" t="t" r="r" b="b"/>
              <a:pathLst>
                <a:path w="52069" h="55245">
                  <a:moveTo>
                    <a:pt x="0" y="0"/>
                  </a:moveTo>
                  <a:lnTo>
                    <a:pt x="3810" y="54864"/>
                  </a:lnTo>
                  <a:lnTo>
                    <a:pt x="25908" y="0"/>
                  </a:lnTo>
                  <a:lnTo>
                    <a:pt x="29718" y="54864"/>
                  </a:lnTo>
                  <a:lnTo>
                    <a:pt x="5181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2790443" y="8069580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0" y="55625"/>
                  </a:moveTo>
                  <a:lnTo>
                    <a:pt x="9144" y="761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2795015" y="809625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2790443" y="8124444"/>
              <a:ext cx="33655" cy="1270"/>
            </a:xfrm>
            <a:custGeom>
              <a:avLst/>
              <a:gdLst/>
              <a:ahLst/>
              <a:cxnLst/>
              <a:rect l="l" t="t" r="r" b="b"/>
              <a:pathLst>
                <a:path w="33655" h="1270">
                  <a:moveTo>
                    <a:pt x="0" y="761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2841497" y="8069580"/>
              <a:ext cx="43180" cy="55244"/>
            </a:xfrm>
            <a:custGeom>
              <a:avLst/>
              <a:gdLst/>
              <a:ahLst/>
              <a:cxnLst/>
              <a:rect l="l" t="t" r="r" b="b"/>
              <a:pathLst>
                <a:path w="43180" h="55245">
                  <a:moveTo>
                    <a:pt x="42672" y="7620"/>
                  </a:moveTo>
                  <a:lnTo>
                    <a:pt x="38862" y="3048"/>
                  </a:lnTo>
                  <a:lnTo>
                    <a:pt x="31242" y="0"/>
                  </a:lnTo>
                  <a:lnTo>
                    <a:pt x="20574" y="0"/>
                  </a:lnTo>
                  <a:lnTo>
                    <a:pt x="12192" y="3048"/>
                  </a:lnTo>
                  <a:lnTo>
                    <a:pt x="6096" y="8382"/>
                  </a:lnTo>
                  <a:lnTo>
                    <a:pt x="5334" y="12954"/>
                  </a:lnTo>
                  <a:lnTo>
                    <a:pt x="7620" y="18288"/>
                  </a:lnTo>
                  <a:lnTo>
                    <a:pt x="9144" y="21336"/>
                  </a:lnTo>
                  <a:lnTo>
                    <a:pt x="14478" y="23622"/>
                  </a:lnTo>
                  <a:lnTo>
                    <a:pt x="28956" y="28956"/>
                  </a:lnTo>
                  <a:lnTo>
                    <a:pt x="33528" y="31242"/>
                  </a:lnTo>
                  <a:lnTo>
                    <a:pt x="35814" y="34290"/>
                  </a:lnTo>
                  <a:lnTo>
                    <a:pt x="37338" y="39624"/>
                  </a:lnTo>
                  <a:lnTo>
                    <a:pt x="36576" y="47244"/>
                  </a:lnTo>
                  <a:lnTo>
                    <a:pt x="30480" y="52578"/>
                  </a:lnTo>
                  <a:lnTo>
                    <a:pt x="22098" y="54864"/>
                  </a:lnTo>
                  <a:lnTo>
                    <a:pt x="11430" y="54864"/>
                  </a:lnTo>
                  <a:lnTo>
                    <a:pt x="3810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2910078" y="8069580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9906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2901695" y="806958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1" name="object 1311"/>
          <p:cNvGrpSpPr/>
          <p:nvPr/>
        </p:nvGrpSpPr>
        <p:grpSpPr>
          <a:xfrm>
            <a:off x="2985135" y="8064627"/>
            <a:ext cx="327660" cy="63500"/>
            <a:chOff x="2985135" y="8064627"/>
            <a:chExt cx="327660" cy="63500"/>
          </a:xfrm>
        </p:grpSpPr>
        <p:sp>
          <p:nvSpPr>
            <p:cNvPr id="1312" name="object 1312"/>
            <p:cNvSpPr/>
            <p:nvPr/>
          </p:nvSpPr>
          <p:spPr>
            <a:xfrm>
              <a:off x="2988564" y="8068818"/>
              <a:ext cx="46990" cy="55880"/>
            </a:xfrm>
            <a:custGeom>
              <a:avLst/>
              <a:gdLst/>
              <a:ahLst/>
              <a:cxnLst/>
              <a:rect l="l" t="t" r="r" b="b"/>
              <a:pathLst>
                <a:path w="46989" h="55879">
                  <a:moveTo>
                    <a:pt x="0" y="55625"/>
                  </a:moveTo>
                  <a:lnTo>
                    <a:pt x="9906" y="761"/>
                  </a:lnTo>
                  <a:lnTo>
                    <a:pt x="36576" y="54863"/>
                  </a:lnTo>
                  <a:lnTo>
                    <a:pt x="46482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3046476" y="8068818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3051048" y="8094726"/>
              <a:ext cx="21590" cy="1270"/>
            </a:xfrm>
            <a:custGeom>
              <a:avLst/>
              <a:gdLst/>
              <a:ahLst/>
              <a:cxnLst/>
              <a:rect l="l" t="t" r="r" b="b"/>
              <a:pathLst>
                <a:path w="21589" h="1270">
                  <a:moveTo>
                    <a:pt x="0" y="761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3046476" y="8123682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3105150" y="8068818"/>
              <a:ext cx="52705" cy="55244"/>
            </a:xfrm>
            <a:custGeom>
              <a:avLst/>
              <a:gdLst/>
              <a:ahLst/>
              <a:cxnLst/>
              <a:rect l="l" t="t" r="r" b="b"/>
              <a:pathLst>
                <a:path w="52705" h="55245">
                  <a:moveTo>
                    <a:pt x="0" y="0"/>
                  </a:moveTo>
                  <a:lnTo>
                    <a:pt x="3810" y="54864"/>
                  </a:lnTo>
                  <a:lnTo>
                    <a:pt x="26670" y="0"/>
                  </a:lnTo>
                  <a:lnTo>
                    <a:pt x="29718" y="54864"/>
                  </a:lnTo>
                  <a:lnTo>
                    <a:pt x="52577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3176778" y="8068818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9906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3168396" y="8068056"/>
              <a:ext cx="36830" cy="1270"/>
            </a:xfrm>
            <a:custGeom>
              <a:avLst/>
              <a:gdLst/>
              <a:ahLst/>
              <a:cxnLst/>
              <a:rect l="l" t="t" r="r" b="b"/>
              <a:pathLst>
                <a:path w="36830" h="1270">
                  <a:moveTo>
                    <a:pt x="0" y="761"/>
                  </a:moveTo>
                  <a:lnTo>
                    <a:pt x="36576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3209563" y="8068056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21316" y="0"/>
                  </a:moveTo>
                  <a:lnTo>
                    <a:pt x="15220" y="3048"/>
                  </a:lnTo>
                  <a:lnTo>
                    <a:pt x="9124" y="8382"/>
                  </a:lnTo>
                  <a:lnTo>
                    <a:pt x="3127" y="19673"/>
                  </a:lnTo>
                  <a:lnTo>
                    <a:pt x="0" y="33518"/>
                  </a:lnTo>
                  <a:lnTo>
                    <a:pt x="2006" y="46415"/>
                  </a:lnTo>
                  <a:lnTo>
                    <a:pt x="11410" y="54864"/>
                  </a:lnTo>
                  <a:lnTo>
                    <a:pt x="22078" y="54864"/>
                  </a:lnTo>
                  <a:lnTo>
                    <a:pt x="43414" y="21336"/>
                  </a:lnTo>
                  <a:lnTo>
                    <a:pt x="42652" y="12954"/>
                  </a:lnTo>
                  <a:lnTo>
                    <a:pt x="40366" y="8382"/>
                  </a:lnTo>
                  <a:lnTo>
                    <a:pt x="36556" y="3048"/>
                  </a:lnTo>
                  <a:lnTo>
                    <a:pt x="31984" y="0"/>
                  </a:lnTo>
                  <a:lnTo>
                    <a:pt x="21316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3262884" y="8068056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89" h="55245">
                  <a:moveTo>
                    <a:pt x="0" y="54864"/>
                  </a:moveTo>
                  <a:lnTo>
                    <a:pt x="9906" y="0"/>
                  </a:lnTo>
                  <a:lnTo>
                    <a:pt x="36576" y="54864"/>
                  </a:lnTo>
                  <a:lnTo>
                    <a:pt x="46482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1" name="object 1321"/>
          <p:cNvGrpSpPr/>
          <p:nvPr/>
        </p:nvGrpSpPr>
        <p:grpSpPr>
          <a:xfrm>
            <a:off x="3368421" y="8063103"/>
            <a:ext cx="301625" cy="63500"/>
            <a:chOff x="3368421" y="8063103"/>
            <a:chExt cx="301625" cy="63500"/>
          </a:xfrm>
        </p:grpSpPr>
        <p:sp>
          <p:nvSpPr>
            <p:cNvPr id="1322" name="object 1322"/>
            <p:cNvSpPr/>
            <p:nvPr/>
          </p:nvSpPr>
          <p:spPr>
            <a:xfrm>
              <a:off x="3371850" y="8067294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43434" y="8381"/>
                  </a:moveTo>
                  <a:lnTo>
                    <a:pt x="38862" y="3047"/>
                  </a:lnTo>
                  <a:lnTo>
                    <a:pt x="31242" y="0"/>
                  </a:lnTo>
                  <a:lnTo>
                    <a:pt x="20574" y="0"/>
                  </a:lnTo>
                  <a:lnTo>
                    <a:pt x="12954" y="3047"/>
                  </a:lnTo>
                  <a:lnTo>
                    <a:pt x="6858" y="8381"/>
                  </a:lnTo>
                  <a:lnTo>
                    <a:pt x="5334" y="13715"/>
                  </a:lnTo>
                  <a:lnTo>
                    <a:pt x="7620" y="19049"/>
                  </a:lnTo>
                  <a:lnTo>
                    <a:pt x="9144" y="21335"/>
                  </a:lnTo>
                  <a:lnTo>
                    <a:pt x="14478" y="23621"/>
                  </a:lnTo>
                  <a:lnTo>
                    <a:pt x="28956" y="28955"/>
                  </a:lnTo>
                  <a:lnTo>
                    <a:pt x="33528" y="32003"/>
                  </a:lnTo>
                  <a:lnTo>
                    <a:pt x="35814" y="34289"/>
                  </a:lnTo>
                  <a:lnTo>
                    <a:pt x="37338" y="39623"/>
                  </a:lnTo>
                  <a:lnTo>
                    <a:pt x="36576" y="47243"/>
                  </a:lnTo>
                  <a:lnTo>
                    <a:pt x="30480" y="52577"/>
                  </a:lnTo>
                  <a:lnTo>
                    <a:pt x="22098" y="54863"/>
                  </a:lnTo>
                  <a:lnTo>
                    <a:pt x="11430" y="55625"/>
                  </a:lnTo>
                  <a:lnTo>
                    <a:pt x="3810" y="52577"/>
                  </a:lnTo>
                  <a:lnTo>
                    <a:pt x="0" y="4724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3440430" y="8067294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9905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3432048" y="806729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3469386" y="8067294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906" y="0"/>
                  </a:lnTo>
                  <a:lnTo>
                    <a:pt x="32766" y="0"/>
                  </a:lnTo>
                  <a:lnTo>
                    <a:pt x="40386" y="2286"/>
                  </a:lnTo>
                  <a:lnTo>
                    <a:pt x="42672" y="5334"/>
                  </a:lnTo>
                  <a:lnTo>
                    <a:pt x="44196" y="10668"/>
                  </a:lnTo>
                  <a:lnTo>
                    <a:pt x="43434" y="15240"/>
                  </a:lnTo>
                  <a:lnTo>
                    <a:pt x="39624" y="20574"/>
                  </a:lnTo>
                  <a:lnTo>
                    <a:pt x="36576" y="23622"/>
                  </a:lnTo>
                  <a:lnTo>
                    <a:pt x="28956" y="25908"/>
                  </a:lnTo>
                  <a:lnTo>
                    <a:pt x="5334" y="2590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3493008" y="8093202"/>
              <a:ext cx="13335" cy="29209"/>
            </a:xfrm>
            <a:custGeom>
              <a:avLst/>
              <a:gdLst/>
              <a:ahLst/>
              <a:cxnLst/>
              <a:rect l="l" t="t" r="r" b="b"/>
              <a:pathLst>
                <a:path w="13335" h="29209">
                  <a:moveTo>
                    <a:pt x="0" y="0"/>
                  </a:moveTo>
                  <a:lnTo>
                    <a:pt x="12954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3524250" y="8067294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3529584" y="8093202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3524250" y="8122158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3573780" y="8066532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0" y="55625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3579114" y="8093202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3573780" y="8121396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89" h="1270">
                  <a:moveTo>
                    <a:pt x="0" y="761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3641598" y="8066532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9905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3633216" y="806653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35" name="object 133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783967" y="8156829"/>
            <a:ext cx="441959" cy="164591"/>
          </a:xfrm>
          <a:prstGeom prst="rect">
            <a:avLst/>
          </a:prstGeom>
        </p:spPr>
      </p:pic>
      <p:grpSp>
        <p:nvGrpSpPr>
          <p:cNvPr id="1336" name="object 1336"/>
          <p:cNvGrpSpPr/>
          <p:nvPr/>
        </p:nvGrpSpPr>
        <p:grpSpPr>
          <a:xfrm>
            <a:off x="2594229" y="8351901"/>
            <a:ext cx="108585" cy="62230"/>
            <a:chOff x="2594229" y="8351901"/>
            <a:chExt cx="108585" cy="62230"/>
          </a:xfrm>
        </p:grpSpPr>
        <p:sp>
          <p:nvSpPr>
            <p:cNvPr id="1337" name="object 1337"/>
            <p:cNvSpPr/>
            <p:nvPr/>
          </p:nvSpPr>
          <p:spPr>
            <a:xfrm>
              <a:off x="2597658" y="8355330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906" y="0"/>
                  </a:lnTo>
                  <a:lnTo>
                    <a:pt x="33528" y="0"/>
                  </a:lnTo>
                  <a:lnTo>
                    <a:pt x="40386" y="3048"/>
                  </a:lnTo>
                  <a:lnTo>
                    <a:pt x="42672" y="5334"/>
                  </a:lnTo>
                  <a:lnTo>
                    <a:pt x="44196" y="10668"/>
                  </a:lnTo>
                  <a:lnTo>
                    <a:pt x="43434" y="16002"/>
                  </a:lnTo>
                  <a:lnTo>
                    <a:pt x="40386" y="21336"/>
                  </a:lnTo>
                  <a:lnTo>
                    <a:pt x="37338" y="23622"/>
                  </a:lnTo>
                  <a:lnTo>
                    <a:pt x="28956" y="26670"/>
                  </a:lnTo>
                  <a:lnTo>
                    <a:pt x="5334" y="2667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2597658" y="8382000"/>
              <a:ext cx="40640" cy="28575"/>
            </a:xfrm>
            <a:custGeom>
              <a:avLst/>
              <a:gdLst/>
              <a:ahLst/>
              <a:cxnLst/>
              <a:rect l="l" t="t" r="r" b="b"/>
              <a:pathLst>
                <a:path w="40639" h="28575">
                  <a:moveTo>
                    <a:pt x="28956" y="0"/>
                  </a:moveTo>
                  <a:lnTo>
                    <a:pt x="35814" y="2286"/>
                  </a:lnTo>
                  <a:lnTo>
                    <a:pt x="38100" y="4572"/>
                  </a:lnTo>
                  <a:lnTo>
                    <a:pt x="40386" y="9906"/>
                  </a:lnTo>
                  <a:lnTo>
                    <a:pt x="38862" y="17526"/>
                  </a:lnTo>
                  <a:lnTo>
                    <a:pt x="35052" y="22860"/>
                  </a:lnTo>
                  <a:lnTo>
                    <a:pt x="32004" y="25908"/>
                  </a:lnTo>
                  <a:lnTo>
                    <a:pt x="23622" y="28194"/>
                  </a:lnTo>
                  <a:lnTo>
                    <a:pt x="0" y="2819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2652522" y="8355330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0" y="54864"/>
                  </a:moveTo>
                  <a:lnTo>
                    <a:pt x="990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2656332" y="8355330"/>
              <a:ext cx="43180" cy="36830"/>
            </a:xfrm>
            <a:custGeom>
              <a:avLst/>
              <a:gdLst/>
              <a:ahLst/>
              <a:cxnLst/>
              <a:rect l="l" t="t" r="r" b="b"/>
              <a:pathLst>
                <a:path w="43180" h="36829">
                  <a:moveTo>
                    <a:pt x="42672" y="0"/>
                  </a:moveTo>
                  <a:lnTo>
                    <a:pt x="0" y="3657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2671572" y="8378952"/>
              <a:ext cx="17780" cy="31750"/>
            </a:xfrm>
            <a:custGeom>
              <a:avLst/>
              <a:gdLst/>
              <a:ahLst/>
              <a:cxnLst/>
              <a:rect l="l" t="t" r="r" b="b"/>
              <a:pathLst>
                <a:path w="17780" h="31750">
                  <a:moveTo>
                    <a:pt x="0" y="0"/>
                  </a:moveTo>
                  <a:lnTo>
                    <a:pt x="17526" y="31242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42" name="object 13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757297" y="8350377"/>
            <a:ext cx="275844" cy="72390"/>
          </a:xfrm>
          <a:prstGeom prst="rect">
            <a:avLst/>
          </a:prstGeom>
        </p:spPr>
      </p:pic>
      <p:grpSp>
        <p:nvGrpSpPr>
          <p:cNvPr id="1343" name="object 1343"/>
          <p:cNvGrpSpPr/>
          <p:nvPr/>
        </p:nvGrpSpPr>
        <p:grpSpPr>
          <a:xfrm>
            <a:off x="3101720" y="8348785"/>
            <a:ext cx="108585" cy="63500"/>
            <a:chOff x="3101720" y="8348785"/>
            <a:chExt cx="108585" cy="63500"/>
          </a:xfrm>
        </p:grpSpPr>
        <p:sp>
          <p:nvSpPr>
            <p:cNvPr id="1344" name="object 1344"/>
            <p:cNvSpPr/>
            <p:nvPr/>
          </p:nvSpPr>
          <p:spPr>
            <a:xfrm>
              <a:off x="3105149" y="8353806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2286"/>
                  </a:lnTo>
                  <a:lnTo>
                    <a:pt x="41910" y="4572"/>
                  </a:lnTo>
                  <a:lnTo>
                    <a:pt x="44196" y="9906"/>
                  </a:lnTo>
                  <a:lnTo>
                    <a:pt x="42672" y="18288"/>
                  </a:lnTo>
                  <a:lnTo>
                    <a:pt x="38862" y="22860"/>
                  </a:lnTo>
                  <a:lnTo>
                    <a:pt x="35814" y="25908"/>
                  </a:lnTo>
                  <a:lnTo>
                    <a:pt x="27432" y="28194"/>
                  </a:lnTo>
                  <a:lnTo>
                    <a:pt x="4572" y="2819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3163061" y="8352214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43433" y="13783"/>
                  </a:moveTo>
                  <a:lnTo>
                    <a:pt x="41147" y="8449"/>
                  </a:lnTo>
                  <a:lnTo>
                    <a:pt x="37337" y="3877"/>
                  </a:lnTo>
                  <a:lnTo>
                    <a:pt x="26062" y="0"/>
                  </a:lnTo>
                  <a:lnTo>
                    <a:pt x="16178" y="3729"/>
                  </a:lnTo>
                  <a:lnTo>
                    <a:pt x="8111" y="12105"/>
                  </a:lnTo>
                  <a:lnTo>
                    <a:pt x="2285" y="22165"/>
                  </a:lnTo>
                  <a:lnTo>
                    <a:pt x="0" y="35119"/>
                  </a:lnTo>
                  <a:lnTo>
                    <a:pt x="1523" y="42739"/>
                  </a:lnTo>
                  <a:lnTo>
                    <a:pt x="3047" y="48073"/>
                  </a:lnTo>
                  <a:lnTo>
                    <a:pt x="7619" y="53407"/>
                  </a:lnTo>
                  <a:lnTo>
                    <a:pt x="12191" y="55693"/>
                  </a:lnTo>
                  <a:lnTo>
                    <a:pt x="22859" y="55693"/>
                  </a:lnTo>
                  <a:lnTo>
                    <a:pt x="26669" y="35119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6" name="object 1346"/>
          <p:cNvGrpSpPr/>
          <p:nvPr/>
        </p:nvGrpSpPr>
        <p:grpSpPr>
          <a:xfrm>
            <a:off x="3260978" y="8348853"/>
            <a:ext cx="154940" cy="62865"/>
            <a:chOff x="3260978" y="8348853"/>
            <a:chExt cx="154940" cy="62865"/>
          </a:xfrm>
        </p:grpSpPr>
        <p:sp>
          <p:nvSpPr>
            <p:cNvPr id="1347" name="object 1347"/>
            <p:cNvSpPr/>
            <p:nvPr/>
          </p:nvSpPr>
          <p:spPr>
            <a:xfrm>
              <a:off x="3264407" y="8353044"/>
              <a:ext cx="41275" cy="55244"/>
            </a:xfrm>
            <a:custGeom>
              <a:avLst/>
              <a:gdLst/>
              <a:ahLst/>
              <a:cxnLst/>
              <a:rect l="l" t="t" r="r" b="b"/>
              <a:pathLst>
                <a:path w="41275" h="55245">
                  <a:moveTo>
                    <a:pt x="9905" y="12953"/>
                  </a:moveTo>
                  <a:lnTo>
                    <a:pt x="9905" y="10667"/>
                  </a:lnTo>
                  <a:lnTo>
                    <a:pt x="13715" y="5333"/>
                  </a:lnTo>
                  <a:lnTo>
                    <a:pt x="16763" y="2285"/>
                  </a:lnTo>
                  <a:lnTo>
                    <a:pt x="22097" y="0"/>
                  </a:lnTo>
                  <a:lnTo>
                    <a:pt x="32765" y="0"/>
                  </a:lnTo>
                  <a:lnTo>
                    <a:pt x="37337" y="2285"/>
                  </a:lnTo>
                  <a:lnTo>
                    <a:pt x="39623" y="5333"/>
                  </a:lnTo>
                  <a:lnTo>
                    <a:pt x="41147" y="9905"/>
                  </a:lnTo>
                  <a:lnTo>
                    <a:pt x="40385" y="15239"/>
                  </a:lnTo>
                  <a:lnTo>
                    <a:pt x="37337" y="20573"/>
                  </a:lnTo>
                  <a:lnTo>
                    <a:pt x="30479" y="28193"/>
                  </a:lnTo>
                  <a:lnTo>
                    <a:pt x="0" y="54863"/>
                  </a:lnTo>
                  <a:lnTo>
                    <a:pt x="36575" y="5486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3318509" y="8352282"/>
              <a:ext cx="39370" cy="54610"/>
            </a:xfrm>
            <a:custGeom>
              <a:avLst/>
              <a:gdLst/>
              <a:ahLst/>
              <a:cxnLst/>
              <a:rect l="l" t="t" r="r" b="b"/>
              <a:pathLst>
                <a:path w="39370" h="54609">
                  <a:moveTo>
                    <a:pt x="38862" y="0"/>
                  </a:moveTo>
                  <a:lnTo>
                    <a:pt x="12954" y="762"/>
                  </a:lnTo>
                  <a:lnTo>
                    <a:pt x="6096" y="23622"/>
                  </a:lnTo>
                  <a:lnTo>
                    <a:pt x="9144" y="21336"/>
                  </a:lnTo>
                  <a:lnTo>
                    <a:pt x="33685" y="21981"/>
                  </a:lnTo>
                  <a:lnTo>
                    <a:pt x="37090" y="39052"/>
                  </a:lnTo>
                  <a:lnTo>
                    <a:pt x="24617" y="54504"/>
                  </a:lnTo>
                  <a:lnTo>
                    <a:pt x="1524" y="50292"/>
                  </a:lnTo>
                  <a:lnTo>
                    <a:pt x="0" y="4495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3370325" y="8352282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12953" y="0"/>
                  </a:moveTo>
                  <a:lnTo>
                    <a:pt x="41909" y="0"/>
                  </a:lnTo>
                  <a:lnTo>
                    <a:pt x="22859" y="21336"/>
                  </a:lnTo>
                  <a:lnTo>
                    <a:pt x="30479" y="21336"/>
                  </a:lnTo>
                  <a:lnTo>
                    <a:pt x="35051" y="23622"/>
                  </a:lnTo>
                  <a:lnTo>
                    <a:pt x="37337" y="25908"/>
                  </a:lnTo>
                  <a:lnTo>
                    <a:pt x="38861" y="34290"/>
                  </a:lnTo>
                  <a:lnTo>
                    <a:pt x="37337" y="39624"/>
                  </a:lnTo>
                  <a:lnTo>
                    <a:pt x="33527" y="47244"/>
                  </a:lnTo>
                  <a:lnTo>
                    <a:pt x="27431" y="52577"/>
                  </a:lnTo>
                  <a:lnTo>
                    <a:pt x="19049" y="54864"/>
                  </a:lnTo>
                  <a:lnTo>
                    <a:pt x="11429" y="54864"/>
                  </a:lnTo>
                  <a:lnTo>
                    <a:pt x="3809" y="52577"/>
                  </a:lnTo>
                  <a:lnTo>
                    <a:pt x="0" y="4495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0" name="object 1350"/>
          <p:cNvGrpSpPr/>
          <p:nvPr/>
        </p:nvGrpSpPr>
        <p:grpSpPr>
          <a:xfrm>
            <a:off x="2338197" y="6152007"/>
            <a:ext cx="120014" cy="62230"/>
            <a:chOff x="2338197" y="6152007"/>
            <a:chExt cx="120014" cy="62230"/>
          </a:xfrm>
        </p:grpSpPr>
        <p:sp>
          <p:nvSpPr>
            <p:cNvPr id="1351" name="object 1351"/>
            <p:cNvSpPr/>
            <p:nvPr/>
          </p:nvSpPr>
          <p:spPr>
            <a:xfrm>
              <a:off x="2341626" y="6155436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19" h="55245">
                  <a:moveTo>
                    <a:pt x="0" y="54864"/>
                  </a:moveTo>
                  <a:lnTo>
                    <a:pt x="9144" y="0"/>
                  </a:lnTo>
                  <a:lnTo>
                    <a:pt x="36576" y="54864"/>
                  </a:lnTo>
                  <a:lnTo>
                    <a:pt x="4572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2401824" y="6173724"/>
              <a:ext cx="35560" cy="36830"/>
            </a:xfrm>
            <a:custGeom>
              <a:avLst/>
              <a:gdLst/>
              <a:ahLst/>
              <a:cxnLst/>
              <a:rect l="l" t="t" r="r" b="b"/>
              <a:pathLst>
                <a:path w="35560" h="36829">
                  <a:moveTo>
                    <a:pt x="16763" y="0"/>
                  </a:moveTo>
                  <a:lnTo>
                    <a:pt x="10667" y="2286"/>
                  </a:lnTo>
                  <a:lnTo>
                    <a:pt x="4571" y="7620"/>
                  </a:lnTo>
                  <a:lnTo>
                    <a:pt x="761" y="15240"/>
                  </a:lnTo>
                  <a:lnTo>
                    <a:pt x="0" y="20574"/>
                  </a:lnTo>
                  <a:lnTo>
                    <a:pt x="1523" y="28194"/>
                  </a:lnTo>
                  <a:lnTo>
                    <a:pt x="5333" y="33528"/>
                  </a:lnTo>
                  <a:lnTo>
                    <a:pt x="10667" y="36576"/>
                  </a:lnTo>
                  <a:lnTo>
                    <a:pt x="18287" y="36576"/>
                  </a:lnTo>
                  <a:lnTo>
                    <a:pt x="23621" y="33528"/>
                  </a:lnTo>
                  <a:lnTo>
                    <a:pt x="29717" y="28194"/>
                  </a:lnTo>
                  <a:lnTo>
                    <a:pt x="34289" y="20574"/>
                  </a:lnTo>
                  <a:lnTo>
                    <a:pt x="35051" y="15240"/>
                  </a:lnTo>
                  <a:lnTo>
                    <a:pt x="33527" y="7620"/>
                  </a:lnTo>
                  <a:lnTo>
                    <a:pt x="28955" y="2286"/>
                  </a:lnTo>
                  <a:lnTo>
                    <a:pt x="24383" y="0"/>
                  </a:lnTo>
                  <a:lnTo>
                    <a:pt x="16763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2449068" y="62049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048" y="0"/>
                  </a:moveTo>
                  <a:lnTo>
                    <a:pt x="0" y="2286"/>
                  </a:lnTo>
                  <a:lnTo>
                    <a:pt x="2286" y="4572"/>
                  </a:lnTo>
                  <a:lnTo>
                    <a:pt x="5334" y="228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4" name="object 1354"/>
          <p:cNvGrpSpPr/>
          <p:nvPr/>
        </p:nvGrpSpPr>
        <p:grpSpPr>
          <a:xfrm>
            <a:off x="2521076" y="6150483"/>
            <a:ext cx="151765" cy="62865"/>
            <a:chOff x="2521076" y="6150483"/>
            <a:chExt cx="151765" cy="62865"/>
          </a:xfrm>
        </p:grpSpPr>
        <p:sp>
          <p:nvSpPr>
            <p:cNvPr id="1355" name="object 1355"/>
            <p:cNvSpPr/>
            <p:nvPr/>
          </p:nvSpPr>
          <p:spPr>
            <a:xfrm>
              <a:off x="2524505" y="6154674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9906" y="12953"/>
                  </a:moveTo>
                  <a:lnTo>
                    <a:pt x="9906" y="10667"/>
                  </a:lnTo>
                  <a:lnTo>
                    <a:pt x="13716" y="5333"/>
                  </a:lnTo>
                  <a:lnTo>
                    <a:pt x="16764" y="2285"/>
                  </a:lnTo>
                  <a:lnTo>
                    <a:pt x="22860" y="0"/>
                  </a:lnTo>
                  <a:lnTo>
                    <a:pt x="32766" y="0"/>
                  </a:lnTo>
                  <a:lnTo>
                    <a:pt x="38100" y="2285"/>
                  </a:lnTo>
                  <a:lnTo>
                    <a:pt x="39624" y="5333"/>
                  </a:lnTo>
                  <a:lnTo>
                    <a:pt x="41910" y="10667"/>
                  </a:lnTo>
                  <a:lnTo>
                    <a:pt x="40386" y="15239"/>
                  </a:lnTo>
                  <a:lnTo>
                    <a:pt x="37338" y="20573"/>
                  </a:lnTo>
                  <a:lnTo>
                    <a:pt x="30480" y="28955"/>
                  </a:lnTo>
                  <a:lnTo>
                    <a:pt x="0" y="54863"/>
                  </a:lnTo>
                  <a:lnTo>
                    <a:pt x="36576" y="5486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2578607" y="6154674"/>
              <a:ext cx="39370" cy="53975"/>
            </a:xfrm>
            <a:custGeom>
              <a:avLst/>
              <a:gdLst/>
              <a:ahLst/>
              <a:cxnLst/>
              <a:rect l="l" t="t" r="r" b="b"/>
              <a:pathLst>
                <a:path w="39369" h="53975">
                  <a:moveTo>
                    <a:pt x="38862" y="0"/>
                  </a:moveTo>
                  <a:lnTo>
                    <a:pt x="12954" y="0"/>
                  </a:lnTo>
                  <a:lnTo>
                    <a:pt x="6096" y="23622"/>
                  </a:lnTo>
                  <a:lnTo>
                    <a:pt x="9144" y="20574"/>
                  </a:lnTo>
                  <a:lnTo>
                    <a:pt x="34088" y="21535"/>
                  </a:lnTo>
                  <a:lnTo>
                    <a:pt x="37252" y="38457"/>
                  </a:lnTo>
                  <a:lnTo>
                    <a:pt x="24456" y="53676"/>
                  </a:lnTo>
                  <a:lnTo>
                    <a:pt x="1524" y="49530"/>
                  </a:lnTo>
                  <a:lnTo>
                    <a:pt x="0" y="4419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2632709" y="6153912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30" h="55245">
                  <a:moveTo>
                    <a:pt x="36575" y="18288"/>
                  </a:moveTo>
                  <a:lnTo>
                    <a:pt x="2285" y="18288"/>
                  </a:lnTo>
                  <a:lnTo>
                    <a:pt x="3047" y="16002"/>
                  </a:lnTo>
                  <a:lnTo>
                    <a:pt x="6857" y="8382"/>
                  </a:lnTo>
                  <a:lnTo>
                    <a:pt x="12953" y="3048"/>
                  </a:lnTo>
                  <a:lnTo>
                    <a:pt x="21335" y="0"/>
                  </a:lnTo>
                  <a:lnTo>
                    <a:pt x="24383" y="0"/>
                  </a:lnTo>
                  <a:lnTo>
                    <a:pt x="31241" y="3048"/>
                  </a:lnTo>
                  <a:lnTo>
                    <a:pt x="35813" y="8382"/>
                  </a:lnTo>
                  <a:lnTo>
                    <a:pt x="36575" y="18288"/>
                  </a:lnTo>
                  <a:lnTo>
                    <a:pt x="34289" y="31242"/>
                  </a:lnTo>
                  <a:lnTo>
                    <a:pt x="29717" y="44958"/>
                  </a:lnTo>
                  <a:lnTo>
                    <a:pt x="22859" y="52578"/>
                  </a:lnTo>
                  <a:lnTo>
                    <a:pt x="14477" y="54864"/>
                  </a:lnTo>
                  <a:lnTo>
                    <a:pt x="9143" y="54864"/>
                  </a:lnTo>
                  <a:lnTo>
                    <a:pt x="2285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8" name="object 1358"/>
          <p:cNvGrpSpPr/>
          <p:nvPr/>
        </p:nvGrpSpPr>
        <p:grpSpPr>
          <a:xfrm>
            <a:off x="2736723" y="6149721"/>
            <a:ext cx="205104" cy="62865"/>
            <a:chOff x="2736723" y="6149721"/>
            <a:chExt cx="205104" cy="62865"/>
          </a:xfrm>
        </p:grpSpPr>
        <p:sp>
          <p:nvSpPr>
            <p:cNvPr id="1359" name="object 1359"/>
            <p:cNvSpPr/>
            <p:nvPr/>
          </p:nvSpPr>
          <p:spPr>
            <a:xfrm>
              <a:off x="2740152" y="6153912"/>
              <a:ext cx="52705" cy="55244"/>
            </a:xfrm>
            <a:custGeom>
              <a:avLst/>
              <a:gdLst/>
              <a:ahLst/>
              <a:cxnLst/>
              <a:rect l="l" t="t" r="r" b="b"/>
              <a:pathLst>
                <a:path w="52705" h="55245">
                  <a:moveTo>
                    <a:pt x="0" y="0"/>
                  </a:moveTo>
                  <a:lnTo>
                    <a:pt x="3810" y="54864"/>
                  </a:lnTo>
                  <a:lnTo>
                    <a:pt x="26670" y="0"/>
                  </a:lnTo>
                  <a:lnTo>
                    <a:pt x="29718" y="54864"/>
                  </a:lnTo>
                  <a:lnTo>
                    <a:pt x="52577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2793492" y="6153150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0" y="55625"/>
                  </a:moveTo>
                  <a:lnTo>
                    <a:pt x="9906" y="761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2798826" y="617982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2793492" y="6208014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89" h="1270">
                  <a:moveTo>
                    <a:pt x="0" y="761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2844546" y="6153150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43433" y="7620"/>
                  </a:moveTo>
                  <a:lnTo>
                    <a:pt x="38861" y="3048"/>
                  </a:lnTo>
                  <a:lnTo>
                    <a:pt x="32003" y="0"/>
                  </a:lnTo>
                  <a:lnTo>
                    <a:pt x="21335" y="0"/>
                  </a:lnTo>
                  <a:lnTo>
                    <a:pt x="12953" y="3048"/>
                  </a:lnTo>
                  <a:lnTo>
                    <a:pt x="6857" y="8382"/>
                  </a:lnTo>
                  <a:lnTo>
                    <a:pt x="6095" y="12954"/>
                  </a:lnTo>
                  <a:lnTo>
                    <a:pt x="7619" y="18288"/>
                  </a:lnTo>
                  <a:lnTo>
                    <a:pt x="9905" y="21336"/>
                  </a:lnTo>
                  <a:lnTo>
                    <a:pt x="14477" y="23622"/>
                  </a:lnTo>
                  <a:lnTo>
                    <a:pt x="29717" y="28956"/>
                  </a:lnTo>
                  <a:lnTo>
                    <a:pt x="34289" y="31242"/>
                  </a:lnTo>
                  <a:lnTo>
                    <a:pt x="36575" y="34290"/>
                  </a:lnTo>
                  <a:lnTo>
                    <a:pt x="38099" y="39624"/>
                  </a:lnTo>
                  <a:lnTo>
                    <a:pt x="36575" y="47244"/>
                  </a:lnTo>
                  <a:lnTo>
                    <a:pt x="30479" y="52578"/>
                  </a:lnTo>
                  <a:lnTo>
                    <a:pt x="22097" y="54864"/>
                  </a:lnTo>
                  <a:lnTo>
                    <a:pt x="11429" y="54864"/>
                  </a:lnTo>
                  <a:lnTo>
                    <a:pt x="4571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2913888" y="6153150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3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2904744" y="615315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6" name="object 1366"/>
          <p:cNvGrpSpPr/>
          <p:nvPr/>
        </p:nvGrpSpPr>
        <p:grpSpPr>
          <a:xfrm>
            <a:off x="2988945" y="6148196"/>
            <a:ext cx="327025" cy="63500"/>
            <a:chOff x="2988945" y="6148196"/>
            <a:chExt cx="327025" cy="63500"/>
          </a:xfrm>
        </p:grpSpPr>
        <p:sp>
          <p:nvSpPr>
            <p:cNvPr id="1367" name="object 1367"/>
            <p:cNvSpPr/>
            <p:nvPr/>
          </p:nvSpPr>
          <p:spPr>
            <a:xfrm>
              <a:off x="2992374" y="6152387"/>
              <a:ext cx="45720" cy="55880"/>
            </a:xfrm>
            <a:custGeom>
              <a:avLst/>
              <a:gdLst/>
              <a:ahLst/>
              <a:cxnLst/>
              <a:rect l="l" t="t" r="r" b="b"/>
              <a:pathLst>
                <a:path w="45719" h="55879">
                  <a:moveTo>
                    <a:pt x="0" y="55625"/>
                  </a:moveTo>
                  <a:lnTo>
                    <a:pt x="9144" y="761"/>
                  </a:lnTo>
                  <a:lnTo>
                    <a:pt x="36576" y="54863"/>
                  </a:lnTo>
                  <a:lnTo>
                    <a:pt x="45720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3049524" y="6152387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3054858" y="6178295"/>
              <a:ext cx="20955" cy="1270"/>
            </a:xfrm>
            <a:custGeom>
              <a:avLst/>
              <a:gdLst/>
              <a:ahLst/>
              <a:cxnLst/>
              <a:rect l="l" t="t" r="r" b="b"/>
              <a:pathLst>
                <a:path w="20955" h="1270">
                  <a:moveTo>
                    <a:pt x="0" y="761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3049524" y="620725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3108960" y="6152387"/>
              <a:ext cx="52069" cy="55244"/>
            </a:xfrm>
            <a:custGeom>
              <a:avLst/>
              <a:gdLst/>
              <a:ahLst/>
              <a:cxnLst/>
              <a:rect l="l" t="t" r="r" b="b"/>
              <a:pathLst>
                <a:path w="52069" h="55245">
                  <a:moveTo>
                    <a:pt x="0" y="0"/>
                  </a:moveTo>
                  <a:lnTo>
                    <a:pt x="3810" y="54864"/>
                  </a:lnTo>
                  <a:lnTo>
                    <a:pt x="25908" y="0"/>
                  </a:lnTo>
                  <a:lnTo>
                    <a:pt x="29718" y="54864"/>
                  </a:lnTo>
                  <a:lnTo>
                    <a:pt x="5181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3180588" y="6152387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3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3171444" y="6151625"/>
              <a:ext cx="36830" cy="1270"/>
            </a:xfrm>
            <a:custGeom>
              <a:avLst/>
              <a:gdLst/>
              <a:ahLst/>
              <a:cxnLst/>
              <a:rect l="l" t="t" r="r" b="b"/>
              <a:pathLst>
                <a:path w="36830" h="1270">
                  <a:moveTo>
                    <a:pt x="0" y="761"/>
                  </a:moveTo>
                  <a:lnTo>
                    <a:pt x="36576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3212825" y="6151625"/>
              <a:ext cx="43180" cy="55244"/>
            </a:xfrm>
            <a:custGeom>
              <a:avLst/>
              <a:gdLst/>
              <a:ahLst/>
              <a:cxnLst/>
              <a:rect l="l" t="t" r="r" b="b"/>
              <a:pathLst>
                <a:path w="43179" h="55245">
                  <a:moveTo>
                    <a:pt x="21102" y="0"/>
                  </a:moveTo>
                  <a:lnTo>
                    <a:pt x="15768" y="3048"/>
                  </a:lnTo>
                  <a:lnTo>
                    <a:pt x="9672" y="8382"/>
                  </a:lnTo>
                  <a:lnTo>
                    <a:pt x="2687" y="19823"/>
                  </a:lnTo>
                  <a:lnTo>
                    <a:pt x="0" y="33861"/>
                  </a:lnTo>
                  <a:lnTo>
                    <a:pt x="2719" y="46779"/>
                  </a:lnTo>
                  <a:lnTo>
                    <a:pt x="11958" y="54864"/>
                  </a:lnTo>
                  <a:lnTo>
                    <a:pt x="22626" y="54864"/>
                  </a:lnTo>
                  <a:lnTo>
                    <a:pt x="27960" y="52577"/>
                  </a:lnTo>
                  <a:lnTo>
                    <a:pt x="37632" y="42468"/>
                  </a:lnTo>
                  <a:lnTo>
                    <a:pt x="43124" y="28436"/>
                  </a:lnTo>
                  <a:lnTo>
                    <a:pt x="43130" y="14092"/>
                  </a:lnTo>
                  <a:lnTo>
                    <a:pt x="36342" y="3048"/>
                  </a:lnTo>
                  <a:lnTo>
                    <a:pt x="31770" y="0"/>
                  </a:lnTo>
                  <a:lnTo>
                    <a:pt x="21102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3266694" y="6151625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20" h="55245">
                  <a:moveTo>
                    <a:pt x="0" y="54864"/>
                  </a:moveTo>
                  <a:lnTo>
                    <a:pt x="9144" y="0"/>
                  </a:lnTo>
                  <a:lnTo>
                    <a:pt x="36576" y="54864"/>
                  </a:lnTo>
                  <a:lnTo>
                    <a:pt x="4572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6" name="object 1376"/>
          <p:cNvGrpSpPr/>
          <p:nvPr/>
        </p:nvGrpSpPr>
        <p:grpSpPr>
          <a:xfrm>
            <a:off x="3371469" y="6146672"/>
            <a:ext cx="301625" cy="62865"/>
            <a:chOff x="3371469" y="6146672"/>
            <a:chExt cx="301625" cy="62865"/>
          </a:xfrm>
        </p:grpSpPr>
        <p:sp>
          <p:nvSpPr>
            <p:cNvPr id="1377" name="object 1377"/>
            <p:cNvSpPr/>
            <p:nvPr/>
          </p:nvSpPr>
          <p:spPr>
            <a:xfrm>
              <a:off x="3374898" y="6150863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43434" y="8381"/>
                  </a:moveTo>
                  <a:lnTo>
                    <a:pt x="38862" y="3047"/>
                  </a:lnTo>
                  <a:lnTo>
                    <a:pt x="32004" y="0"/>
                  </a:lnTo>
                  <a:lnTo>
                    <a:pt x="21336" y="0"/>
                  </a:lnTo>
                  <a:lnTo>
                    <a:pt x="12954" y="3047"/>
                  </a:lnTo>
                  <a:lnTo>
                    <a:pt x="6858" y="8381"/>
                  </a:lnTo>
                  <a:lnTo>
                    <a:pt x="6096" y="13715"/>
                  </a:lnTo>
                  <a:lnTo>
                    <a:pt x="7620" y="19049"/>
                  </a:lnTo>
                  <a:lnTo>
                    <a:pt x="9906" y="21335"/>
                  </a:lnTo>
                  <a:lnTo>
                    <a:pt x="14478" y="23621"/>
                  </a:lnTo>
                  <a:lnTo>
                    <a:pt x="29718" y="28955"/>
                  </a:lnTo>
                  <a:lnTo>
                    <a:pt x="34290" y="32003"/>
                  </a:lnTo>
                  <a:lnTo>
                    <a:pt x="36576" y="34289"/>
                  </a:lnTo>
                  <a:lnTo>
                    <a:pt x="38100" y="39623"/>
                  </a:lnTo>
                  <a:lnTo>
                    <a:pt x="36576" y="47243"/>
                  </a:lnTo>
                  <a:lnTo>
                    <a:pt x="30480" y="52577"/>
                  </a:lnTo>
                  <a:lnTo>
                    <a:pt x="22098" y="54863"/>
                  </a:lnTo>
                  <a:lnTo>
                    <a:pt x="12192" y="54863"/>
                  </a:lnTo>
                  <a:lnTo>
                    <a:pt x="4572" y="52577"/>
                  </a:lnTo>
                  <a:lnTo>
                    <a:pt x="0" y="4724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3444240" y="6150863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4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3435096" y="615086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3473196" y="6150863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2286"/>
                  </a:lnTo>
                  <a:lnTo>
                    <a:pt x="41910" y="5334"/>
                  </a:lnTo>
                  <a:lnTo>
                    <a:pt x="44196" y="10668"/>
                  </a:lnTo>
                  <a:lnTo>
                    <a:pt x="43434" y="15240"/>
                  </a:lnTo>
                  <a:lnTo>
                    <a:pt x="39624" y="20574"/>
                  </a:lnTo>
                  <a:lnTo>
                    <a:pt x="36576" y="23622"/>
                  </a:lnTo>
                  <a:lnTo>
                    <a:pt x="28194" y="25908"/>
                  </a:lnTo>
                  <a:lnTo>
                    <a:pt x="4572" y="2590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3496056" y="6176771"/>
              <a:ext cx="13970" cy="29209"/>
            </a:xfrm>
            <a:custGeom>
              <a:avLst/>
              <a:gdLst/>
              <a:ahLst/>
              <a:cxnLst/>
              <a:rect l="l" t="t" r="r" b="b"/>
              <a:pathLst>
                <a:path w="13970" h="29210">
                  <a:moveTo>
                    <a:pt x="0" y="0"/>
                  </a:moveTo>
                  <a:lnTo>
                    <a:pt x="13716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3528060" y="6150863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3532632" y="617677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3528060" y="6205727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3577590" y="6150101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3582162" y="617677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3577590" y="620496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3645408" y="6150101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4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3636264" y="615010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0" name="object 1390"/>
          <p:cNvGrpSpPr/>
          <p:nvPr/>
        </p:nvGrpSpPr>
        <p:grpSpPr>
          <a:xfrm>
            <a:off x="2924936" y="6240398"/>
            <a:ext cx="165735" cy="90805"/>
            <a:chOff x="2924936" y="6240398"/>
            <a:chExt cx="165735" cy="90805"/>
          </a:xfrm>
        </p:grpSpPr>
        <p:sp>
          <p:nvSpPr>
            <p:cNvPr id="1391" name="object 1391"/>
            <p:cNvSpPr/>
            <p:nvPr/>
          </p:nvSpPr>
          <p:spPr>
            <a:xfrm>
              <a:off x="2928365" y="6254495"/>
              <a:ext cx="46990" cy="55880"/>
            </a:xfrm>
            <a:custGeom>
              <a:avLst/>
              <a:gdLst/>
              <a:ahLst/>
              <a:cxnLst/>
              <a:rect l="l" t="t" r="r" b="b"/>
              <a:pathLst>
                <a:path w="46989" h="55879">
                  <a:moveTo>
                    <a:pt x="0" y="55625"/>
                  </a:moveTo>
                  <a:lnTo>
                    <a:pt x="9906" y="761"/>
                  </a:lnTo>
                  <a:lnTo>
                    <a:pt x="36576" y="54863"/>
                  </a:lnTo>
                  <a:lnTo>
                    <a:pt x="46482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2983229" y="6243827"/>
              <a:ext cx="60960" cy="83820"/>
            </a:xfrm>
            <a:custGeom>
              <a:avLst/>
              <a:gdLst/>
              <a:ahLst/>
              <a:cxnLst/>
              <a:rect l="l" t="t" r="r" b="b"/>
              <a:pathLst>
                <a:path w="60960" h="83820">
                  <a:moveTo>
                    <a:pt x="60960" y="0"/>
                  </a:moveTo>
                  <a:lnTo>
                    <a:pt x="0" y="8382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3043427" y="6254495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3048761" y="6280403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5" name="object 1395"/>
          <p:cNvGrpSpPr/>
          <p:nvPr/>
        </p:nvGrpSpPr>
        <p:grpSpPr>
          <a:xfrm>
            <a:off x="2668904" y="6343269"/>
            <a:ext cx="208279" cy="62865"/>
            <a:chOff x="2668904" y="6343269"/>
            <a:chExt cx="208279" cy="62865"/>
          </a:xfrm>
        </p:grpSpPr>
        <p:sp>
          <p:nvSpPr>
            <p:cNvPr id="1396" name="object 1396"/>
            <p:cNvSpPr/>
            <p:nvPr/>
          </p:nvSpPr>
          <p:spPr>
            <a:xfrm>
              <a:off x="2672333" y="6347460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5" h="55245">
                  <a:moveTo>
                    <a:pt x="33527" y="0"/>
                  </a:moveTo>
                  <a:lnTo>
                    <a:pt x="26669" y="41910"/>
                  </a:lnTo>
                  <a:lnTo>
                    <a:pt x="22859" y="49530"/>
                  </a:lnTo>
                  <a:lnTo>
                    <a:pt x="19811" y="51816"/>
                  </a:lnTo>
                  <a:lnTo>
                    <a:pt x="13715" y="54864"/>
                  </a:lnTo>
                  <a:lnTo>
                    <a:pt x="8381" y="54864"/>
                  </a:lnTo>
                  <a:lnTo>
                    <a:pt x="3809" y="52577"/>
                  </a:lnTo>
                  <a:lnTo>
                    <a:pt x="1523" y="49530"/>
                  </a:lnTo>
                  <a:lnTo>
                    <a:pt x="0" y="41910"/>
                  </a:lnTo>
                  <a:lnTo>
                    <a:pt x="1523" y="3657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2715844" y="6347460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21259" y="0"/>
                  </a:moveTo>
                  <a:lnTo>
                    <a:pt x="15925" y="2286"/>
                  </a:lnTo>
                  <a:lnTo>
                    <a:pt x="9829" y="7620"/>
                  </a:lnTo>
                  <a:lnTo>
                    <a:pt x="2857" y="19066"/>
                  </a:lnTo>
                  <a:lnTo>
                    <a:pt x="0" y="32604"/>
                  </a:lnTo>
                  <a:lnTo>
                    <a:pt x="2628" y="45460"/>
                  </a:lnTo>
                  <a:lnTo>
                    <a:pt x="12115" y="54864"/>
                  </a:lnTo>
                  <a:lnTo>
                    <a:pt x="22783" y="54864"/>
                  </a:lnTo>
                  <a:lnTo>
                    <a:pt x="28117" y="51816"/>
                  </a:lnTo>
                  <a:lnTo>
                    <a:pt x="37741" y="41749"/>
                  </a:lnTo>
                  <a:lnTo>
                    <a:pt x="43248" y="28332"/>
                  </a:lnTo>
                  <a:lnTo>
                    <a:pt x="43285" y="14273"/>
                  </a:lnTo>
                  <a:lnTo>
                    <a:pt x="36499" y="2286"/>
                  </a:lnTo>
                  <a:lnTo>
                    <a:pt x="31927" y="0"/>
                  </a:lnTo>
                  <a:lnTo>
                    <a:pt x="21259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2769869" y="6346698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0" y="54864"/>
                  </a:moveTo>
                  <a:lnTo>
                    <a:pt x="30480" y="0"/>
                  </a:lnTo>
                  <a:lnTo>
                    <a:pt x="4191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2780537" y="6383274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67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2827019" y="6346698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89" h="55245">
                  <a:moveTo>
                    <a:pt x="0" y="54864"/>
                  </a:moveTo>
                  <a:lnTo>
                    <a:pt x="9906" y="0"/>
                  </a:lnTo>
                  <a:lnTo>
                    <a:pt x="36576" y="54864"/>
                  </a:lnTo>
                  <a:lnTo>
                    <a:pt x="46482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01" name="object 1401"/>
          <p:cNvGrpSpPr/>
          <p:nvPr/>
        </p:nvGrpSpPr>
        <p:grpSpPr>
          <a:xfrm>
            <a:off x="2931032" y="6342507"/>
            <a:ext cx="75565" cy="62865"/>
            <a:chOff x="2931032" y="6342507"/>
            <a:chExt cx="75565" cy="62865"/>
          </a:xfrm>
        </p:grpSpPr>
        <p:sp>
          <p:nvSpPr>
            <p:cNvPr id="1402" name="object 1402"/>
            <p:cNvSpPr/>
            <p:nvPr/>
          </p:nvSpPr>
          <p:spPr>
            <a:xfrm>
              <a:off x="2934461" y="6345936"/>
              <a:ext cx="51435" cy="55880"/>
            </a:xfrm>
            <a:custGeom>
              <a:avLst/>
              <a:gdLst/>
              <a:ahLst/>
              <a:cxnLst/>
              <a:rect l="l" t="t" r="r" b="b"/>
              <a:pathLst>
                <a:path w="51435" h="55879">
                  <a:moveTo>
                    <a:pt x="0" y="55625"/>
                  </a:moveTo>
                  <a:lnTo>
                    <a:pt x="9144" y="761"/>
                  </a:lnTo>
                  <a:lnTo>
                    <a:pt x="20574" y="55625"/>
                  </a:lnTo>
                  <a:lnTo>
                    <a:pt x="51053" y="0"/>
                  </a:lnTo>
                  <a:lnTo>
                    <a:pt x="41910" y="5486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2997707" y="639546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048" y="0"/>
                  </a:moveTo>
                  <a:lnTo>
                    <a:pt x="0" y="3048"/>
                  </a:lnTo>
                  <a:lnTo>
                    <a:pt x="2286" y="5334"/>
                  </a:lnTo>
                  <a:lnTo>
                    <a:pt x="5334" y="304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04" name="object 1404"/>
          <p:cNvGrpSpPr/>
          <p:nvPr/>
        </p:nvGrpSpPr>
        <p:grpSpPr>
          <a:xfrm>
            <a:off x="3069717" y="6340983"/>
            <a:ext cx="277495" cy="63500"/>
            <a:chOff x="3069717" y="6340983"/>
            <a:chExt cx="277495" cy="63500"/>
          </a:xfrm>
        </p:grpSpPr>
        <p:sp>
          <p:nvSpPr>
            <p:cNvPr id="1405" name="object 1405"/>
            <p:cNvSpPr/>
            <p:nvPr/>
          </p:nvSpPr>
          <p:spPr>
            <a:xfrm>
              <a:off x="3073146" y="6345936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2286"/>
                  </a:lnTo>
                  <a:lnTo>
                    <a:pt x="44196" y="9906"/>
                  </a:lnTo>
                  <a:lnTo>
                    <a:pt x="42672" y="15240"/>
                  </a:lnTo>
                  <a:lnTo>
                    <a:pt x="39624" y="20574"/>
                  </a:lnTo>
                  <a:lnTo>
                    <a:pt x="36576" y="23622"/>
                  </a:lnTo>
                  <a:lnTo>
                    <a:pt x="28194" y="25908"/>
                  </a:lnTo>
                  <a:lnTo>
                    <a:pt x="4572" y="2590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3096006" y="6371844"/>
              <a:ext cx="13970" cy="29209"/>
            </a:xfrm>
            <a:custGeom>
              <a:avLst/>
              <a:gdLst/>
              <a:ahLst/>
              <a:cxnLst/>
              <a:rect l="l" t="t" r="r" b="b"/>
              <a:pathLst>
                <a:path w="13969" h="29210">
                  <a:moveTo>
                    <a:pt x="0" y="0"/>
                  </a:moveTo>
                  <a:lnTo>
                    <a:pt x="13716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3131186" y="6345174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21969" y="0"/>
                  </a:moveTo>
                  <a:lnTo>
                    <a:pt x="15873" y="3048"/>
                  </a:lnTo>
                  <a:lnTo>
                    <a:pt x="9777" y="8382"/>
                  </a:lnTo>
                  <a:lnTo>
                    <a:pt x="2803" y="19807"/>
                  </a:lnTo>
                  <a:lnTo>
                    <a:pt x="0" y="33337"/>
                  </a:lnTo>
                  <a:lnTo>
                    <a:pt x="2656" y="46201"/>
                  </a:lnTo>
                  <a:lnTo>
                    <a:pt x="12063" y="55626"/>
                  </a:lnTo>
                  <a:lnTo>
                    <a:pt x="22731" y="54864"/>
                  </a:lnTo>
                  <a:lnTo>
                    <a:pt x="28065" y="52577"/>
                  </a:lnTo>
                  <a:lnTo>
                    <a:pt x="37696" y="42499"/>
                  </a:lnTo>
                  <a:lnTo>
                    <a:pt x="43167" y="29403"/>
                  </a:lnTo>
                  <a:lnTo>
                    <a:pt x="43372" y="15512"/>
                  </a:lnTo>
                  <a:lnTo>
                    <a:pt x="37209" y="3048"/>
                  </a:lnTo>
                  <a:lnTo>
                    <a:pt x="31875" y="0"/>
                  </a:lnTo>
                  <a:lnTo>
                    <a:pt x="21969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3188970" y="6345174"/>
              <a:ext cx="43180" cy="55880"/>
            </a:xfrm>
            <a:custGeom>
              <a:avLst/>
              <a:gdLst/>
              <a:ahLst/>
              <a:cxnLst/>
              <a:rect l="l" t="t" r="r" b="b"/>
              <a:pathLst>
                <a:path w="43180" h="55879">
                  <a:moveTo>
                    <a:pt x="42672" y="12953"/>
                  </a:moveTo>
                  <a:lnTo>
                    <a:pt x="41148" y="7619"/>
                  </a:lnTo>
                  <a:lnTo>
                    <a:pt x="36576" y="2285"/>
                  </a:lnTo>
                  <a:lnTo>
                    <a:pt x="32004" y="0"/>
                  </a:lnTo>
                  <a:lnTo>
                    <a:pt x="21336" y="0"/>
                  </a:lnTo>
                  <a:lnTo>
                    <a:pt x="0" y="34289"/>
                  </a:lnTo>
                  <a:lnTo>
                    <a:pt x="762" y="41909"/>
                  </a:lnTo>
                  <a:lnTo>
                    <a:pt x="6552" y="51991"/>
                  </a:lnTo>
                  <a:lnTo>
                    <a:pt x="15730" y="55578"/>
                  </a:lnTo>
                  <a:lnTo>
                    <a:pt x="25806" y="53665"/>
                  </a:lnTo>
                  <a:lnTo>
                    <a:pt x="34290" y="47243"/>
                  </a:lnTo>
                  <a:lnTo>
                    <a:pt x="37338" y="41909"/>
                  </a:lnTo>
                  <a:lnTo>
                    <a:pt x="38862" y="34289"/>
                  </a:lnTo>
                  <a:lnTo>
                    <a:pt x="25908" y="34289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3240024" y="6345174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0" y="54864"/>
                  </a:moveTo>
                  <a:lnTo>
                    <a:pt x="30480" y="0"/>
                  </a:lnTo>
                  <a:lnTo>
                    <a:pt x="4191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3250692" y="638175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0" y="0"/>
                  </a:moveTo>
                  <a:lnTo>
                    <a:pt x="2667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3297174" y="6344412"/>
              <a:ext cx="46990" cy="55880"/>
            </a:xfrm>
            <a:custGeom>
              <a:avLst/>
              <a:gdLst/>
              <a:ahLst/>
              <a:cxnLst/>
              <a:rect l="l" t="t" r="r" b="b"/>
              <a:pathLst>
                <a:path w="46989" h="55879">
                  <a:moveTo>
                    <a:pt x="0" y="55625"/>
                  </a:moveTo>
                  <a:lnTo>
                    <a:pt x="9906" y="761"/>
                  </a:lnTo>
                  <a:lnTo>
                    <a:pt x="36576" y="55625"/>
                  </a:lnTo>
                  <a:lnTo>
                    <a:pt x="46482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2" name="object 1412"/>
          <p:cNvGrpSpPr/>
          <p:nvPr/>
        </p:nvGrpSpPr>
        <p:grpSpPr>
          <a:xfrm>
            <a:off x="2657475" y="6435471"/>
            <a:ext cx="107950" cy="62230"/>
            <a:chOff x="2657475" y="6435471"/>
            <a:chExt cx="107950" cy="62230"/>
          </a:xfrm>
        </p:grpSpPr>
        <p:sp>
          <p:nvSpPr>
            <p:cNvPr id="1413" name="object 1413"/>
            <p:cNvSpPr/>
            <p:nvPr/>
          </p:nvSpPr>
          <p:spPr>
            <a:xfrm>
              <a:off x="2660904" y="6438900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2286"/>
                  </a:lnTo>
                  <a:lnTo>
                    <a:pt x="42672" y="5334"/>
                  </a:lnTo>
                  <a:lnTo>
                    <a:pt x="44196" y="10668"/>
                  </a:lnTo>
                  <a:lnTo>
                    <a:pt x="43434" y="15240"/>
                  </a:lnTo>
                  <a:lnTo>
                    <a:pt x="39624" y="20574"/>
                  </a:lnTo>
                  <a:lnTo>
                    <a:pt x="36576" y="23622"/>
                  </a:lnTo>
                  <a:lnTo>
                    <a:pt x="28194" y="25908"/>
                  </a:lnTo>
                  <a:lnTo>
                    <a:pt x="4572" y="25908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2660904" y="6464808"/>
              <a:ext cx="40005" cy="29209"/>
            </a:xfrm>
            <a:custGeom>
              <a:avLst/>
              <a:gdLst/>
              <a:ahLst/>
              <a:cxnLst/>
              <a:rect l="l" t="t" r="r" b="b"/>
              <a:pathLst>
                <a:path w="40005" h="29210">
                  <a:moveTo>
                    <a:pt x="28193" y="0"/>
                  </a:moveTo>
                  <a:lnTo>
                    <a:pt x="35813" y="3048"/>
                  </a:lnTo>
                  <a:lnTo>
                    <a:pt x="38099" y="5334"/>
                  </a:lnTo>
                  <a:lnTo>
                    <a:pt x="39623" y="10668"/>
                  </a:lnTo>
                  <a:lnTo>
                    <a:pt x="38099" y="18288"/>
                  </a:lnTo>
                  <a:lnTo>
                    <a:pt x="35051" y="23622"/>
                  </a:lnTo>
                  <a:lnTo>
                    <a:pt x="32003" y="25908"/>
                  </a:lnTo>
                  <a:lnTo>
                    <a:pt x="23621" y="28956"/>
                  </a:lnTo>
                  <a:lnTo>
                    <a:pt x="0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2715768" y="6438900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0" y="54864"/>
                  </a:moveTo>
                  <a:lnTo>
                    <a:pt x="914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2718815" y="6438900"/>
              <a:ext cx="43180" cy="36830"/>
            </a:xfrm>
            <a:custGeom>
              <a:avLst/>
              <a:gdLst/>
              <a:ahLst/>
              <a:cxnLst/>
              <a:rect l="l" t="t" r="r" b="b"/>
              <a:pathLst>
                <a:path w="43180" h="36829">
                  <a:moveTo>
                    <a:pt x="42672" y="0"/>
                  </a:moveTo>
                  <a:lnTo>
                    <a:pt x="0" y="3657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2734056" y="6462522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0" y="0"/>
                  </a:moveTo>
                  <a:lnTo>
                    <a:pt x="18288" y="31242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18" name="object 141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824352" y="6433946"/>
            <a:ext cx="261366" cy="72390"/>
          </a:xfrm>
          <a:prstGeom prst="rect">
            <a:avLst/>
          </a:prstGeom>
        </p:spPr>
      </p:pic>
      <p:grpSp>
        <p:nvGrpSpPr>
          <p:cNvPr id="1419" name="object 1419"/>
          <p:cNvGrpSpPr/>
          <p:nvPr/>
        </p:nvGrpSpPr>
        <p:grpSpPr>
          <a:xfrm>
            <a:off x="3153536" y="6433184"/>
            <a:ext cx="108585" cy="62230"/>
            <a:chOff x="3153536" y="6433184"/>
            <a:chExt cx="108585" cy="62230"/>
          </a:xfrm>
        </p:grpSpPr>
        <p:sp>
          <p:nvSpPr>
            <p:cNvPr id="1420" name="object 1420"/>
            <p:cNvSpPr/>
            <p:nvPr/>
          </p:nvSpPr>
          <p:spPr>
            <a:xfrm>
              <a:off x="3156965" y="6436613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5" h="55245">
                  <a:moveTo>
                    <a:pt x="0" y="54864"/>
                  </a:moveTo>
                  <a:lnTo>
                    <a:pt x="9906" y="0"/>
                  </a:lnTo>
                  <a:lnTo>
                    <a:pt x="33528" y="0"/>
                  </a:lnTo>
                  <a:lnTo>
                    <a:pt x="40386" y="3048"/>
                  </a:lnTo>
                  <a:lnTo>
                    <a:pt x="42672" y="5334"/>
                  </a:lnTo>
                  <a:lnTo>
                    <a:pt x="44958" y="10668"/>
                  </a:lnTo>
                  <a:lnTo>
                    <a:pt x="43434" y="18288"/>
                  </a:lnTo>
                  <a:lnTo>
                    <a:pt x="39624" y="23622"/>
                  </a:lnTo>
                  <a:lnTo>
                    <a:pt x="36576" y="26670"/>
                  </a:lnTo>
                  <a:lnTo>
                    <a:pt x="28194" y="28956"/>
                  </a:lnTo>
                  <a:lnTo>
                    <a:pt x="4572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3215639" y="6436613"/>
              <a:ext cx="43180" cy="55244"/>
            </a:xfrm>
            <a:custGeom>
              <a:avLst/>
              <a:gdLst/>
              <a:ahLst/>
              <a:cxnLst/>
              <a:rect l="l" t="t" r="r" b="b"/>
              <a:pathLst>
                <a:path w="43179" h="55245">
                  <a:moveTo>
                    <a:pt x="42672" y="12953"/>
                  </a:moveTo>
                  <a:lnTo>
                    <a:pt x="41148" y="7619"/>
                  </a:lnTo>
                  <a:lnTo>
                    <a:pt x="36576" y="2285"/>
                  </a:lnTo>
                  <a:lnTo>
                    <a:pt x="32004" y="0"/>
                  </a:lnTo>
                  <a:lnTo>
                    <a:pt x="21336" y="0"/>
                  </a:lnTo>
                  <a:lnTo>
                    <a:pt x="0" y="34289"/>
                  </a:lnTo>
                  <a:lnTo>
                    <a:pt x="1524" y="41909"/>
                  </a:lnTo>
                  <a:lnTo>
                    <a:pt x="3048" y="47243"/>
                  </a:lnTo>
                  <a:lnTo>
                    <a:pt x="7620" y="52577"/>
                  </a:lnTo>
                  <a:lnTo>
                    <a:pt x="12192" y="54863"/>
                  </a:lnTo>
                  <a:lnTo>
                    <a:pt x="22860" y="54863"/>
                  </a:lnTo>
                  <a:lnTo>
                    <a:pt x="26670" y="34289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2" name="object 1422"/>
          <p:cNvSpPr/>
          <p:nvPr/>
        </p:nvSpPr>
        <p:spPr>
          <a:xfrm>
            <a:off x="3320034" y="6435852"/>
            <a:ext cx="36195" cy="55880"/>
          </a:xfrm>
          <a:custGeom>
            <a:avLst/>
            <a:gdLst/>
            <a:ahLst/>
            <a:cxnLst/>
            <a:rect l="l" t="t" r="r" b="b"/>
            <a:pathLst>
              <a:path w="36195" h="55879">
                <a:moveTo>
                  <a:pt x="35813" y="8381"/>
                </a:moveTo>
                <a:lnTo>
                  <a:pt x="34289" y="3047"/>
                </a:lnTo>
                <a:lnTo>
                  <a:pt x="26669" y="0"/>
                </a:lnTo>
                <a:lnTo>
                  <a:pt x="22097" y="0"/>
                </a:lnTo>
                <a:lnTo>
                  <a:pt x="13715" y="3047"/>
                </a:lnTo>
                <a:lnTo>
                  <a:pt x="6857" y="10667"/>
                </a:lnTo>
                <a:lnTo>
                  <a:pt x="2285" y="23621"/>
                </a:lnTo>
                <a:lnTo>
                  <a:pt x="0" y="37337"/>
                </a:lnTo>
                <a:lnTo>
                  <a:pt x="761" y="47243"/>
                </a:lnTo>
                <a:lnTo>
                  <a:pt x="5333" y="52577"/>
                </a:lnTo>
                <a:lnTo>
                  <a:pt x="12191" y="55625"/>
                </a:lnTo>
                <a:lnTo>
                  <a:pt x="15239" y="55625"/>
                </a:lnTo>
                <a:lnTo>
                  <a:pt x="0" y="37337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3" name="object 1423"/>
          <p:cNvGrpSpPr/>
          <p:nvPr/>
        </p:nvGrpSpPr>
        <p:grpSpPr>
          <a:xfrm>
            <a:off x="2377058" y="4084701"/>
            <a:ext cx="120014" cy="62230"/>
            <a:chOff x="2377058" y="4084701"/>
            <a:chExt cx="120014" cy="62230"/>
          </a:xfrm>
        </p:grpSpPr>
        <p:sp>
          <p:nvSpPr>
            <p:cNvPr id="1424" name="object 1424"/>
            <p:cNvSpPr/>
            <p:nvPr/>
          </p:nvSpPr>
          <p:spPr>
            <a:xfrm>
              <a:off x="2380487" y="4088130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19" h="55245">
                  <a:moveTo>
                    <a:pt x="0" y="54864"/>
                  </a:moveTo>
                  <a:lnTo>
                    <a:pt x="9144" y="0"/>
                  </a:lnTo>
                  <a:lnTo>
                    <a:pt x="36576" y="54864"/>
                  </a:lnTo>
                  <a:lnTo>
                    <a:pt x="4572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2440685" y="4106418"/>
              <a:ext cx="35560" cy="36830"/>
            </a:xfrm>
            <a:custGeom>
              <a:avLst/>
              <a:gdLst/>
              <a:ahLst/>
              <a:cxnLst/>
              <a:rect l="l" t="t" r="r" b="b"/>
              <a:pathLst>
                <a:path w="35560" h="36829">
                  <a:moveTo>
                    <a:pt x="16763" y="0"/>
                  </a:moveTo>
                  <a:lnTo>
                    <a:pt x="10667" y="3048"/>
                  </a:lnTo>
                  <a:lnTo>
                    <a:pt x="4571" y="7620"/>
                  </a:lnTo>
                  <a:lnTo>
                    <a:pt x="761" y="16002"/>
                  </a:lnTo>
                  <a:lnTo>
                    <a:pt x="0" y="21336"/>
                  </a:lnTo>
                  <a:lnTo>
                    <a:pt x="1523" y="28956"/>
                  </a:lnTo>
                  <a:lnTo>
                    <a:pt x="5333" y="34290"/>
                  </a:lnTo>
                  <a:lnTo>
                    <a:pt x="10667" y="36576"/>
                  </a:lnTo>
                  <a:lnTo>
                    <a:pt x="18287" y="36576"/>
                  </a:lnTo>
                  <a:lnTo>
                    <a:pt x="23621" y="34290"/>
                  </a:lnTo>
                  <a:lnTo>
                    <a:pt x="29717" y="28956"/>
                  </a:lnTo>
                  <a:lnTo>
                    <a:pt x="34289" y="20574"/>
                  </a:lnTo>
                  <a:lnTo>
                    <a:pt x="35051" y="16002"/>
                  </a:lnTo>
                  <a:lnTo>
                    <a:pt x="33527" y="7620"/>
                  </a:lnTo>
                  <a:lnTo>
                    <a:pt x="28955" y="2286"/>
                  </a:lnTo>
                  <a:lnTo>
                    <a:pt x="24383" y="0"/>
                  </a:lnTo>
                  <a:lnTo>
                    <a:pt x="16763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2487929" y="413766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048" y="0"/>
                  </a:moveTo>
                  <a:lnTo>
                    <a:pt x="0" y="2286"/>
                  </a:lnTo>
                  <a:lnTo>
                    <a:pt x="2286" y="5334"/>
                  </a:lnTo>
                  <a:lnTo>
                    <a:pt x="5334" y="228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7" name="object 1427"/>
          <p:cNvGrpSpPr/>
          <p:nvPr/>
        </p:nvGrpSpPr>
        <p:grpSpPr>
          <a:xfrm>
            <a:off x="2559939" y="4083939"/>
            <a:ext cx="134620" cy="62865"/>
            <a:chOff x="2559939" y="4083939"/>
            <a:chExt cx="134620" cy="62865"/>
          </a:xfrm>
        </p:grpSpPr>
        <p:sp>
          <p:nvSpPr>
            <p:cNvPr id="1428" name="object 1428"/>
            <p:cNvSpPr/>
            <p:nvPr/>
          </p:nvSpPr>
          <p:spPr>
            <a:xfrm>
              <a:off x="2563368" y="4087481"/>
              <a:ext cx="41910" cy="55880"/>
            </a:xfrm>
            <a:custGeom>
              <a:avLst/>
              <a:gdLst/>
              <a:ahLst/>
              <a:cxnLst/>
              <a:rect l="l" t="t" r="r" b="b"/>
              <a:pathLst>
                <a:path w="41910" h="55879">
                  <a:moveTo>
                    <a:pt x="9906" y="13602"/>
                  </a:moveTo>
                  <a:lnTo>
                    <a:pt x="10668" y="10554"/>
                  </a:lnTo>
                  <a:lnTo>
                    <a:pt x="22302" y="0"/>
                  </a:lnTo>
                  <a:lnTo>
                    <a:pt x="35837" y="1401"/>
                  </a:lnTo>
                  <a:lnTo>
                    <a:pt x="41741" y="11951"/>
                  </a:lnTo>
                  <a:lnTo>
                    <a:pt x="30480" y="28842"/>
                  </a:lnTo>
                  <a:lnTo>
                    <a:pt x="0" y="55512"/>
                  </a:lnTo>
                  <a:lnTo>
                    <a:pt x="36576" y="5475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2618994" y="4087368"/>
              <a:ext cx="36195" cy="55244"/>
            </a:xfrm>
            <a:custGeom>
              <a:avLst/>
              <a:gdLst/>
              <a:ahLst/>
              <a:cxnLst/>
              <a:rect l="l" t="t" r="r" b="b"/>
              <a:pathLst>
                <a:path w="36194" h="55245">
                  <a:moveTo>
                    <a:pt x="35813" y="7620"/>
                  </a:moveTo>
                  <a:lnTo>
                    <a:pt x="34289" y="2286"/>
                  </a:lnTo>
                  <a:lnTo>
                    <a:pt x="27431" y="0"/>
                  </a:lnTo>
                  <a:lnTo>
                    <a:pt x="22097" y="0"/>
                  </a:lnTo>
                  <a:lnTo>
                    <a:pt x="13715" y="3048"/>
                  </a:lnTo>
                  <a:lnTo>
                    <a:pt x="6857" y="10668"/>
                  </a:lnTo>
                  <a:lnTo>
                    <a:pt x="2285" y="23622"/>
                  </a:lnTo>
                  <a:lnTo>
                    <a:pt x="0" y="36576"/>
                  </a:lnTo>
                  <a:lnTo>
                    <a:pt x="761" y="47244"/>
                  </a:lnTo>
                  <a:lnTo>
                    <a:pt x="5333" y="52578"/>
                  </a:lnTo>
                  <a:lnTo>
                    <a:pt x="12191" y="54864"/>
                  </a:lnTo>
                  <a:lnTo>
                    <a:pt x="15239" y="54864"/>
                  </a:lnTo>
                  <a:lnTo>
                    <a:pt x="0" y="36576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2675382" y="4087368"/>
              <a:ext cx="15240" cy="55244"/>
            </a:xfrm>
            <a:custGeom>
              <a:avLst/>
              <a:gdLst/>
              <a:ahLst/>
              <a:cxnLst/>
              <a:rect l="l" t="t" r="r" b="b"/>
              <a:pathLst>
                <a:path w="15239" h="55245">
                  <a:moveTo>
                    <a:pt x="0" y="10668"/>
                  </a:moveTo>
                  <a:lnTo>
                    <a:pt x="6096" y="7620"/>
                  </a:lnTo>
                  <a:lnTo>
                    <a:pt x="15240" y="0"/>
                  </a:lnTo>
                  <a:lnTo>
                    <a:pt x="5334" y="54864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1" name="object 1431"/>
          <p:cNvGrpSpPr/>
          <p:nvPr/>
        </p:nvGrpSpPr>
        <p:grpSpPr>
          <a:xfrm>
            <a:off x="2765679" y="4080890"/>
            <a:ext cx="579120" cy="64135"/>
            <a:chOff x="2765679" y="4080890"/>
            <a:chExt cx="579120" cy="64135"/>
          </a:xfrm>
        </p:grpSpPr>
        <p:sp>
          <p:nvSpPr>
            <p:cNvPr id="1432" name="object 1432"/>
            <p:cNvSpPr/>
            <p:nvPr/>
          </p:nvSpPr>
          <p:spPr>
            <a:xfrm>
              <a:off x="2769108" y="4086605"/>
              <a:ext cx="52069" cy="55244"/>
            </a:xfrm>
            <a:custGeom>
              <a:avLst/>
              <a:gdLst/>
              <a:ahLst/>
              <a:cxnLst/>
              <a:rect l="l" t="t" r="r" b="b"/>
              <a:pathLst>
                <a:path w="52069" h="55245">
                  <a:moveTo>
                    <a:pt x="0" y="0"/>
                  </a:moveTo>
                  <a:lnTo>
                    <a:pt x="3048" y="54864"/>
                  </a:lnTo>
                  <a:lnTo>
                    <a:pt x="25908" y="0"/>
                  </a:lnTo>
                  <a:lnTo>
                    <a:pt x="29718" y="54864"/>
                  </a:lnTo>
                  <a:lnTo>
                    <a:pt x="5181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2822448" y="4086605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2827020" y="4112513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2822448" y="4141469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2872740" y="4086605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43433" y="7620"/>
                  </a:moveTo>
                  <a:lnTo>
                    <a:pt x="39623" y="2286"/>
                  </a:lnTo>
                  <a:lnTo>
                    <a:pt x="32003" y="0"/>
                  </a:lnTo>
                  <a:lnTo>
                    <a:pt x="21335" y="0"/>
                  </a:lnTo>
                  <a:lnTo>
                    <a:pt x="12953" y="2286"/>
                  </a:lnTo>
                  <a:lnTo>
                    <a:pt x="6857" y="7620"/>
                  </a:lnTo>
                  <a:lnTo>
                    <a:pt x="6095" y="12954"/>
                  </a:lnTo>
                  <a:lnTo>
                    <a:pt x="7619" y="18288"/>
                  </a:lnTo>
                  <a:lnTo>
                    <a:pt x="9905" y="20574"/>
                  </a:lnTo>
                  <a:lnTo>
                    <a:pt x="15239" y="23622"/>
                  </a:lnTo>
                  <a:lnTo>
                    <a:pt x="29717" y="28194"/>
                  </a:lnTo>
                  <a:lnTo>
                    <a:pt x="34289" y="31242"/>
                  </a:lnTo>
                  <a:lnTo>
                    <a:pt x="36575" y="33528"/>
                  </a:lnTo>
                  <a:lnTo>
                    <a:pt x="38099" y="38862"/>
                  </a:lnTo>
                  <a:lnTo>
                    <a:pt x="36575" y="46482"/>
                  </a:lnTo>
                  <a:lnTo>
                    <a:pt x="30479" y="51816"/>
                  </a:lnTo>
                  <a:lnTo>
                    <a:pt x="22859" y="54864"/>
                  </a:lnTo>
                  <a:lnTo>
                    <a:pt x="12191" y="54864"/>
                  </a:lnTo>
                  <a:lnTo>
                    <a:pt x="4571" y="51816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2942082" y="4085843"/>
              <a:ext cx="10160" cy="55880"/>
            </a:xfrm>
            <a:custGeom>
              <a:avLst/>
              <a:gdLst/>
              <a:ahLst/>
              <a:cxnLst/>
              <a:rect l="l" t="t" r="r" b="b"/>
              <a:pathLst>
                <a:path w="10160" h="55879">
                  <a:moveTo>
                    <a:pt x="9906" y="0"/>
                  </a:moveTo>
                  <a:lnTo>
                    <a:pt x="0" y="5562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2933700" y="4085843"/>
              <a:ext cx="36830" cy="1270"/>
            </a:xfrm>
            <a:custGeom>
              <a:avLst/>
              <a:gdLst/>
              <a:ahLst/>
              <a:cxnLst/>
              <a:rect l="l" t="t" r="r" b="b"/>
              <a:pathLst>
                <a:path w="36830" h="1270">
                  <a:moveTo>
                    <a:pt x="0" y="761"/>
                  </a:moveTo>
                  <a:lnTo>
                    <a:pt x="36576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3020568" y="4085843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89" h="55245">
                  <a:moveTo>
                    <a:pt x="0" y="54864"/>
                  </a:moveTo>
                  <a:lnTo>
                    <a:pt x="9906" y="0"/>
                  </a:lnTo>
                  <a:lnTo>
                    <a:pt x="36576" y="54864"/>
                  </a:lnTo>
                  <a:lnTo>
                    <a:pt x="46482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3078480" y="4085843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3083052" y="411175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3078480" y="4140707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3137154" y="4085081"/>
              <a:ext cx="52705" cy="55244"/>
            </a:xfrm>
            <a:custGeom>
              <a:avLst/>
              <a:gdLst/>
              <a:ahLst/>
              <a:cxnLst/>
              <a:rect l="l" t="t" r="r" b="b"/>
              <a:pathLst>
                <a:path w="52705" h="55245">
                  <a:moveTo>
                    <a:pt x="0" y="0"/>
                  </a:moveTo>
                  <a:lnTo>
                    <a:pt x="3810" y="54864"/>
                  </a:lnTo>
                  <a:lnTo>
                    <a:pt x="25908" y="0"/>
                  </a:lnTo>
                  <a:lnTo>
                    <a:pt x="29718" y="54864"/>
                  </a:lnTo>
                  <a:lnTo>
                    <a:pt x="52577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3208782" y="4085081"/>
              <a:ext cx="9525" cy="55244"/>
            </a:xfrm>
            <a:custGeom>
              <a:avLst/>
              <a:gdLst/>
              <a:ahLst/>
              <a:cxnLst/>
              <a:rect l="l" t="t" r="r" b="b"/>
              <a:pathLst>
                <a:path w="9525" h="55245">
                  <a:moveTo>
                    <a:pt x="9143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3199638" y="408508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3240833" y="4085081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22050" y="0"/>
                  </a:moveTo>
                  <a:lnTo>
                    <a:pt x="15954" y="2286"/>
                  </a:lnTo>
                  <a:lnTo>
                    <a:pt x="9858" y="7620"/>
                  </a:lnTo>
                  <a:lnTo>
                    <a:pt x="2921" y="19822"/>
                  </a:lnTo>
                  <a:lnTo>
                    <a:pt x="0" y="33275"/>
                  </a:lnTo>
                  <a:lnTo>
                    <a:pt x="2578" y="45712"/>
                  </a:lnTo>
                  <a:lnTo>
                    <a:pt x="12144" y="54864"/>
                  </a:lnTo>
                  <a:lnTo>
                    <a:pt x="22812" y="54864"/>
                  </a:lnTo>
                  <a:lnTo>
                    <a:pt x="44148" y="20574"/>
                  </a:lnTo>
                  <a:lnTo>
                    <a:pt x="43386" y="12954"/>
                  </a:lnTo>
                  <a:lnTo>
                    <a:pt x="41100" y="7620"/>
                  </a:lnTo>
                  <a:lnTo>
                    <a:pt x="37290" y="2286"/>
                  </a:lnTo>
                  <a:lnTo>
                    <a:pt x="31956" y="0"/>
                  </a:lnTo>
                  <a:lnTo>
                    <a:pt x="22050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3294888" y="4084319"/>
              <a:ext cx="46990" cy="55880"/>
            </a:xfrm>
            <a:custGeom>
              <a:avLst/>
              <a:gdLst/>
              <a:ahLst/>
              <a:cxnLst/>
              <a:rect l="l" t="t" r="r" b="b"/>
              <a:pathLst>
                <a:path w="46989" h="55879">
                  <a:moveTo>
                    <a:pt x="0" y="55625"/>
                  </a:moveTo>
                  <a:lnTo>
                    <a:pt x="9906" y="761"/>
                  </a:lnTo>
                  <a:lnTo>
                    <a:pt x="36576" y="54863"/>
                  </a:lnTo>
                  <a:lnTo>
                    <a:pt x="46482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8" name="object 1448"/>
          <p:cNvGrpSpPr/>
          <p:nvPr/>
        </p:nvGrpSpPr>
        <p:grpSpPr>
          <a:xfrm>
            <a:off x="3400425" y="4080128"/>
            <a:ext cx="301625" cy="62865"/>
            <a:chOff x="3400425" y="4080128"/>
            <a:chExt cx="301625" cy="62865"/>
          </a:xfrm>
        </p:grpSpPr>
        <p:sp>
          <p:nvSpPr>
            <p:cNvPr id="1449" name="object 1449"/>
            <p:cNvSpPr/>
            <p:nvPr/>
          </p:nvSpPr>
          <p:spPr>
            <a:xfrm>
              <a:off x="3403854" y="4084319"/>
              <a:ext cx="43180" cy="55244"/>
            </a:xfrm>
            <a:custGeom>
              <a:avLst/>
              <a:gdLst/>
              <a:ahLst/>
              <a:cxnLst/>
              <a:rect l="l" t="t" r="r" b="b"/>
              <a:pathLst>
                <a:path w="43179" h="55245">
                  <a:moveTo>
                    <a:pt x="42672" y="7620"/>
                  </a:moveTo>
                  <a:lnTo>
                    <a:pt x="38862" y="2286"/>
                  </a:lnTo>
                  <a:lnTo>
                    <a:pt x="31242" y="0"/>
                  </a:lnTo>
                  <a:lnTo>
                    <a:pt x="20574" y="0"/>
                  </a:lnTo>
                  <a:lnTo>
                    <a:pt x="12192" y="2286"/>
                  </a:lnTo>
                  <a:lnTo>
                    <a:pt x="6096" y="7620"/>
                  </a:lnTo>
                  <a:lnTo>
                    <a:pt x="5334" y="12954"/>
                  </a:lnTo>
                  <a:lnTo>
                    <a:pt x="6858" y="18288"/>
                  </a:lnTo>
                  <a:lnTo>
                    <a:pt x="9144" y="20574"/>
                  </a:lnTo>
                  <a:lnTo>
                    <a:pt x="14478" y="23622"/>
                  </a:lnTo>
                  <a:lnTo>
                    <a:pt x="28956" y="28956"/>
                  </a:lnTo>
                  <a:lnTo>
                    <a:pt x="33528" y="31242"/>
                  </a:lnTo>
                  <a:lnTo>
                    <a:pt x="35814" y="33528"/>
                  </a:lnTo>
                  <a:lnTo>
                    <a:pt x="37338" y="38862"/>
                  </a:lnTo>
                  <a:lnTo>
                    <a:pt x="36576" y="47244"/>
                  </a:lnTo>
                  <a:lnTo>
                    <a:pt x="30480" y="51816"/>
                  </a:lnTo>
                  <a:lnTo>
                    <a:pt x="22098" y="54864"/>
                  </a:lnTo>
                  <a:lnTo>
                    <a:pt x="11430" y="54864"/>
                  </a:lnTo>
                  <a:lnTo>
                    <a:pt x="3810" y="52578"/>
                  </a:lnTo>
                  <a:lnTo>
                    <a:pt x="0" y="4724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3472434" y="4084319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9905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3464052" y="408431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3501389" y="4083557"/>
              <a:ext cx="44450" cy="55880"/>
            </a:xfrm>
            <a:custGeom>
              <a:avLst/>
              <a:gdLst/>
              <a:ahLst/>
              <a:cxnLst/>
              <a:rect l="l" t="t" r="r" b="b"/>
              <a:pathLst>
                <a:path w="44450" h="55879">
                  <a:moveTo>
                    <a:pt x="0" y="55625"/>
                  </a:moveTo>
                  <a:lnTo>
                    <a:pt x="9144" y="761"/>
                  </a:lnTo>
                  <a:lnTo>
                    <a:pt x="32766" y="0"/>
                  </a:lnTo>
                  <a:lnTo>
                    <a:pt x="40386" y="3047"/>
                  </a:lnTo>
                  <a:lnTo>
                    <a:pt x="42672" y="5333"/>
                  </a:lnTo>
                  <a:lnTo>
                    <a:pt x="44196" y="10667"/>
                  </a:lnTo>
                  <a:lnTo>
                    <a:pt x="43434" y="16001"/>
                  </a:lnTo>
                  <a:lnTo>
                    <a:pt x="39624" y="21335"/>
                  </a:lnTo>
                  <a:lnTo>
                    <a:pt x="36576" y="23621"/>
                  </a:lnTo>
                  <a:lnTo>
                    <a:pt x="28194" y="26669"/>
                  </a:lnTo>
                  <a:lnTo>
                    <a:pt x="5334" y="2666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3525012" y="4110227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954" y="2819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3556254" y="4083557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144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3561587" y="4109465"/>
              <a:ext cx="20955" cy="1270"/>
            </a:xfrm>
            <a:custGeom>
              <a:avLst/>
              <a:gdLst/>
              <a:ahLst/>
              <a:cxnLst/>
              <a:rect l="l" t="t" r="r" b="b"/>
              <a:pathLst>
                <a:path w="20954" h="1270">
                  <a:moveTo>
                    <a:pt x="0" y="761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3556254" y="413842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3605784" y="4083557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0" y="54864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3611118" y="4109465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3605784" y="413842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3673602" y="4083557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9905" y="0"/>
                  </a:moveTo>
                  <a:lnTo>
                    <a:pt x="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3665220" y="408355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2" name="object 1462"/>
          <p:cNvGrpSpPr/>
          <p:nvPr/>
        </p:nvGrpSpPr>
        <p:grpSpPr>
          <a:xfrm>
            <a:off x="2959226" y="4173854"/>
            <a:ext cx="165100" cy="90805"/>
            <a:chOff x="2959226" y="4173854"/>
            <a:chExt cx="165100" cy="90805"/>
          </a:xfrm>
        </p:grpSpPr>
        <p:sp>
          <p:nvSpPr>
            <p:cNvPr id="1463" name="object 1463"/>
            <p:cNvSpPr/>
            <p:nvPr/>
          </p:nvSpPr>
          <p:spPr>
            <a:xfrm>
              <a:off x="2962655" y="4187951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19" h="55245">
                  <a:moveTo>
                    <a:pt x="0" y="54864"/>
                  </a:moveTo>
                  <a:lnTo>
                    <a:pt x="9144" y="0"/>
                  </a:lnTo>
                  <a:lnTo>
                    <a:pt x="36576" y="54864"/>
                  </a:lnTo>
                  <a:lnTo>
                    <a:pt x="4572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3016757" y="4177283"/>
              <a:ext cx="60960" cy="83820"/>
            </a:xfrm>
            <a:custGeom>
              <a:avLst/>
              <a:gdLst/>
              <a:ahLst/>
              <a:cxnLst/>
              <a:rect l="l" t="t" r="r" b="b"/>
              <a:pathLst>
                <a:path w="60960" h="83820">
                  <a:moveTo>
                    <a:pt x="60960" y="0"/>
                  </a:moveTo>
                  <a:lnTo>
                    <a:pt x="0" y="8382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3076955" y="4187189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0" y="55625"/>
                  </a:moveTo>
                  <a:lnTo>
                    <a:pt x="9906" y="0"/>
                  </a:lnTo>
                  <a:lnTo>
                    <a:pt x="4343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3082289" y="421385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7" name="object 1467"/>
          <p:cNvGrpSpPr/>
          <p:nvPr/>
        </p:nvGrpSpPr>
        <p:grpSpPr>
          <a:xfrm>
            <a:off x="2703195" y="4275963"/>
            <a:ext cx="207645" cy="62865"/>
            <a:chOff x="2703195" y="4275963"/>
            <a:chExt cx="207645" cy="62865"/>
          </a:xfrm>
        </p:grpSpPr>
        <p:sp>
          <p:nvSpPr>
            <p:cNvPr id="1468" name="object 1468"/>
            <p:cNvSpPr/>
            <p:nvPr/>
          </p:nvSpPr>
          <p:spPr>
            <a:xfrm>
              <a:off x="2706624" y="4280154"/>
              <a:ext cx="33020" cy="55244"/>
            </a:xfrm>
            <a:custGeom>
              <a:avLst/>
              <a:gdLst/>
              <a:ahLst/>
              <a:cxnLst/>
              <a:rect l="l" t="t" r="r" b="b"/>
              <a:pathLst>
                <a:path w="33019" h="55245">
                  <a:moveTo>
                    <a:pt x="32766" y="0"/>
                  </a:moveTo>
                  <a:lnTo>
                    <a:pt x="25908" y="41910"/>
                  </a:lnTo>
                  <a:lnTo>
                    <a:pt x="22098" y="50292"/>
                  </a:lnTo>
                  <a:lnTo>
                    <a:pt x="19050" y="52577"/>
                  </a:lnTo>
                  <a:lnTo>
                    <a:pt x="12954" y="54864"/>
                  </a:lnTo>
                  <a:lnTo>
                    <a:pt x="7620" y="54864"/>
                  </a:lnTo>
                  <a:lnTo>
                    <a:pt x="3048" y="52577"/>
                  </a:lnTo>
                  <a:lnTo>
                    <a:pt x="762" y="50292"/>
                  </a:lnTo>
                  <a:lnTo>
                    <a:pt x="0" y="41910"/>
                  </a:lnTo>
                  <a:lnTo>
                    <a:pt x="762" y="3657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2749443" y="4280154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21950" y="0"/>
                  </a:moveTo>
                  <a:lnTo>
                    <a:pt x="15854" y="3048"/>
                  </a:lnTo>
                  <a:lnTo>
                    <a:pt x="9758" y="8382"/>
                  </a:lnTo>
                  <a:lnTo>
                    <a:pt x="2984" y="19663"/>
                  </a:lnTo>
                  <a:lnTo>
                    <a:pt x="0" y="33270"/>
                  </a:lnTo>
                  <a:lnTo>
                    <a:pt x="2466" y="46054"/>
                  </a:lnTo>
                  <a:lnTo>
                    <a:pt x="12044" y="54864"/>
                  </a:lnTo>
                  <a:lnTo>
                    <a:pt x="22712" y="54864"/>
                  </a:lnTo>
                  <a:lnTo>
                    <a:pt x="28046" y="52577"/>
                  </a:lnTo>
                  <a:lnTo>
                    <a:pt x="37638" y="42530"/>
                  </a:lnTo>
                  <a:lnTo>
                    <a:pt x="43243" y="28927"/>
                  </a:lnTo>
                  <a:lnTo>
                    <a:pt x="43535" y="14576"/>
                  </a:lnTo>
                  <a:lnTo>
                    <a:pt x="37190" y="2286"/>
                  </a:lnTo>
                  <a:lnTo>
                    <a:pt x="31856" y="0"/>
                  </a:lnTo>
                  <a:lnTo>
                    <a:pt x="21950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2803398" y="4280154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0" y="54864"/>
                  </a:moveTo>
                  <a:lnTo>
                    <a:pt x="30480" y="0"/>
                  </a:lnTo>
                  <a:lnTo>
                    <a:pt x="41910" y="5486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2814066" y="431673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67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2860548" y="4279392"/>
              <a:ext cx="46990" cy="55880"/>
            </a:xfrm>
            <a:custGeom>
              <a:avLst/>
              <a:gdLst/>
              <a:ahLst/>
              <a:cxnLst/>
              <a:rect l="l" t="t" r="r" b="b"/>
              <a:pathLst>
                <a:path w="46989" h="55879">
                  <a:moveTo>
                    <a:pt x="0" y="55625"/>
                  </a:moveTo>
                  <a:lnTo>
                    <a:pt x="9906" y="761"/>
                  </a:lnTo>
                  <a:lnTo>
                    <a:pt x="37338" y="54863"/>
                  </a:lnTo>
                  <a:lnTo>
                    <a:pt x="46482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3" name="object 1473"/>
          <p:cNvGrpSpPr/>
          <p:nvPr/>
        </p:nvGrpSpPr>
        <p:grpSpPr>
          <a:xfrm>
            <a:off x="2964560" y="4275963"/>
            <a:ext cx="75565" cy="62230"/>
            <a:chOff x="2964560" y="4275963"/>
            <a:chExt cx="75565" cy="62230"/>
          </a:xfrm>
        </p:grpSpPr>
        <p:sp>
          <p:nvSpPr>
            <p:cNvPr id="1474" name="object 1474"/>
            <p:cNvSpPr/>
            <p:nvPr/>
          </p:nvSpPr>
          <p:spPr>
            <a:xfrm>
              <a:off x="2967989" y="4279392"/>
              <a:ext cx="51435" cy="55244"/>
            </a:xfrm>
            <a:custGeom>
              <a:avLst/>
              <a:gdLst/>
              <a:ahLst/>
              <a:cxnLst/>
              <a:rect l="l" t="t" r="r" b="b"/>
              <a:pathLst>
                <a:path w="51435" h="55245">
                  <a:moveTo>
                    <a:pt x="0" y="54864"/>
                  </a:moveTo>
                  <a:lnTo>
                    <a:pt x="9144" y="0"/>
                  </a:lnTo>
                  <a:lnTo>
                    <a:pt x="21336" y="54864"/>
                  </a:lnTo>
                  <a:lnTo>
                    <a:pt x="51053" y="0"/>
                  </a:lnTo>
                  <a:lnTo>
                    <a:pt x="41910" y="54864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3031235" y="432892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048" y="0"/>
                  </a:moveTo>
                  <a:lnTo>
                    <a:pt x="0" y="2286"/>
                  </a:lnTo>
                  <a:lnTo>
                    <a:pt x="2286" y="5334"/>
                  </a:lnTo>
                  <a:lnTo>
                    <a:pt x="5334" y="228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6" name="object 1476"/>
          <p:cNvGrpSpPr/>
          <p:nvPr/>
        </p:nvGrpSpPr>
        <p:grpSpPr>
          <a:xfrm>
            <a:off x="3103245" y="4274439"/>
            <a:ext cx="277495" cy="63500"/>
            <a:chOff x="3103245" y="4274439"/>
            <a:chExt cx="277495" cy="63500"/>
          </a:xfrm>
        </p:grpSpPr>
        <p:sp>
          <p:nvSpPr>
            <p:cNvPr id="1477" name="object 1477"/>
            <p:cNvSpPr/>
            <p:nvPr/>
          </p:nvSpPr>
          <p:spPr>
            <a:xfrm>
              <a:off x="3106674" y="4278630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3048"/>
                  </a:lnTo>
                  <a:lnTo>
                    <a:pt x="42672" y="5334"/>
                  </a:lnTo>
                  <a:lnTo>
                    <a:pt x="44196" y="10668"/>
                  </a:lnTo>
                  <a:lnTo>
                    <a:pt x="43434" y="16002"/>
                  </a:lnTo>
                  <a:lnTo>
                    <a:pt x="39624" y="21336"/>
                  </a:lnTo>
                  <a:lnTo>
                    <a:pt x="36576" y="23622"/>
                  </a:lnTo>
                  <a:lnTo>
                    <a:pt x="28194" y="26670"/>
                  </a:lnTo>
                  <a:lnTo>
                    <a:pt x="4572" y="2667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3129534" y="4305300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0" y="0"/>
                  </a:moveTo>
                  <a:lnTo>
                    <a:pt x="13716" y="28194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3165357" y="4278630"/>
              <a:ext cx="43815" cy="55244"/>
            </a:xfrm>
            <a:custGeom>
              <a:avLst/>
              <a:gdLst/>
              <a:ahLst/>
              <a:cxnLst/>
              <a:rect l="l" t="t" r="r" b="b"/>
              <a:pathLst>
                <a:path w="43814" h="55245">
                  <a:moveTo>
                    <a:pt x="21326" y="0"/>
                  </a:moveTo>
                  <a:lnTo>
                    <a:pt x="15230" y="2286"/>
                  </a:lnTo>
                  <a:lnTo>
                    <a:pt x="9134" y="7620"/>
                  </a:lnTo>
                  <a:lnTo>
                    <a:pt x="3123" y="18975"/>
                  </a:lnTo>
                  <a:lnTo>
                    <a:pt x="0" y="33161"/>
                  </a:lnTo>
                  <a:lnTo>
                    <a:pt x="2015" y="46387"/>
                  </a:lnTo>
                  <a:lnTo>
                    <a:pt x="11420" y="54864"/>
                  </a:lnTo>
                  <a:lnTo>
                    <a:pt x="22088" y="54864"/>
                  </a:lnTo>
                  <a:lnTo>
                    <a:pt x="43424" y="20574"/>
                  </a:lnTo>
                  <a:lnTo>
                    <a:pt x="42662" y="12954"/>
                  </a:lnTo>
                  <a:lnTo>
                    <a:pt x="40376" y="7620"/>
                  </a:lnTo>
                  <a:lnTo>
                    <a:pt x="36566" y="2286"/>
                  </a:lnTo>
                  <a:lnTo>
                    <a:pt x="31994" y="0"/>
                  </a:lnTo>
                  <a:lnTo>
                    <a:pt x="21326" y="0"/>
                  </a:lnTo>
                  <a:close/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3222498" y="4278630"/>
              <a:ext cx="43180" cy="55880"/>
            </a:xfrm>
            <a:custGeom>
              <a:avLst/>
              <a:gdLst/>
              <a:ahLst/>
              <a:cxnLst/>
              <a:rect l="l" t="t" r="r" b="b"/>
              <a:pathLst>
                <a:path w="43179" h="55879">
                  <a:moveTo>
                    <a:pt x="42672" y="12953"/>
                  </a:moveTo>
                  <a:lnTo>
                    <a:pt x="41148" y="7619"/>
                  </a:lnTo>
                  <a:lnTo>
                    <a:pt x="36576" y="2285"/>
                  </a:lnTo>
                  <a:lnTo>
                    <a:pt x="32004" y="0"/>
                  </a:lnTo>
                  <a:lnTo>
                    <a:pt x="21336" y="0"/>
                  </a:lnTo>
                  <a:lnTo>
                    <a:pt x="0" y="33527"/>
                  </a:lnTo>
                  <a:lnTo>
                    <a:pt x="1524" y="41909"/>
                  </a:lnTo>
                  <a:lnTo>
                    <a:pt x="7231" y="51755"/>
                  </a:lnTo>
                  <a:lnTo>
                    <a:pt x="15749" y="55564"/>
                  </a:lnTo>
                  <a:lnTo>
                    <a:pt x="25346" y="53688"/>
                  </a:lnTo>
                  <a:lnTo>
                    <a:pt x="34290" y="46481"/>
                  </a:lnTo>
                  <a:lnTo>
                    <a:pt x="38100" y="41147"/>
                  </a:lnTo>
                  <a:lnTo>
                    <a:pt x="38862" y="33527"/>
                  </a:lnTo>
                  <a:lnTo>
                    <a:pt x="25908" y="33527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3273552" y="4277868"/>
              <a:ext cx="41910" cy="55880"/>
            </a:xfrm>
            <a:custGeom>
              <a:avLst/>
              <a:gdLst/>
              <a:ahLst/>
              <a:cxnLst/>
              <a:rect l="l" t="t" r="r" b="b"/>
              <a:pathLst>
                <a:path w="41910" h="55879">
                  <a:moveTo>
                    <a:pt x="0" y="55625"/>
                  </a:moveTo>
                  <a:lnTo>
                    <a:pt x="30480" y="0"/>
                  </a:lnTo>
                  <a:lnTo>
                    <a:pt x="41910" y="54863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3284982" y="4314444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908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3331464" y="4277868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20" h="55245">
                  <a:moveTo>
                    <a:pt x="0" y="54864"/>
                  </a:moveTo>
                  <a:lnTo>
                    <a:pt x="9144" y="0"/>
                  </a:lnTo>
                  <a:lnTo>
                    <a:pt x="36576" y="54864"/>
                  </a:lnTo>
                  <a:lnTo>
                    <a:pt x="4572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4" name="object 1484"/>
          <p:cNvGrpSpPr/>
          <p:nvPr/>
        </p:nvGrpSpPr>
        <p:grpSpPr>
          <a:xfrm>
            <a:off x="2690241" y="4368165"/>
            <a:ext cx="108585" cy="62865"/>
            <a:chOff x="2690241" y="4368165"/>
            <a:chExt cx="108585" cy="62865"/>
          </a:xfrm>
        </p:grpSpPr>
        <p:sp>
          <p:nvSpPr>
            <p:cNvPr id="1485" name="object 1485"/>
            <p:cNvSpPr/>
            <p:nvPr/>
          </p:nvSpPr>
          <p:spPr>
            <a:xfrm>
              <a:off x="2693670" y="4371594"/>
              <a:ext cx="44450" cy="55880"/>
            </a:xfrm>
            <a:custGeom>
              <a:avLst/>
              <a:gdLst/>
              <a:ahLst/>
              <a:cxnLst/>
              <a:rect l="l" t="t" r="r" b="b"/>
              <a:pathLst>
                <a:path w="44450" h="55879">
                  <a:moveTo>
                    <a:pt x="0" y="55625"/>
                  </a:moveTo>
                  <a:lnTo>
                    <a:pt x="9906" y="761"/>
                  </a:lnTo>
                  <a:lnTo>
                    <a:pt x="33528" y="0"/>
                  </a:lnTo>
                  <a:lnTo>
                    <a:pt x="40386" y="3047"/>
                  </a:lnTo>
                  <a:lnTo>
                    <a:pt x="42672" y="5333"/>
                  </a:lnTo>
                  <a:lnTo>
                    <a:pt x="44196" y="10667"/>
                  </a:lnTo>
                  <a:lnTo>
                    <a:pt x="43434" y="16001"/>
                  </a:lnTo>
                  <a:lnTo>
                    <a:pt x="40386" y="21335"/>
                  </a:lnTo>
                  <a:lnTo>
                    <a:pt x="37338" y="23621"/>
                  </a:lnTo>
                  <a:lnTo>
                    <a:pt x="28956" y="26669"/>
                  </a:lnTo>
                  <a:lnTo>
                    <a:pt x="5334" y="2666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2693670" y="4398264"/>
              <a:ext cx="40005" cy="29209"/>
            </a:xfrm>
            <a:custGeom>
              <a:avLst/>
              <a:gdLst/>
              <a:ahLst/>
              <a:cxnLst/>
              <a:rect l="l" t="t" r="r" b="b"/>
              <a:pathLst>
                <a:path w="40005" h="29210">
                  <a:moveTo>
                    <a:pt x="28956" y="0"/>
                  </a:moveTo>
                  <a:lnTo>
                    <a:pt x="35814" y="2286"/>
                  </a:lnTo>
                  <a:lnTo>
                    <a:pt x="38100" y="5334"/>
                  </a:lnTo>
                  <a:lnTo>
                    <a:pt x="39624" y="9906"/>
                  </a:lnTo>
                  <a:lnTo>
                    <a:pt x="38862" y="18288"/>
                  </a:lnTo>
                  <a:lnTo>
                    <a:pt x="35052" y="23622"/>
                  </a:lnTo>
                  <a:lnTo>
                    <a:pt x="32004" y="25908"/>
                  </a:lnTo>
                  <a:lnTo>
                    <a:pt x="23622" y="28194"/>
                  </a:lnTo>
                  <a:lnTo>
                    <a:pt x="0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2748534" y="4371594"/>
              <a:ext cx="10160" cy="55244"/>
            </a:xfrm>
            <a:custGeom>
              <a:avLst/>
              <a:gdLst/>
              <a:ahLst/>
              <a:cxnLst/>
              <a:rect l="l" t="t" r="r" b="b"/>
              <a:pathLst>
                <a:path w="10160" h="55245">
                  <a:moveTo>
                    <a:pt x="0" y="54864"/>
                  </a:moveTo>
                  <a:lnTo>
                    <a:pt x="9906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2751582" y="4371594"/>
              <a:ext cx="43815" cy="36830"/>
            </a:xfrm>
            <a:custGeom>
              <a:avLst/>
              <a:gdLst/>
              <a:ahLst/>
              <a:cxnLst/>
              <a:rect l="l" t="t" r="r" b="b"/>
              <a:pathLst>
                <a:path w="43814" h="36829">
                  <a:moveTo>
                    <a:pt x="43433" y="0"/>
                  </a:moveTo>
                  <a:lnTo>
                    <a:pt x="0" y="3657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2767584" y="4395216"/>
              <a:ext cx="17780" cy="31750"/>
            </a:xfrm>
            <a:custGeom>
              <a:avLst/>
              <a:gdLst/>
              <a:ahLst/>
              <a:cxnLst/>
              <a:rect l="l" t="t" r="r" b="b"/>
              <a:pathLst>
                <a:path w="17780" h="31750">
                  <a:moveTo>
                    <a:pt x="0" y="0"/>
                  </a:moveTo>
                  <a:lnTo>
                    <a:pt x="17526" y="31242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90" name="object 149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857880" y="4367403"/>
            <a:ext cx="260604" cy="71627"/>
          </a:xfrm>
          <a:prstGeom prst="rect">
            <a:avLst/>
          </a:prstGeom>
        </p:spPr>
      </p:pic>
      <p:grpSp>
        <p:nvGrpSpPr>
          <p:cNvPr id="1491" name="object 1491"/>
          <p:cNvGrpSpPr/>
          <p:nvPr/>
        </p:nvGrpSpPr>
        <p:grpSpPr>
          <a:xfrm>
            <a:off x="3187064" y="4365878"/>
            <a:ext cx="108585" cy="63500"/>
            <a:chOff x="3187064" y="4365878"/>
            <a:chExt cx="108585" cy="63500"/>
          </a:xfrm>
        </p:grpSpPr>
        <p:sp>
          <p:nvSpPr>
            <p:cNvPr id="1492" name="object 1492"/>
            <p:cNvSpPr/>
            <p:nvPr/>
          </p:nvSpPr>
          <p:spPr>
            <a:xfrm>
              <a:off x="3190493" y="4370069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864"/>
                  </a:moveTo>
                  <a:lnTo>
                    <a:pt x="9144" y="0"/>
                  </a:lnTo>
                  <a:lnTo>
                    <a:pt x="32766" y="0"/>
                  </a:lnTo>
                  <a:lnTo>
                    <a:pt x="40386" y="2286"/>
                  </a:lnTo>
                  <a:lnTo>
                    <a:pt x="42672" y="5334"/>
                  </a:lnTo>
                  <a:lnTo>
                    <a:pt x="44196" y="9906"/>
                  </a:lnTo>
                  <a:lnTo>
                    <a:pt x="42672" y="18288"/>
                  </a:lnTo>
                  <a:lnTo>
                    <a:pt x="38862" y="23622"/>
                  </a:lnTo>
                  <a:lnTo>
                    <a:pt x="35814" y="25908"/>
                  </a:lnTo>
                  <a:lnTo>
                    <a:pt x="28194" y="28956"/>
                  </a:lnTo>
                  <a:lnTo>
                    <a:pt x="4572" y="28956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3249167" y="4369307"/>
              <a:ext cx="43180" cy="56515"/>
            </a:xfrm>
            <a:custGeom>
              <a:avLst/>
              <a:gdLst/>
              <a:ahLst/>
              <a:cxnLst/>
              <a:rect l="l" t="t" r="r" b="b"/>
              <a:pathLst>
                <a:path w="43179" h="56514">
                  <a:moveTo>
                    <a:pt x="42672" y="13716"/>
                  </a:moveTo>
                  <a:lnTo>
                    <a:pt x="40386" y="8382"/>
                  </a:lnTo>
                  <a:lnTo>
                    <a:pt x="36576" y="3048"/>
                  </a:lnTo>
                  <a:lnTo>
                    <a:pt x="32004" y="0"/>
                  </a:lnTo>
                  <a:lnTo>
                    <a:pt x="21336" y="762"/>
                  </a:lnTo>
                  <a:lnTo>
                    <a:pt x="0" y="34290"/>
                  </a:lnTo>
                  <a:lnTo>
                    <a:pt x="762" y="41910"/>
                  </a:lnTo>
                  <a:lnTo>
                    <a:pt x="5929" y="52049"/>
                  </a:lnTo>
                  <a:lnTo>
                    <a:pt x="14573" y="56249"/>
                  </a:lnTo>
                  <a:lnTo>
                    <a:pt x="24693" y="54613"/>
                  </a:lnTo>
                  <a:lnTo>
                    <a:pt x="34290" y="47244"/>
                  </a:lnTo>
                  <a:lnTo>
                    <a:pt x="37338" y="41910"/>
                  </a:lnTo>
                  <a:lnTo>
                    <a:pt x="38862" y="34290"/>
                  </a:lnTo>
                  <a:lnTo>
                    <a:pt x="25908" y="3429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4" name="object 1494"/>
          <p:cNvSpPr/>
          <p:nvPr/>
        </p:nvSpPr>
        <p:spPr>
          <a:xfrm>
            <a:off x="3351276" y="4369308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5">
                <a:moveTo>
                  <a:pt x="39624" y="0"/>
                </a:moveTo>
                <a:lnTo>
                  <a:pt x="12954" y="0"/>
                </a:lnTo>
                <a:lnTo>
                  <a:pt x="6858" y="23622"/>
                </a:lnTo>
                <a:lnTo>
                  <a:pt x="9906" y="20574"/>
                </a:lnTo>
                <a:lnTo>
                  <a:pt x="17526" y="18288"/>
                </a:lnTo>
                <a:lnTo>
                  <a:pt x="25908" y="18288"/>
                </a:lnTo>
                <a:lnTo>
                  <a:pt x="32766" y="20574"/>
                </a:lnTo>
                <a:lnTo>
                  <a:pt x="37338" y="25908"/>
                </a:lnTo>
                <a:lnTo>
                  <a:pt x="38862" y="33528"/>
                </a:lnTo>
                <a:lnTo>
                  <a:pt x="38100" y="38862"/>
                </a:lnTo>
                <a:lnTo>
                  <a:pt x="33528" y="47244"/>
                </a:lnTo>
                <a:lnTo>
                  <a:pt x="27432" y="52577"/>
                </a:lnTo>
                <a:lnTo>
                  <a:pt x="19050" y="54864"/>
                </a:lnTo>
                <a:lnTo>
                  <a:pt x="11430" y="54864"/>
                </a:lnTo>
                <a:lnTo>
                  <a:pt x="3810" y="52577"/>
                </a:lnTo>
                <a:lnTo>
                  <a:pt x="2286" y="49530"/>
                </a:lnTo>
                <a:lnTo>
                  <a:pt x="0" y="4419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95" name="object 1495"/>
          <p:cNvGrpSpPr/>
          <p:nvPr/>
        </p:nvGrpSpPr>
        <p:grpSpPr>
          <a:xfrm>
            <a:off x="5602223" y="3885438"/>
            <a:ext cx="256540" cy="110489"/>
            <a:chOff x="5602223" y="3885438"/>
            <a:chExt cx="256540" cy="110489"/>
          </a:xfrm>
        </p:grpSpPr>
        <p:pic>
          <p:nvPicPr>
            <p:cNvPr id="1496" name="object 149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02223" y="3885438"/>
              <a:ext cx="171004" cy="110490"/>
            </a:xfrm>
            <a:prstGeom prst="rect">
              <a:avLst/>
            </a:prstGeom>
          </p:spPr>
        </p:pic>
        <p:sp>
          <p:nvSpPr>
            <p:cNvPr id="1497" name="object 1497"/>
            <p:cNvSpPr/>
            <p:nvPr/>
          </p:nvSpPr>
          <p:spPr>
            <a:xfrm>
              <a:off x="5811773" y="3894582"/>
              <a:ext cx="16510" cy="91440"/>
            </a:xfrm>
            <a:custGeom>
              <a:avLst/>
              <a:gdLst/>
              <a:ahLst/>
              <a:cxnLst/>
              <a:rect l="l" t="t" r="r" b="b"/>
              <a:pathLst>
                <a:path w="16510" h="91439">
                  <a:moveTo>
                    <a:pt x="16001" y="0"/>
                  </a:moveTo>
                  <a:lnTo>
                    <a:pt x="0" y="9144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5797295" y="3894582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9" name="object 1499"/>
          <p:cNvSpPr/>
          <p:nvPr/>
        </p:nvSpPr>
        <p:spPr>
          <a:xfrm>
            <a:off x="5955029" y="3893820"/>
            <a:ext cx="25400" cy="91440"/>
          </a:xfrm>
          <a:custGeom>
            <a:avLst/>
            <a:gdLst/>
            <a:ahLst/>
            <a:cxnLst/>
            <a:rect l="l" t="t" r="r" b="b"/>
            <a:pathLst>
              <a:path w="25400" h="91439">
                <a:moveTo>
                  <a:pt x="0" y="17525"/>
                </a:moveTo>
                <a:lnTo>
                  <a:pt x="9906" y="12953"/>
                </a:lnTo>
                <a:lnTo>
                  <a:pt x="25146" y="0"/>
                </a:lnTo>
                <a:lnTo>
                  <a:pt x="9144" y="91439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0" name="object 1500"/>
          <p:cNvGrpSpPr/>
          <p:nvPr/>
        </p:nvGrpSpPr>
        <p:grpSpPr>
          <a:xfrm>
            <a:off x="5463540" y="4037076"/>
            <a:ext cx="666115" cy="128905"/>
            <a:chOff x="5463540" y="4037076"/>
            <a:chExt cx="666115" cy="128905"/>
          </a:xfrm>
        </p:grpSpPr>
        <p:pic>
          <p:nvPicPr>
            <p:cNvPr id="1501" name="object 150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63540" y="4039362"/>
              <a:ext cx="115062" cy="126491"/>
            </a:xfrm>
            <a:prstGeom prst="rect">
              <a:avLst/>
            </a:prstGeom>
          </p:spPr>
        </p:pic>
        <p:sp>
          <p:nvSpPr>
            <p:cNvPr id="1502" name="object 1502"/>
            <p:cNvSpPr/>
            <p:nvPr/>
          </p:nvSpPr>
          <p:spPr>
            <a:xfrm>
              <a:off x="5615940" y="4047744"/>
              <a:ext cx="25400" cy="91440"/>
            </a:xfrm>
            <a:custGeom>
              <a:avLst/>
              <a:gdLst/>
              <a:ahLst/>
              <a:cxnLst/>
              <a:rect l="l" t="t" r="r" b="b"/>
              <a:pathLst>
                <a:path w="25400" h="91439">
                  <a:moveTo>
                    <a:pt x="0" y="17525"/>
                  </a:moveTo>
                  <a:lnTo>
                    <a:pt x="9906" y="12953"/>
                  </a:lnTo>
                  <a:lnTo>
                    <a:pt x="25146" y="0"/>
                  </a:lnTo>
                  <a:lnTo>
                    <a:pt x="9144" y="91439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5678424" y="4047744"/>
              <a:ext cx="60325" cy="91440"/>
            </a:xfrm>
            <a:custGeom>
              <a:avLst/>
              <a:gdLst/>
              <a:ahLst/>
              <a:cxnLst/>
              <a:rect l="l" t="t" r="r" b="b"/>
              <a:pathLst>
                <a:path w="60325" h="91439">
                  <a:moveTo>
                    <a:pt x="60198" y="12953"/>
                  </a:moveTo>
                  <a:lnTo>
                    <a:pt x="57912" y="3809"/>
                  </a:lnTo>
                  <a:lnTo>
                    <a:pt x="45720" y="0"/>
                  </a:lnTo>
                  <a:lnTo>
                    <a:pt x="36576" y="0"/>
                  </a:lnTo>
                  <a:lnTo>
                    <a:pt x="22860" y="3809"/>
                  </a:lnTo>
                  <a:lnTo>
                    <a:pt x="12192" y="17525"/>
                  </a:lnTo>
                  <a:lnTo>
                    <a:pt x="3810" y="38861"/>
                  </a:lnTo>
                  <a:lnTo>
                    <a:pt x="0" y="60959"/>
                  </a:lnTo>
                  <a:lnTo>
                    <a:pt x="1524" y="78485"/>
                  </a:lnTo>
                  <a:lnTo>
                    <a:pt x="8382" y="86867"/>
                  </a:lnTo>
                  <a:lnTo>
                    <a:pt x="20574" y="91439"/>
                  </a:lnTo>
                  <a:lnTo>
                    <a:pt x="25146" y="91439"/>
                  </a:lnTo>
                  <a:lnTo>
                    <a:pt x="55626" y="64769"/>
                  </a:lnTo>
                  <a:lnTo>
                    <a:pt x="30480" y="34289"/>
                  </a:lnTo>
                  <a:lnTo>
                    <a:pt x="0" y="60959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5763006" y="4046982"/>
              <a:ext cx="66040" cy="91440"/>
            </a:xfrm>
            <a:custGeom>
              <a:avLst/>
              <a:gdLst/>
              <a:ahLst/>
              <a:cxnLst/>
              <a:rect l="l" t="t" r="r" b="b"/>
              <a:pathLst>
                <a:path w="66039" h="91439">
                  <a:moveTo>
                    <a:pt x="65532" y="0"/>
                  </a:moveTo>
                  <a:lnTo>
                    <a:pt x="22098" y="0"/>
                  </a:lnTo>
                  <a:lnTo>
                    <a:pt x="10668" y="39624"/>
                  </a:lnTo>
                  <a:lnTo>
                    <a:pt x="16002" y="35052"/>
                  </a:lnTo>
                  <a:lnTo>
                    <a:pt x="29718" y="30480"/>
                  </a:lnTo>
                  <a:lnTo>
                    <a:pt x="42672" y="30480"/>
                  </a:lnTo>
                  <a:lnTo>
                    <a:pt x="54864" y="35052"/>
                  </a:lnTo>
                  <a:lnTo>
                    <a:pt x="62484" y="43434"/>
                  </a:lnTo>
                  <a:lnTo>
                    <a:pt x="64008" y="56388"/>
                  </a:lnTo>
                  <a:lnTo>
                    <a:pt x="62484" y="65532"/>
                  </a:lnTo>
                  <a:lnTo>
                    <a:pt x="56388" y="78486"/>
                  </a:lnTo>
                  <a:lnTo>
                    <a:pt x="45720" y="86868"/>
                  </a:lnTo>
                  <a:lnTo>
                    <a:pt x="32004" y="91440"/>
                  </a:lnTo>
                  <a:lnTo>
                    <a:pt x="19050" y="91440"/>
                  </a:lnTo>
                  <a:lnTo>
                    <a:pt x="6858" y="87630"/>
                  </a:lnTo>
                  <a:lnTo>
                    <a:pt x="3048" y="83058"/>
                  </a:lnTo>
                  <a:lnTo>
                    <a:pt x="0" y="74676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5888736" y="4046982"/>
              <a:ext cx="13970" cy="78740"/>
            </a:xfrm>
            <a:custGeom>
              <a:avLst/>
              <a:gdLst/>
              <a:ahLst/>
              <a:cxnLst/>
              <a:rect l="l" t="t" r="r" b="b"/>
              <a:pathLst>
                <a:path w="13970" h="78739">
                  <a:moveTo>
                    <a:pt x="13715" y="0"/>
                  </a:moveTo>
                  <a:lnTo>
                    <a:pt x="0" y="78486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5856732" y="4085844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4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5848350" y="4133850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0" y="0"/>
                  </a:moveTo>
                  <a:lnTo>
                    <a:pt x="78486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5962650" y="4046220"/>
              <a:ext cx="72390" cy="91440"/>
            </a:xfrm>
            <a:custGeom>
              <a:avLst/>
              <a:gdLst/>
              <a:ahLst/>
              <a:cxnLst/>
              <a:rect l="l" t="t" r="r" b="b"/>
              <a:pathLst>
                <a:path w="72389" h="91439">
                  <a:moveTo>
                    <a:pt x="72389" y="12953"/>
                  </a:moveTo>
                  <a:lnTo>
                    <a:pt x="65531" y="4571"/>
                  </a:lnTo>
                  <a:lnTo>
                    <a:pt x="52577" y="0"/>
                  </a:lnTo>
                  <a:lnTo>
                    <a:pt x="35813" y="0"/>
                  </a:lnTo>
                  <a:lnTo>
                    <a:pt x="21335" y="4571"/>
                  </a:lnTo>
                  <a:lnTo>
                    <a:pt x="11429" y="12953"/>
                  </a:lnTo>
                  <a:lnTo>
                    <a:pt x="9905" y="22097"/>
                  </a:lnTo>
                  <a:lnTo>
                    <a:pt x="12953" y="30479"/>
                  </a:lnTo>
                  <a:lnTo>
                    <a:pt x="16763" y="35051"/>
                  </a:lnTo>
                  <a:lnTo>
                    <a:pt x="24383" y="39623"/>
                  </a:lnTo>
                  <a:lnTo>
                    <a:pt x="48767" y="48005"/>
                  </a:lnTo>
                  <a:lnTo>
                    <a:pt x="57149" y="52577"/>
                  </a:lnTo>
                  <a:lnTo>
                    <a:pt x="60197" y="56387"/>
                  </a:lnTo>
                  <a:lnTo>
                    <a:pt x="63245" y="65531"/>
                  </a:lnTo>
                  <a:lnTo>
                    <a:pt x="60959" y="78485"/>
                  </a:lnTo>
                  <a:lnTo>
                    <a:pt x="51053" y="86867"/>
                  </a:lnTo>
                  <a:lnTo>
                    <a:pt x="37337" y="91439"/>
                  </a:lnTo>
                  <a:lnTo>
                    <a:pt x="19811" y="91439"/>
                  </a:lnTo>
                  <a:lnTo>
                    <a:pt x="7619" y="87629"/>
                  </a:lnTo>
                  <a:lnTo>
                    <a:pt x="0" y="78485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6047994" y="4046220"/>
              <a:ext cx="72390" cy="91440"/>
            </a:xfrm>
            <a:custGeom>
              <a:avLst/>
              <a:gdLst/>
              <a:ahLst/>
              <a:cxnLst/>
              <a:rect l="l" t="t" r="r" b="b"/>
              <a:pathLst>
                <a:path w="72389" h="91439">
                  <a:moveTo>
                    <a:pt x="0" y="91440"/>
                  </a:moveTo>
                  <a:lnTo>
                    <a:pt x="15240" y="0"/>
                  </a:lnTo>
                  <a:lnTo>
                    <a:pt x="72390" y="0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6055614" y="4089654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11" name="object 151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082415" y="5470778"/>
            <a:ext cx="102108" cy="207264"/>
          </a:xfrm>
          <a:prstGeom prst="rect">
            <a:avLst/>
          </a:prstGeom>
        </p:spPr>
      </p:pic>
      <p:grpSp>
        <p:nvGrpSpPr>
          <p:cNvPr id="1512" name="object 1512"/>
          <p:cNvGrpSpPr/>
          <p:nvPr/>
        </p:nvGrpSpPr>
        <p:grpSpPr>
          <a:xfrm>
            <a:off x="4083177" y="5739765"/>
            <a:ext cx="90805" cy="748665"/>
            <a:chOff x="4083177" y="5739765"/>
            <a:chExt cx="90805" cy="748665"/>
          </a:xfrm>
        </p:grpSpPr>
        <p:sp>
          <p:nvSpPr>
            <p:cNvPr id="1513" name="object 1513"/>
            <p:cNvSpPr/>
            <p:nvPr/>
          </p:nvSpPr>
          <p:spPr>
            <a:xfrm>
              <a:off x="4090416" y="5747004"/>
              <a:ext cx="73660" cy="59055"/>
            </a:xfrm>
            <a:custGeom>
              <a:avLst/>
              <a:gdLst/>
              <a:ahLst/>
              <a:cxnLst/>
              <a:rect l="l" t="t" r="r" b="b"/>
              <a:pathLst>
                <a:path w="73660" h="59054">
                  <a:moveTo>
                    <a:pt x="0" y="0"/>
                  </a:moveTo>
                  <a:lnTo>
                    <a:pt x="73152" y="12954"/>
                  </a:lnTo>
                  <a:lnTo>
                    <a:pt x="73152" y="44196"/>
                  </a:lnTo>
                  <a:lnTo>
                    <a:pt x="70104" y="54102"/>
                  </a:lnTo>
                  <a:lnTo>
                    <a:pt x="66294" y="56388"/>
                  </a:lnTo>
                  <a:lnTo>
                    <a:pt x="59436" y="58674"/>
                  </a:lnTo>
                  <a:lnTo>
                    <a:pt x="48768" y="57150"/>
                  </a:lnTo>
                  <a:lnTo>
                    <a:pt x="41910" y="52577"/>
                  </a:lnTo>
                  <a:lnTo>
                    <a:pt x="38862" y="48768"/>
                  </a:lnTo>
                  <a:lnTo>
                    <a:pt x="35052" y="37338"/>
                  </a:lnTo>
                  <a:lnTo>
                    <a:pt x="35052" y="6096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4090416" y="5820156"/>
              <a:ext cx="74295" cy="55880"/>
            </a:xfrm>
            <a:custGeom>
              <a:avLst/>
              <a:gdLst/>
              <a:ahLst/>
              <a:cxnLst/>
              <a:rect l="l" t="t" r="r" b="b"/>
              <a:pathLst>
                <a:path w="74295" h="55879">
                  <a:moveTo>
                    <a:pt x="0" y="0"/>
                  </a:moveTo>
                  <a:lnTo>
                    <a:pt x="73914" y="40386"/>
                  </a:lnTo>
                  <a:lnTo>
                    <a:pt x="762" y="55626"/>
                  </a:lnTo>
                </a:path>
              </a:pathLst>
            </a:custGeom>
            <a:ln w="1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115562" y="5834634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091178" y="5898642"/>
              <a:ext cx="73660" cy="58419"/>
            </a:xfrm>
            <a:custGeom>
              <a:avLst/>
              <a:gdLst/>
              <a:ahLst/>
              <a:cxnLst/>
              <a:rect l="l" t="t" r="r" b="b"/>
              <a:pathLst>
                <a:path w="73660" h="58420">
                  <a:moveTo>
                    <a:pt x="63246" y="57911"/>
                  </a:moveTo>
                  <a:lnTo>
                    <a:pt x="70104" y="51815"/>
                  </a:lnTo>
                  <a:lnTo>
                    <a:pt x="73152" y="41909"/>
                  </a:lnTo>
                  <a:lnTo>
                    <a:pt x="73152" y="28193"/>
                  </a:lnTo>
                  <a:lnTo>
                    <a:pt x="69342" y="16763"/>
                  </a:lnTo>
                  <a:lnTo>
                    <a:pt x="62484" y="9143"/>
                  </a:lnTo>
                  <a:lnTo>
                    <a:pt x="55626" y="7619"/>
                  </a:lnTo>
                  <a:lnTo>
                    <a:pt x="48768" y="9905"/>
                  </a:lnTo>
                  <a:lnTo>
                    <a:pt x="44958" y="12953"/>
                  </a:lnTo>
                  <a:lnTo>
                    <a:pt x="41910" y="19049"/>
                  </a:lnTo>
                  <a:lnTo>
                    <a:pt x="35052" y="38861"/>
                  </a:lnTo>
                  <a:lnTo>
                    <a:pt x="31242" y="45719"/>
                  </a:lnTo>
                  <a:lnTo>
                    <a:pt x="28194" y="48005"/>
                  </a:lnTo>
                  <a:lnTo>
                    <a:pt x="21336" y="50291"/>
                  </a:lnTo>
                  <a:lnTo>
                    <a:pt x="10668" y="48767"/>
                  </a:lnTo>
                  <a:lnTo>
                    <a:pt x="3810" y="40385"/>
                  </a:lnTo>
                  <a:lnTo>
                    <a:pt x="0" y="29717"/>
                  </a:lnTo>
                  <a:lnTo>
                    <a:pt x="0" y="15239"/>
                  </a:lnTo>
                  <a:lnTo>
                    <a:pt x="3810" y="6095"/>
                  </a:lnTo>
                  <a:lnTo>
                    <a:pt x="10668" y="0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4091178" y="5967984"/>
              <a:ext cx="74295" cy="58419"/>
            </a:xfrm>
            <a:custGeom>
              <a:avLst/>
              <a:gdLst/>
              <a:ahLst/>
              <a:cxnLst/>
              <a:rect l="l" t="t" r="r" b="b"/>
              <a:pathLst>
                <a:path w="74295" h="58420">
                  <a:moveTo>
                    <a:pt x="63246" y="57911"/>
                  </a:moveTo>
                  <a:lnTo>
                    <a:pt x="70104" y="52577"/>
                  </a:lnTo>
                  <a:lnTo>
                    <a:pt x="73914" y="42671"/>
                  </a:lnTo>
                  <a:lnTo>
                    <a:pt x="73221" y="28441"/>
                  </a:lnTo>
                  <a:lnTo>
                    <a:pt x="68851" y="15097"/>
                  </a:lnTo>
                  <a:lnTo>
                    <a:pt x="59964" y="8110"/>
                  </a:lnTo>
                  <a:lnTo>
                    <a:pt x="45720" y="12953"/>
                  </a:lnTo>
                  <a:lnTo>
                    <a:pt x="41910" y="19811"/>
                  </a:lnTo>
                  <a:lnTo>
                    <a:pt x="35052" y="39623"/>
                  </a:lnTo>
                  <a:lnTo>
                    <a:pt x="32004" y="45719"/>
                  </a:lnTo>
                  <a:lnTo>
                    <a:pt x="28194" y="48767"/>
                  </a:lnTo>
                  <a:lnTo>
                    <a:pt x="21336" y="51053"/>
                  </a:lnTo>
                  <a:lnTo>
                    <a:pt x="10668" y="48767"/>
                  </a:lnTo>
                  <a:lnTo>
                    <a:pt x="3810" y="41147"/>
                  </a:lnTo>
                  <a:lnTo>
                    <a:pt x="0" y="29717"/>
                  </a:lnTo>
                  <a:lnTo>
                    <a:pt x="0" y="16001"/>
                  </a:lnTo>
                  <a:lnTo>
                    <a:pt x="3810" y="6095"/>
                  </a:lnTo>
                  <a:lnTo>
                    <a:pt x="10668" y="0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4091940" y="6035802"/>
              <a:ext cx="73660" cy="56515"/>
            </a:xfrm>
            <a:custGeom>
              <a:avLst/>
              <a:gdLst/>
              <a:ahLst/>
              <a:cxnLst/>
              <a:rect l="l" t="t" r="r" b="b"/>
              <a:pathLst>
                <a:path w="73660" h="56514">
                  <a:moveTo>
                    <a:pt x="0" y="0"/>
                  </a:moveTo>
                  <a:lnTo>
                    <a:pt x="73152" y="41148"/>
                  </a:lnTo>
                  <a:lnTo>
                    <a:pt x="0" y="56388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4116324" y="6051042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290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4090887" y="6117336"/>
              <a:ext cx="75565" cy="57150"/>
            </a:xfrm>
            <a:custGeom>
              <a:avLst/>
              <a:gdLst/>
              <a:ahLst/>
              <a:cxnLst/>
              <a:rect l="l" t="t" r="r" b="b"/>
              <a:pathLst>
                <a:path w="75564" h="57150">
                  <a:moveTo>
                    <a:pt x="57440" y="57150"/>
                  </a:moveTo>
                  <a:lnTo>
                    <a:pt x="64298" y="54864"/>
                  </a:lnTo>
                  <a:lnTo>
                    <a:pt x="71156" y="49530"/>
                  </a:lnTo>
                  <a:lnTo>
                    <a:pt x="75213" y="34010"/>
                  </a:lnTo>
                  <a:lnTo>
                    <a:pt x="70704" y="20969"/>
                  </a:lnTo>
                  <a:lnTo>
                    <a:pt x="60324" y="10587"/>
                  </a:lnTo>
                  <a:lnTo>
                    <a:pt x="46772" y="3048"/>
                  </a:lnTo>
                  <a:lnTo>
                    <a:pt x="29246" y="0"/>
                  </a:lnTo>
                  <a:lnTo>
                    <a:pt x="18578" y="2285"/>
                  </a:lnTo>
                  <a:lnTo>
                    <a:pt x="5203" y="9394"/>
                  </a:lnTo>
                  <a:lnTo>
                    <a:pt x="0" y="20783"/>
                  </a:lnTo>
                  <a:lnTo>
                    <a:pt x="2371" y="33782"/>
                  </a:lnTo>
                  <a:lnTo>
                    <a:pt x="11720" y="45720"/>
                  </a:lnTo>
                  <a:lnTo>
                    <a:pt x="18578" y="51053"/>
                  </a:lnTo>
                  <a:lnTo>
                    <a:pt x="29246" y="52577"/>
                  </a:lnTo>
                  <a:lnTo>
                    <a:pt x="29246" y="35052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4091940" y="6185916"/>
              <a:ext cx="74295" cy="58419"/>
            </a:xfrm>
            <a:custGeom>
              <a:avLst/>
              <a:gdLst/>
              <a:ahLst/>
              <a:cxnLst/>
              <a:rect l="l" t="t" r="r" b="b"/>
              <a:pathLst>
                <a:path w="74295" h="58420">
                  <a:moveTo>
                    <a:pt x="0" y="0"/>
                  </a:moveTo>
                  <a:lnTo>
                    <a:pt x="73152" y="12954"/>
                  </a:lnTo>
                  <a:lnTo>
                    <a:pt x="73914" y="57912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4130802" y="6192774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2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4091940" y="6185916"/>
              <a:ext cx="1270" cy="45085"/>
            </a:xfrm>
            <a:custGeom>
              <a:avLst/>
              <a:gdLst/>
              <a:ahLst/>
              <a:cxnLst/>
              <a:rect l="l" t="t" r="r" b="b"/>
              <a:pathLst>
                <a:path w="1270" h="45085">
                  <a:moveTo>
                    <a:pt x="0" y="0"/>
                  </a:moveTo>
                  <a:lnTo>
                    <a:pt x="762" y="44958"/>
                  </a:lnTo>
                </a:path>
              </a:pathLst>
            </a:custGeom>
            <a:ln w="14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4092702" y="6264402"/>
              <a:ext cx="73660" cy="70485"/>
            </a:xfrm>
            <a:custGeom>
              <a:avLst/>
              <a:gdLst/>
              <a:ahLst/>
              <a:cxnLst/>
              <a:rect l="l" t="t" r="r" b="b"/>
              <a:pathLst>
                <a:path w="73660" h="70485">
                  <a:moveTo>
                    <a:pt x="73151" y="0"/>
                  </a:moveTo>
                  <a:lnTo>
                    <a:pt x="0" y="5334"/>
                  </a:lnTo>
                  <a:lnTo>
                    <a:pt x="73151" y="35052"/>
                  </a:lnTo>
                  <a:lnTo>
                    <a:pt x="0" y="39624"/>
                  </a:lnTo>
                  <a:lnTo>
                    <a:pt x="73151" y="70104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4092702" y="6336030"/>
              <a:ext cx="73660" cy="55880"/>
            </a:xfrm>
            <a:custGeom>
              <a:avLst/>
              <a:gdLst/>
              <a:ahLst/>
              <a:cxnLst/>
              <a:rect l="l" t="t" r="r" b="b"/>
              <a:pathLst>
                <a:path w="73660" h="55879">
                  <a:moveTo>
                    <a:pt x="0" y="0"/>
                  </a:moveTo>
                  <a:lnTo>
                    <a:pt x="73152" y="40386"/>
                  </a:lnTo>
                  <a:lnTo>
                    <a:pt x="762" y="55626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4117086" y="6350508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4131564" y="6425184"/>
              <a:ext cx="35560" cy="55880"/>
            </a:xfrm>
            <a:custGeom>
              <a:avLst/>
              <a:gdLst/>
              <a:ahLst/>
              <a:cxnLst/>
              <a:rect l="l" t="t" r="r" b="b"/>
              <a:pathLst>
                <a:path w="35560" h="55879">
                  <a:moveTo>
                    <a:pt x="35051" y="0"/>
                  </a:moveTo>
                  <a:lnTo>
                    <a:pt x="0" y="21336"/>
                  </a:lnTo>
                  <a:lnTo>
                    <a:pt x="35051" y="55626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4093464" y="6440424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38100" y="6096"/>
                  </a:moveTo>
                  <a:lnTo>
                    <a:pt x="0" y="0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29" name="object 152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544768" y="2859023"/>
            <a:ext cx="424995" cy="121158"/>
          </a:xfrm>
          <a:prstGeom prst="rect">
            <a:avLst/>
          </a:prstGeom>
        </p:spPr>
      </p:pic>
      <p:grpSp>
        <p:nvGrpSpPr>
          <p:cNvPr id="1530" name="object 1530"/>
          <p:cNvGrpSpPr/>
          <p:nvPr/>
        </p:nvGrpSpPr>
        <p:grpSpPr>
          <a:xfrm>
            <a:off x="5051297" y="2870454"/>
            <a:ext cx="224790" cy="83185"/>
            <a:chOff x="5051297" y="2870454"/>
            <a:chExt cx="224790" cy="83185"/>
          </a:xfrm>
        </p:grpSpPr>
        <p:pic>
          <p:nvPicPr>
            <p:cNvPr id="1531" name="object 153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51297" y="2870454"/>
              <a:ext cx="135636" cy="83058"/>
            </a:xfrm>
            <a:prstGeom prst="rect">
              <a:avLst/>
            </a:prstGeom>
          </p:spPr>
        </p:pic>
        <p:sp>
          <p:nvSpPr>
            <p:cNvPr id="1532" name="object 1532"/>
            <p:cNvSpPr/>
            <p:nvPr/>
          </p:nvSpPr>
          <p:spPr>
            <a:xfrm>
              <a:off x="5215889" y="2875026"/>
              <a:ext cx="55880" cy="35560"/>
            </a:xfrm>
            <a:custGeom>
              <a:avLst/>
              <a:gdLst/>
              <a:ahLst/>
              <a:cxnLst/>
              <a:rect l="l" t="t" r="r" b="b"/>
              <a:pathLst>
                <a:path w="55879" h="35560">
                  <a:moveTo>
                    <a:pt x="0" y="0"/>
                  </a:moveTo>
                  <a:lnTo>
                    <a:pt x="22098" y="35052"/>
                  </a:lnTo>
                  <a:lnTo>
                    <a:pt x="5562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5231129" y="2910078"/>
              <a:ext cx="6985" cy="38100"/>
            </a:xfrm>
            <a:custGeom>
              <a:avLst/>
              <a:gdLst/>
              <a:ahLst/>
              <a:cxnLst/>
              <a:rect l="l" t="t" r="r" b="b"/>
              <a:pathLst>
                <a:path w="6985" h="38100">
                  <a:moveTo>
                    <a:pt x="6858" y="0"/>
                  </a:moveTo>
                  <a:lnTo>
                    <a:pt x="0" y="3810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4" name="object 1534"/>
          <p:cNvSpPr/>
          <p:nvPr/>
        </p:nvSpPr>
        <p:spPr>
          <a:xfrm>
            <a:off x="5342382" y="2905343"/>
            <a:ext cx="66675" cy="21590"/>
          </a:xfrm>
          <a:custGeom>
            <a:avLst/>
            <a:gdLst/>
            <a:ahLst/>
            <a:cxnLst/>
            <a:rect l="l" t="t" r="r" b="b"/>
            <a:pathLst>
              <a:path w="66675" h="21589">
                <a:moveTo>
                  <a:pt x="0" y="21498"/>
                </a:moveTo>
                <a:lnTo>
                  <a:pt x="1524" y="14640"/>
                </a:lnTo>
                <a:lnTo>
                  <a:pt x="16470" y="0"/>
                </a:lnTo>
                <a:lnTo>
                  <a:pt x="32637" y="8615"/>
                </a:lnTo>
                <a:lnTo>
                  <a:pt x="49249" y="18339"/>
                </a:lnTo>
                <a:lnTo>
                  <a:pt x="65532" y="7020"/>
                </a:lnTo>
                <a:lnTo>
                  <a:pt x="66294" y="1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35" name="object 1535"/>
          <p:cNvGrpSpPr/>
          <p:nvPr/>
        </p:nvGrpSpPr>
        <p:grpSpPr>
          <a:xfrm>
            <a:off x="5501640" y="2854451"/>
            <a:ext cx="250190" cy="97790"/>
            <a:chOff x="5501640" y="2854451"/>
            <a:chExt cx="250190" cy="97790"/>
          </a:xfrm>
        </p:grpSpPr>
        <p:pic>
          <p:nvPicPr>
            <p:cNvPr id="1536" name="object 153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01640" y="2868929"/>
              <a:ext cx="131826" cy="83057"/>
            </a:xfrm>
            <a:prstGeom prst="rect">
              <a:avLst/>
            </a:prstGeom>
          </p:spPr>
        </p:pic>
        <p:pic>
          <p:nvPicPr>
            <p:cNvPr id="1537" name="object 153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57088" y="2854451"/>
              <a:ext cx="94488" cy="96774"/>
            </a:xfrm>
            <a:prstGeom prst="rect">
              <a:avLst/>
            </a:prstGeom>
          </p:spPr>
        </p:pic>
      </p:grpSp>
      <p:pic>
        <p:nvPicPr>
          <p:cNvPr id="1538" name="object 153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831585" y="2852927"/>
            <a:ext cx="277406" cy="121158"/>
          </a:xfrm>
          <a:prstGeom prst="rect">
            <a:avLst/>
          </a:prstGeom>
        </p:spPr>
      </p:pic>
      <p:grpSp>
        <p:nvGrpSpPr>
          <p:cNvPr id="1539" name="object 1539"/>
          <p:cNvGrpSpPr/>
          <p:nvPr/>
        </p:nvGrpSpPr>
        <p:grpSpPr>
          <a:xfrm>
            <a:off x="4094226" y="2542032"/>
            <a:ext cx="715645" cy="158750"/>
            <a:chOff x="4094226" y="2542032"/>
            <a:chExt cx="715645" cy="158750"/>
          </a:xfrm>
        </p:grpSpPr>
        <p:sp>
          <p:nvSpPr>
            <p:cNvPr id="1540" name="object 1540"/>
            <p:cNvSpPr/>
            <p:nvPr/>
          </p:nvSpPr>
          <p:spPr>
            <a:xfrm>
              <a:off x="4103370" y="2554224"/>
              <a:ext cx="110489" cy="137160"/>
            </a:xfrm>
            <a:custGeom>
              <a:avLst/>
              <a:gdLst/>
              <a:ahLst/>
              <a:cxnLst/>
              <a:rect l="l" t="t" r="r" b="b"/>
              <a:pathLst>
                <a:path w="110489" h="137160">
                  <a:moveTo>
                    <a:pt x="0" y="137159"/>
                  </a:moveTo>
                  <a:lnTo>
                    <a:pt x="23622" y="0"/>
                  </a:lnTo>
                  <a:lnTo>
                    <a:pt x="83058" y="0"/>
                  </a:lnTo>
                  <a:lnTo>
                    <a:pt x="101346" y="6095"/>
                  </a:lnTo>
                  <a:lnTo>
                    <a:pt x="106680" y="12953"/>
                  </a:lnTo>
                  <a:lnTo>
                    <a:pt x="110489" y="25907"/>
                  </a:lnTo>
                  <a:lnTo>
                    <a:pt x="107442" y="44957"/>
                  </a:lnTo>
                  <a:lnTo>
                    <a:pt x="99060" y="58673"/>
                  </a:lnTo>
                  <a:lnTo>
                    <a:pt x="90678" y="64769"/>
                  </a:lnTo>
                  <a:lnTo>
                    <a:pt x="70104" y="71627"/>
                  </a:lnTo>
                  <a:lnTo>
                    <a:pt x="11430" y="71627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4247388" y="2553462"/>
              <a:ext cx="108585" cy="137160"/>
            </a:xfrm>
            <a:custGeom>
              <a:avLst/>
              <a:gdLst/>
              <a:ahLst/>
              <a:cxnLst/>
              <a:rect l="l" t="t" r="r" b="b"/>
              <a:pathLst>
                <a:path w="108585" h="137160">
                  <a:moveTo>
                    <a:pt x="16763" y="0"/>
                  </a:moveTo>
                  <a:lnTo>
                    <a:pt x="0" y="98298"/>
                  </a:lnTo>
                  <a:lnTo>
                    <a:pt x="3047" y="118110"/>
                  </a:lnTo>
                  <a:lnTo>
                    <a:pt x="14477" y="131064"/>
                  </a:lnTo>
                  <a:lnTo>
                    <a:pt x="32765" y="137160"/>
                  </a:lnTo>
                  <a:lnTo>
                    <a:pt x="45719" y="137160"/>
                  </a:lnTo>
                  <a:lnTo>
                    <a:pt x="66293" y="130302"/>
                  </a:lnTo>
                  <a:lnTo>
                    <a:pt x="81533" y="117348"/>
                  </a:lnTo>
                  <a:lnTo>
                    <a:pt x="91439" y="97536"/>
                  </a:lnTo>
                  <a:lnTo>
                    <a:pt x="108203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4384548" y="2552700"/>
              <a:ext cx="110489" cy="138430"/>
            </a:xfrm>
            <a:custGeom>
              <a:avLst/>
              <a:gdLst/>
              <a:ahLst/>
              <a:cxnLst/>
              <a:rect l="l" t="t" r="r" b="b"/>
              <a:pathLst>
                <a:path w="110489" h="138430">
                  <a:moveTo>
                    <a:pt x="0" y="137922"/>
                  </a:moveTo>
                  <a:lnTo>
                    <a:pt x="23622" y="0"/>
                  </a:lnTo>
                  <a:lnTo>
                    <a:pt x="82296" y="0"/>
                  </a:lnTo>
                  <a:lnTo>
                    <a:pt x="100584" y="6858"/>
                  </a:lnTo>
                  <a:lnTo>
                    <a:pt x="105918" y="12954"/>
                  </a:lnTo>
                  <a:lnTo>
                    <a:pt x="110489" y="25908"/>
                  </a:lnTo>
                  <a:lnTo>
                    <a:pt x="108204" y="38862"/>
                  </a:lnTo>
                  <a:lnTo>
                    <a:pt x="99822" y="52578"/>
                  </a:lnTo>
                  <a:lnTo>
                    <a:pt x="92202" y="58674"/>
                  </a:lnTo>
                  <a:lnTo>
                    <a:pt x="70866" y="65532"/>
                  </a:lnTo>
                  <a:lnTo>
                    <a:pt x="12192" y="65532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4384548" y="2618232"/>
              <a:ext cx="99060" cy="72390"/>
            </a:xfrm>
            <a:custGeom>
              <a:avLst/>
              <a:gdLst/>
              <a:ahLst/>
              <a:cxnLst/>
              <a:rect l="l" t="t" r="r" b="b"/>
              <a:pathLst>
                <a:path w="99060" h="72389">
                  <a:moveTo>
                    <a:pt x="70865" y="0"/>
                  </a:moveTo>
                  <a:lnTo>
                    <a:pt x="89915" y="6096"/>
                  </a:lnTo>
                  <a:lnTo>
                    <a:pt x="95249" y="12954"/>
                  </a:lnTo>
                  <a:lnTo>
                    <a:pt x="99059" y="25908"/>
                  </a:lnTo>
                  <a:lnTo>
                    <a:pt x="96011" y="45720"/>
                  </a:lnTo>
                  <a:lnTo>
                    <a:pt x="86867" y="58674"/>
                  </a:lnTo>
                  <a:lnTo>
                    <a:pt x="79247" y="65532"/>
                  </a:lnTo>
                  <a:lnTo>
                    <a:pt x="58673" y="71628"/>
                  </a:lnTo>
                  <a:lnTo>
                    <a:pt x="0" y="7239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4521708" y="2552700"/>
              <a:ext cx="78740" cy="137160"/>
            </a:xfrm>
            <a:custGeom>
              <a:avLst/>
              <a:gdLst/>
              <a:ahLst/>
              <a:cxnLst/>
              <a:rect l="l" t="t" r="r" b="b"/>
              <a:pathLst>
                <a:path w="78739" h="137160">
                  <a:moveTo>
                    <a:pt x="23622" y="0"/>
                  </a:moveTo>
                  <a:lnTo>
                    <a:pt x="0" y="137160"/>
                  </a:lnTo>
                  <a:lnTo>
                    <a:pt x="78486" y="136398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4632960" y="2551938"/>
              <a:ext cx="24130" cy="137160"/>
            </a:xfrm>
            <a:custGeom>
              <a:avLst/>
              <a:gdLst/>
              <a:ahLst/>
              <a:cxnLst/>
              <a:rect l="l" t="t" r="r" b="b"/>
              <a:pathLst>
                <a:path w="24129" h="137160">
                  <a:moveTo>
                    <a:pt x="0" y="137159"/>
                  </a:moveTo>
                  <a:lnTo>
                    <a:pt x="2362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4693920" y="2551176"/>
              <a:ext cx="106680" cy="140335"/>
            </a:xfrm>
            <a:custGeom>
              <a:avLst/>
              <a:gdLst/>
              <a:ahLst/>
              <a:cxnLst/>
              <a:rect l="l" t="t" r="r" b="b"/>
              <a:pathLst>
                <a:path w="106679" h="140335">
                  <a:moveTo>
                    <a:pt x="106679" y="32766"/>
                  </a:moveTo>
                  <a:lnTo>
                    <a:pt x="102869" y="19812"/>
                  </a:lnTo>
                  <a:lnTo>
                    <a:pt x="92201" y="6858"/>
                  </a:lnTo>
                  <a:lnTo>
                    <a:pt x="80009" y="0"/>
                  </a:lnTo>
                  <a:lnTo>
                    <a:pt x="54101" y="762"/>
                  </a:lnTo>
                  <a:lnTo>
                    <a:pt x="15239" y="33528"/>
                  </a:lnTo>
                  <a:lnTo>
                    <a:pt x="0" y="85344"/>
                  </a:lnTo>
                  <a:lnTo>
                    <a:pt x="5657" y="113443"/>
                  </a:lnTo>
                  <a:lnTo>
                    <a:pt x="20621" y="132911"/>
                  </a:lnTo>
                  <a:lnTo>
                    <a:pt x="42991" y="140025"/>
                  </a:lnTo>
                  <a:lnTo>
                    <a:pt x="70865" y="131064"/>
                  </a:lnTo>
                  <a:lnTo>
                    <a:pt x="86105" y="118110"/>
                  </a:lnTo>
                  <a:lnTo>
                    <a:pt x="94487" y="105156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7" name="object 1547"/>
          <p:cNvGrpSpPr/>
          <p:nvPr/>
        </p:nvGrpSpPr>
        <p:grpSpPr>
          <a:xfrm>
            <a:off x="4936997" y="2538983"/>
            <a:ext cx="636270" cy="158750"/>
            <a:chOff x="4936997" y="2538983"/>
            <a:chExt cx="636270" cy="158750"/>
          </a:xfrm>
        </p:grpSpPr>
        <p:sp>
          <p:nvSpPr>
            <p:cNvPr id="1548" name="object 1548"/>
            <p:cNvSpPr/>
            <p:nvPr/>
          </p:nvSpPr>
          <p:spPr>
            <a:xfrm>
              <a:off x="4946141" y="2550413"/>
              <a:ext cx="104775" cy="138430"/>
            </a:xfrm>
            <a:custGeom>
              <a:avLst/>
              <a:gdLst/>
              <a:ahLst/>
              <a:cxnLst/>
              <a:rect l="l" t="t" r="r" b="b"/>
              <a:pathLst>
                <a:path w="104775" h="138430">
                  <a:moveTo>
                    <a:pt x="0" y="137922"/>
                  </a:moveTo>
                  <a:lnTo>
                    <a:pt x="76200" y="0"/>
                  </a:lnTo>
                  <a:lnTo>
                    <a:pt x="104394" y="13716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4973573" y="2641853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0" name="object 15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81015" y="2539745"/>
              <a:ext cx="348996" cy="156971"/>
            </a:xfrm>
            <a:prstGeom prst="rect">
              <a:avLst/>
            </a:prstGeom>
          </p:spPr>
        </p:pic>
        <p:sp>
          <p:nvSpPr>
            <p:cNvPr id="1551" name="object 1551"/>
            <p:cNvSpPr/>
            <p:nvPr/>
          </p:nvSpPr>
          <p:spPr>
            <a:xfrm>
              <a:off x="5459729" y="2548127"/>
              <a:ext cx="104775" cy="66040"/>
            </a:xfrm>
            <a:custGeom>
              <a:avLst/>
              <a:gdLst/>
              <a:ahLst/>
              <a:cxnLst/>
              <a:rect l="l" t="t" r="r" b="b"/>
              <a:pathLst>
                <a:path w="104775" h="66039">
                  <a:moveTo>
                    <a:pt x="0" y="761"/>
                  </a:moveTo>
                  <a:lnTo>
                    <a:pt x="41148" y="65531"/>
                  </a:lnTo>
                  <a:lnTo>
                    <a:pt x="104394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488685" y="2613659"/>
              <a:ext cx="12700" cy="72390"/>
            </a:xfrm>
            <a:custGeom>
              <a:avLst/>
              <a:gdLst/>
              <a:ahLst/>
              <a:cxnLst/>
              <a:rect l="l" t="t" r="r" b="b"/>
              <a:pathLst>
                <a:path w="12700" h="72389">
                  <a:moveTo>
                    <a:pt x="12191" y="0"/>
                  </a:moveTo>
                  <a:lnTo>
                    <a:pt x="0" y="7239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53" name="object 155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81471" y="2538222"/>
            <a:ext cx="300990" cy="156210"/>
          </a:xfrm>
          <a:prstGeom prst="rect">
            <a:avLst/>
          </a:prstGeom>
        </p:spPr>
      </p:pic>
      <p:pic>
        <p:nvPicPr>
          <p:cNvPr id="1554" name="object 155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147053" y="2535173"/>
            <a:ext cx="375665" cy="156971"/>
          </a:xfrm>
          <a:prstGeom prst="rect">
            <a:avLst/>
          </a:prstGeom>
        </p:spPr>
      </p:pic>
      <p:grpSp>
        <p:nvGrpSpPr>
          <p:cNvPr id="1555" name="object 1555"/>
          <p:cNvGrpSpPr/>
          <p:nvPr/>
        </p:nvGrpSpPr>
        <p:grpSpPr>
          <a:xfrm>
            <a:off x="5446776" y="4849367"/>
            <a:ext cx="471805" cy="327025"/>
            <a:chOff x="5446776" y="4849367"/>
            <a:chExt cx="471805" cy="327025"/>
          </a:xfrm>
        </p:grpSpPr>
        <p:pic>
          <p:nvPicPr>
            <p:cNvPr id="1556" name="object 15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06212" y="4850129"/>
              <a:ext cx="137922" cy="82296"/>
            </a:xfrm>
            <a:prstGeom prst="rect">
              <a:avLst/>
            </a:prstGeom>
          </p:spPr>
        </p:pic>
        <p:pic>
          <p:nvPicPr>
            <p:cNvPr id="1557" name="object 15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68518" y="4849367"/>
              <a:ext cx="188976" cy="82296"/>
            </a:xfrm>
            <a:prstGeom prst="rect">
              <a:avLst/>
            </a:prstGeom>
          </p:spPr>
        </p:pic>
        <p:pic>
          <p:nvPicPr>
            <p:cNvPr id="1558" name="object 15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46776" y="4970525"/>
              <a:ext cx="471678" cy="84581"/>
            </a:xfrm>
            <a:prstGeom prst="rect">
              <a:avLst/>
            </a:prstGeom>
          </p:spPr>
        </p:pic>
        <p:pic>
          <p:nvPicPr>
            <p:cNvPr id="1559" name="object 15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42788" y="5093207"/>
              <a:ext cx="280416" cy="83058"/>
            </a:xfrm>
            <a:prstGeom prst="rect">
              <a:avLst/>
            </a:prstGeom>
          </p:spPr>
        </p:pic>
      </p:grpSp>
      <p:sp>
        <p:nvSpPr>
          <p:cNvPr id="1560" name="object 1560"/>
          <p:cNvSpPr/>
          <p:nvPr/>
        </p:nvSpPr>
        <p:spPr>
          <a:xfrm>
            <a:off x="6340602" y="12403073"/>
            <a:ext cx="1844039" cy="6985"/>
          </a:xfrm>
          <a:custGeom>
            <a:avLst/>
            <a:gdLst/>
            <a:ahLst/>
            <a:cxnLst/>
            <a:rect l="l" t="t" r="r" b="b"/>
            <a:pathLst>
              <a:path w="1844040" h="6984">
                <a:moveTo>
                  <a:pt x="1844039" y="0"/>
                </a:moveTo>
                <a:lnTo>
                  <a:pt x="0" y="685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1" name="object 1561"/>
          <p:cNvGrpSpPr/>
          <p:nvPr/>
        </p:nvGrpSpPr>
        <p:grpSpPr>
          <a:xfrm>
            <a:off x="6321552" y="3265170"/>
            <a:ext cx="99060" cy="1819275"/>
            <a:chOff x="6321552" y="3265170"/>
            <a:chExt cx="99060" cy="1819275"/>
          </a:xfrm>
        </p:grpSpPr>
        <p:sp>
          <p:nvSpPr>
            <p:cNvPr id="1562" name="object 1562"/>
            <p:cNvSpPr/>
            <p:nvPr/>
          </p:nvSpPr>
          <p:spPr>
            <a:xfrm>
              <a:off x="6392418" y="3269742"/>
              <a:ext cx="5715" cy="177800"/>
            </a:xfrm>
            <a:custGeom>
              <a:avLst/>
              <a:gdLst/>
              <a:ahLst/>
              <a:cxnLst/>
              <a:rect l="l" t="t" r="r" b="b"/>
              <a:pathLst>
                <a:path w="5714" h="177800">
                  <a:moveTo>
                    <a:pt x="5334" y="0"/>
                  </a:moveTo>
                  <a:lnTo>
                    <a:pt x="0" y="17754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6371082" y="3406140"/>
              <a:ext cx="44450" cy="40005"/>
            </a:xfrm>
            <a:custGeom>
              <a:avLst/>
              <a:gdLst/>
              <a:ahLst/>
              <a:cxnLst/>
              <a:rect l="l" t="t" r="r" b="b"/>
              <a:pathLst>
                <a:path w="44450" h="40004">
                  <a:moveTo>
                    <a:pt x="0" y="0"/>
                  </a:moveTo>
                  <a:lnTo>
                    <a:pt x="44196" y="396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6370320" y="3415284"/>
              <a:ext cx="45720" cy="21590"/>
            </a:xfrm>
            <a:custGeom>
              <a:avLst/>
              <a:gdLst/>
              <a:ahLst/>
              <a:cxnLst/>
              <a:rect l="l" t="t" r="r" b="b"/>
              <a:pathLst>
                <a:path w="45720" h="21589">
                  <a:moveTo>
                    <a:pt x="45720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6386322" y="3451860"/>
              <a:ext cx="6350" cy="228600"/>
            </a:xfrm>
            <a:custGeom>
              <a:avLst/>
              <a:gdLst/>
              <a:ahLst/>
              <a:cxnLst/>
              <a:rect l="l" t="t" r="r" b="b"/>
              <a:pathLst>
                <a:path w="6350" h="228600">
                  <a:moveTo>
                    <a:pt x="6096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6364224" y="3639312"/>
              <a:ext cx="45085" cy="40005"/>
            </a:xfrm>
            <a:custGeom>
              <a:avLst/>
              <a:gdLst/>
              <a:ahLst/>
              <a:cxnLst/>
              <a:rect l="l" t="t" r="r" b="b"/>
              <a:pathLst>
                <a:path w="45085" h="40004">
                  <a:moveTo>
                    <a:pt x="0" y="0"/>
                  </a:moveTo>
                  <a:lnTo>
                    <a:pt x="44958" y="396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6363462" y="3648456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89" h="21589">
                  <a:moveTo>
                    <a:pt x="46482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6380226" y="3685032"/>
              <a:ext cx="6350" cy="228600"/>
            </a:xfrm>
            <a:custGeom>
              <a:avLst/>
              <a:gdLst/>
              <a:ahLst/>
              <a:cxnLst/>
              <a:rect l="l" t="t" r="r" b="b"/>
              <a:pathLst>
                <a:path w="6350" h="228600">
                  <a:moveTo>
                    <a:pt x="6096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6358128" y="3871722"/>
              <a:ext cx="45085" cy="40640"/>
            </a:xfrm>
            <a:custGeom>
              <a:avLst/>
              <a:gdLst/>
              <a:ahLst/>
              <a:cxnLst/>
              <a:rect l="l" t="t" r="r" b="b"/>
              <a:pathLst>
                <a:path w="45085" h="40639">
                  <a:moveTo>
                    <a:pt x="0" y="0"/>
                  </a:moveTo>
                  <a:lnTo>
                    <a:pt x="44958" y="4038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6357366" y="3881628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46482" y="0"/>
                  </a:moveTo>
                  <a:lnTo>
                    <a:pt x="0" y="2057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6373368" y="3918204"/>
              <a:ext cx="6985" cy="228600"/>
            </a:xfrm>
            <a:custGeom>
              <a:avLst/>
              <a:gdLst/>
              <a:ahLst/>
              <a:cxnLst/>
              <a:rect l="l" t="t" r="r" b="b"/>
              <a:pathLst>
                <a:path w="6985" h="228600">
                  <a:moveTo>
                    <a:pt x="6858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6352032" y="4104894"/>
              <a:ext cx="45085" cy="40640"/>
            </a:xfrm>
            <a:custGeom>
              <a:avLst/>
              <a:gdLst/>
              <a:ahLst/>
              <a:cxnLst/>
              <a:rect l="l" t="t" r="r" b="b"/>
              <a:pathLst>
                <a:path w="45085" h="40639">
                  <a:moveTo>
                    <a:pt x="0" y="0"/>
                  </a:moveTo>
                  <a:lnTo>
                    <a:pt x="44958" y="4038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6351270" y="411480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46482" y="0"/>
                  </a:moveTo>
                  <a:lnTo>
                    <a:pt x="0" y="2057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6367272" y="4151376"/>
              <a:ext cx="6350" cy="228600"/>
            </a:xfrm>
            <a:custGeom>
              <a:avLst/>
              <a:gdLst/>
              <a:ahLst/>
              <a:cxnLst/>
              <a:rect l="l" t="t" r="r" b="b"/>
              <a:pathLst>
                <a:path w="6350" h="228600">
                  <a:moveTo>
                    <a:pt x="6096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6345936" y="4338066"/>
              <a:ext cx="44450" cy="40640"/>
            </a:xfrm>
            <a:custGeom>
              <a:avLst/>
              <a:gdLst/>
              <a:ahLst/>
              <a:cxnLst/>
              <a:rect l="l" t="t" r="r" b="b"/>
              <a:pathLst>
                <a:path w="44450" h="40639">
                  <a:moveTo>
                    <a:pt x="0" y="0"/>
                  </a:moveTo>
                  <a:lnTo>
                    <a:pt x="44196" y="4038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6345174" y="4347972"/>
              <a:ext cx="45720" cy="20955"/>
            </a:xfrm>
            <a:custGeom>
              <a:avLst/>
              <a:gdLst/>
              <a:ahLst/>
              <a:cxnLst/>
              <a:rect l="l" t="t" r="r" b="b"/>
              <a:pathLst>
                <a:path w="45720" h="20954">
                  <a:moveTo>
                    <a:pt x="45720" y="0"/>
                  </a:moveTo>
                  <a:lnTo>
                    <a:pt x="0" y="2057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6361176" y="4384548"/>
              <a:ext cx="6350" cy="228600"/>
            </a:xfrm>
            <a:custGeom>
              <a:avLst/>
              <a:gdLst/>
              <a:ahLst/>
              <a:cxnLst/>
              <a:rect l="l" t="t" r="r" b="b"/>
              <a:pathLst>
                <a:path w="6350" h="228600">
                  <a:moveTo>
                    <a:pt x="6096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6339078" y="4571238"/>
              <a:ext cx="45085" cy="40005"/>
            </a:xfrm>
            <a:custGeom>
              <a:avLst/>
              <a:gdLst/>
              <a:ahLst/>
              <a:cxnLst/>
              <a:rect l="l" t="t" r="r" b="b"/>
              <a:pathLst>
                <a:path w="45085" h="40004">
                  <a:moveTo>
                    <a:pt x="0" y="0"/>
                  </a:moveTo>
                  <a:lnTo>
                    <a:pt x="44958" y="396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6338316" y="4580382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89" h="21589">
                  <a:moveTo>
                    <a:pt x="46482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6355080" y="4617720"/>
              <a:ext cx="6350" cy="228600"/>
            </a:xfrm>
            <a:custGeom>
              <a:avLst/>
              <a:gdLst/>
              <a:ahLst/>
              <a:cxnLst/>
              <a:rect l="l" t="t" r="r" b="b"/>
              <a:pathLst>
                <a:path w="6350" h="228600">
                  <a:moveTo>
                    <a:pt x="6096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6332982" y="4804410"/>
              <a:ext cx="45085" cy="40005"/>
            </a:xfrm>
            <a:custGeom>
              <a:avLst/>
              <a:gdLst/>
              <a:ahLst/>
              <a:cxnLst/>
              <a:rect l="l" t="t" r="r" b="b"/>
              <a:pathLst>
                <a:path w="45085" h="40004">
                  <a:moveTo>
                    <a:pt x="0" y="0"/>
                  </a:moveTo>
                  <a:lnTo>
                    <a:pt x="44958" y="396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6332220" y="4813554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89" h="21589">
                  <a:moveTo>
                    <a:pt x="46482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6348222" y="4850892"/>
              <a:ext cx="6985" cy="228600"/>
            </a:xfrm>
            <a:custGeom>
              <a:avLst/>
              <a:gdLst/>
              <a:ahLst/>
              <a:cxnLst/>
              <a:rect l="l" t="t" r="r" b="b"/>
              <a:pathLst>
                <a:path w="6985" h="228600">
                  <a:moveTo>
                    <a:pt x="6858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6326886" y="5037582"/>
              <a:ext cx="45085" cy="40005"/>
            </a:xfrm>
            <a:custGeom>
              <a:avLst/>
              <a:gdLst/>
              <a:ahLst/>
              <a:cxnLst/>
              <a:rect l="l" t="t" r="r" b="b"/>
              <a:pathLst>
                <a:path w="45085" h="40004">
                  <a:moveTo>
                    <a:pt x="0" y="0"/>
                  </a:moveTo>
                  <a:lnTo>
                    <a:pt x="44958" y="396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6326124" y="5046726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89" h="21589">
                  <a:moveTo>
                    <a:pt x="46482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6" name="object 1586"/>
          <p:cNvGrpSpPr/>
          <p:nvPr/>
        </p:nvGrpSpPr>
        <p:grpSpPr>
          <a:xfrm>
            <a:off x="6315455" y="5266182"/>
            <a:ext cx="55244" cy="48895"/>
            <a:chOff x="6315455" y="5266182"/>
            <a:chExt cx="55244" cy="48895"/>
          </a:xfrm>
        </p:grpSpPr>
        <p:sp>
          <p:nvSpPr>
            <p:cNvPr id="1587" name="object 1587"/>
            <p:cNvSpPr/>
            <p:nvPr/>
          </p:nvSpPr>
          <p:spPr>
            <a:xfrm>
              <a:off x="6320789" y="5270754"/>
              <a:ext cx="44450" cy="40005"/>
            </a:xfrm>
            <a:custGeom>
              <a:avLst/>
              <a:gdLst/>
              <a:ahLst/>
              <a:cxnLst/>
              <a:rect l="l" t="t" r="r" b="b"/>
              <a:pathLst>
                <a:path w="44450" h="40004">
                  <a:moveTo>
                    <a:pt x="0" y="0"/>
                  </a:moveTo>
                  <a:lnTo>
                    <a:pt x="44196" y="396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6320027" y="5279898"/>
              <a:ext cx="45720" cy="21590"/>
            </a:xfrm>
            <a:custGeom>
              <a:avLst/>
              <a:gdLst/>
              <a:ahLst/>
              <a:cxnLst/>
              <a:rect l="l" t="t" r="r" b="b"/>
              <a:pathLst>
                <a:path w="45720" h="21589">
                  <a:moveTo>
                    <a:pt x="45720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9" name="object 1589"/>
          <p:cNvGrpSpPr/>
          <p:nvPr/>
        </p:nvGrpSpPr>
        <p:grpSpPr>
          <a:xfrm>
            <a:off x="6308597" y="5499353"/>
            <a:ext cx="55880" cy="48895"/>
            <a:chOff x="6308597" y="5499353"/>
            <a:chExt cx="55880" cy="48895"/>
          </a:xfrm>
        </p:grpSpPr>
        <p:sp>
          <p:nvSpPr>
            <p:cNvPr id="1590" name="object 1590"/>
            <p:cNvSpPr/>
            <p:nvPr/>
          </p:nvSpPr>
          <p:spPr>
            <a:xfrm>
              <a:off x="6313931" y="5503925"/>
              <a:ext cx="45085" cy="40005"/>
            </a:xfrm>
            <a:custGeom>
              <a:avLst/>
              <a:gdLst/>
              <a:ahLst/>
              <a:cxnLst/>
              <a:rect l="l" t="t" r="r" b="b"/>
              <a:pathLst>
                <a:path w="45085" h="40004">
                  <a:moveTo>
                    <a:pt x="0" y="0"/>
                  </a:moveTo>
                  <a:lnTo>
                    <a:pt x="44958" y="396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6313169" y="5513069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89" h="21589">
                  <a:moveTo>
                    <a:pt x="46482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2" name="object 1592"/>
          <p:cNvGrpSpPr/>
          <p:nvPr/>
        </p:nvGrpSpPr>
        <p:grpSpPr>
          <a:xfrm>
            <a:off x="3667125" y="3272028"/>
            <a:ext cx="4525010" cy="9250045"/>
            <a:chOff x="3667125" y="3272028"/>
            <a:chExt cx="4525010" cy="9250045"/>
          </a:xfrm>
        </p:grpSpPr>
        <p:sp>
          <p:nvSpPr>
            <p:cNvPr id="1593" name="object 1593"/>
            <p:cNvSpPr/>
            <p:nvPr/>
          </p:nvSpPr>
          <p:spPr>
            <a:xfrm>
              <a:off x="6307835" y="5737098"/>
              <a:ext cx="45085" cy="40005"/>
            </a:xfrm>
            <a:custGeom>
              <a:avLst/>
              <a:gdLst/>
              <a:ahLst/>
              <a:cxnLst/>
              <a:rect l="l" t="t" r="r" b="b"/>
              <a:pathLst>
                <a:path w="45085" h="40004">
                  <a:moveTo>
                    <a:pt x="0" y="0"/>
                  </a:moveTo>
                  <a:lnTo>
                    <a:pt x="44958" y="396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6307073" y="5746242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89" h="21589">
                  <a:moveTo>
                    <a:pt x="46482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5" name="object 15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67125" y="3272028"/>
              <a:ext cx="4524756" cy="9249918"/>
            </a:xfrm>
            <a:prstGeom prst="rect">
              <a:avLst/>
            </a:prstGeom>
          </p:spPr>
        </p:pic>
        <p:sp>
          <p:nvSpPr>
            <p:cNvPr id="1596" name="object 1596"/>
            <p:cNvSpPr/>
            <p:nvPr/>
          </p:nvSpPr>
          <p:spPr>
            <a:xfrm>
              <a:off x="4354830" y="6192012"/>
              <a:ext cx="3248660" cy="3665220"/>
            </a:xfrm>
            <a:custGeom>
              <a:avLst/>
              <a:gdLst/>
              <a:ahLst/>
              <a:cxnLst/>
              <a:rect l="l" t="t" r="r" b="b"/>
              <a:pathLst>
                <a:path w="3248659" h="3665220">
                  <a:moveTo>
                    <a:pt x="10667" y="3665220"/>
                  </a:moveTo>
                  <a:lnTo>
                    <a:pt x="0" y="1562100"/>
                  </a:lnTo>
                  <a:lnTo>
                    <a:pt x="681989" y="1562100"/>
                  </a:lnTo>
                  <a:lnTo>
                    <a:pt x="675893" y="4572"/>
                  </a:lnTo>
                  <a:lnTo>
                    <a:pt x="3248405" y="0"/>
                  </a:lnTo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036819" y="7754112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0" y="0"/>
                  </a:moveTo>
                  <a:lnTo>
                    <a:pt x="769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170932" y="775411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342382" y="775411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513832" y="775411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685282" y="775411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856732" y="775411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6028182" y="775411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6199632" y="7754112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0" y="0"/>
                  </a:moveTo>
                  <a:lnTo>
                    <a:pt x="769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506211" y="6992112"/>
              <a:ext cx="20320" cy="73660"/>
            </a:xfrm>
            <a:custGeom>
              <a:avLst/>
              <a:gdLst/>
              <a:ahLst/>
              <a:cxnLst/>
              <a:rect l="l" t="t" r="r" b="b"/>
              <a:pathLst>
                <a:path w="20320" h="73659">
                  <a:moveTo>
                    <a:pt x="0" y="14477"/>
                  </a:moveTo>
                  <a:lnTo>
                    <a:pt x="7620" y="10667"/>
                  </a:lnTo>
                  <a:lnTo>
                    <a:pt x="19812" y="0"/>
                  </a:lnTo>
                  <a:lnTo>
                    <a:pt x="7620" y="7315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6" name="object 160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15177" y="6986016"/>
              <a:ext cx="358140" cy="83820"/>
            </a:xfrm>
            <a:prstGeom prst="rect">
              <a:avLst/>
            </a:prstGeom>
          </p:spPr>
        </p:pic>
        <p:pic>
          <p:nvPicPr>
            <p:cNvPr id="1607" name="object 16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38289" y="7107936"/>
              <a:ext cx="404301" cy="121920"/>
            </a:xfrm>
            <a:prstGeom prst="rect">
              <a:avLst/>
            </a:prstGeom>
          </p:spPr>
        </p:pic>
      </p:grpSp>
      <p:grpSp>
        <p:nvGrpSpPr>
          <p:cNvPr id="1608" name="object 1608"/>
          <p:cNvGrpSpPr/>
          <p:nvPr/>
        </p:nvGrpSpPr>
        <p:grpSpPr>
          <a:xfrm>
            <a:off x="2663189" y="12449556"/>
            <a:ext cx="485140" cy="120650"/>
            <a:chOff x="2663189" y="12449556"/>
            <a:chExt cx="485140" cy="120650"/>
          </a:xfrm>
        </p:grpSpPr>
        <p:sp>
          <p:nvSpPr>
            <p:cNvPr id="1609" name="object 1609"/>
            <p:cNvSpPr/>
            <p:nvPr/>
          </p:nvSpPr>
          <p:spPr>
            <a:xfrm>
              <a:off x="2667761" y="12473178"/>
              <a:ext cx="24765" cy="92710"/>
            </a:xfrm>
            <a:custGeom>
              <a:avLst/>
              <a:gdLst/>
              <a:ahLst/>
              <a:cxnLst/>
              <a:rect l="l" t="t" r="r" b="b"/>
              <a:pathLst>
                <a:path w="24764" h="92709">
                  <a:moveTo>
                    <a:pt x="0" y="17525"/>
                  </a:moveTo>
                  <a:lnTo>
                    <a:pt x="9144" y="13715"/>
                  </a:lnTo>
                  <a:lnTo>
                    <a:pt x="24384" y="0"/>
                  </a:lnTo>
                  <a:lnTo>
                    <a:pt x="9144" y="9220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0" name="object 161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26435" y="12468606"/>
              <a:ext cx="186690" cy="100584"/>
            </a:xfrm>
            <a:prstGeom prst="rect">
              <a:avLst/>
            </a:prstGeom>
          </p:spPr>
        </p:pic>
        <p:pic>
          <p:nvPicPr>
            <p:cNvPr id="1611" name="object 161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944367" y="12467082"/>
              <a:ext cx="159258" cy="101346"/>
            </a:xfrm>
            <a:prstGeom prst="rect">
              <a:avLst/>
            </a:prstGeom>
          </p:spPr>
        </p:pic>
        <p:sp>
          <p:nvSpPr>
            <p:cNvPr id="1612" name="object 1612"/>
            <p:cNvSpPr/>
            <p:nvPr/>
          </p:nvSpPr>
          <p:spPr>
            <a:xfrm>
              <a:off x="3131057" y="1245412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192" y="4571"/>
                  </a:moveTo>
                  <a:lnTo>
                    <a:pt x="6858" y="9143"/>
                  </a:lnTo>
                  <a:lnTo>
                    <a:pt x="3048" y="4571"/>
                  </a:lnTo>
                  <a:lnTo>
                    <a:pt x="8382" y="0"/>
                  </a:lnTo>
                  <a:lnTo>
                    <a:pt x="12192" y="4571"/>
                  </a:lnTo>
                  <a:lnTo>
                    <a:pt x="10668" y="12953"/>
                  </a:lnTo>
                  <a:lnTo>
                    <a:pt x="4572" y="22097"/>
                  </a:lnTo>
                  <a:lnTo>
                    <a:pt x="0" y="2666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13" name="object 161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177284" y="12422885"/>
            <a:ext cx="180594" cy="96012"/>
          </a:xfrm>
          <a:prstGeom prst="rect">
            <a:avLst/>
          </a:prstGeom>
        </p:spPr>
      </p:pic>
      <p:sp>
        <p:nvSpPr>
          <p:cNvPr id="1614" name="object 1614"/>
          <p:cNvSpPr/>
          <p:nvPr/>
        </p:nvSpPr>
        <p:spPr>
          <a:xfrm>
            <a:off x="5025390" y="4911090"/>
            <a:ext cx="5080" cy="1194435"/>
          </a:xfrm>
          <a:custGeom>
            <a:avLst/>
            <a:gdLst/>
            <a:ahLst/>
            <a:cxnLst/>
            <a:rect l="l" t="t" r="r" b="b"/>
            <a:pathLst>
              <a:path w="5079" h="1194435">
                <a:moveTo>
                  <a:pt x="4572" y="119405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019294" y="3361944"/>
            <a:ext cx="5080" cy="1195070"/>
          </a:xfrm>
          <a:custGeom>
            <a:avLst/>
            <a:gdLst/>
            <a:ahLst/>
            <a:cxnLst/>
            <a:rect l="l" t="t" r="r" b="b"/>
            <a:pathLst>
              <a:path w="5079" h="1195070">
                <a:moveTo>
                  <a:pt x="0" y="0"/>
                </a:moveTo>
                <a:lnTo>
                  <a:pt x="4572" y="11948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014721" y="6105144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39">
                <a:moveTo>
                  <a:pt x="30479" y="0"/>
                </a:moveTo>
                <a:lnTo>
                  <a:pt x="0" y="0"/>
                </a:lnTo>
                <a:lnTo>
                  <a:pt x="16001" y="91440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004053" y="3270503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79" h="92710">
                <a:moveTo>
                  <a:pt x="14477" y="0"/>
                </a:moveTo>
                <a:lnTo>
                  <a:pt x="0" y="92202"/>
                </a:lnTo>
                <a:lnTo>
                  <a:pt x="30479" y="91440"/>
                </a:lnTo>
                <a:lnTo>
                  <a:pt x="14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8" name="object 1618"/>
          <p:cNvGrpSpPr/>
          <p:nvPr/>
        </p:nvGrpSpPr>
        <p:grpSpPr>
          <a:xfrm>
            <a:off x="4982717" y="4597908"/>
            <a:ext cx="97790" cy="272415"/>
            <a:chOff x="4982717" y="4597908"/>
            <a:chExt cx="97790" cy="272415"/>
          </a:xfrm>
        </p:grpSpPr>
        <p:pic>
          <p:nvPicPr>
            <p:cNvPr id="1619" name="object 161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982717" y="4597908"/>
              <a:ext cx="83058" cy="153924"/>
            </a:xfrm>
            <a:prstGeom prst="rect">
              <a:avLst/>
            </a:prstGeom>
          </p:spPr>
        </p:pic>
        <p:pic>
          <p:nvPicPr>
            <p:cNvPr id="1620" name="object 162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983479" y="4774692"/>
              <a:ext cx="96774" cy="95250"/>
            </a:xfrm>
            <a:prstGeom prst="rect">
              <a:avLst/>
            </a:prstGeom>
          </p:spPr>
        </p:pic>
      </p:grpSp>
      <p:sp>
        <p:nvSpPr>
          <p:cNvPr id="1621" name="object 1621"/>
          <p:cNvSpPr/>
          <p:nvPr/>
        </p:nvSpPr>
        <p:spPr>
          <a:xfrm>
            <a:off x="4820411" y="6197346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11887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427220" y="6198870"/>
            <a:ext cx="119380" cy="1270"/>
          </a:xfrm>
          <a:custGeom>
            <a:avLst/>
            <a:gdLst/>
            <a:ahLst/>
            <a:cxnLst/>
            <a:rect l="l" t="t" r="r" b="b"/>
            <a:pathLst>
              <a:path w="119379" h="1270">
                <a:moveTo>
                  <a:pt x="0" y="761"/>
                </a:moveTo>
                <a:lnTo>
                  <a:pt x="11887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4938521" y="6182105"/>
            <a:ext cx="92710" cy="30480"/>
          </a:xfrm>
          <a:custGeom>
            <a:avLst/>
            <a:gdLst/>
            <a:ahLst/>
            <a:cxnLst/>
            <a:rect l="l" t="t" r="r" b="b"/>
            <a:pathLst>
              <a:path w="92710" h="30479">
                <a:moveTo>
                  <a:pt x="0" y="0"/>
                </a:moveTo>
                <a:lnTo>
                  <a:pt x="762" y="30480"/>
                </a:lnTo>
                <a:lnTo>
                  <a:pt x="92202" y="144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4335779" y="6184391"/>
            <a:ext cx="91440" cy="30480"/>
          </a:xfrm>
          <a:custGeom>
            <a:avLst/>
            <a:gdLst/>
            <a:ahLst/>
            <a:cxnLst/>
            <a:rect l="l" t="t" r="r" b="b"/>
            <a:pathLst>
              <a:path w="91439" h="30479">
                <a:moveTo>
                  <a:pt x="91439" y="0"/>
                </a:moveTo>
                <a:lnTo>
                  <a:pt x="0" y="15240"/>
                </a:lnTo>
                <a:lnTo>
                  <a:pt x="91439" y="30480"/>
                </a:lnTo>
                <a:lnTo>
                  <a:pt x="91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5" name="object 1625"/>
          <p:cNvGrpSpPr/>
          <p:nvPr/>
        </p:nvGrpSpPr>
        <p:grpSpPr>
          <a:xfrm>
            <a:off x="4587240" y="6142482"/>
            <a:ext cx="192405" cy="97790"/>
            <a:chOff x="4587240" y="6142482"/>
            <a:chExt cx="192405" cy="97790"/>
          </a:xfrm>
        </p:grpSpPr>
        <p:sp>
          <p:nvSpPr>
            <p:cNvPr id="1626" name="object 1626"/>
            <p:cNvSpPr/>
            <p:nvPr/>
          </p:nvSpPr>
          <p:spPr>
            <a:xfrm>
              <a:off x="4591812" y="6161532"/>
              <a:ext cx="48895" cy="74295"/>
            </a:xfrm>
            <a:custGeom>
              <a:avLst/>
              <a:gdLst/>
              <a:ahLst/>
              <a:cxnLst/>
              <a:rect l="l" t="t" r="r" b="b"/>
              <a:pathLst>
                <a:path w="48895" h="74295">
                  <a:moveTo>
                    <a:pt x="0" y="761"/>
                  </a:moveTo>
                  <a:lnTo>
                    <a:pt x="48768" y="0"/>
                  </a:lnTo>
                  <a:lnTo>
                    <a:pt x="762" y="7391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4648962" y="622782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572" y="0"/>
                  </a:moveTo>
                  <a:lnTo>
                    <a:pt x="0" y="3810"/>
                  </a:lnTo>
                  <a:lnTo>
                    <a:pt x="3048" y="6858"/>
                  </a:lnTo>
                  <a:lnTo>
                    <a:pt x="6858" y="381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4687824" y="6161532"/>
              <a:ext cx="48260" cy="73660"/>
            </a:xfrm>
            <a:custGeom>
              <a:avLst/>
              <a:gdLst/>
              <a:ahLst/>
              <a:cxnLst/>
              <a:rect l="l" t="t" r="r" b="b"/>
              <a:pathLst>
                <a:path w="48260" h="73660">
                  <a:moveTo>
                    <a:pt x="48005" y="10668"/>
                  </a:moveTo>
                  <a:lnTo>
                    <a:pt x="45719" y="3048"/>
                  </a:lnTo>
                  <a:lnTo>
                    <a:pt x="35813" y="0"/>
                  </a:lnTo>
                  <a:lnTo>
                    <a:pt x="28955" y="0"/>
                  </a:lnTo>
                  <a:lnTo>
                    <a:pt x="18287" y="3810"/>
                  </a:lnTo>
                  <a:lnTo>
                    <a:pt x="9143" y="13716"/>
                  </a:lnTo>
                  <a:lnTo>
                    <a:pt x="3047" y="31242"/>
                  </a:lnTo>
                  <a:lnTo>
                    <a:pt x="0" y="48768"/>
                  </a:lnTo>
                  <a:lnTo>
                    <a:pt x="761" y="62484"/>
                  </a:lnTo>
                  <a:lnTo>
                    <a:pt x="6857" y="70104"/>
                  </a:lnTo>
                  <a:lnTo>
                    <a:pt x="16763" y="73152"/>
                  </a:lnTo>
                  <a:lnTo>
                    <a:pt x="19811" y="73152"/>
                  </a:lnTo>
                  <a:lnTo>
                    <a:pt x="43433" y="38100"/>
                  </a:lnTo>
                  <a:lnTo>
                    <a:pt x="0" y="48768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4764786" y="6147054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89">
                  <a:moveTo>
                    <a:pt x="9905" y="3809"/>
                  </a:moveTo>
                  <a:lnTo>
                    <a:pt x="5333" y="7619"/>
                  </a:lnTo>
                  <a:lnTo>
                    <a:pt x="3047" y="3809"/>
                  </a:lnTo>
                  <a:lnTo>
                    <a:pt x="6857" y="0"/>
                  </a:lnTo>
                  <a:lnTo>
                    <a:pt x="9905" y="3809"/>
                  </a:lnTo>
                  <a:lnTo>
                    <a:pt x="8381" y="10667"/>
                  </a:lnTo>
                  <a:lnTo>
                    <a:pt x="3809" y="17525"/>
                  </a:lnTo>
                  <a:lnTo>
                    <a:pt x="0" y="2133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0" name="object 1630"/>
          <p:cNvGrpSpPr/>
          <p:nvPr/>
        </p:nvGrpSpPr>
        <p:grpSpPr>
          <a:xfrm>
            <a:off x="4559046" y="3251453"/>
            <a:ext cx="2190115" cy="9173210"/>
            <a:chOff x="4559046" y="3251453"/>
            <a:chExt cx="2190115" cy="9173210"/>
          </a:xfrm>
        </p:grpSpPr>
        <p:sp>
          <p:nvSpPr>
            <p:cNvPr id="1631" name="object 1631"/>
            <p:cNvSpPr/>
            <p:nvPr/>
          </p:nvSpPr>
          <p:spPr>
            <a:xfrm>
              <a:off x="6304026" y="3265931"/>
              <a:ext cx="36830" cy="9144000"/>
            </a:xfrm>
            <a:custGeom>
              <a:avLst/>
              <a:gdLst/>
              <a:ahLst/>
              <a:cxnLst/>
              <a:rect l="l" t="t" r="r" b="b"/>
              <a:pathLst>
                <a:path w="36829" h="9144000">
                  <a:moveTo>
                    <a:pt x="36575" y="914400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2" name="object 163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559046" y="8626601"/>
              <a:ext cx="2189987" cy="3785616"/>
            </a:xfrm>
            <a:prstGeom prst="rect">
              <a:avLst/>
            </a:prstGeom>
          </p:spPr>
        </p:pic>
      </p:grpSp>
      <p:grpSp>
        <p:nvGrpSpPr>
          <p:cNvPr id="1633" name="object 1633"/>
          <p:cNvGrpSpPr/>
          <p:nvPr/>
        </p:nvGrpSpPr>
        <p:grpSpPr>
          <a:xfrm>
            <a:off x="4169664" y="10315956"/>
            <a:ext cx="182880" cy="30480"/>
            <a:chOff x="4169664" y="10315956"/>
            <a:chExt cx="182880" cy="30480"/>
          </a:xfrm>
        </p:grpSpPr>
        <p:sp>
          <p:nvSpPr>
            <p:cNvPr id="1634" name="object 1634"/>
            <p:cNvSpPr/>
            <p:nvPr/>
          </p:nvSpPr>
          <p:spPr>
            <a:xfrm>
              <a:off x="4169664" y="10331196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91439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4261104" y="10315956"/>
              <a:ext cx="91440" cy="30480"/>
            </a:xfrm>
            <a:custGeom>
              <a:avLst/>
              <a:gdLst/>
              <a:ahLst/>
              <a:cxnLst/>
              <a:rect l="l" t="t" r="r" b="b"/>
              <a:pathLst>
                <a:path w="91439" h="30479">
                  <a:moveTo>
                    <a:pt x="0" y="0"/>
                  </a:moveTo>
                  <a:lnTo>
                    <a:pt x="0" y="30480"/>
                  </a:lnTo>
                  <a:lnTo>
                    <a:pt x="91440" y="14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6" name="object 1636"/>
          <p:cNvGrpSpPr/>
          <p:nvPr/>
        </p:nvGrpSpPr>
        <p:grpSpPr>
          <a:xfrm>
            <a:off x="3923538" y="10276331"/>
            <a:ext cx="205104" cy="97790"/>
            <a:chOff x="3923538" y="10276331"/>
            <a:chExt cx="205104" cy="97790"/>
          </a:xfrm>
        </p:grpSpPr>
        <p:pic>
          <p:nvPicPr>
            <p:cNvPr id="1637" name="object 163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923538" y="10290809"/>
              <a:ext cx="86106" cy="83058"/>
            </a:xfrm>
            <a:prstGeom prst="rect">
              <a:avLst/>
            </a:prstGeom>
          </p:spPr>
        </p:pic>
        <p:pic>
          <p:nvPicPr>
            <p:cNvPr id="1638" name="object 163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032504" y="10276331"/>
              <a:ext cx="96012" cy="96774"/>
            </a:xfrm>
            <a:prstGeom prst="rect">
              <a:avLst/>
            </a:prstGeom>
          </p:spPr>
        </p:pic>
      </p:grpSp>
      <p:grpSp>
        <p:nvGrpSpPr>
          <p:cNvPr id="1639" name="object 1639"/>
          <p:cNvGrpSpPr/>
          <p:nvPr/>
        </p:nvGrpSpPr>
        <p:grpSpPr>
          <a:xfrm>
            <a:off x="3775900" y="907541"/>
            <a:ext cx="625475" cy="186690"/>
            <a:chOff x="3775900" y="907541"/>
            <a:chExt cx="625475" cy="186690"/>
          </a:xfrm>
        </p:grpSpPr>
        <p:pic>
          <p:nvPicPr>
            <p:cNvPr id="1640" name="object 164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75900" y="907541"/>
              <a:ext cx="131635" cy="186628"/>
            </a:xfrm>
            <a:prstGeom prst="rect">
              <a:avLst/>
            </a:prstGeom>
          </p:spPr>
        </p:pic>
        <p:pic>
          <p:nvPicPr>
            <p:cNvPr id="1641" name="object 164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40302" y="909827"/>
              <a:ext cx="101346" cy="182117"/>
            </a:xfrm>
            <a:prstGeom prst="rect">
              <a:avLst/>
            </a:prstGeom>
          </p:spPr>
        </p:pic>
        <p:pic>
          <p:nvPicPr>
            <p:cNvPr id="1642" name="object 164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80510" y="909827"/>
              <a:ext cx="270510" cy="182880"/>
            </a:xfrm>
            <a:prstGeom prst="rect">
              <a:avLst/>
            </a:prstGeom>
          </p:spPr>
        </p:pic>
        <p:sp>
          <p:nvSpPr>
            <p:cNvPr id="1643" name="object 1643"/>
            <p:cNvSpPr/>
            <p:nvPr/>
          </p:nvSpPr>
          <p:spPr>
            <a:xfrm>
              <a:off x="4377690" y="909065"/>
              <a:ext cx="24130" cy="184150"/>
            </a:xfrm>
            <a:custGeom>
              <a:avLst/>
              <a:gdLst/>
              <a:ahLst/>
              <a:cxnLst/>
              <a:rect l="l" t="t" r="r" b="b"/>
              <a:pathLst>
                <a:path w="24129" h="184150">
                  <a:moveTo>
                    <a:pt x="17526" y="0"/>
                  </a:moveTo>
                  <a:lnTo>
                    <a:pt x="6096" y="0"/>
                  </a:lnTo>
                  <a:lnTo>
                    <a:pt x="762" y="2285"/>
                  </a:lnTo>
                  <a:lnTo>
                    <a:pt x="0" y="4571"/>
                  </a:lnTo>
                  <a:lnTo>
                    <a:pt x="0" y="181355"/>
                  </a:lnTo>
                  <a:lnTo>
                    <a:pt x="6096" y="183641"/>
                  </a:lnTo>
                  <a:lnTo>
                    <a:pt x="17526" y="183641"/>
                  </a:lnTo>
                  <a:lnTo>
                    <a:pt x="23622" y="181355"/>
                  </a:lnTo>
                  <a:lnTo>
                    <a:pt x="23622" y="179069"/>
                  </a:lnTo>
                  <a:lnTo>
                    <a:pt x="23622" y="2285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4" name="object 1644"/>
          <p:cNvGrpSpPr/>
          <p:nvPr/>
        </p:nvGrpSpPr>
        <p:grpSpPr>
          <a:xfrm>
            <a:off x="4450841" y="909066"/>
            <a:ext cx="155575" cy="184150"/>
            <a:chOff x="4450841" y="909066"/>
            <a:chExt cx="155575" cy="184150"/>
          </a:xfrm>
        </p:grpSpPr>
        <p:pic>
          <p:nvPicPr>
            <p:cNvPr id="1645" name="object 164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450841" y="909828"/>
              <a:ext cx="95250" cy="182880"/>
            </a:xfrm>
            <a:prstGeom prst="rect">
              <a:avLst/>
            </a:prstGeom>
          </p:spPr>
        </p:pic>
        <p:sp>
          <p:nvSpPr>
            <p:cNvPr id="1646" name="object 1646"/>
            <p:cNvSpPr/>
            <p:nvPr/>
          </p:nvSpPr>
          <p:spPr>
            <a:xfrm>
              <a:off x="4582667" y="909066"/>
              <a:ext cx="24130" cy="184150"/>
            </a:xfrm>
            <a:custGeom>
              <a:avLst/>
              <a:gdLst/>
              <a:ahLst/>
              <a:cxnLst/>
              <a:rect l="l" t="t" r="r" b="b"/>
              <a:pathLst>
                <a:path w="24129" h="184150">
                  <a:moveTo>
                    <a:pt x="17526" y="0"/>
                  </a:moveTo>
                  <a:lnTo>
                    <a:pt x="6096" y="0"/>
                  </a:lnTo>
                  <a:lnTo>
                    <a:pt x="762" y="2285"/>
                  </a:lnTo>
                  <a:lnTo>
                    <a:pt x="0" y="4571"/>
                  </a:lnTo>
                  <a:lnTo>
                    <a:pt x="0" y="181355"/>
                  </a:lnTo>
                  <a:lnTo>
                    <a:pt x="6096" y="183641"/>
                  </a:lnTo>
                  <a:lnTo>
                    <a:pt x="17526" y="183641"/>
                  </a:lnTo>
                  <a:lnTo>
                    <a:pt x="23622" y="181355"/>
                  </a:lnTo>
                  <a:lnTo>
                    <a:pt x="23622" y="179069"/>
                  </a:lnTo>
                  <a:lnTo>
                    <a:pt x="23622" y="2285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7" name="object 1647"/>
          <p:cNvGrpSpPr/>
          <p:nvPr/>
        </p:nvGrpSpPr>
        <p:grpSpPr>
          <a:xfrm>
            <a:off x="4655820" y="909827"/>
            <a:ext cx="280035" cy="182245"/>
            <a:chOff x="4655820" y="909827"/>
            <a:chExt cx="280035" cy="182245"/>
          </a:xfrm>
        </p:grpSpPr>
        <p:pic>
          <p:nvPicPr>
            <p:cNvPr id="1648" name="object 164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655820" y="909827"/>
              <a:ext cx="101346" cy="182117"/>
            </a:xfrm>
            <a:prstGeom prst="rect">
              <a:avLst/>
            </a:prstGeom>
          </p:spPr>
        </p:pic>
        <p:pic>
          <p:nvPicPr>
            <p:cNvPr id="1649" name="object 164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796028" y="909827"/>
              <a:ext cx="139731" cy="182117"/>
            </a:xfrm>
            <a:prstGeom prst="rect">
              <a:avLst/>
            </a:prstGeom>
          </p:spPr>
        </p:pic>
      </p:grpSp>
      <p:grpSp>
        <p:nvGrpSpPr>
          <p:cNvPr id="1650" name="object 1650"/>
          <p:cNvGrpSpPr/>
          <p:nvPr/>
        </p:nvGrpSpPr>
        <p:grpSpPr>
          <a:xfrm>
            <a:off x="5038344" y="907541"/>
            <a:ext cx="574675" cy="187325"/>
            <a:chOff x="5038344" y="907541"/>
            <a:chExt cx="574675" cy="187325"/>
          </a:xfrm>
        </p:grpSpPr>
        <p:pic>
          <p:nvPicPr>
            <p:cNvPr id="1651" name="object 165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38344" y="909827"/>
              <a:ext cx="111137" cy="182880"/>
            </a:xfrm>
            <a:prstGeom prst="rect">
              <a:avLst/>
            </a:prstGeom>
          </p:spPr>
        </p:pic>
        <p:pic>
          <p:nvPicPr>
            <p:cNvPr id="1652" name="object 165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87696" y="907541"/>
              <a:ext cx="425196" cy="186984"/>
            </a:xfrm>
            <a:prstGeom prst="rect">
              <a:avLst/>
            </a:prstGeom>
          </p:spPr>
        </p:pic>
      </p:grpSp>
      <p:grpSp>
        <p:nvGrpSpPr>
          <p:cNvPr id="1653" name="object 1653"/>
          <p:cNvGrpSpPr/>
          <p:nvPr/>
        </p:nvGrpSpPr>
        <p:grpSpPr>
          <a:xfrm>
            <a:off x="5705094" y="909066"/>
            <a:ext cx="572770" cy="186690"/>
            <a:chOff x="5705094" y="909066"/>
            <a:chExt cx="572770" cy="186690"/>
          </a:xfrm>
        </p:grpSpPr>
        <p:pic>
          <p:nvPicPr>
            <p:cNvPr id="1654" name="object 165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705094" y="909828"/>
              <a:ext cx="111137" cy="182880"/>
            </a:xfrm>
            <a:prstGeom prst="rect">
              <a:avLst/>
            </a:prstGeom>
          </p:spPr>
        </p:pic>
        <p:pic>
          <p:nvPicPr>
            <p:cNvPr id="1655" name="object 165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853684" y="909066"/>
              <a:ext cx="257555" cy="186499"/>
            </a:xfrm>
            <a:prstGeom prst="rect">
              <a:avLst/>
            </a:prstGeom>
          </p:spPr>
        </p:pic>
        <p:pic>
          <p:nvPicPr>
            <p:cNvPr id="1656" name="object 165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140195" y="909828"/>
              <a:ext cx="137159" cy="182880"/>
            </a:xfrm>
            <a:prstGeom prst="rect">
              <a:avLst/>
            </a:prstGeom>
          </p:spPr>
        </p:pic>
      </p:grpSp>
      <p:grpSp>
        <p:nvGrpSpPr>
          <p:cNvPr id="1657" name="object 1657"/>
          <p:cNvGrpSpPr/>
          <p:nvPr/>
        </p:nvGrpSpPr>
        <p:grpSpPr>
          <a:xfrm>
            <a:off x="4679441" y="1199388"/>
            <a:ext cx="718185" cy="93980"/>
            <a:chOff x="4679441" y="1199388"/>
            <a:chExt cx="718185" cy="93980"/>
          </a:xfrm>
        </p:grpSpPr>
        <p:pic>
          <p:nvPicPr>
            <p:cNvPr id="1658" name="object 165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679441" y="1199388"/>
              <a:ext cx="436626" cy="93738"/>
            </a:xfrm>
            <a:prstGeom prst="rect">
              <a:avLst/>
            </a:prstGeom>
          </p:spPr>
        </p:pic>
        <p:pic>
          <p:nvPicPr>
            <p:cNvPr id="1659" name="object 165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135879" y="1200912"/>
              <a:ext cx="70104" cy="90678"/>
            </a:xfrm>
            <a:prstGeom prst="rect">
              <a:avLst/>
            </a:prstGeom>
          </p:spPr>
        </p:pic>
        <p:pic>
          <p:nvPicPr>
            <p:cNvPr id="1660" name="object 166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247131" y="1200150"/>
              <a:ext cx="150113" cy="92976"/>
            </a:xfrm>
            <a:prstGeom prst="rect">
              <a:avLst/>
            </a:prstGeom>
          </p:spPr>
        </p:pic>
      </p:grpSp>
      <p:grpSp>
        <p:nvGrpSpPr>
          <p:cNvPr id="1661" name="object 1661"/>
          <p:cNvGrpSpPr/>
          <p:nvPr/>
        </p:nvGrpSpPr>
        <p:grpSpPr>
          <a:xfrm>
            <a:off x="3854357" y="1376933"/>
            <a:ext cx="197485" cy="140335"/>
            <a:chOff x="3854357" y="1376933"/>
            <a:chExt cx="197485" cy="140335"/>
          </a:xfrm>
        </p:grpSpPr>
        <p:pic>
          <p:nvPicPr>
            <p:cNvPr id="1662" name="object 166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854357" y="1376933"/>
              <a:ext cx="89754" cy="140207"/>
            </a:xfrm>
            <a:prstGeom prst="rect">
              <a:avLst/>
            </a:prstGeom>
          </p:spPr>
        </p:pic>
        <p:pic>
          <p:nvPicPr>
            <p:cNvPr id="1663" name="object 166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966209" y="1378457"/>
              <a:ext cx="85253" cy="138684"/>
            </a:xfrm>
            <a:prstGeom prst="rect">
              <a:avLst/>
            </a:prstGeom>
          </p:spPr>
        </p:pic>
      </p:grpSp>
      <p:grpSp>
        <p:nvGrpSpPr>
          <p:cNvPr id="1664" name="object 1664"/>
          <p:cNvGrpSpPr/>
          <p:nvPr/>
        </p:nvGrpSpPr>
        <p:grpSpPr>
          <a:xfrm>
            <a:off x="4121658" y="1376933"/>
            <a:ext cx="515620" cy="140335"/>
            <a:chOff x="4121658" y="1376933"/>
            <a:chExt cx="515620" cy="140335"/>
          </a:xfrm>
        </p:grpSpPr>
        <p:pic>
          <p:nvPicPr>
            <p:cNvPr id="1665" name="object 166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121658" y="1376933"/>
              <a:ext cx="213360" cy="139779"/>
            </a:xfrm>
            <a:prstGeom prst="rect">
              <a:avLst/>
            </a:prstGeom>
          </p:spPr>
        </p:pic>
        <p:sp>
          <p:nvSpPr>
            <p:cNvPr id="1666" name="object 1666"/>
            <p:cNvSpPr/>
            <p:nvPr/>
          </p:nvSpPr>
          <p:spPr>
            <a:xfrm>
              <a:off x="4357116" y="1377695"/>
              <a:ext cx="18415" cy="138430"/>
            </a:xfrm>
            <a:custGeom>
              <a:avLst/>
              <a:gdLst/>
              <a:ahLst/>
              <a:cxnLst/>
              <a:rect l="l" t="t" r="r" b="b"/>
              <a:pathLst>
                <a:path w="18414" h="138430">
                  <a:moveTo>
                    <a:pt x="9143" y="0"/>
                  </a:moveTo>
                  <a:lnTo>
                    <a:pt x="4571" y="761"/>
                  </a:lnTo>
                  <a:lnTo>
                    <a:pt x="2285" y="761"/>
                  </a:lnTo>
                  <a:lnTo>
                    <a:pt x="0" y="2285"/>
                  </a:lnTo>
                  <a:lnTo>
                    <a:pt x="0" y="135635"/>
                  </a:lnTo>
                  <a:lnTo>
                    <a:pt x="1523" y="137159"/>
                  </a:lnTo>
                  <a:lnTo>
                    <a:pt x="4571" y="137159"/>
                  </a:lnTo>
                  <a:lnTo>
                    <a:pt x="9143" y="137921"/>
                  </a:lnTo>
                  <a:lnTo>
                    <a:pt x="12953" y="137159"/>
                  </a:lnTo>
                  <a:lnTo>
                    <a:pt x="16001" y="137159"/>
                  </a:lnTo>
                  <a:lnTo>
                    <a:pt x="17525" y="135635"/>
                  </a:lnTo>
                  <a:lnTo>
                    <a:pt x="18287" y="134111"/>
                  </a:lnTo>
                  <a:lnTo>
                    <a:pt x="18287" y="3809"/>
                  </a:lnTo>
                  <a:lnTo>
                    <a:pt x="17525" y="2285"/>
                  </a:lnTo>
                  <a:lnTo>
                    <a:pt x="16001" y="761"/>
                  </a:lnTo>
                  <a:lnTo>
                    <a:pt x="12953" y="761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7" name="object 166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411980" y="1378457"/>
              <a:ext cx="102869" cy="137159"/>
            </a:xfrm>
            <a:prstGeom prst="rect">
              <a:avLst/>
            </a:prstGeom>
          </p:spPr>
        </p:pic>
        <p:pic>
          <p:nvPicPr>
            <p:cNvPr id="1668" name="object 166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534662" y="1378457"/>
              <a:ext cx="102108" cy="137159"/>
            </a:xfrm>
            <a:prstGeom prst="rect">
              <a:avLst/>
            </a:prstGeom>
          </p:spPr>
        </p:pic>
      </p:grpSp>
      <p:grpSp>
        <p:nvGrpSpPr>
          <p:cNvPr id="1669" name="object 1669"/>
          <p:cNvGrpSpPr/>
          <p:nvPr/>
        </p:nvGrpSpPr>
        <p:grpSpPr>
          <a:xfrm>
            <a:off x="4705350" y="1376933"/>
            <a:ext cx="808990" cy="140335"/>
            <a:chOff x="4705350" y="1376933"/>
            <a:chExt cx="808990" cy="140335"/>
          </a:xfrm>
        </p:grpSpPr>
        <p:pic>
          <p:nvPicPr>
            <p:cNvPr id="1670" name="object 167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705350" y="1378457"/>
              <a:ext cx="89592" cy="136398"/>
            </a:xfrm>
            <a:prstGeom prst="rect">
              <a:avLst/>
            </a:prstGeom>
          </p:spPr>
        </p:pic>
        <p:pic>
          <p:nvPicPr>
            <p:cNvPr id="1671" name="object 167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816572" y="1376933"/>
              <a:ext cx="368484" cy="139407"/>
            </a:xfrm>
            <a:prstGeom prst="rect">
              <a:avLst/>
            </a:prstGeom>
          </p:spPr>
        </p:pic>
        <p:pic>
          <p:nvPicPr>
            <p:cNvPr id="1672" name="object 167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214366" y="1377695"/>
              <a:ext cx="70104" cy="137159"/>
            </a:xfrm>
            <a:prstGeom prst="rect">
              <a:avLst/>
            </a:prstGeom>
          </p:spPr>
        </p:pic>
        <p:pic>
          <p:nvPicPr>
            <p:cNvPr id="1673" name="object 167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304281" y="1378457"/>
              <a:ext cx="83308" cy="138595"/>
            </a:xfrm>
            <a:prstGeom prst="rect">
              <a:avLst/>
            </a:prstGeom>
          </p:spPr>
        </p:pic>
        <p:pic>
          <p:nvPicPr>
            <p:cNvPr id="1674" name="object 167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415533" y="1377695"/>
              <a:ext cx="98298" cy="137921"/>
            </a:xfrm>
            <a:prstGeom prst="rect">
              <a:avLst/>
            </a:prstGeom>
          </p:spPr>
        </p:pic>
      </p:grpSp>
      <p:grpSp>
        <p:nvGrpSpPr>
          <p:cNvPr id="1675" name="object 1675"/>
          <p:cNvGrpSpPr/>
          <p:nvPr/>
        </p:nvGrpSpPr>
        <p:grpSpPr>
          <a:xfrm>
            <a:off x="5586984" y="1376933"/>
            <a:ext cx="626745" cy="140335"/>
            <a:chOff x="5586984" y="1376933"/>
            <a:chExt cx="626745" cy="140335"/>
          </a:xfrm>
        </p:grpSpPr>
        <p:pic>
          <p:nvPicPr>
            <p:cNvPr id="1676" name="object 167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586984" y="1376933"/>
              <a:ext cx="304800" cy="140119"/>
            </a:xfrm>
            <a:prstGeom prst="rect">
              <a:avLst/>
            </a:prstGeom>
          </p:spPr>
        </p:pic>
        <p:pic>
          <p:nvPicPr>
            <p:cNvPr id="1677" name="object 167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917692" y="1378457"/>
              <a:ext cx="75437" cy="136398"/>
            </a:xfrm>
            <a:prstGeom prst="rect">
              <a:avLst/>
            </a:prstGeom>
          </p:spPr>
        </p:pic>
        <p:pic>
          <p:nvPicPr>
            <p:cNvPr id="1678" name="object 167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022848" y="1378457"/>
              <a:ext cx="190500" cy="137159"/>
            </a:xfrm>
            <a:prstGeom prst="rect">
              <a:avLst/>
            </a:prstGeom>
          </p:spPr>
        </p:pic>
      </p:grpSp>
      <p:grpSp>
        <p:nvGrpSpPr>
          <p:cNvPr id="1679" name="object 1679"/>
          <p:cNvGrpSpPr/>
          <p:nvPr/>
        </p:nvGrpSpPr>
        <p:grpSpPr>
          <a:xfrm>
            <a:off x="4470653" y="1600961"/>
            <a:ext cx="768985" cy="168910"/>
            <a:chOff x="4470653" y="1600961"/>
            <a:chExt cx="768985" cy="168910"/>
          </a:xfrm>
        </p:grpSpPr>
        <p:pic>
          <p:nvPicPr>
            <p:cNvPr id="1680" name="object 168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470653" y="1602485"/>
              <a:ext cx="89596" cy="136398"/>
            </a:xfrm>
            <a:prstGeom prst="rect">
              <a:avLst/>
            </a:prstGeom>
          </p:spPr>
        </p:pic>
        <p:pic>
          <p:nvPicPr>
            <p:cNvPr id="1681" name="object 168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581876" y="1600961"/>
              <a:ext cx="468306" cy="139779"/>
            </a:xfrm>
            <a:prstGeom prst="rect">
              <a:avLst/>
            </a:prstGeom>
          </p:spPr>
        </p:pic>
        <p:pic>
          <p:nvPicPr>
            <p:cNvPr id="1682" name="object 168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079491" y="1602485"/>
              <a:ext cx="102869" cy="137159"/>
            </a:xfrm>
            <a:prstGeom prst="rect">
              <a:avLst/>
            </a:prstGeom>
          </p:spPr>
        </p:pic>
        <p:sp>
          <p:nvSpPr>
            <p:cNvPr id="1683" name="object 1683"/>
            <p:cNvSpPr/>
            <p:nvPr/>
          </p:nvSpPr>
          <p:spPr>
            <a:xfrm>
              <a:off x="5205221" y="1715261"/>
              <a:ext cx="34290" cy="54610"/>
            </a:xfrm>
            <a:custGeom>
              <a:avLst/>
              <a:gdLst/>
              <a:ahLst/>
              <a:cxnLst/>
              <a:rect l="l" t="t" r="r" b="b"/>
              <a:pathLst>
                <a:path w="34289" h="54610">
                  <a:moveTo>
                    <a:pt x="28956" y="0"/>
                  </a:moveTo>
                  <a:lnTo>
                    <a:pt x="24384" y="0"/>
                  </a:lnTo>
                  <a:lnTo>
                    <a:pt x="19812" y="0"/>
                  </a:lnTo>
                  <a:lnTo>
                    <a:pt x="16764" y="1524"/>
                  </a:lnTo>
                  <a:lnTo>
                    <a:pt x="15240" y="3810"/>
                  </a:lnTo>
                  <a:lnTo>
                    <a:pt x="14478" y="4572"/>
                  </a:lnTo>
                  <a:lnTo>
                    <a:pt x="14478" y="22098"/>
                  </a:lnTo>
                  <a:lnTo>
                    <a:pt x="0" y="51053"/>
                  </a:lnTo>
                  <a:lnTo>
                    <a:pt x="0" y="52577"/>
                  </a:lnTo>
                  <a:lnTo>
                    <a:pt x="762" y="53340"/>
                  </a:lnTo>
                  <a:lnTo>
                    <a:pt x="2286" y="54102"/>
                  </a:lnTo>
                  <a:lnTo>
                    <a:pt x="8382" y="54102"/>
                  </a:lnTo>
                  <a:lnTo>
                    <a:pt x="12954" y="52577"/>
                  </a:lnTo>
                  <a:lnTo>
                    <a:pt x="21216" y="39396"/>
                  </a:lnTo>
                  <a:lnTo>
                    <a:pt x="28555" y="28975"/>
                  </a:lnTo>
                  <a:lnTo>
                    <a:pt x="33427" y="18162"/>
                  </a:lnTo>
                  <a:lnTo>
                    <a:pt x="34290" y="3810"/>
                  </a:lnTo>
                  <a:lnTo>
                    <a:pt x="32004" y="1524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4" name="object 1684"/>
          <p:cNvGrpSpPr/>
          <p:nvPr/>
        </p:nvGrpSpPr>
        <p:grpSpPr>
          <a:xfrm>
            <a:off x="435101" y="426719"/>
            <a:ext cx="9194800" cy="14681200"/>
            <a:chOff x="435101" y="426719"/>
            <a:chExt cx="9194800" cy="14681200"/>
          </a:xfrm>
        </p:grpSpPr>
        <p:pic>
          <p:nvPicPr>
            <p:cNvPr id="1685" name="object 168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320284" y="1602486"/>
              <a:ext cx="147827" cy="137159"/>
            </a:xfrm>
            <a:prstGeom prst="rect">
              <a:avLst/>
            </a:prstGeom>
          </p:spPr>
        </p:pic>
        <p:pic>
          <p:nvPicPr>
            <p:cNvPr id="1686" name="object 168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489448" y="1601723"/>
              <a:ext cx="117348" cy="138963"/>
            </a:xfrm>
            <a:prstGeom prst="rect">
              <a:avLst/>
            </a:prstGeom>
          </p:spPr>
        </p:pic>
        <p:sp>
          <p:nvSpPr>
            <p:cNvPr id="1687" name="object 1687"/>
            <p:cNvSpPr/>
            <p:nvPr/>
          </p:nvSpPr>
          <p:spPr>
            <a:xfrm>
              <a:off x="460247" y="451865"/>
              <a:ext cx="9144000" cy="14630400"/>
            </a:xfrm>
            <a:custGeom>
              <a:avLst/>
              <a:gdLst/>
              <a:ahLst/>
              <a:cxnLst/>
              <a:rect l="l" t="t" r="r" b="b"/>
              <a:pathLst>
                <a:path w="9144000" h="14630400">
                  <a:moveTo>
                    <a:pt x="0" y="0"/>
                  </a:moveTo>
                  <a:lnTo>
                    <a:pt x="9144000" y="0"/>
                  </a:lnTo>
                  <a:lnTo>
                    <a:pt x="9144000" y="14630400"/>
                  </a:lnTo>
                  <a:lnTo>
                    <a:pt x="0" y="14630400"/>
                  </a:lnTo>
                  <a:lnTo>
                    <a:pt x="0" y="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8" name="object 168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921245" y="14939708"/>
              <a:ext cx="169487" cy="74782"/>
            </a:xfrm>
            <a:prstGeom prst="rect">
              <a:avLst/>
            </a:prstGeom>
          </p:spPr>
        </p:pic>
        <p:sp>
          <p:nvSpPr>
            <p:cNvPr id="1689" name="object 1689"/>
            <p:cNvSpPr/>
            <p:nvPr/>
          </p:nvSpPr>
          <p:spPr>
            <a:xfrm>
              <a:off x="7123938" y="14940533"/>
              <a:ext cx="52705" cy="73660"/>
            </a:xfrm>
            <a:custGeom>
              <a:avLst/>
              <a:gdLst/>
              <a:ahLst/>
              <a:cxnLst/>
              <a:rect l="l" t="t" r="r" b="b"/>
              <a:pathLst>
                <a:path w="52704" h="73659">
                  <a:moveTo>
                    <a:pt x="52578" y="20574"/>
                  </a:moveTo>
                  <a:lnTo>
                    <a:pt x="51054" y="19812"/>
                  </a:lnTo>
                  <a:lnTo>
                    <a:pt x="44196" y="19812"/>
                  </a:lnTo>
                  <a:lnTo>
                    <a:pt x="46482" y="1524"/>
                  </a:lnTo>
                  <a:lnTo>
                    <a:pt x="46482" y="762"/>
                  </a:lnTo>
                  <a:lnTo>
                    <a:pt x="44958" y="0"/>
                  </a:lnTo>
                  <a:lnTo>
                    <a:pt x="42672" y="0"/>
                  </a:lnTo>
                  <a:lnTo>
                    <a:pt x="40386" y="0"/>
                  </a:lnTo>
                  <a:lnTo>
                    <a:pt x="39624" y="762"/>
                  </a:lnTo>
                  <a:lnTo>
                    <a:pt x="38862" y="762"/>
                  </a:lnTo>
                  <a:lnTo>
                    <a:pt x="38100" y="1524"/>
                  </a:lnTo>
                  <a:lnTo>
                    <a:pt x="36576" y="19812"/>
                  </a:lnTo>
                  <a:lnTo>
                    <a:pt x="35052" y="19812"/>
                  </a:lnTo>
                  <a:lnTo>
                    <a:pt x="35052" y="26670"/>
                  </a:lnTo>
                  <a:lnTo>
                    <a:pt x="32766" y="45720"/>
                  </a:lnTo>
                  <a:lnTo>
                    <a:pt x="17526" y="45720"/>
                  </a:lnTo>
                  <a:lnTo>
                    <a:pt x="19812" y="26670"/>
                  </a:lnTo>
                  <a:lnTo>
                    <a:pt x="35052" y="26670"/>
                  </a:lnTo>
                  <a:lnTo>
                    <a:pt x="35052" y="19812"/>
                  </a:lnTo>
                  <a:lnTo>
                    <a:pt x="20574" y="19812"/>
                  </a:lnTo>
                  <a:lnTo>
                    <a:pt x="22860" y="1524"/>
                  </a:lnTo>
                  <a:lnTo>
                    <a:pt x="22860" y="762"/>
                  </a:lnTo>
                  <a:lnTo>
                    <a:pt x="22098" y="762"/>
                  </a:lnTo>
                  <a:lnTo>
                    <a:pt x="21336" y="0"/>
                  </a:lnTo>
                  <a:lnTo>
                    <a:pt x="19050" y="0"/>
                  </a:lnTo>
                  <a:lnTo>
                    <a:pt x="16764" y="0"/>
                  </a:lnTo>
                  <a:lnTo>
                    <a:pt x="15240" y="762"/>
                  </a:lnTo>
                  <a:lnTo>
                    <a:pt x="14478" y="1524"/>
                  </a:lnTo>
                  <a:lnTo>
                    <a:pt x="12192" y="19812"/>
                  </a:lnTo>
                  <a:lnTo>
                    <a:pt x="4572" y="19812"/>
                  </a:lnTo>
                  <a:lnTo>
                    <a:pt x="3048" y="20574"/>
                  </a:lnTo>
                  <a:lnTo>
                    <a:pt x="3048" y="25908"/>
                  </a:lnTo>
                  <a:lnTo>
                    <a:pt x="4572" y="26670"/>
                  </a:lnTo>
                  <a:lnTo>
                    <a:pt x="11430" y="26670"/>
                  </a:lnTo>
                  <a:lnTo>
                    <a:pt x="9144" y="45720"/>
                  </a:lnTo>
                  <a:lnTo>
                    <a:pt x="762" y="45720"/>
                  </a:lnTo>
                  <a:lnTo>
                    <a:pt x="0" y="46482"/>
                  </a:lnTo>
                  <a:lnTo>
                    <a:pt x="0" y="51816"/>
                  </a:lnTo>
                  <a:lnTo>
                    <a:pt x="1524" y="52578"/>
                  </a:lnTo>
                  <a:lnTo>
                    <a:pt x="8382" y="52578"/>
                  </a:lnTo>
                  <a:lnTo>
                    <a:pt x="6096" y="71628"/>
                  </a:lnTo>
                  <a:lnTo>
                    <a:pt x="6096" y="72390"/>
                  </a:lnTo>
                  <a:lnTo>
                    <a:pt x="6858" y="73152"/>
                  </a:lnTo>
                  <a:lnTo>
                    <a:pt x="13716" y="73152"/>
                  </a:lnTo>
                  <a:lnTo>
                    <a:pt x="13716" y="72390"/>
                  </a:lnTo>
                  <a:lnTo>
                    <a:pt x="14478" y="71628"/>
                  </a:lnTo>
                  <a:lnTo>
                    <a:pt x="16764" y="52578"/>
                  </a:lnTo>
                  <a:lnTo>
                    <a:pt x="32004" y="52578"/>
                  </a:lnTo>
                  <a:lnTo>
                    <a:pt x="29718" y="71628"/>
                  </a:lnTo>
                  <a:lnTo>
                    <a:pt x="29718" y="72390"/>
                  </a:lnTo>
                  <a:lnTo>
                    <a:pt x="30480" y="73152"/>
                  </a:lnTo>
                  <a:lnTo>
                    <a:pt x="37338" y="73152"/>
                  </a:lnTo>
                  <a:lnTo>
                    <a:pt x="38100" y="72390"/>
                  </a:lnTo>
                  <a:lnTo>
                    <a:pt x="38100" y="71628"/>
                  </a:lnTo>
                  <a:lnTo>
                    <a:pt x="40386" y="52578"/>
                  </a:lnTo>
                  <a:lnTo>
                    <a:pt x="48768" y="52578"/>
                  </a:lnTo>
                  <a:lnTo>
                    <a:pt x="49530" y="51816"/>
                  </a:lnTo>
                  <a:lnTo>
                    <a:pt x="49530" y="46482"/>
                  </a:lnTo>
                  <a:lnTo>
                    <a:pt x="48006" y="45720"/>
                  </a:lnTo>
                  <a:lnTo>
                    <a:pt x="41148" y="45720"/>
                  </a:lnTo>
                  <a:lnTo>
                    <a:pt x="43434" y="26670"/>
                  </a:lnTo>
                  <a:lnTo>
                    <a:pt x="51816" y="26670"/>
                  </a:lnTo>
                  <a:lnTo>
                    <a:pt x="52578" y="25908"/>
                  </a:lnTo>
                  <a:lnTo>
                    <a:pt x="52578" y="20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0" name="object 169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276820" y="14939772"/>
              <a:ext cx="433924" cy="75272"/>
            </a:xfrm>
            <a:prstGeom prst="rect">
              <a:avLst/>
            </a:prstGeom>
          </p:spPr>
        </p:pic>
        <p:sp>
          <p:nvSpPr>
            <p:cNvPr id="1691" name="object 1691"/>
            <p:cNvSpPr/>
            <p:nvPr/>
          </p:nvSpPr>
          <p:spPr>
            <a:xfrm>
              <a:off x="5032248" y="2084831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576376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914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558088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914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539800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914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5215128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914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5032248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914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4117848" y="213055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4575048" y="203911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4575048" y="208483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4575048" y="2130552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5032248" y="2039111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39">
                  <a:moveTo>
                    <a:pt x="0" y="0"/>
                  </a:moveTo>
                  <a:lnTo>
                    <a:pt x="914400" y="0"/>
                  </a:lnTo>
                  <a:lnTo>
                    <a:pt x="914400" y="91440"/>
                  </a:ln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4575048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4117848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914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5032248" y="213055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5946648" y="213055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4117848" y="2130552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4117848" y="208483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4117848" y="203911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448360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439216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4300728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420928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466648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4757928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484936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4940807" y="203911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7" name="object 171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984242" y="2241041"/>
              <a:ext cx="102936" cy="74664"/>
            </a:xfrm>
            <a:prstGeom prst="rect">
              <a:avLst/>
            </a:prstGeom>
          </p:spPr>
        </p:pic>
        <p:sp>
          <p:nvSpPr>
            <p:cNvPr id="1718" name="object 1718"/>
            <p:cNvSpPr/>
            <p:nvPr/>
          </p:nvSpPr>
          <p:spPr>
            <a:xfrm>
              <a:off x="4092537" y="2241041"/>
              <a:ext cx="50800" cy="74930"/>
            </a:xfrm>
            <a:custGeom>
              <a:avLst/>
              <a:gdLst/>
              <a:ahLst/>
              <a:cxnLst/>
              <a:rect l="l" t="t" r="r" b="b"/>
              <a:pathLst>
                <a:path w="50800" h="74930">
                  <a:moveTo>
                    <a:pt x="50520" y="41046"/>
                  </a:moveTo>
                  <a:lnTo>
                    <a:pt x="40551" y="4826"/>
                  </a:lnTo>
                  <a:lnTo>
                    <a:pt x="40551" y="28194"/>
                  </a:lnTo>
                  <a:lnTo>
                    <a:pt x="40551" y="48006"/>
                  </a:lnTo>
                  <a:lnTo>
                    <a:pt x="39789" y="50292"/>
                  </a:lnTo>
                  <a:lnTo>
                    <a:pt x="39789" y="52578"/>
                  </a:lnTo>
                  <a:lnTo>
                    <a:pt x="39027" y="54102"/>
                  </a:lnTo>
                  <a:lnTo>
                    <a:pt x="37503" y="58674"/>
                  </a:lnTo>
                  <a:lnTo>
                    <a:pt x="37503" y="59436"/>
                  </a:lnTo>
                  <a:lnTo>
                    <a:pt x="35979" y="61722"/>
                  </a:lnTo>
                  <a:lnTo>
                    <a:pt x="35217" y="63246"/>
                  </a:lnTo>
                  <a:lnTo>
                    <a:pt x="34455" y="63246"/>
                  </a:lnTo>
                  <a:lnTo>
                    <a:pt x="32931" y="64770"/>
                  </a:lnTo>
                  <a:lnTo>
                    <a:pt x="30645" y="66294"/>
                  </a:lnTo>
                  <a:lnTo>
                    <a:pt x="29883" y="66294"/>
                  </a:lnTo>
                  <a:lnTo>
                    <a:pt x="27597" y="67056"/>
                  </a:lnTo>
                  <a:lnTo>
                    <a:pt x="25311" y="67056"/>
                  </a:lnTo>
                  <a:lnTo>
                    <a:pt x="22263" y="67056"/>
                  </a:lnTo>
                  <a:lnTo>
                    <a:pt x="15633" y="62661"/>
                  </a:lnTo>
                  <a:lnTo>
                    <a:pt x="12217" y="55664"/>
                  </a:lnTo>
                  <a:lnTo>
                    <a:pt x="10782" y="47510"/>
                  </a:lnTo>
                  <a:lnTo>
                    <a:pt x="10071" y="39624"/>
                  </a:lnTo>
                  <a:lnTo>
                    <a:pt x="10071" y="32766"/>
                  </a:lnTo>
                  <a:lnTo>
                    <a:pt x="10833" y="30480"/>
                  </a:lnTo>
                  <a:lnTo>
                    <a:pt x="10833" y="25146"/>
                  </a:lnTo>
                  <a:lnTo>
                    <a:pt x="11595" y="22860"/>
                  </a:lnTo>
                  <a:lnTo>
                    <a:pt x="11595" y="20574"/>
                  </a:lnTo>
                  <a:lnTo>
                    <a:pt x="12357" y="18288"/>
                  </a:lnTo>
                  <a:lnTo>
                    <a:pt x="14808" y="14185"/>
                  </a:lnTo>
                  <a:lnTo>
                    <a:pt x="14249" y="11671"/>
                  </a:lnTo>
                  <a:lnTo>
                    <a:pt x="19215" y="9906"/>
                  </a:lnTo>
                  <a:lnTo>
                    <a:pt x="20739" y="8382"/>
                  </a:lnTo>
                  <a:lnTo>
                    <a:pt x="25311" y="8382"/>
                  </a:lnTo>
                  <a:lnTo>
                    <a:pt x="30645" y="8382"/>
                  </a:lnTo>
                  <a:lnTo>
                    <a:pt x="32169" y="9906"/>
                  </a:lnTo>
                  <a:lnTo>
                    <a:pt x="34455" y="10668"/>
                  </a:lnTo>
                  <a:lnTo>
                    <a:pt x="34455" y="11430"/>
                  </a:lnTo>
                  <a:lnTo>
                    <a:pt x="35979" y="12954"/>
                  </a:lnTo>
                  <a:lnTo>
                    <a:pt x="37503" y="15240"/>
                  </a:lnTo>
                  <a:lnTo>
                    <a:pt x="37503" y="16002"/>
                  </a:lnTo>
                  <a:lnTo>
                    <a:pt x="39027" y="20574"/>
                  </a:lnTo>
                  <a:lnTo>
                    <a:pt x="39789" y="21336"/>
                  </a:lnTo>
                  <a:lnTo>
                    <a:pt x="39789" y="25908"/>
                  </a:lnTo>
                  <a:lnTo>
                    <a:pt x="40551" y="28194"/>
                  </a:lnTo>
                  <a:lnTo>
                    <a:pt x="40551" y="4826"/>
                  </a:lnTo>
                  <a:lnTo>
                    <a:pt x="33693" y="762"/>
                  </a:lnTo>
                  <a:lnTo>
                    <a:pt x="31407" y="762"/>
                  </a:lnTo>
                  <a:lnTo>
                    <a:pt x="29121" y="0"/>
                  </a:lnTo>
                  <a:lnTo>
                    <a:pt x="26073" y="0"/>
                  </a:lnTo>
                  <a:lnTo>
                    <a:pt x="22263" y="0"/>
                  </a:lnTo>
                  <a:lnTo>
                    <a:pt x="17691" y="1524"/>
                  </a:lnTo>
                  <a:lnTo>
                    <a:pt x="16167" y="2286"/>
                  </a:lnTo>
                  <a:lnTo>
                    <a:pt x="13881" y="3048"/>
                  </a:lnTo>
                  <a:lnTo>
                    <a:pt x="12357" y="3810"/>
                  </a:lnTo>
                  <a:lnTo>
                    <a:pt x="10833" y="5334"/>
                  </a:lnTo>
                  <a:lnTo>
                    <a:pt x="8547" y="6858"/>
                  </a:lnTo>
                  <a:lnTo>
                    <a:pt x="7785" y="8382"/>
                  </a:lnTo>
                  <a:lnTo>
                    <a:pt x="6261" y="10668"/>
                  </a:lnTo>
                  <a:lnTo>
                    <a:pt x="5499" y="11430"/>
                  </a:lnTo>
                  <a:lnTo>
                    <a:pt x="3479" y="16865"/>
                  </a:lnTo>
                  <a:lnTo>
                    <a:pt x="1028" y="22364"/>
                  </a:lnTo>
                  <a:lnTo>
                    <a:pt x="927" y="30480"/>
                  </a:lnTo>
                  <a:lnTo>
                    <a:pt x="165" y="32766"/>
                  </a:lnTo>
                  <a:lnTo>
                    <a:pt x="0" y="37045"/>
                  </a:lnTo>
                  <a:lnTo>
                    <a:pt x="533" y="49618"/>
                  </a:lnTo>
                  <a:lnTo>
                    <a:pt x="1689" y="53340"/>
                  </a:lnTo>
                  <a:lnTo>
                    <a:pt x="1689" y="54864"/>
                  </a:lnTo>
                  <a:lnTo>
                    <a:pt x="3213" y="59436"/>
                  </a:lnTo>
                  <a:lnTo>
                    <a:pt x="8382" y="68961"/>
                  </a:lnTo>
                  <a:lnTo>
                    <a:pt x="17830" y="74041"/>
                  </a:lnTo>
                  <a:lnTo>
                    <a:pt x="28917" y="74676"/>
                  </a:lnTo>
                  <a:lnTo>
                    <a:pt x="39027" y="70866"/>
                  </a:lnTo>
                  <a:lnTo>
                    <a:pt x="40551" y="70104"/>
                  </a:lnTo>
                  <a:lnTo>
                    <a:pt x="42075" y="68580"/>
                  </a:lnTo>
                  <a:lnTo>
                    <a:pt x="43599" y="66294"/>
                  </a:lnTo>
                  <a:lnTo>
                    <a:pt x="45123" y="64770"/>
                  </a:lnTo>
                  <a:lnTo>
                    <a:pt x="48310" y="57124"/>
                  </a:lnTo>
                  <a:lnTo>
                    <a:pt x="49961" y="49187"/>
                  </a:lnTo>
                  <a:lnTo>
                    <a:pt x="50520" y="410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9" name="object 171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893790" y="2241041"/>
              <a:ext cx="107788" cy="74664"/>
            </a:xfrm>
            <a:prstGeom prst="rect">
              <a:avLst/>
            </a:prstGeom>
          </p:spPr>
        </p:pic>
        <p:pic>
          <p:nvPicPr>
            <p:cNvPr id="1720" name="object 172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378451" y="1876044"/>
              <a:ext cx="480888" cy="75450"/>
            </a:xfrm>
            <a:prstGeom prst="rect">
              <a:avLst/>
            </a:prstGeom>
          </p:spPr>
        </p:pic>
        <p:sp>
          <p:nvSpPr>
            <p:cNvPr id="1721" name="object 1721"/>
            <p:cNvSpPr/>
            <p:nvPr/>
          </p:nvSpPr>
          <p:spPr>
            <a:xfrm>
              <a:off x="4899660" y="1876805"/>
              <a:ext cx="9525" cy="73660"/>
            </a:xfrm>
            <a:custGeom>
              <a:avLst/>
              <a:gdLst/>
              <a:ahLst/>
              <a:cxnLst/>
              <a:rect l="l" t="t" r="r" b="b"/>
              <a:pathLst>
                <a:path w="9525" h="73660">
                  <a:moveTo>
                    <a:pt x="6858" y="0"/>
                  </a:moveTo>
                  <a:lnTo>
                    <a:pt x="2286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72390"/>
                  </a:lnTo>
                  <a:lnTo>
                    <a:pt x="762" y="73152"/>
                  </a:lnTo>
                  <a:lnTo>
                    <a:pt x="8382" y="73152"/>
                  </a:lnTo>
                  <a:lnTo>
                    <a:pt x="9144" y="72390"/>
                  </a:lnTo>
                  <a:lnTo>
                    <a:pt x="9144" y="71628"/>
                  </a:lnTo>
                  <a:lnTo>
                    <a:pt x="9144" y="762"/>
                  </a:lnTo>
                  <a:lnTo>
                    <a:pt x="8382" y="762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2" name="object 172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928616" y="1876044"/>
              <a:ext cx="187452" cy="75450"/>
            </a:xfrm>
            <a:prstGeom prst="rect">
              <a:avLst/>
            </a:prstGeom>
          </p:spPr>
        </p:pic>
        <p:sp>
          <p:nvSpPr>
            <p:cNvPr id="1723" name="object 1723"/>
            <p:cNvSpPr/>
            <p:nvPr/>
          </p:nvSpPr>
          <p:spPr>
            <a:xfrm>
              <a:off x="5157978" y="1902713"/>
              <a:ext cx="46990" cy="29845"/>
            </a:xfrm>
            <a:custGeom>
              <a:avLst/>
              <a:gdLst/>
              <a:ahLst/>
              <a:cxnLst/>
              <a:rect l="l" t="t" r="r" b="b"/>
              <a:pathLst>
                <a:path w="46989" h="29844">
                  <a:moveTo>
                    <a:pt x="46482" y="24384"/>
                  </a:moveTo>
                  <a:lnTo>
                    <a:pt x="45720" y="22860"/>
                  </a:lnTo>
                  <a:lnTo>
                    <a:pt x="44196" y="22098"/>
                  </a:lnTo>
                  <a:lnTo>
                    <a:pt x="2286" y="22098"/>
                  </a:lnTo>
                  <a:lnTo>
                    <a:pt x="762" y="22860"/>
                  </a:lnTo>
                  <a:lnTo>
                    <a:pt x="0" y="23622"/>
                  </a:lnTo>
                  <a:lnTo>
                    <a:pt x="0" y="26670"/>
                  </a:lnTo>
                  <a:lnTo>
                    <a:pt x="762" y="28956"/>
                  </a:lnTo>
                  <a:lnTo>
                    <a:pt x="2286" y="29718"/>
                  </a:lnTo>
                  <a:lnTo>
                    <a:pt x="44196" y="29718"/>
                  </a:lnTo>
                  <a:lnTo>
                    <a:pt x="45720" y="28956"/>
                  </a:lnTo>
                  <a:lnTo>
                    <a:pt x="46482" y="28194"/>
                  </a:lnTo>
                  <a:lnTo>
                    <a:pt x="46482" y="24384"/>
                  </a:lnTo>
                  <a:close/>
                </a:path>
                <a:path w="46989" h="29844">
                  <a:moveTo>
                    <a:pt x="46482" y="3048"/>
                  </a:moveTo>
                  <a:lnTo>
                    <a:pt x="45720" y="762"/>
                  </a:lnTo>
                  <a:lnTo>
                    <a:pt x="44196" y="0"/>
                  </a:lnTo>
                  <a:lnTo>
                    <a:pt x="2286" y="0"/>
                  </a:lnTo>
                  <a:lnTo>
                    <a:pt x="762" y="762"/>
                  </a:lnTo>
                  <a:lnTo>
                    <a:pt x="0" y="1524"/>
                  </a:lnTo>
                  <a:lnTo>
                    <a:pt x="0" y="5334"/>
                  </a:lnTo>
                  <a:lnTo>
                    <a:pt x="762" y="6858"/>
                  </a:lnTo>
                  <a:lnTo>
                    <a:pt x="2286" y="7620"/>
                  </a:lnTo>
                  <a:lnTo>
                    <a:pt x="44196" y="7620"/>
                  </a:lnTo>
                  <a:lnTo>
                    <a:pt x="45720" y="6858"/>
                  </a:lnTo>
                  <a:lnTo>
                    <a:pt x="46482" y="6096"/>
                  </a:lnTo>
                  <a:lnTo>
                    <a:pt x="46482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4" name="object 172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246369" y="1876044"/>
              <a:ext cx="189804" cy="74675"/>
            </a:xfrm>
            <a:prstGeom prst="rect">
              <a:avLst/>
            </a:prstGeom>
          </p:spPr>
        </p:pic>
        <p:pic>
          <p:nvPicPr>
            <p:cNvPr id="1725" name="object 172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475731" y="1877567"/>
              <a:ext cx="208787" cy="72390"/>
            </a:xfrm>
            <a:prstGeom prst="rect">
              <a:avLst/>
            </a:prstGeom>
          </p:spPr>
        </p:pic>
        <p:sp>
          <p:nvSpPr>
            <p:cNvPr id="1726" name="object 1726"/>
            <p:cNvSpPr/>
            <p:nvPr/>
          </p:nvSpPr>
          <p:spPr>
            <a:xfrm>
              <a:off x="4117848" y="2039111"/>
              <a:ext cx="1828800" cy="91440"/>
            </a:xfrm>
            <a:custGeom>
              <a:avLst/>
              <a:gdLst/>
              <a:ahLst/>
              <a:cxnLst/>
              <a:rect l="l" t="t" r="r" b="b"/>
              <a:pathLst>
                <a:path w="1828800" h="91439">
                  <a:moveTo>
                    <a:pt x="91440" y="45720"/>
                  </a:moveTo>
                  <a:lnTo>
                    <a:pt x="0" y="4572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45720"/>
                  </a:lnTo>
                  <a:close/>
                </a:path>
                <a:path w="1828800" h="91439">
                  <a:moveTo>
                    <a:pt x="182880" y="0"/>
                  </a:moveTo>
                  <a:lnTo>
                    <a:pt x="91440" y="0"/>
                  </a:lnTo>
                  <a:lnTo>
                    <a:pt x="91440" y="45720"/>
                  </a:lnTo>
                  <a:lnTo>
                    <a:pt x="182880" y="45720"/>
                  </a:lnTo>
                  <a:lnTo>
                    <a:pt x="182880" y="0"/>
                  </a:lnTo>
                  <a:close/>
                </a:path>
                <a:path w="1828800" h="91439">
                  <a:moveTo>
                    <a:pt x="274320" y="45720"/>
                  </a:moveTo>
                  <a:lnTo>
                    <a:pt x="182880" y="45720"/>
                  </a:lnTo>
                  <a:lnTo>
                    <a:pt x="182880" y="91440"/>
                  </a:lnTo>
                  <a:lnTo>
                    <a:pt x="274320" y="91440"/>
                  </a:lnTo>
                  <a:lnTo>
                    <a:pt x="274320" y="45720"/>
                  </a:lnTo>
                  <a:close/>
                </a:path>
                <a:path w="1828800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45720"/>
                  </a:lnTo>
                  <a:lnTo>
                    <a:pt x="365760" y="45720"/>
                  </a:lnTo>
                  <a:lnTo>
                    <a:pt x="365760" y="0"/>
                  </a:lnTo>
                  <a:close/>
                </a:path>
                <a:path w="1828800" h="91439">
                  <a:moveTo>
                    <a:pt x="457200" y="45720"/>
                  </a:moveTo>
                  <a:lnTo>
                    <a:pt x="365760" y="4572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45720"/>
                  </a:lnTo>
                  <a:close/>
                </a:path>
                <a:path w="1828800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45720"/>
                  </a:lnTo>
                  <a:lnTo>
                    <a:pt x="548640" y="45720"/>
                  </a:lnTo>
                  <a:lnTo>
                    <a:pt x="548640" y="0"/>
                  </a:lnTo>
                  <a:close/>
                </a:path>
                <a:path w="1828800" h="91439">
                  <a:moveTo>
                    <a:pt x="640080" y="45720"/>
                  </a:moveTo>
                  <a:lnTo>
                    <a:pt x="548640" y="45720"/>
                  </a:lnTo>
                  <a:lnTo>
                    <a:pt x="548640" y="91440"/>
                  </a:lnTo>
                  <a:lnTo>
                    <a:pt x="640080" y="91440"/>
                  </a:lnTo>
                  <a:lnTo>
                    <a:pt x="640080" y="45720"/>
                  </a:lnTo>
                  <a:close/>
                </a:path>
                <a:path w="1828800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45720"/>
                  </a:lnTo>
                  <a:lnTo>
                    <a:pt x="731520" y="45720"/>
                  </a:lnTo>
                  <a:lnTo>
                    <a:pt x="731520" y="0"/>
                  </a:lnTo>
                  <a:close/>
                </a:path>
                <a:path w="1828800" h="91439">
                  <a:moveTo>
                    <a:pt x="822960" y="45720"/>
                  </a:moveTo>
                  <a:lnTo>
                    <a:pt x="731520" y="45720"/>
                  </a:lnTo>
                  <a:lnTo>
                    <a:pt x="731520" y="91440"/>
                  </a:lnTo>
                  <a:lnTo>
                    <a:pt x="822960" y="91440"/>
                  </a:lnTo>
                  <a:lnTo>
                    <a:pt x="822960" y="45720"/>
                  </a:lnTo>
                  <a:close/>
                </a:path>
                <a:path w="1828800" h="91439">
                  <a:moveTo>
                    <a:pt x="914400" y="0"/>
                  </a:moveTo>
                  <a:lnTo>
                    <a:pt x="822960" y="0"/>
                  </a:lnTo>
                  <a:lnTo>
                    <a:pt x="822960" y="45720"/>
                  </a:lnTo>
                  <a:lnTo>
                    <a:pt x="914400" y="45720"/>
                  </a:lnTo>
                  <a:lnTo>
                    <a:pt x="914400" y="0"/>
                  </a:lnTo>
                  <a:close/>
                </a:path>
                <a:path w="1828800" h="91439">
                  <a:moveTo>
                    <a:pt x="1097280" y="45720"/>
                  </a:moveTo>
                  <a:lnTo>
                    <a:pt x="914400" y="45720"/>
                  </a:lnTo>
                  <a:lnTo>
                    <a:pt x="914400" y="91440"/>
                  </a:lnTo>
                  <a:lnTo>
                    <a:pt x="1097280" y="91440"/>
                  </a:lnTo>
                  <a:lnTo>
                    <a:pt x="1097280" y="45720"/>
                  </a:lnTo>
                  <a:close/>
                </a:path>
                <a:path w="1828800" h="91439">
                  <a:moveTo>
                    <a:pt x="1280160" y="0"/>
                  </a:moveTo>
                  <a:lnTo>
                    <a:pt x="1097280" y="0"/>
                  </a:lnTo>
                  <a:lnTo>
                    <a:pt x="1097280" y="45720"/>
                  </a:lnTo>
                  <a:lnTo>
                    <a:pt x="1280160" y="45720"/>
                  </a:lnTo>
                  <a:lnTo>
                    <a:pt x="1280160" y="0"/>
                  </a:lnTo>
                  <a:close/>
                </a:path>
                <a:path w="1828800" h="91439">
                  <a:moveTo>
                    <a:pt x="1463040" y="45720"/>
                  </a:moveTo>
                  <a:lnTo>
                    <a:pt x="1280160" y="45720"/>
                  </a:lnTo>
                  <a:lnTo>
                    <a:pt x="1280160" y="91440"/>
                  </a:lnTo>
                  <a:lnTo>
                    <a:pt x="1463040" y="91440"/>
                  </a:lnTo>
                  <a:lnTo>
                    <a:pt x="1463040" y="45720"/>
                  </a:lnTo>
                  <a:close/>
                </a:path>
                <a:path w="1828800" h="91439">
                  <a:moveTo>
                    <a:pt x="1645920" y="0"/>
                  </a:moveTo>
                  <a:lnTo>
                    <a:pt x="1463040" y="0"/>
                  </a:lnTo>
                  <a:lnTo>
                    <a:pt x="1463040" y="45720"/>
                  </a:lnTo>
                  <a:lnTo>
                    <a:pt x="1645920" y="45720"/>
                  </a:lnTo>
                  <a:lnTo>
                    <a:pt x="1645920" y="0"/>
                  </a:lnTo>
                  <a:close/>
                </a:path>
                <a:path w="1828800" h="91439">
                  <a:moveTo>
                    <a:pt x="1828800" y="45720"/>
                  </a:moveTo>
                  <a:lnTo>
                    <a:pt x="1645920" y="45720"/>
                  </a:lnTo>
                  <a:lnTo>
                    <a:pt x="1645920" y="91440"/>
                  </a:lnTo>
                  <a:lnTo>
                    <a:pt x="1828800" y="91440"/>
                  </a:lnTo>
                  <a:lnTo>
                    <a:pt x="1828800" y="457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7" name="object 172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17447" y="13049186"/>
              <a:ext cx="2201418" cy="565510"/>
            </a:xfrm>
            <a:prstGeom prst="rect">
              <a:avLst/>
            </a:prstGeom>
          </p:spPr>
        </p:pic>
        <p:pic>
          <p:nvPicPr>
            <p:cNvPr id="1728" name="object 172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17092" y="13784517"/>
              <a:ext cx="2146147" cy="840549"/>
            </a:xfrm>
            <a:prstGeom prst="rect">
              <a:avLst/>
            </a:prstGeom>
          </p:spPr>
        </p:pic>
        <p:pic>
          <p:nvPicPr>
            <p:cNvPr id="1729" name="object 1729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93825" y="893063"/>
              <a:ext cx="968260" cy="580644"/>
            </a:xfrm>
            <a:prstGeom prst="rect">
              <a:avLst/>
            </a:prstGeom>
          </p:spPr>
        </p:pic>
        <p:pic>
          <p:nvPicPr>
            <p:cNvPr id="1730" name="object 1730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93825" y="1629155"/>
              <a:ext cx="1502664" cy="702563"/>
            </a:xfrm>
            <a:prstGeom prst="rect">
              <a:avLst/>
            </a:prstGeom>
          </p:spPr>
        </p:pic>
        <p:pic>
          <p:nvPicPr>
            <p:cNvPr id="1731" name="object 173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855713" y="13228319"/>
              <a:ext cx="2773679" cy="1879091"/>
            </a:xfrm>
            <a:prstGeom prst="rect">
              <a:avLst/>
            </a:prstGeom>
          </p:spPr>
        </p:pic>
        <p:pic>
          <p:nvPicPr>
            <p:cNvPr id="1732" name="object 173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93825" y="2487168"/>
              <a:ext cx="353568" cy="198132"/>
            </a:xfrm>
            <a:prstGeom prst="rect">
              <a:avLst/>
            </a:prstGeom>
          </p:spPr>
        </p:pic>
        <p:sp>
          <p:nvSpPr>
            <p:cNvPr id="1733" name="object 1733"/>
            <p:cNvSpPr/>
            <p:nvPr/>
          </p:nvSpPr>
          <p:spPr>
            <a:xfrm>
              <a:off x="1283207" y="2610612"/>
              <a:ext cx="9525" cy="73660"/>
            </a:xfrm>
            <a:custGeom>
              <a:avLst/>
              <a:gdLst/>
              <a:ahLst/>
              <a:cxnLst/>
              <a:rect l="l" t="t" r="r" b="b"/>
              <a:pathLst>
                <a:path w="9525" h="73660">
                  <a:moveTo>
                    <a:pt x="6857" y="0"/>
                  </a:moveTo>
                  <a:lnTo>
                    <a:pt x="2285" y="0"/>
                  </a:lnTo>
                  <a:lnTo>
                    <a:pt x="761" y="761"/>
                  </a:lnTo>
                  <a:lnTo>
                    <a:pt x="0" y="761"/>
                  </a:lnTo>
                  <a:lnTo>
                    <a:pt x="0" y="72389"/>
                  </a:lnTo>
                  <a:lnTo>
                    <a:pt x="761" y="73151"/>
                  </a:lnTo>
                  <a:lnTo>
                    <a:pt x="8381" y="73151"/>
                  </a:lnTo>
                  <a:lnTo>
                    <a:pt x="9143" y="72389"/>
                  </a:lnTo>
                  <a:lnTo>
                    <a:pt x="9143" y="71627"/>
                  </a:lnTo>
                  <a:lnTo>
                    <a:pt x="9143" y="761"/>
                  </a:lnTo>
                  <a:lnTo>
                    <a:pt x="8381" y="761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4" name="object 173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12163" y="2611374"/>
              <a:ext cx="82296" cy="73151"/>
            </a:xfrm>
            <a:prstGeom prst="rect">
              <a:avLst/>
            </a:prstGeom>
          </p:spPr>
        </p:pic>
        <p:pic>
          <p:nvPicPr>
            <p:cNvPr id="1735" name="object 173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90306" y="2609811"/>
              <a:ext cx="575536" cy="75361"/>
            </a:xfrm>
            <a:prstGeom prst="rect">
              <a:avLst/>
            </a:prstGeom>
          </p:spPr>
        </p:pic>
        <p:pic>
          <p:nvPicPr>
            <p:cNvPr id="1736" name="object 173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171944" y="1005839"/>
              <a:ext cx="1970532" cy="989075"/>
            </a:xfrm>
            <a:prstGeom prst="rect">
              <a:avLst/>
            </a:prstGeom>
          </p:spPr>
        </p:pic>
        <p:sp>
          <p:nvSpPr>
            <p:cNvPr id="1737" name="object 1737"/>
            <p:cNvSpPr/>
            <p:nvPr/>
          </p:nvSpPr>
          <p:spPr>
            <a:xfrm>
              <a:off x="7176516" y="1344929"/>
              <a:ext cx="1961514" cy="189865"/>
            </a:xfrm>
            <a:custGeom>
              <a:avLst/>
              <a:gdLst/>
              <a:ahLst/>
              <a:cxnLst/>
              <a:rect l="l" t="t" r="r" b="b"/>
              <a:pathLst>
                <a:path w="1961515" h="189865">
                  <a:moveTo>
                    <a:pt x="1961388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72390" y="28956"/>
                  </a:lnTo>
                  <a:lnTo>
                    <a:pt x="74676" y="56388"/>
                  </a:lnTo>
                  <a:lnTo>
                    <a:pt x="74676" y="57912"/>
                  </a:lnTo>
                  <a:lnTo>
                    <a:pt x="80010" y="83820"/>
                  </a:lnTo>
                  <a:lnTo>
                    <a:pt x="80772" y="86106"/>
                  </a:lnTo>
                  <a:lnTo>
                    <a:pt x="87630" y="109728"/>
                  </a:lnTo>
                  <a:lnTo>
                    <a:pt x="89154" y="113538"/>
                  </a:lnTo>
                  <a:lnTo>
                    <a:pt x="97536" y="134874"/>
                  </a:lnTo>
                  <a:lnTo>
                    <a:pt x="99822" y="140208"/>
                  </a:lnTo>
                  <a:lnTo>
                    <a:pt x="109728" y="159258"/>
                  </a:lnTo>
                  <a:lnTo>
                    <a:pt x="113538" y="165354"/>
                  </a:lnTo>
                  <a:lnTo>
                    <a:pt x="124206" y="181356"/>
                  </a:lnTo>
                  <a:lnTo>
                    <a:pt x="129540" y="189738"/>
                  </a:lnTo>
                  <a:lnTo>
                    <a:pt x="166878" y="189738"/>
                  </a:lnTo>
                  <a:lnTo>
                    <a:pt x="159258" y="181356"/>
                  </a:lnTo>
                  <a:lnTo>
                    <a:pt x="147828" y="165354"/>
                  </a:lnTo>
                  <a:lnTo>
                    <a:pt x="143256" y="159258"/>
                  </a:lnTo>
                  <a:lnTo>
                    <a:pt x="132588" y="140208"/>
                  </a:lnTo>
                  <a:lnTo>
                    <a:pt x="129540" y="134874"/>
                  </a:lnTo>
                  <a:lnTo>
                    <a:pt x="119634" y="113538"/>
                  </a:lnTo>
                  <a:lnTo>
                    <a:pt x="118110" y="109728"/>
                  </a:lnTo>
                  <a:lnTo>
                    <a:pt x="110490" y="86106"/>
                  </a:lnTo>
                  <a:lnTo>
                    <a:pt x="109728" y="83820"/>
                  </a:lnTo>
                  <a:lnTo>
                    <a:pt x="103632" y="57912"/>
                  </a:lnTo>
                  <a:lnTo>
                    <a:pt x="103632" y="56388"/>
                  </a:lnTo>
                  <a:lnTo>
                    <a:pt x="100584" y="28956"/>
                  </a:lnTo>
                  <a:lnTo>
                    <a:pt x="350520" y="28956"/>
                  </a:lnTo>
                  <a:lnTo>
                    <a:pt x="350520" y="56388"/>
                  </a:lnTo>
                  <a:lnTo>
                    <a:pt x="350520" y="57912"/>
                  </a:lnTo>
                  <a:lnTo>
                    <a:pt x="350520" y="189738"/>
                  </a:lnTo>
                  <a:lnTo>
                    <a:pt x="601218" y="189738"/>
                  </a:lnTo>
                  <a:lnTo>
                    <a:pt x="606552" y="181356"/>
                  </a:lnTo>
                  <a:lnTo>
                    <a:pt x="617220" y="165354"/>
                  </a:lnTo>
                  <a:lnTo>
                    <a:pt x="620268" y="159258"/>
                  </a:lnTo>
                  <a:lnTo>
                    <a:pt x="630936" y="140208"/>
                  </a:lnTo>
                  <a:lnTo>
                    <a:pt x="632460" y="134874"/>
                  </a:lnTo>
                  <a:lnTo>
                    <a:pt x="641604" y="113538"/>
                  </a:lnTo>
                  <a:lnTo>
                    <a:pt x="643128" y="109728"/>
                  </a:lnTo>
                  <a:lnTo>
                    <a:pt x="649986" y="86106"/>
                  </a:lnTo>
                  <a:lnTo>
                    <a:pt x="650748" y="83820"/>
                  </a:lnTo>
                  <a:lnTo>
                    <a:pt x="656082" y="57912"/>
                  </a:lnTo>
                  <a:lnTo>
                    <a:pt x="656082" y="56388"/>
                  </a:lnTo>
                  <a:lnTo>
                    <a:pt x="658368" y="28956"/>
                  </a:lnTo>
                  <a:lnTo>
                    <a:pt x="1961388" y="2895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8" name="object 173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306056" y="1534667"/>
              <a:ext cx="471677" cy="173736"/>
            </a:xfrm>
            <a:prstGeom prst="rect">
              <a:avLst/>
            </a:prstGeom>
          </p:spPr>
        </p:pic>
        <p:pic>
          <p:nvPicPr>
            <p:cNvPr id="1739" name="object 173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017776" y="12332208"/>
              <a:ext cx="100584" cy="192024"/>
            </a:xfrm>
            <a:prstGeom prst="rect">
              <a:avLst/>
            </a:prstGeom>
          </p:spPr>
        </p:pic>
        <p:sp>
          <p:nvSpPr>
            <p:cNvPr id="1740" name="object 1740"/>
            <p:cNvSpPr/>
            <p:nvPr/>
          </p:nvSpPr>
          <p:spPr>
            <a:xfrm>
              <a:off x="8590787" y="14545056"/>
              <a:ext cx="48260" cy="60960"/>
            </a:xfrm>
            <a:custGeom>
              <a:avLst/>
              <a:gdLst/>
              <a:ahLst/>
              <a:cxnLst/>
              <a:rect l="l" t="t" r="r" b="b"/>
              <a:pathLst>
                <a:path w="48259" h="60959">
                  <a:moveTo>
                    <a:pt x="0" y="60960"/>
                  </a:moveTo>
                  <a:lnTo>
                    <a:pt x="10668" y="0"/>
                  </a:lnTo>
                  <a:lnTo>
                    <a:pt x="48006" y="685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8596121" y="14574011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80">
                  <a:moveTo>
                    <a:pt x="0" y="0"/>
                  </a:moveTo>
                  <a:lnTo>
                    <a:pt x="22860" y="45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8590787" y="14606015"/>
              <a:ext cx="37465" cy="6985"/>
            </a:xfrm>
            <a:custGeom>
              <a:avLst/>
              <a:gdLst/>
              <a:ahLst/>
              <a:cxnLst/>
              <a:rect l="l" t="t" r="r" b="b"/>
              <a:pathLst>
                <a:path w="37465" h="6984">
                  <a:moveTo>
                    <a:pt x="0" y="0"/>
                  </a:moveTo>
                  <a:lnTo>
                    <a:pt x="37338" y="6858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3" name="object 174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517635" y="13918240"/>
              <a:ext cx="409194" cy="82794"/>
            </a:xfrm>
            <a:prstGeom prst="rect">
              <a:avLst/>
            </a:prstGeom>
          </p:spPr>
        </p:pic>
        <p:sp>
          <p:nvSpPr>
            <p:cNvPr id="1744" name="object 1744"/>
            <p:cNvSpPr/>
            <p:nvPr/>
          </p:nvSpPr>
          <p:spPr>
            <a:xfrm>
              <a:off x="9227058" y="13671041"/>
              <a:ext cx="222250" cy="419100"/>
            </a:xfrm>
            <a:custGeom>
              <a:avLst/>
              <a:gdLst/>
              <a:ahLst/>
              <a:cxnLst/>
              <a:rect l="l" t="t" r="r" b="b"/>
              <a:pathLst>
                <a:path w="222250" h="419100">
                  <a:moveTo>
                    <a:pt x="35051" y="0"/>
                  </a:moveTo>
                  <a:lnTo>
                    <a:pt x="0" y="78485"/>
                  </a:lnTo>
                  <a:lnTo>
                    <a:pt x="83819" y="60197"/>
                  </a:lnTo>
                  <a:lnTo>
                    <a:pt x="40385" y="134873"/>
                  </a:lnTo>
                  <a:lnTo>
                    <a:pt x="126491" y="125729"/>
                  </a:lnTo>
                  <a:lnTo>
                    <a:pt x="75437" y="195071"/>
                  </a:lnTo>
                  <a:lnTo>
                    <a:pt x="161543" y="195071"/>
                  </a:lnTo>
                  <a:lnTo>
                    <a:pt x="103631" y="258317"/>
                  </a:lnTo>
                  <a:lnTo>
                    <a:pt x="189737" y="267461"/>
                  </a:lnTo>
                  <a:lnTo>
                    <a:pt x="124967" y="324611"/>
                  </a:lnTo>
                  <a:lnTo>
                    <a:pt x="209549" y="342137"/>
                  </a:lnTo>
                  <a:lnTo>
                    <a:pt x="139445" y="392429"/>
                  </a:lnTo>
                  <a:lnTo>
                    <a:pt x="221741" y="4190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9212580" y="14077187"/>
              <a:ext cx="72390" cy="11430"/>
            </a:xfrm>
            <a:custGeom>
              <a:avLst/>
              <a:gdLst/>
              <a:ahLst/>
              <a:cxnLst/>
              <a:rect l="l" t="t" r="r" b="b"/>
              <a:pathLst>
                <a:path w="72390" h="11430">
                  <a:moveTo>
                    <a:pt x="72390" y="0"/>
                  </a:moveTo>
                  <a:lnTo>
                    <a:pt x="0" y="11429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9281921" y="14058900"/>
              <a:ext cx="6350" cy="36195"/>
            </a:xfrm>
            <a:custGeom>
              <a:avLst/>
              <a:gdLst/>
              <a:ahLst/>
              <a:cxnLst/>
              <a:rect l="l" t="t" r="r" b="b"/>
              <a:pathLst>
                <a:path w="6350" h="36194">
                  <a:moveTo>
                    <a:pt x="0" y="0"/>
                  </a:moveTo>
                  <a:lnTo>
                    <a:pt x="6096" y="3581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8745473" y="13429488"/>
              <a:ext cx="401955" cy="222250"/>
            </a:xfrm>
            <a:custGeom>
              <a:avLst/>
              <a:gdLst/>
              <a:ahLst/>
              <a:cxnLst/>
              <a:rect l="l" t="t" r="r" b="b"/>
              <a:pathLst>
                <a:path w="401954" h="222250">
                  <a:moveTo>
                    <a:pt x="0" y="74675"/>
                  </a:moveTo>
                  <a:lnTo>
                    <a:pt x="42672" y="0"/>
                  </a:lnTo>
                  <a:lnTo>
                    <a:pt x="69342" y="82295"/>
                  </a:lnTo>
                  <a:lnTo>
                    <a:pt x="119634" y="12191"/>
                  </a:lnTo>
                  <a:lnTo>
                    <a:pt x="137160" y="96773"/>
                  </a:lnTo>
                  <a:lnTo>
                    <a:pt x="194310" y="32003"/>
                  </a:lnTo>
                  <a:lnTo>
                    <a:pt x="203454" y="118109"/>
                  </a:lnTo>
                  <a:lnTo>
                    <a:pt x="267462" y="60197"/>
                  </a:lnTo>
                  <a:lnTo>
                    <a:pt x="266700" y="146303"/>
                  </a:lnTo>
                  <a:lnTo>
                    <a:pt x="336042" y="95249"/>
                  </a:lnTo>
                  <a:lnTo>
                    <a:pt x="326898" y="181355"/>
                  </a:lnTo>
                  <a:lnTo>
                    <a:pt x="401574" y="137921"/>
                  </a:lnTo>
                  <a:lnTo>
                    <a:pt x="383286" y="22174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8731758" y="13586459"/>
              <a:ext cx="40005" cy="73660"/>
            </a:xfrm>
            <a:custGeom>
              <a:avLst/>
              <a:gdLst/>
              <a:ahLst/>
              <a:cxnLst/>
              <a:rect l="l" t="t" r="r" b="b"/>
              <a:pathLst>
                <a:path w="40004" h="73659">
                  <a:moveTo>
                    <a:pt x="0" y="73152"/>
                  </a:moveTo>
                  <a:lnTo>
                    <a:pt x="5334" y="0"/>
                  </a:lnTo>
                  <a:lnTo>
                    <a:pt x="39624" y="30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8734806" y="13621511"/>
              <a:ext cx="20955" cy="1905"/>
            </a:xfrm>
            <a:custGeom>
              <a:avLst/>
              <a:gdLst/>
              <a:ahLst/>
              <a:cxnLst/>
              <a:rect l="l" t="t" r="r" b="b"/>
              <a:pathLst>
                <a:path w="20954" h="1905">
                  <a:moveTo>
                    <a:pt x="0" y="0"/>
                  </a:moveTo>
                  <a:lnTo>
                    <a:pt x="20574" y="15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0" name="object 175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809482" y="13594080"/>
              <a:ext cx="472439" cy="448818"/>
            </a:xfrm>
            <a:prstGeom prst="rect">
              <a:avLst/>
            </a:prstGeom>
          </p:spPr>
        </p:pic>
        <p:sp>
          <p:nvSpPr>
            <p:cNvPr id="1751" name="object 1751"/>
            <p:cNvSpPr/>
            <p:nvPr/>
          </p:nvSpPr>
          <p:spPr>
            <a:xfrm>
              <a:off x="9227058" y="14132813"/>
              <a:ext cx="226060" cy="531495"/>
            </a:xfrm>
            <a:custGeom>
              <a:avLst/>
              <a:gdLst/>
              <a:ahLst/>
              <a:cxnLst/>
              <a:rect l="l" t="t" r="r" b="b"/>
              <a:pathLst>
                <a:path w="226059" h="531494">
                  <a:moveTo>
                    <a:pt x="147066" y="0"/>
                  </a:moveTo>
                  <a:lnTo>
                    <a:pt x="225552" y="35052"/>
                  </a:lnTo>
                  <a:lnTo>
                    <a:pt x="147066" y="69342"/>
                  </a:lnTo>
                  <a:lnTo>
                    <a:pt x="221742" y="112014"/>
                  </a:lnTo>
                  <a:lnTo>
                    <a:pt x="139446" y="138684"/>
                  </a:lnTo>
                  <a:lnTo>
                    <a:pt x="209550" y="188976"/>
                  </a:lnTo>
                  <a:lnTo>
                    <a:pt x="124968" y="206502"/>
                  </a:lnTo>
                  <a:lnTo>
                    <a:pt x="189738" y="264414"/>
                  </a:lnTo>
                  <a:lnTo>
                    <a:pt x="103632" y="272796"/>
                  </a:lnTo>
                  <a:lnTo>
                    <a:pt x="161544" y="336804"/>
                  </a:lnTo>
                  <a:lnTo>
                    <a:pt x="75438" y="336042"/>
                  </a:lnTo>
                  <a:lnTo>
                    <a:pt x="126492" y="406146"/>
                  </a:lnTo>
                  <a:lnTo>
                    <a:pt x="40386" y="396240"/>
                  </a:lnTo>
                  <a:lnTo>
                    <a:pt x="83820" y="470916"/>
                  </a:lnTo>
                  <a:lnTo>
                    <a:pt x="0" y="452628"/>
                  </a:lnTo>
                  <a:lnTo>
                    <a:pt x="35052" y="53111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9217913" y="14117574"/>
              <a:ext cx="73660" cy="39370"/>
            </a:xfrm>
            <a:custGeom>
              <a:avLst/>
              <a:gdLst/>
              <a:ahLst/>
              <a:cxnLst/>
              <a:rect l="l" t="t" r="r" b="b"/>
              <a:pathLst>
                <a:path w="73659" h="39369">
                  <a:moveTo>
                    <a:pt x="64007" y="36575"/>
                  </a:moveTo>
                  <a:lnTo>
                    <a:pt x="70103" y="30479"/>
                  </a:lnTo>
                  <a:lnTo>
                    <a:pt x="73151" y="22859"/>
                  </a:lnTo>
                  <a:lnTo>
                    <a:pt x="73151" y="12191"/>
                  </a:lnTo>
                  <a:lnTo>
                    <a:pt x="68579" y="4571"/>
                  </a:lnTo>
                  <a:lnTo>
                    <a:pt x="61721" y="0"/>
                  </a:lnTo>
                  <a:lnTo>
                    <a:pt x="54863" y="0"/>
                  </a:lnTo>
                  <a:lnTo>
                    <a:pt x="48005" y="3047"/>
                  </a:lnTo>
                  <a:lnTo>
                    <a:pt x="44957" y="6095"/>
                  </a:lnTo>
                  <a:lnTo>
                    <a:pt x="41147" y="11429"/>
                  </a:lnTo>
                  <a:lnTo>
                    <a:pt x="35051" y="27431"/>
                  </a:lnTo>
                  <a:lnTo>
                    <a:pt x="32003" y="32765"/>
                  </a:lnTo>
                  <a:lnTo>
                    <a:pt x="28955" y="35813"/>
                  </a:lnTo>
                  <a:lnTo>
                    <a:pt x="22097" y="38861"/>
                  </a:lnTo>
                  <a:lnTo>
                    <a:pt x="11429" y="38861"/>
                  </a:lnTo>
                  <a:lnTo>
                    <a:pt x="4571" y="34289"/>
                  </a:lnTo>
                  <a:lnTo>
                    <a:pt x="761" y="26669"/>
                  </a:lnTo>
                  <a:lnTo>
                    <a:pt x="0" y="16763"/>
                  </a:lnTo>
                  <a:lnTo>
                    <a:pt x="3047" y="8381"/>
                  </a:lnTo>
                  <a:lnTo>
                    <a:pt x="9905" y="304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9012173" y="14683739"/>
              <a:ext cx="135255" cy="127000"/>
            </a:xfrm>
            <a:custGeom>
              <a:avLst/>
              <a:gdLst/>
              <a:ahLst/>
              <a:cxnLst/>
              <a:rect l="l" t="t" r="r" b="b"/>
              <a:pathLst>
                <a:path w="135254" h="127000">
                  <a:moveTo>
                    <a:pt x="116585" y="0"/>
                  </a:moveTo>
                  <a:lnTo>
                    <a:pt x="134873" y="84582"/>
                  </a:lnTo>
                  <a:lnTo>
                    <a:pt x="60197" y="40386"/>
                  </a:lnTo>
                  <a:lnTo>
                    <a:pt x="69341" y="126492"/>
                  </a:lnTo>
                  <a:lnTo>
                    <a:pt x="0" y="7543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8689847" y="14682215"/>
              <a:ext cx="36830" cy="73660"/>
            </a:xfrm>
            <a:custGeom>
              <a:avLst/>
              <a:gdLst/>
              <a:ahLst/>
              <a:cxnLst/>
              <a:rect l="l" t="t" r="r" b="b"/>
              <a:pathLst>
                <a:path w="36829" h="73659">
                  <a:moveTo>
                    <a:pt x="36575" y="10668"/>
                  </a:moveTo>
                  <a:lnTo>
                    <a:pt x="31241" y="3810"/>
                  </a:lnTo>
                  <a:lnTo>
                    <a:pt x="23621" y="0"/>
                  </a:lnTo>
                  <a:lnTo>
                    <a:pt x="12953" y="0"/>
                  </a:lnTo>
                  <a:lnTo>
                    <a:pt x="5333" y="3810"/>
                  </a:lnTo>
                  <a:lnTo>
                    <a:pt x="0" y="10668"/>
                  </a:lnTo>
                  <a:lnTo>
                    <a:pt x="0" y="17526"/>
                  </a:lnTo>
                  <a:lnTo>
                    <a:pt x="2285" y="24384"/>
                  </a:lnTo>
                  <a:lnTo>
                    <a:pt x="5333" y="28194"/>
                  </a:lnTo>
                  <a:lnTo>
                    <a:pt x="9905" y="31242"/>
                  </a:lnTo>
                  <a:lnTo>
                    <a:pt x="25907" y="38862"/>
                  </a:lnTo>
                  <a:lnTo>
                    <a:pt x="31241" y="41910"/>
                  </a:lnTo>
                  <a:lnTo>
                    <a:pt x="33527" y="45720"/>
                  </a:lnTo>
                  <a:lnTo>
                    <a:pt x="35813" y="52578"/>
                  </a:lnTo>
                  <a:lnTo>
                    <a:pt x="35813" y="62484"/>
                  </a:lnTo>
                  <a:lnTo>
                    <a:pt x="30479" y="70104"/>
                  </a:lnTo>
                  <a:lnTo>
                    <a:pt x="22859" y="73152"/>
                  </a:lnTo>
                  <a:lnTo>
                    <a:pt x="12953" y="73152"/>
                  </a:lnTo>
                  <a:lnTo>
                    <a:pt x="4571" y="69342"/>
                  </a:lnTo>
                  <a:lnTo>
                    <a:pt x="0" y="6248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8753856" y="14676882"/>
              <a:ext cx="41910" cy="74930"/>
            </a:xfrm>
            <a:custGeom>
              <a:avLst/>
              <a:gdLst/>
              <a:ahLst/>
              <a:cxnLst/>
              <a:rect l="l" t="t" r="r" b="b"/>
              <a:pathLst>
                <a:path w="41909" h="74930">
                  <a:moveTo>
                    <a:pt x="0" y="3809"/>
                  </a:moveTo>
                  <a:lnTo>
                    <a:pt x="6096" y="55625"/>
                  </a:lnTo>
                  <a:lnTo>
                    <a:pt x="9906" y="65531"/>
                  </a:lnTo>
                  <a:lnTo>
                    <a:pt x="16002" y="72389"/>
                  </a:lnTo>
                  <a:lnTo>
                    <a:pt x="23622" y="74675"/>
                  </a:lnTo>
                  <a:lnTo>
                    <a:pt x="28956" y="73913"/>
                  </a:lnTo>
                  <a:lnTo>
                    <a:pt x="36576" y="69341"/>
                  </a:lnTo>
                  <a:lnTo>
                    <a:pt x="41148" y="62483"/>
                  </a:lnTo>
                  <a:lnTo>
                    <a:pt x="41910" y="51815"/>
                  </a:lnTo>
                  <a:lnTo>
                    <a:pt x="3581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8811768" y="14667737"/>
              <a:ext cx="40640" cy="76200"/>
            </a:xfrm>
            <a:custGeom>
              <a:avLst/>
              <a:gdLst/>
              <a:ahLst/>
              <a:cxnLst/>
              <a:rect l="l" t="t" r="r" b="b"/>
              <a:pathLst>
                <a:path w="40640" h="76200">
                  <a:moveTo>
                    <a:pt x="16764" y="76200"/>
                  </a:moveTo>
                  <a:lnTo>
                    <a:pt x="0" y="5333"/>
                  </a:lnTo>
                  <a:lnTo>
                    <a:pt x="22860" y="0"/>
                  </a:lnTo>
                  <a:lnTo>
                    <a:pt x="31242" y="1524"/>
                  </a:lnTo>
                  <a:lnTo>
                    <a:pt x="35052" y="3809"/>
                  </a:lnTo>
                  <a:lnTo>
                    <a:pt x="38862" y="9906"/>
                  </a:lnTo>
                  <a:lnTo>
                    <a:pt x="40386" y="16764"/>
                  </a:lnTo>
                  <a:lnTo>
                    <a:pt x="39624" y="24384"/>
                  </a:lnTo>
                  <a:lnTo>
                    <a:pt x="38100" y="28193"/>
                  </a:lnTo>
                  <a:lnTo>
                    <a:pt x="31242" y="33528"/>
                  </a:lnTo>
                  <a:lnTo>
                    <a:pt x="8382" y="3886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8837675" y="14702028"/>
              <a:ext cx="26670" cy="33655"/>
            </a:xfrm>
            <a:custGeom>
              <a:avLst/>
              <a:gdLst/>
              <a:ahLst/>
              <a:cxnLst/>
              <a:rect l="l" t="t" r="r" b="b"/>
              <a:pathLst>
                <a:path w="26670" h="33655">
                  <a:moveTo>
                    <a:pt x="0" y="0"/>
                  </a:moveTo>
                  <a:lnTo>
                    <a:pt x="26670" y="3352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8875013" y="14647163"/>
              <a:ext cx="45085" cy="75565"/>
            </a:xfrm>
            <a:custGeom>
              <a:avLst/>
              <a:gdLst/>
              <a:ahLst/>
              <a:cxnLst/>
              <a:rect l="l" t="t" r="r" b="b"/>
              <a:pathLst>
                <a:path w="45084" h="75565">
                  <a:moveTo>
                    <a:pt x="0" y="14477"/>
                  </a:moveTo>
                  <a:lnTo>
                    <a:pt x="44958" y="75437"/>
                  </a:lnTo>
                  <a:lnTo>
                    <a:pt x="3886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8937497" y="14620493"/>
              <a:ext cx="34290" cy="80010"/>
            </a:xfrm>
            <a:custGeom>
              <a:avLst/>
              <a:gdLst/>
              <a:ahLst/>
              <a:cxnLst/>
              <a:rect l="l" t="t" r="r" b="b"/>
              <a:pathLst>
                <a:path w="34290" h="80009">
                  <a:moveTo>
                    <a:pt x="34290" y="80010"/>
                  </a:moveTo>
                  <a:lnTo>
                    <a:pt x="0" y="16002"/>
                  </a:lnTo>
                  <a:lnTo>
                    <a:pt x="2971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8953499" y="14657069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59">
                  <a:moveTo>
                    <a:pt x="0" y="9905"/>
                  </a:moveTo>
                  <a:lnTo>
                    <a:pt x="1905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8971787" y="14685263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5" h="15240">
                  <a:moveTo>
                    <a:pt x="0" y="15239"/>
                  </a:moveTo>
                  <a:lnTo>
                    <a:pt x="29718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8990075" y="14606778"/>
              <a:ext cx="59055" cy="48895"/>
            </a:xfrm>
            <a:custGeom>
              <a:avLst/>
              <a:gdLst/>
              <a:ahLst/>
              <a:cxnLst/>
              <a:rect l="l" t="t" r="r" b="b"/>
              <a:pathLst>
                <a:path w="59054" h="48894">
                  <a:moveTo>
                    <a:pt x="0" y="0"/>
                  </a:moveTo>
                  <a:lnTo>
                    <a:pt x="36576" y="16763"/>
                  </a:lnTo>
                  <a:lnTo>
                    <a:pt x="58674" y="48767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9024366" y="14583156"/>
              <a:ext cx="2540" cy="40640"/>
            </a:xfrm>
            <a:custGeom>
              <a:avLst/>
              <a:gdLst/>
              <a:ahLst/>
              <a:cxnLst/>
              <a:rect l="l" t="t" r="r" b="b"/>
              <a:pathLst>
                <a:path w="2540" h="40640">
                  <a:moveTo>
                    <a:pt x="0" y="0"/>
                  </a:moveTo>
                  <a:lnTo>
                    <a:pt x="2286" y="4038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9045701" y="14557248"/>
              <a:ext cx="59055" cy="62865"/>
            </a:xfrm>
            <a:custGeom>
              <a:avLst/>
              <a:gdLst/>
              <a:ahLst/>
              <a:cxnLst/>
              <a:rect l="l" t="t" r="r" b="b"/>
              <a:pathLst>
                <a:path w="59054" h="62865">
                  <a:moveTo>
                    <a:pt x="1524" y="7620"/>
                  </a:moveTo>
                  <a:lnTo>
                    <a:pt x="0" y="12954"/>
                  </a:lnTo>
                  <a:lnTo>
                    <a:pt x="762" y="22098"/>
                  </a:lnTo>
                  <a:lnTo>
                    <a:pt x="6872" y="37280"/>
                  </a:lnTo>
                  <a:lnTo>
                    <a:pt x="18559" y="51244"/>
                  </a:lnTo>
                  <a:lnTo>
                    <a:pt x="33539" y="60731"/>
                  </a:lnTo>
                  <a:lnTo>
                    <a:pt x="49530" y="62484"/>
                  </a:lnTo>
                  <a:lnTo>
                    <a:pt x="57150" y="55626"/>
                  </a:lnTo>
                  <a:lnTo>
                    <a:pt x="58674" y="49530"/>
                  </a:lnTo>
                  <a:lnTo>
                    <a:pt x="55239" y="32784"/>
                  </a:lnTo>
                  <a:lnTo>
                    <a:pt x="45358" y="17225"/>
                  </a:lnTo>
                  <a:lnTo>
                    <a:pt x="31467" y="5436"/>
                  </a:lnTo>
                  <a:lnTo>
                    <a:pt x="16002" y="0"/>
                  </a:lnTo>
                  <a:lnTo>
                    <a:pt x="9144" y="762"/>
                  </a:lnTo>
                  <a:lnTo>
                    <a:pt x="1524" y="76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8655558" y="1455420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5">
                  <a:moveTo>
                    <a:pt x="41909" y="9906"/>
                  </a:moveTo>
                  <a:lnTo>
                    <a:pt x="36575" y="3810"/>
                  </a:lnTo>
                  <a:lnTo>
                    <a:pt x="27431" y="762"/>
                  </a:lnTo>
                  <a:lnTo>
                    <a:pt x="15239" y="0"/>
                  </a:lnTo>
                  <a:lnTo>
                    <a:pt x="6857" y="3048"/>
                  </a:lnTo>
                  <a:lnTo>
                    <a:pt x="761" y="9144"/>
                  </a:lnTo>
                  <a:lnTo>
                    <a:pt x="761" y="14478"/>
                  </a:lnTo>
                  <a:lnTo>
                    <a:pt x="3047" y="20574"/>
                  </a:lnTo>
                  <a:lnTo>
                    <a:pt x="6095" y="23622"/>
                  </a:lnTo>
                  <a:lnTo>
                    <a:pt x="12191" y="26670"/>
                  </a:lnTo>
                  <a:lnTo>
                    <a:pt x="29717" y="32766"/>
                  </a:lnTo>
                  <a:lnTo>
                    <a:pt x="35813" y="35814"/>
                  </a:lnTo>
                  <a:lnTo>
                    <a:pt x="38099" y="38862"/>
                  </a:lnTo>
                  <a:lnTo>
                    <a:pt x="41147" y="44958"/>
                  </a:lnTo>
                  <a:lnTo>
                    <a:pt x="41147" y="54102"/>
                  </a:lnTo>
                  <a:lnTo>
                    <a:pt x="35051" y="59436"/>
                  </a:lnTo>
                  <a:lnTo>
                    <a:pt x="25907" y="62484"/>
                  </a:lnTo>
                  <a:lnTo>
                    <a:pt x="14477" y="62484"/>
                  </a:lnTo>
                  <a:lnTo>
                    <a:pt x="5333" y="59436"/>
                  </a:lnTo>
                  <a:lnTo>
                    <a:pt x="0" y="533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8721090" y="14553437"/>
              <a:ext cx="47625" cy="62865"/>
            </a:xfrm>
            <a:custGeom>
              <a:avLst/>
              <a:gdLst/>
              <a:ahLst/>
              <a:cxnLst/>
              <a:rect l="l" t="t" r="r" b="b"/>
              <a:pathLst>
                <a:path w="47625" h="62865">
                  <a:moveTo>
                    <a:pt x="40385" y="6096"/>
                  </a:moveTo>
                  <a:lnTo>
                    <a:pt x="34289" y="1524"/>
                  </a:lnTo>
                  <a:lnTo>
                    <a:pt x="25145" y="0"/>
                  </a:lnTo>
                  <a:lnTo>
                    <a:pt x="12953" y="1524"/>
                  </a:lnTo>
                  <a:lnTo>
                    <a:pt x="4571" y="5334"/>
                  </a:lnTo>
                  <a:lnTo>
                    <a:pt x="0" y="12192"/>
                  </a:lnTo>
                  <a:lnTo>
                    <a:pt x="761" y="18288"/>
                  </a:lnTo>
                  <a:lnTo>
                    <a:pt x="4571" y="23622"/>
                  </a:lnTo>
                  <a:lnTo>
                    <a:pt x="7619" y="25908"/>
                  </a:lnTo>
                  <a:lnTo>
                    <a:pt x="13715" y="28194"/>
                  </a:lnTo>
                  <a:lnTo>
                    <a:pt x="32765" y="31242"/>
                  </a:lnTo>
                  <a:lnTo>
                    <a:pt x="38861" y="33528"/>
                  </a:lnTo>
                  <a:lnTo>
                    <a:pt x="41909" y="35814"/>
                  </a:lnTo>
                  <a:lnTo>
                    <a:pt x="45719" y="41148"/>
                  </a:lnTo>
                  <a:lnTo>
                    <a:pt x="47243" y="50292"/>
                  </a:lnTo>
                  <a:lnTo>
                    <a:pt x="41909" y="57150"/>
                  </a:lnTo>
                  <a:lnTo>
                    <a:pt x="33527" y="60960"/>
                  </a:lnTo>
                  <a:lnTo>
                    <a:pt x="22097" y="62484"/>
                  </a:lnTo>
                  <a:lnTo>
                    <a:pt x="12953" y="60960"/>
                  </a:lnTo>
                  <a:lnTo>
                    <a:pt x="6095" y="563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8790432" y="14551152"/>
              <a:ext cx="19050" cy="59690"/>
            </a:xfrm>
            <a:custGeom>
              <a:avLst/>
              <a:gdLst/>
              <a:ahLst/>
              <a:cxnLst/>
              <a:rect l="l" t="t" r="r" b="b"/>
              <a:pathLst>
                <a:path w="19050" h="59690">
                  <a:moveTo>
                    <a:pt x="0" y="0"/>
                  </a:moveTo>
                  <a:lnTo>
                    <a:pt x="19050" y="5943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8820149" y="14532863"/>
              <a:ext cx="52069" cy="60325"/>
            </a:xfrm>
            <a:custGeom>
              <a:avLst/>
              <a:gdLst/>
              <a:ahLst/>
              <a:cxnLst/>
              <a:rect l="l" t="t" r="r" b="b"/>
              <a:pathLst>
                <a:path w="52070" h="60325">
                  <a:moveTo>
                    <a:pt x="6096" y="5333"/>
                  </a:moveTo>
                  <a:lnTo>
                    <a:pt x="2286" y="10667"/>
                  </a:lnTo>
                  <a:lnTo>
                    <a:pt x="0" y="18287"/>
                  </a:lnTo>
                  <a:lnTo>
                    <a:pt x="1413" y="33301"/>
                  </a:lnTo>
                  <a:lnTo>
                    <a:pt x="8472" y="47672"/>
                  </a:lnTo>
                  <a:lnTo>
                    <a:pt x="20057" y="57828"/>
                  </a:lnTo>
                  <a:lnTo>
                    <a:pt x="35052" y="60197"/>
                  </a:lnTo>
                  <a:lnTo>
                    <a:pt x="44958" y="54863"/>
                  </a:lnTo>
                  <a:lnTo>
                    <a:pt x="48768" y="49529"/>
                  </a:lnTo>
                  <a:lnTo>
                    <a:pt x="52004" y="34872"/>
                  </a:lnTo>
                  <a:lnTo>
                    <a:pt x="47424" y="19288"/>
                  </a:lnTo>
                  <a:lnTo>
                    <a:pt x="37230" y="6442"/>
                  </a:lnTo>
                  <a:lnTo>
                    <a:pt x="23622" y="0"/>
                  </a:lnTo>
                  <a:lnTo>
                    <a:pt x="16764" y="0"/>
                  </a:lnTo>
                  <a:lnTo>
                    <a:pt x="6096" y="53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8878061" y="14495526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4" h="74930">
                  <a:moveTo>
                    <a:pt x="37338" y="74675"/>
                  </a:moveTo>
                  <a:lnTo>
                    <a:pt x="0" y="25145"/>
                  </a:lnTo>
                  <a:lnTo>
                    <a:pt x="70104" y="49529"/>
                  </a:lnTo>
                  <a:lnTo>
                    <a:pt x="335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9128759" y="14637257"/>
              <a:ext cx="133350" cy="81915"/>
            </a:xfrm>
            <a:custGeom>
              <a:avLst/>
              <a:gdLst/>
              <a:ahLst/>
              <a:cxnLst/>
              <a:rect l="l" t="t" r="r" b="b"/>
              <a:pathLst>
                <a:path w="133350" h="81915">
                  <a:moveTo>
                    <a:pt x="133350" y="26670"/>
                  </a:moveTo>
                  <a:lnTo>
                    <a:pt x="51816" y="0"/>
                  </a:lnTo>
                  <a:lnTo>
                    <a:pt x="78486" y="81534"/>
                  </a:lnTo>
                  <a:lnTo>
                    <a:pt x="0" y="4648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9077706" y="14516100"/>
              <a:ext cx="53340" cy="70485"/>
            </a:xfrm>
            <a:custGeom>
              <a:avLst/>
              <a:gdLst/>
              <a:ahLst/>
              <a:cxnLst/>
              <a:rect l="l" t="t" r="r" b="b"/>
              <a:pathLst>
                <a:path w="53340" h="70484">
                  <a:moveTo>
                    <a:pt x="53340" y="70104"/>
                  </a:moveTo>
                  <a:lnTo>
                    <a:pt x="0" y="20574"/>
                  </a:lnTo>
                  <a:lnTo>
                    <a:pt x="16002" y="3810"/>
                  </a:lnTo>
                  <a:lnTo>
                    <a:pt x="24384" y="0"/>
                  </a:lnTo>
                  <a:lnTo>
                    <a:pt x="25908" y="44196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9115806" y="14547341"/>
              <a:ext cx="40640" cy="12700"/>
            </a:xfrm>
            <a:custGeom>
              <a:avLst/>
              <a:gdLst/>
              <a:ahLst/>
              <a:cxnLst/>
              <a:rect l="l" t="t" r="r" b="b"/>
              <a:pathLst>
                <a:path w="40640" h="12700">
                  <a:moveTo>
                    <a:pt x="0" y="0"/>
                  </a:moveTo>
                  <a:lnTo>
                    <a:pt x="40386" y="1219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9374123" y="14090141"/>
              <a:ext cx="74930" cy="43180"/>
            </a:xfrm>
            <a:custGeom>
              <a:avLst/>
              <a:gdLst/>
              <a:ahLst/>
              <a:cxnLst/>
              <a:rect l="l" t="t" r="r" b="b"/>
              <a:pathLst>
                <a:path w="74929" h="43180">
                  <a:moveTo>
                    <a:pt x="74675" y="0"/>
                  </a:moveTo>
                  <a:lnTo>
                    <a:pt x="0" y="426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8745473" y="14830806"/>
              <a:ext cx="43180" cy="74930"/>
            </a:xfrm>
            <a:custGeom>
              <a:avLst/>
              <a:gdLst/>
              <a:ahLst/>
              <a:cxnLst/>
              <a:rect l="l" t="t" r="r" b="b"/>
              <a:pathLst>
                <a:path w="43179" h="74930">
                  <a:moveTo>
                    <a:pt x="42672" y="7467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8788145" y="14759178"/>
              <a:ext cx="224790" cy="146685"/>
            </a:xfrm>
            <a:custGeom>
              <a:avLst/>
              <a:gdLst/>
              <a:ahLst/>
              <a:cxnLst/>
              <a:rect l="l" t="t" r="r" b="b"/>
              <a:pathLst>
                <a:path w="224790" h="146684">
                  <a:moveTo>
                    <a:pt x="224027" y="0"/>
                  </a:moveTo>
                  <a:lnTo>
                    <a:pt x="224789" y="86105"/>
                  </a:lnTo>
                  <a:lnTo>
                    <a:pt x="160781" y="28193"/>
                  </a:lnTo>
                  <a:lnTo>
                    <a:pt x="151637" y="114299"/>
                  </a:lnTo>
                  <a:lnTo>
                    <a:pt x="94487" y="49529"/>
                  </a:lnTo>
                  <a:lnTo>
                    <a:pt x="76961" y="134111"/>
                  </a:lnTo>
                  <a:lnTo>
                    <a:pt x="26669" y="64007"/>
                  </a:lnTo>
                  <a:lnTo>
                    <a:pt x="0" y="14630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8274558" y="13425677"/>
              <a:ext cx="436245" cy="226060"/>
            </a:xfrm>
            <a:custGeom>
              <a:avLst/>
              <a:gdLst/>
              <a:ahLst/>
              <a:cxnLst/>
              <a:rect l="l" t="t" r="r" b="b"/>
              <a:pathLst>
                <a:path w="436245" h="226059">
                  <a:moveTo>
                    <a:pt x="18288" y="225551"/>
                  </a:moveTo>
                  <a:lnTo>
                    <a:pt x="0" y="141731"/>
                  </a:lnTo>
                  <a:lnTo>
                    <a:pt x="74676" y="185165"/>
                  </a:lnTo>
                  <a:lnTo>
                    <a:pt x="64770" y="99059"/>
                  </a:lnTo>
                  <a:lnTo>
                    <a:pt x="134874" y="150113"/>
                  </a:lnTo>
                  <a:lnTo>
                    <a:pt x="134112" y="64007"/>
                  </a:lnTo>
                  <a:lnTo>
                    <a:pt x="198120" y="121919"/>
                  </a:lnTo>
                  <a:lnTo>
                    <a:pt x="206502" y="35813"/>
                  </a:lnTo>
                  <a:lnTo>
                    <a:pt x="264414" y="100583"/>
                  </a:lnTo>
                  <a:lnTo>
                    <a:pt x="281940" y="16001"/>
                  </a:lnTo>
                  <a:lnTo>
                    <a:pt x="332232" y="86105"/>
                  </a:lnTo>
                  <a:lnTo>
                    <a:pt x="358902" y="3809"/>
                  </a:lnTo>
                  <a:lnTo>
                    <a:pt x="401574" y="78485"/>
                  </a:lnTo>
                  <a:lnTo>
                    <a:pt x="43586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7" name="object 177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44840" y="13594841"/>
              <a:ext cx="365760" cy="268986"/>
            </a:xfrm>
            <a:prstGeom prst="rect">
              <a:avLst/>
            </a:prstGeom>
          </p:spPr>
        </p:pic>
        <p:sp>
          <p:nvSpPr>
            <p:cNvPr id="1778" name="object 1778"/>
            <p:cNvSpPr/>
            <p:nvPr/>
          </p:nvSpPr>
          <p:spPr>
            <a:xfrm>
              <a:off x="8664399" y="13587222"/>
              <a:ext cx="42545" cy="73660"/>
            </a:xfrm>
            <a:custGeom>
              <a:avLst/>
              <a:gdLst/>
              <a:ahLst/>
              <a:cxnLst/>
              <a:rect l="l" t="t" r="r" b="b"/>
              <a:pathLst>
                <a:path w="42545" h="73659">
                  <a:moveTo>
                    <a:pt x="14018" y="0"/>
                  </a:moveTo>
                  <a:lnTo>
                    <a:pt x="8684" y="3809"/>
                  </a:lnTo>
                  <a:lnTo>
                    <a:pt x="4112" y="10667"/>
                  </a:lnTo>
                  <a:lnTo>
                    <a:pt x="0" y="26790"/>
                  </a:lnTo>
                  <a:lnTo>
                    <a:pt x="121" y="44791"/>
                  </a:lnTo>
                  <a:lnTo>
                    <a:pt x="5476" y="61351"/>
                  </a:lnTo>
                  <a:lnTo>
                    <a:pt x="17066" y="73151"/>
                  </a:lnTo>
                  <a:lnTo>
                    <a:pt x="27734" y="72389"/>
                  </a:lnTo>
                  <a:lnTo>
                    <a:pt x="33068" y="68579"/>
                  </a:lnTo>
                  <a:lnTo>
                    <a:pt x="40447" y="53607"/>
                  </a:lnTo>
                  <a:lnTo>
                    <a:pt x="42398" y="34966"/>
                  </a:lnTo>
                  <a:lnTo>
                    <a:pt x="38731" y="16748"/>
                  </a:lnTo>
                  <a:lnTo>
                    <a:pt x="29258" y="3047"/>
                  </a:lnTo>
                  <a:lnTo>
                    <a:pt x="23924" y="0"/>
                  </a:lnTo>
                  <a:lnTo>
                    <a:pt x="140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7972806" y="13671041"/>
              <a:ext cx="222250" cy="419100"/>
            </a:xfrm>
            <a:custGeom>
              <a:avLst/>
              <a:gdLst/>
              <a:ahLst/>
              <a:cxnLst/>
              <a:rect l="l" t="t" r="r" b="b"/>
              <a:pathLst>
                <a:path w="222250" h="419100">
                  <a:moveTo>
                    <a:pt x="0" y="419100"/>
                  </a:moveTo>
                  <a:lnTo>
                    <a:pt x="82296" y="392430"/>
                  </a:lnTo>
                  <a:lnTo>
                    <a:pt x="12192" y="342138"/>
                  </a:lnTo>
                  <a:lnTo>
                    <a:pt x="96774" y="324612"/>
                  </a:lnTo>
                  <a:lnTo>
                    <a:pt x="32004" y="267462"/>
                  </a:lnTo>
                  <a:lnTo>
                    <a:pt x="118110" y="258318"/>
                  </a:lnTo>
                  <a:lnTo>
                    <a:pt x="60198" y="195072"/>
                  </a:lnTo>
                  <a:lnTo>
                    <a:pt x="146304" y="195072"/>
                  </a:lnTo>
                  <a:lnTo>
                    <a:pt x="95250" y="125729"/>
                  </a:lnTo>
                  <a:lnTo>
                    <a:pt x="181356" y="134874"/>
                  </a:lnTo>
                  <a:lnTo>
                    <a:pt x="137922" y="60197"/>
                  </a:lnTo>
                  <a:lnTo>
                    <a:pt x="221742" y="78486"/>
                  </a:lnTo>
                  <a:lnTo>
                    <a:pt x="18669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8138159" y="14048536"/>
              <a:ext cx="73660" cy="43815"/>
            </a:xfrm>
            <a:custGeom>
              <a:avLst/>
              <a:gdLst/>
              <a:ahLst/>
              <a:cxnLst/>
              <a:rect l="l" t="t" r="r" b="b"/>
              <a:pathLst>
                <a:path w="73659" h="43815">
                  <a:moveTo>
                    <a:pt x="0" y="20269"/>
                  </a:moveTo>
                  <a:lnTo>
                    <a:pt x="2286" y="25603"/>
                  </a:lnTo>
                  <a:lnTo>
                    <a:pt x="8382" y="32461"/>
                  </a:lnTo>
                  <a:lnTo>
                    <a:pt x="23012" y="39788"/>
                  </a:lnTo>
                  <a:lnTo>
                    <a:pt x="40628" y="43653"/>
                  </a:lnTo>
                  <a:lnTo>
                    <a:pt x="57932" y="42113"/>
                  </a:lnTo>
                  <a:lnTo>
                    <a:pt x="71628" y="33223"/>
                  </a:lnTo>
                  <a:lnTo>
                    <a:pt x="73152" y="22555"/>
                  </a:lnTo>
                  <a:lnTo>
                    <a:pt x="70866" y="17221"/>
                  </a:lnTo>
                  <a:lnTo>
                    <a:pt x="57823" y="6699"/>
                  </a:lnTo>
                  <a:lnTo>
                    <a:pt x="40233" y="757"/>
                  </a:lnTo>
                  <a:lnTo>
                    <a:pt x="21767" y="0"/>
                  </a:lnTo>
                  <a:lnTo>
                    <a:pt x="6096" y="5029"/>
                  </a:lnTo>
                  <a:lnTo>
                    <a:pt x="1524" y="9601"/>
                  </a:lnTo>
                  <a:lnTo>
                    <a:pt x="0" y="2026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8159495" y="13616178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0" y="54863"/>
                  </a:moveTo>
                  <a:lnTo>
                    <a:pt x="81534" y="82295"/>
                  </a:lnTo>
                  <a:lnTo>
                    <a:pt x="54864" y="0"/>
                  </a:lnTo>
                  <a:lnTo>
                    <a:pt x="133350" y="3505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8150351" y="13972032"/>
              <a:ext cx="82550" cy="62230"/>
            </a:xfrm>
            <a:custGeom>
              <a:avLst/>
              <a:gdLst/>
              <a:ahLst/>
              <a:cxnLst/>
              <a:rect l="l" t="t" r="r" b="b"/>
              <a:pathLst>
                <a:path w="82550" h="62230">
                  <a:moveTo>
                    <a:pt x="69342" y="61721"/>
                  </a:moveTo>
                  <a:lnTo>
                    <a:pt x="0" y="39623"/>
                  </a:lnTo>
                  <a:lnTo>
                    <a:pt x="76200" y="41909"/>
                  </a:lnTo>
                  <a:lnTo>
                    <a:pt x="12954" y="0"/>
                  </a:lnTo>
                  <a:lnTo>
                    <a:pt x="82296" y="2209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8176259" y="13900404"/>
              <a:ext cx="83820" cy="68580"/>
            </a:xfrm>
            <a:custGeom>
              <a:avLst/>
              <a:gdLst/>
              <a:ahLst/>
              <a:cxnLst/>
              <a:rect l="l" t="t" r="r" b="b"/>
              <a:pathLst>
                <a:path w="83820" h="68580">
                  <a:moveTo>
                    <a:pt x="66294" y="68580"/>
                  </a:moveTo>
                  <a:lnTo>
                    <a:pt x="0" y="38100"/>
                  </a:lnTo>
                  <a:lnTo>
                    <a:pt x="74676" y="50292"/>
                  </a:lnTo>
                  <a:lnTo>
                    <a:pt x="18288" y="0"/>
                  </a:lnTo>
                  <a:lnTo>
                    <a:pt x="83820" y="3124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8220456" y="13844015"/>
              <a:ext cx="67310" cy="53975"/>
            </a:xfrm>
            <a:custGeom>
              <a:avLst/>
              <a:gdLst/>
              <a:ahLst/>
              <a:cxnLst/>
              <a:rect l="l" t="t" r="r" b="b"/>
              <a:pathLst>
                <a:path w="67309" h="53975">
                  <a:moveTo>
                    <a:pt x="0" y="11430"/>
                  </a:moveTo>
                  <a:lnTo>
                    <a:pt x="0" y="17526"/>
                  </a:lnTo>
                  <a:lnTo>
                    <a:pt x="3048" y="25908"/>
                  </a:lnTo>
                  <a:lnTo>
                    <a:pt x="13811" y="37939"/>
                  </a:lnTo>
                  <a:lnTo>
                    <a:pt x="28679" y="48353"/>
                  </a:lnTo>
                  <a:lnTo>
                    <a:pt x="45210" y="53831"/>
                  </a:lnTo>
                  <a:lnTo>
                    <a:pt x="60960" y="51054"/>
                  </a:lnTo>
                  <a:lnTo>
                    <a:pt x="67056" y="41910"/>
                  </a:lnTo>
                  <a:lnTo>
                    <a:pt x="67056" y="35814"/>
                  </a:lnTo>
                  <a:lnTo>
                    <a:pt x="58757" y="20702"/>
                  </a:lnTo>
                  <a:lnTo>
                    <a:pt x="45110" y="8486"/>
                  </a:lnTo>
                  <a:lnTo>
                    <a:pt x="28529" y="981"/>
                  </a:lnTo>
                  <a:lnTo>
                    <a:pt x="11430" y="0"/>
                  </a:lnTo>
                  <a:lnTo>
                    <a:pt x="6096" y="2286"/>
                  </a:lnTo>
                  <a:lnTo>
                    <a:pt x="0" y="1143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8274558" y="14683739"/>
              <a:ext cx="135255" cy="127000"/>
            </a:xfrm>
            <a:custGeom>
              <a:avLst/>
              <a:gdLst/>
              <a:ahLst/>
              <a:cxnLst/>
              <a:rect l="l" t="t" r="r" b="b"/>
              <a:pathLst>
                <a:path w="135254" h="127000">
                  <a:moveTo>
                    <a:pt x="134874" y="75437"/>
                  </a:moveTo>
                  <a:lnTo>
                    <a:pt x="64770" y="126491"/>
                  </a:lnTo>
                  <a:lnTo>
                    <a:pt x="74676" y="40385"/>
                  </a:lnTo>
                  <a:lnTo>
                    <a:pt x="0" y="84581"/>
                  </a:lnTo>
                  <a:lnTo>
                    <a:pt x="182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6" name="object 178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355330" y="14419326"/>
              <a:ext cx="235458" cy="169163"/>
            </a:xfrm>
            <a:prstGeom prst="rect">
              <a:avLst/>
            </a:prstGeom>
          </p:spPr>
        </p:pic>
        <p:sp>
          <p:nvSpPr>
            <p:cNvPr id="1787" name="object 1787"/>
            <p:cNvSpPr/>
            <p:nvPr/>
          </p:nvSpPr>
          <p:spPr>
            <a:xfrm>
              <a:off x="7968995" y="14132813"/>
              <a:ext cx="226060" cy="531495"/>
            </a:xfrm>
            <a:custGeom>
              <a:avLst/>
              <a:gdLst/>
              <a:ahLst/>
              <a:cxnLst/>
              <a:rect l="l" t="t" r="r" b="b"/>
              <a:pathLst>
                <a:path w="226059" h="531494">
                  <a:moveTo>
                    <a:pt x="190500" y="531113"/>
                  </a:moveTo>
                  <a:lnTo>
                    <a:pt x="225551" y="452627"/>
                  </a:lnTo>
                  <a:lnTo>
                    <a:pt x="141732" y="470915"/>
                  </a:lnTo>
                  <a:lnTo>
                    <a:pt x="185166" y="396239"/>
                  </a:lnTo>
                  <a:lnTo>
                    <a:pt x="99060" y="406145"/>
                  </a:lnTo>
                  <a:lnTo>
                    <a:pt x="150114" y="336041"/>
                  </a:lnTo>
                  <a:lnTo>
                    <a:pt x="64007" y="336803"/>
                  </a:lnTo>
                  <a:lnTo>
                    <a:pt x="121920" y="272795"/>
                  </a:lnTo>
                  <a:lnTo>
                    <a:pt x="35814" y="264413"/>
                  </a:lnTo>
                  <a:lnTo>
                    <a:pt x="100584" y="206501"/>
                  </a:lnTo>
                  <a:lnTo>
                    <a:pt x="16001" y="188975"/>
                  </a:lnTo>
                  <a:lnTo>
                    <a:pt x="86105" y="138683"/>
                  </a:lnTo>
                  <a:lnTo>
                    <a:pt x="3810" y="112013"/>
                  </a:lnTo>
                  <a:lnTo>
                    <a:pt x="78486" y="69341"/>
                  </a:lnTo>
                  <a:lnTo>
                    <a:pt x="0" y="35051"/>
                  </a:lnTo>
                  <a:lnTo>
                    <a:pt x="7848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8130540" y="14118335"/>
              <a:ext cx="73660" cy="40640"/>
            </a:xfrm>
            <a:custGeom>
              <a:avLst/>
              <a:gdLst/>
              <a:ahLst/>
              <a:cxnLst/>
              <a:rect l="l" t="t" r="r" b="b"/>
              <a:pathLst>
                <a:path w="73659" h="40640">
                  <a:moveTo>
                    <a:pt x="18288" y="0"/>
                  </a:moveTo>
                  <a:lnTo>
                    <a:pt x="11430" y="2285"/>
                  </a:lnTo>
                  <a:lnTo>
                    <a:pt x="3810" y="6857"/>
                  </a:lnTo>
                  <a:lnTo>
                    <a:pt x="0" y="12191"/>
                  </a:lnTo>
                  <a:lnTo>
                    <a:pt x="0" y="22859"/>
                  </a:lnTo>
                  <a:lnTo>
                    <a:pt x="44196" y="40385"/>
                  </a:lnTo>
                  <a:lnTo>
                    <a:pt x="54102" y="38861"/>
                  </a:lnTo>
                  <a:lnTo>
                    <a:pt x="61722" y="36575"/>
                  </a:lnTo>
                  <a:lnTo>
                    <a:pt x="68580" y="31241"/>
                  </a:lnTo>
                  <a:lnTo>
                    <a:pt x="72390" y="26669"/>
                  </a:lnTo>
                  <a:lnTo>
                    <a:pt x="73152" y="16001"/>
                  </a:lnTo>
                  <a:lnTo>
                    <a:pt x="70104" y="10667"/>
                  </a:lnTo>
                  <a:lnTo>
                    <a:pt x="63246" y="5333"/>
                  </a:lnTo>
                  <a:lnTo>
                    <a:pt x="56388" y="2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8159495" y="14637257"/>
              <a:ext cx="133350" cy="81915"/>
            </a:xfrm>
            <a:custGeom>
              <a:avLst/>
              <a:gdLst/>
              <a:ahLst/>
              <a:cxnLst/>
              <a:rect l="l" t="t" r="r" b="b"/>
              <a:pathLst>
                <a:path w="133350" h="81915">
                  <a:moveTo>
                    <a:pt x="133350" y="46482"/>
                  </a:moveTo>
                  <a:lnTo>
                    <a:pt x="54864" y="81534"/>
                  </a:lnTo>
                  <a:lnTo>
                    <a:pt x="81534" y="0"/>
                  </a:lnTo>
                  <a:lnTo>
                    <a:pt x="0" y="2667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7972806" y="14090141"/>
              <a:ext cx="74930" cy="43180"/>
            </a:xfrm>
            <a:custGeom>
              <a:avLst/>
              <a:gdLst/>
              <a:ahLst/>
              <a:cxnLst/>
              <a:rect l="l" t="t" r="r" b="b"/>
              <a:pathLst>
                <a:path w="74929" h="43180">
                  <a:moveTo>
                    <a:pt x="74675" y="4267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8408670" y="14759178"/>
              <a:ext cx="302260" cy="151130"/>
            </a:xfrm>
            <a:custGeom>
              <a:avLst/>
              <a:gdLst/>
              <a:ahLst/>
              <a:cxnLst/>
              <a:rect l="l" t="t" r="r" b="b"/>
              <a:pathLst>
                <a:path w="302259" h="151130">
                  <a:moveTo>
                    <a:pt x="301751" y="150875"/>
                  </a:moveTo>
                  <a:lnTo>
                    <a:pt x="267461" y="71627"/>
                  </a:lnTo>
                  <a:lnTo>
                    <a:pt x="224789" y="146303"/>
                  </a:lnTo>
                  <a:lnTo>
                    <a:pt x="198119" y="64007"/>
                  </a:lnTo>
                  <a:lnTo>
                    <a:pt x="147827" y="134111"/>
                  </a:lnTo>
                  <a:lnTo>
                    <a:pt x="130301" y="49529"/>
                  </a:lnTo>
                  <a:lnTo>
                    <a:pt x="72389" y="114299"/>
                  </a:lnTo>
                  <a:lnTo>
                    <a:pt x="64007" y="28193"/>
                  </a:lnTo>
                  <a:lnTo>
                    <a:pt x="0" y="86105"/>
                  </a:lnTo>
                  <a:lnTo>
                    <a:pt x="76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8072628" y="13528548"/>
              <a:ext cx="1277620" cy="1278255"/>
            </a:xfrm>
            <a:custGeom>
              <a:avLst/>
              <a:gdLst/>
              <a:ahLst/>
              <a:cxnLst/>
              <a:rect l="l" t="t" r="r" b="b"/>
              <a:pathLst>
                <a:path w="1277620" h="1278255">
                  <a:moveTo>
                    <a:pt x="1277112" y="639318"/>
                  </a:moveTo>
                  <a:lnTo>
                    <a:pt x="1274064" y="577596"/>
                  </a:lnTo>
                  <a:lnTo>
                    <a:pt x="1264920" y="516636"/>
                  </a:lnTo>
                  <a:lnTo>
                    <a:pt x="1250442" y="456438"/>
                  </a:lnTo>
                  <a:lnTo>
                    <a:pt x="1234142" y="408638"/>
                  </a:lnTo>
                  <a:lnTo>
                    <a:pt x="1214331" y="362757"/>
                  </a:lnTo>
                  <a:lnTo>
                    <a:pt x="1191180" y="318934"/>
                  </a:lnTo>
                  <a:lnTo>
                    <a:pt x="1164861" y="277309"/>
                  </a:lnTo>
                  <a:lnTo>
                    <a:pt x="1135546" y="238023"/>
                  </a:lnTo>
                  <a:lnTo>
                    <a:pt x="1103408" y="201215"/>
                  </a:lnTo>
                  <a:lnTo>
                    <a:pt x="1068618" y="167026"/>
                  </a:lnTo>
                  <a:lnTo>
                    <a:pt x="1031350" y="135594"/>
                  </a:lnTo>
                  <a:lnTo>
                    <a:pt x="991774" y="107062"/>
                  </a:lnTo>
                  <a:lnTo>
                    <a:pt x="950064" y="81567"/>
                  </a:lnTo>
                  <a:lnTo>
                    <a:pt x="906391" y="59251"/>
                  </a:lnTo>
                  <a:lnTo>
                    <a:pt x="860928" y="40254"/>
                  </a:lnTo>
                  <a:lnTo>
                    <a:pt x="813846" y="24715"/>
                  </a:lnTo>
                  <a:lnTo>
                    <a:pt x="765319" y="12774"/>
                  </a:lnTo>
                  <a:lnTo>
                    <a:pt x="715518" y="4572"/>
                  </a:lnTo>
                  <a:lnTo>
                    <a:pt x="653796" y="0"/>
                  </a:lnTo>
                  <a:lnTo>
                    <a:pt x="592074" y="1524"/>
                  </a:lnTo>
                  <a:lnTo>
                    <a:pt x="543615" y="7062"/>
                  </a:lnTo>
                  <a:lnTo>
                    <a:pt x="496299" y="16057"/>
                  </a:lnTo>
                  <a:lnTo>
                    <a:pt x="450264" y="28391"/>
                  </a:lnTo>
                  <a:lnTo>
                    <a:pt x="405646" y="43947"/>
                  </a:lnTo>
                  <a:lnTo>
                    <a:pt x="362585" y="62608"/>
                  </a:lnTo>
                  <a:lnTo>
                    <a:pt x="321219" y="84257"/>
                  </a:lnTo>
                  <a:lnTo>
                    <a:pt x="281685" y="108777"/>
                  </a:lnTo>
                  <a:lnTo>
                    <a:pt x="244122" y="136052"/>
                  </a:lnTo>
                  <a:lnTo>
                    <a:pt x="208668" y="165963"/>
                  </a:lnTo>
                  <a:lnTo>
                    <a:pt x="175461" y="198395"/>
                  </a:lnTo>
                  <a:lnTo>
                    <a:pt x="144639" y="233230"/>
                  </a:lnTo>
                  <a:lnTo>
                    <a:pt x="116340" y="270351"/>
                  </a:lnTo>
                  <a:lnTo>
                    <a:pt x="90702" y="309641"/>
                  </a:lnTo>
                  <a:lnTo>
                    <a:pt x="67864" y="350984"/>
                  </a:lnTo>
                  <a:lnTo>
                    <a:pt x="47963" y="394262"/>
                  </a:lnTo>
                  <a:lnTo>
                    <a:pt x="31137" y="439358"/>
                  </a:lnTo>
                  <a:lnTo>
                    <a:pt x="17526" y="486156"/>
                  </a:lnTo>
                  <a:lnTo>
                    <a:pt x="6096" y="547116"/>
                  </a:lnTo>
                  <a:lnTo>
                    <a:pt x="0" y="608076"/>
                  </a:lnTo>
                  <a:lnTo>
                    <a:pt x="0" y="669798"/>
                  </a:lnTo>
                  <a:lnTo>
                    <a:pt x="6096" y="731520"/>
                  </a:lnTo>
                  <a:lnTo>
                    <a:pt x="14749" y="779137"/>
                  </a:lnTo>
                  <a:lnTo>
                    <a:pt x="26882" y="825468"/>
                  </a:lnTo>
                  <a:lnTo>
                    <a:pt x="42352" y="870371"/>
                  </a:lnTo>
                  <a:lnTo>
                    <a:pt x="61019" y="913702"/>
                  </a:lnTo>
                  <a:lnTo>
                    <a:pt x="82741" y="955317"/>
                  </a:lnTo>
                  <a:lnTo>
                    <a:pt x="107378" y="995074"/>
                  </a:lnTo>
                  <a:lnTo>
                    <a:pt x="134788" y="1032828"/>
                  </a:lnTo>
                  <a:lnTo>
                    <a:pt x="164830" y="1068437"/>
                  </a:lnTo>
                  <a:lnTo>
                    <a:pt x="197362" y="1101757"/>
                  </a:lnTo>
                  <a:lnTo>
                    <a:pt x="232245" y="1132646"/>
                  </a:lnTo>
                  <a:lnTo>
                    <a:pt x="269335" y="1160959"/>
                  </a:lnTo>
                  <a:lnTo>
                    <a:pt x="308493" y="1186553"/>
                  </a:lnTo>
                  <a:lnTo>
                    <a:pt x="349577" y="1209285"/>
                  </a:lnTo>
                  <a:lnTo>
                    <a:pt x="392446" y="1229013"/>
                  </a:lnTo>
                  <a:lnTo>
                    <a:pt x="436959" y="1245591"/>
                  </a:lnTo>
                  <a:lnTo>
                    <a:pt x="482975" y="1258878"/>
                  </a:lnTo>
                  <a:lnTo>
                    <a:pt x="530352" y="1268730"/>
                  </a:lnTo>
                  <a:lnTo>
                    <a:pt x="592074" y="1276350"/>
                  </a:lnTo>
                  <a:lnTo>
                    <a:pt x="653796" y="1277874"/>
                  </a:lnTo>
                  <a:lnTo>
                    <a:pt x="702369" y="1274861"/>
                  </a:lnTo>
                  <a:lnTo>
                    <a:pt x="750001" y="1268287"/>
                  </a:lnTo>
                  <a:lnTo>
                    <a:pt x="796543" y="1258267"/>
                  </a:lnTo>
                  <a:lnTo>
                    <a:pt x="841847" y="1244918"/>
                  </a:lnTo>
                  <a:lnTo>
                    <a:pt x="885763" y="1228356"/>
                  </a:lnTo>
                  <a:lnTo>
                    <a:pt x="928143" y="1208698"/>
                  </a:lnTo>
                  <a:lnTo>
                    <a:pt x="968839" y="1186060"/>
                  </a:lnTo>
                  <a:lnTo>
                    <a:pt x="1007702" y="1160559"/>
                  </a:lnTo>
                  <a:lnTo>
                    <a:pt x="1044583" y="1132312"/>
                  </a:lnTo>
                  <a:lnTo>
                    <a:pt x="1079333" y="1101434"/>
                  </a:lnTo>
                  <a:lnTo>
                    <a:pt x="1111804" y="1068043"/>
                  </a:lnTo>
                  <a:lnTo>
                    <a:pt x="1141847" y="1032255"/>
                  </a:lnTo>
                  <a:lnTo>
                    <a:pt x="1169314" y="994186"/>
                  </a:lnTo>
                  <a:lnTo>
                    <a:pt x="1194055" y="953953"/>
                  </a:lnTo>
                  <a:lnTo>
                    <a:pt x="1215923" y="911673"/>
                  </a:lnTo>
                  <a:lnTo>
                    <a:pt x="1234768" y="867461"/>
                  </a:lnTo>
                  <a:lnTo>
                    <a:pt x="1250442" y="821436"/>
                  </a:lnTo>
                  <a:lnTo>
                    <a:pt x="1264920" y="762000"/>
                  </a:lnTo>
                  <a:lnTo>
                    <a:pt x="1274064" y="701040"/>
                  </a:lnTo>
                  <a:lnTo>
                    <a:pt x="1277112" y="63931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8710421" y="14830806"/>
              <a:ext cx="35560" cy="79375"/>
            </a:xfrm>
            <a:custGeom>
              <a:avLst/>
              <a:gdLst/>
              <a:ahLst/>
              <a:cxnLst/>
              <a:rect l="l" t="t" r="r" b="b"/>
              <a:pathLst>
                <a:path w="35559" h="79375">
                  <a:moveTo>
                    <a:pt x="35051" y="0"/>
                  </a:moveTo>
                  <a:lnTo>
                    <a:pt x="0" y="792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8710421" y="13425677"/>
              <a:ext cx="35560" cy="78740"/>
            </a:xfrm>
            <a:custGeom>
              <a:avLst/>
              <a:gdLst/>
              <a:ahLst/>
              <a:cxnLst/>
              <a:rect l="l" t="t" r="r" b="b"/>
              <a:pathLst>
                <a:path w="35559" h="78740">
                  <a:moveTo>
                    <a:pt x="0" y="0"/>
                  </a:moveTo>
                  <a:lnTo>
                    <a:pt x="35052" y="784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5" name="object 179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676894" y="14029182"/>
              <a:ext cx="90677" cy="80772"/>
            </a:xfrm>
            <a:prstGeom prst="rect">
              <a:avLst/>
            </a:prstGeom>
          </p:spPr>
        </p:pic>
        <p:pic>
          <p:nvPicPr>
            <p:cNvPr id="1796" name="object 179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512301" y="14151720"/>
              <a:ext cx="419861" cy="82019"/>
            </a:xfrm>
            <a:prstGeom prst="rect">
              <a:avLst/>
            </a:prstGeom>
          </p:spPr>
        </p:pic>
        <p:sp>
          <p:nvSpPr>
            <p:cNvPr id="1797" name="object 1797"/>
            <p:cNvSpPr/>
            <p:nvPr/>
          </p:nvSpPr>
          <p:spPr>
            <a:xfrm>
              <a:off x="8506206" y="14300454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29" h="54609">
                  <a:moveTo>
                    <a:pt x="0" y="54102"/>
                  </a:moveTo>
                  <a:lnTo>
                    <a:pt x="0" y="0"/>
                  </a:lnTo>
                  <a:lnTo>
                    <a:pt x="36576" y="54102"/>
                  </a:lnTo>
                  <a:lnTo>
                    <a:pt x="3657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8561004" y="14318741"/>
              <a:ext cx="34290" cy="36195"/>
            </a:xfrm>
            <a:custGeom>
              <a:avLst/>
              <a:gdLst/>
              <a:ahLst/>
              <a:cxnLst/>
              <a:rect l="l" t="t" r="r" b="b"/>
              <a:pathLst>
                <a:path w="34290" h="36194">
                  <a:moveTo>
                    <a:pt x="13019" y="0"/>
                  </a:moveTo>
                  <a:lnTo>
                    <a:pt x="7685" y="2286"/>
                  </a:lnTo>
                  <a:lnTo>
                    <a:pt x="2351" y="7620"/>
                  </a:lnTo>
                  <a:lnTo>
                    <a:pt x="0" y="16157"/>
                  </a:lnTo>
                  <a:lnTo>
                    <a:pt x="808" y="24555"/>
                  </a:lnTo>
                  <a:lnTo>
                    <a:pt x="5055" y="31533"/>
                  </a:lnTo>
                  <a:lnTo>
                    <a:pt x="13019" y="35814"/>
                  </a:lnTo>
                  <a:lnTo>
                    <a:pt x="20639" y="35814"/>
                  </a:lnTo>
                  <a:lnTo>
                    <a:pt x="25973" y="33528"/>
                  </a:lnTo>
                  <a:lnTo>
                    <a:pt x="31845" y="25924"/>
                  </a:lnTo>
                  <a:lnTo>
                    <a:pt x="33803" y="17907"/>
                  </a:lnTo>
                  <a:lnTo>
                    <a:pt x="31845" y="9889"/>
                  </a:lnTo>
                  <a:lnTo>
                    <a:pt x="25973" y="2286"/>
                  </a:lnTo>
                  <a:lnTo>
                    <a:pt x="20639" y="0"/>
                  </a:lnTo>
                  <a:lnTo>
                    <a:pt x="1301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8612885" y="1434922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285" y="0"/>
                  </a:moveTo>
                  <a:lnTo>
                    <a:pt x="0" y="3047"/>
                  </a:lnTo>
                  <a:lnTo>
                    <a:pt x="2285" y="5333"/>
                  </a:lnTo>
                  <a:lnTo>
                    <a:pt x="5333" y="3047"/>
                  </a:lnTo>
                  <a:lnTo>
                    <a:pt x="2285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8690609" y="14300454"/>
              <a:ext cx="39370" cy="54610"/>
            </a:xfrm>
            <a:custGeom>
              <a:avLst/>
              <a:gdLst/>
              <a:ahLst/>
              <a:cxnLst/>
              <a:rect l="l" t="t" r="r" b="b"/>
              <a:pathLst>
                <a:path w="39370" h="54609">
                  <a:moveTo>
                    <a:pt x="25907" y="0"/>
                  </a:moveTo>
                  <a:lnTo>
                    <a:pt x="0" y="35814"/>
                  </a:lnTo>
                  <a:lnTo>
                    <a:pt x="38861" y="35814"/>
                  </a:lnTo>
                </a:path>
                <a:path w="39370" h="54609">
                  <a:moveTo>
                    <a:pt x="25907" y="0"/>
                  </a:moveTo>
                  <a:lnTo>
                    <a:pt x="25907" y="5410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8750045" y="14300454"/>
              <a:ext cx="13335" cy="54610"/>
            </a:xfrm>
            <a:custGeom>
              <a:avLst/>
              <a:gdLst/>
              <a:ahLst/>
              <a:cxnLst/>
              <a:rect l="l" t="t" r="r" b="b"/>
              <a:pathLst>
                <a:path w="13334" h="54609">
                  <a:moveTo>
                    <a:pt x="0" y="9906"/>
                  </a:moveTo>
                  <a:lnTo>
                    <a:pt x="5334" y="7620"/>
                  </a:lnTo>
                  <a:lnTo>
                    <a:pt x="12954" y="0"/>
                  </a:lnTo>
                  <a:lnTo>
                    <a:pt x="12954" y="5410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8794242" y="14300454"/>
              <a:ext cx="36195" cy="54610"/>
            </a:xfrm>
            <a:custGeom>
              <a:avLst/>
              <a:gdLst/>
              <a:ahLst/>
              <a:cxnLst/>
              <a:rect l="l" t="t" r="r" b="b"/>
              <a:pathLst>
                <a:path w="36195" h="54609">
                  <a:moveTo>
                    <a:pt x="9905" y="54102"/>
                  </a:moveTo>
                  <a:lnTo>
                    <a:pt x="35813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8846058" y="14300454"/>
              <a:ext cx="36195" cy="54610"/>
            </a:xfrm>
            <a:custGeom>
              <a:avLst/>
              <a:gdLst/>
              <a:ahLst/>
              <a:cxnLst/>
              <a:rect l="l" t="t" r="r" b="b"/>
              <a:pathLst>
                <a:path w="36195" h="54609">
                  <a:moveTo>
                    <a:pt x="12953" y="0"/>
                  </a:moveTo>
                  <a:lnTo>
                    <a:pt x="5333" y="2286"/>
                  </a:lnTo>
                  <a:lnTo>
                    <a:pt x="2285" y="7620"/>
                  </a:lnTo>
                  <a:lnTo>
                    <a:pt x="2285" y="12954"/>
                  </a:lnTo>
                  <a:lnTo>
                    <a:pt x="5333" y="18288"/>
                  </a:lnTo>
                  <a:lnTo>
                    <a:pt x="9905" y="20574"/>
                  </a:lnTo>
                  <a:lnTo>
                    <a:pt x="20573" y="22860"/>
                  </a:lnTo>
                  <a:lnTo>
                    <a:pt x="28193" y="25908"/>
                  </a:lnTo>
                  <a:lnTo>
                    <a:pt x="33527" y="31242"/>
                  </a:lnTo>
                  <a:lnTo>
                    <a:pt x="35813" y="35814"/>
                  </a:lnTo>
                  <a:lnTo>
                    <a:pt x="35813" y="44196"/>
                  </a:lnTo>
                  <a:lnTo>
                    <a:pt x="33527" y="48768"/>
                  </a:lnTo>
                  <a:lnTo>
                    <a:pt x="31241" y="51816"/>
                  </a:lnTo>
                  <a:lnTo>
                    <a:pt x="22859" y="54102"/>
                  </a:lnTo>
                  <a:lnTo>
                    <a:pt x="12953" y="54102"/>
                  </a:lnTo>
                  <a:lnTo>
                    <a:pt x="5333" y="51816"/>
                  </a:lnTo>
                  <a:lnTo>
                    <a:pt x="2285" y="48768"/>
                  </a:lnTo>
                  <a:lnTo>
                    <a:pt x="0" y="44196"/>
                  </a:lnTo>
                  <a:lnTo>
                    <a:pt x="0" y="35814"/>
                  </a:lnTo>
                  <a:lnTo>
                    <a:pt x="2285" y="31242"/>
                  </a:lnTo>
                  <a:lnTo>
                    <a:pt x="7619" y="25908"/>
                  </a:lnTo>
                  <a:lnTo>
                    <a:pt x="15239" y="22860"/>
                  </a:lnTo>
                  <a:lnTo>
                    <a:pt x="25907" y="20574"/>
                  </a:lnTo>
                  <a:lnTo>
                    <a:pt x="31241" y="18288"/>
                  </a:lnTo>
                  <a:lnTo>
                    <a:pt x="33527" y="12954"/>
                  </a:lnTo>
                  <a:lnTo>
                    <a:pt x="33527" y="7620"/>
                  </a:lnTo>
                  <a:lnTo>
                    <a:pt x="31241" y="2286"/>
                  </a:lnTo>
                  <a:lnTo>
                    <a:pt x="22859" y="0"/>
                  </a:lnTo>
                  <a:lnTo>
                    <a:pt x="1295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8897873" y="14300454"/>
              <a:ext cx="39370" cy="54610"/>
            </a:xfrm>
            <a:custGeom>
              <a:avLst/>
              <a:gdLst/>
              <a:ahLst/>
              <a:cxnLst/>
              <a:rect l="l" t="t" r="r" b="b"/>
              <a:pathLst>
                <a:path w="39370" h="54609">
                  <a:moveTo>
                    <a:pt x="25907" y="0"/>
                  </a:moveTo>
                  <a:lnTo>
                    <a:pt x="0" y="35814"/>
                  </a:lnTo>
                  <a:lnTo>
                    <a:pt x="38861" y="35814"/>
                  </a:lnTo>
                </a:path>
                <a:path w="39370" h="54609">
                  <a:moveTo>
                    <a:pt x="25907" y="0"/>
                  </a:moveTo>
                  <a:lnTo>
                    <a:pt x="25907" y="5410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8228837" y="13685602"/>
              <a:ext cx="965200" cy="965200"/>
            </a:xfrm>
            <a:custGeom>
              <a:avLst/>
              <a:gdLst/>
              <a:ahLst/>
              <a:cxnLst/>
              <a:rect l="l" t="t" r="r" b="b"/>
              <a:pathLst>
                <a:path w="965200" h="965200">
                  <a:moveTo>
                    <a:pt x="964692" y="482263"/>
                  </a:moveTo>
                  <a:lnTo>
                    <a:pt x="961644" y="428923"/>
                  </a:lnTo>
                  <a:lnTo>
                    <a:pt x="953262" y="376345"/>
                  </a:lnTo>
                  <a:lnTo>
                    <a:pt x="940732" y="333435"/>
                  </a:lnTo>
                  <a:lnTo>
                    <a:pt x="925499" y="293146"/>
                  </a:lnTo>
                  <a:lnTo>
                    <a:pt x="907730" y="255472"/>
                  </a:lnTo>
                  <a:lnTo>
                    <a:pt x="887592" y="220409"/>
                  </a:lnTo>
                  <a:lnTo>
                    <a:pt x="865253" y="187952"/>
                  </a:lnTo>
                  <a:lnTo>
                    <a:pt x="840883" y="158096"/>
                  </a:lnTo>
                  <a:lnTo>
                    <a:pt x="786717" y="106170"/>
                  </a:lnTo>
                  <a:lnTo>
                    <a:pt x="726439" y="64592"/>
                  </a:lnTo>
                  <a:lnTo>
                    <a:pt x="661392" y="33323"/>
                  </a:lnTo>
                  <a:lnTo>
                    <a:pt x="592920" y="12324"/>
                  </a:lnTo>
                  <a:lnTo>
                    <a:pt x="522367" y="1558"/>
                  </a:lnTo>
                  <a:lnTo>
                    <a:pt x="486731" y="0"/>
                  </a:lnTo>
                  <a:lnTo>
                    <a:pt x="451078" y="985"/>
                  </a:lnTo>
                  <a:lnTo>
                    <a:pt x="380397" y="10568"/>
                  </a:lnTo>
                  <a:lnTo>
                    <a:pt x="311668" y="30267"/>
                  </a:lnTo>
                  <a:lnTo>
                    <a:pt x="246235" y="60045"/>
                  </a:lnTo>
                  <a:lnTo>
                    <a:pt x="185442" y="99863"/>
                  </a:lnTo>
                  <a:lnTo>
                    <a:pt x="130633" y="149682"/>
                  </a:lnTo>
                  <a:lnTo>
                    <a:pt x="83153" y="209463"/>
                  </a:lnTo>
                  <a:lnTo>
                    <a:pt x="62580" y="243078"/>
                  </a:lnTo>
                  <a:lnTo>
                    <a:pt x="44345" y="279170"/>
                  </a:lnTo>
                  <a:lnTo>
                    <a:pt x="28613" y="317733"/>
                  </a:lnTo>
                  <a:lnTo>
                    <a:pt x="15553" y="358762"/>
                  </a:lnTo>
                  <a:lnTo>
                    <a:pt x="5334" y="402253"/>
                  </a:lnTo>
                  <a:lnTo>
                    <a:pt x="0" y="455593"/>
                  </a:lnTo>
                  <a:lnTo>
                    <a:pt x="0" y="508933"/>
                  </a:lnTo>
                  <a:lnTo>
                    <a:pt x="5334" y="561511"/>
                  </a:lnTo>
                  <a:lnTo>
                    <a:pt x="16315" y="610333"/>
                  </a:lnTo>
                  <a:lnTo>
                    <a:pt x="31937" y="657127"/>
                  </a:lnTo>
                  <a:lnTo>
                    <a:pt x="51955" y="701633"/>
                  </a:lnTo>
                  <a:lnTo>
                    <a:pt x="76123" y="743590"/>
                  </a:lnTo>
                  <a:lnTo>
                    <a:pt x="104195" y="782737"/>
                  </a:lnTo>
                  <a:lnTo>
                    <a:pt x="135926" y="818815"/>
                  </a:lnTo>
                  <a:lnTo>
                    <a:pt x="171069" y="851562"/>
                  </a:lnTo>
                  <a:lnTo>
                    <a:pt x="209380" y="880719"/>
                  </a:lnTo>
                  <a:lnTo>
                    <a:pt x="250612" y="906024"/>
                  </a:lnTo>
                  <a:lnTo>
                    <a:pt x="294520" y="927218"/>
                  </a:lnTo>
                  <a:lnTo>
                    <a:pt x="340859" y="944039"/>
                  </a:lnTo>
                  <a:lnTo>
                    <a:pt x="389382" y="956227"/>
                  </a:lnTo>
                  <a:lnTo>
                    <a:pt x="441960" y="963085"/>
                  </a:lnTo>
                  <a:lnTo>
                    <a:pt x="495300" y="964609"/>
                  </a:lnTo>
                  <a:lnTo>
                    <a:pt x="545066" y="960629"/>
                  </a:lnTo>
                  <a:lnTo>
                    <a:pt x="593530" y="951710"/>
                  </a:lnTo>
                  <a:lnTo>
                    <a:pt x="640385" y="938068"/>
                  </a:lnTo>
                  <a:lnTo>
                    <a:pt x="685323" y="919920"/>
                  </a:lnTo>
                  <a:lnTo>
                    <a:pt x="728033" y="897481"/>
                  </a:lnTo>
                  <a:lnTo>
                    <a:pt x="768210" y="870969"/>
                  </a:lnTo>
                  <a:lnTo>
                    <a:pt x="805544" y="840600"/>
                  </a:lnTo>
                  <a:lnTo>
                    <a:pt x="839726" y="806590"/>
                  </a:lnTo>
                  <a:lnTo>
                    <a:pt x="870450" y="769156"/>
                  </a:lnTo>
                  <a:lnTo>
                    <a:pt x="897406" y="728515"/>
                  </a:lnTo>
                  <a:lnTo>
                    <a:pt x="920287" y="684882"/>
                  </a:lnTo>
                  <a:lnTo>
                    <a:pt x="938784" y="638473"/>
                  </a:lnTo>
                  <a:lnTo>
                    <a:pt x="953262" y="587419"/>
                  </a:lnTo>
                  <a:lnTo>
                    <a:pt x="961644" y="534841"/>
                  </a:lnTo>
                  <a:lnTo>
                    <a:pt x="964692" y="482263"/>
                  </a:lnTo>
                  <a:close/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6" name="object 180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308847" y="14542007"/>
              <a:ext cx="242316" cy="185928"/>
            </a:xfrm>
            <a:prstGeom prst="rect">
              <a:avLst/>
            </a:prstGeom>
          </p:spPr>
        </p:pic>
        <p:sp>
          <p:nvSpPr>
            <p:cNvPr id="1807" name="object 1807"/>
            <p:cNvSpPr/>
            <p:nvPr/>
          </p:nvSpPr>
          <p:spPr>
            <a:xfrm>
              <a:off x="8953499" y="14460474"/>
              <a:ext cx="59690" cy="62230"/>
            </a:xfrm>
            <a:custGeom>
              <a:avLst/>
              <a:gdLst/>
              <a:ahLst/>
              <a:cxnLst/>
              <a:rect l="l" t="t" r="r" b="b"/>
              <a:pathLst>
                <a:path w="59690" h="62230">
                  <a:moveTo>
                    <a:pt x="24383" y="61722"/>
                  </a:moveTo>
                  <a:lnTo>
                    <a:pt x="0" y="0"/>
                  </a:lnTo>
                  <a:lnTo>
                    <a:pt x="59435" y="2971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8971025" y="14481048"/>
              <a:ext cx="21590" cy="20320"/>
            </a:xfrm>
            <a:custGeom>
              <a:avLst/>
              <a:gdLst/>
              <a:ahLst/>
              <a:cxnLst/>
              <a:rect l="l" t="t" r="r" b="b"/>
              <a:pathLst>
                <a:path w="21590" h="20319">
                  <a:moveTo>
                    <a:pt x="0" y="19811"/>
                  </a:moveTo>
                  <a:lnTo>
                    <a:pt x="2133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8990075" y="14433041"/>
              <a:ext cx="71120" cy="38100"/>
            </a:xfrm>
            <a:custGeom>
              <a:avLst/>
              <a:gdLst/>
              <a:ahLst/>
              <a:cxnLst/>
              <a:rect l="l" t="t" r="r" b="b"/>
              <a:pathLst>
                <a:path w="71120" h="38100">
                  <a:moveTo>
                    <a:pt x="0" y="0"/>
                  </a:moveTo>
                  <a:lnTo>
                    <a:pt x="48768" y="38099"/>
                  </a:lnTo>
                  <a:lnTo>
                    <a:pt x="70866" y="990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8339328" y="13425677"/>
              <a:ext cx="673735" cy="100965"/>
            </a:xfrm>
            <a:custGeom>
              <a:avLst/>
              <a:gdLst/>
              <a:ahLst/>
              <a:cxnLst/>
              <a:rect l="l" t="t" r="r" b="b"/>
              <a:pathLst>
                <a:path w="673734" h="100965">
                  <a:moveTo>
                    <a:pt x="2286" y="100584"/>
                  </a:moveTo>
                  <a:lnTo>
                    <a:pt x="0" y="99060"/>
                  </a:lnTo>
                  <a:lnTo>
                    <a:pt x="762" y="100584"/>
                  </a:lnTo>
                  <a:lnTo>
                    <a:pt x="2286" y="100584"/>
                  </a:lnTo>
                  <a:close/>
                </a:path>
                <a:path w="673734" h="100965">
                  <a:moveTo>
                    <a:pt x="109728" y="100584"/>
                  </a:moveTo>
                  <a:lnTo>
                    <a:pt x="108204" y="99060"/>
                  </a:lnTo>
                  <a:lnTo>
                    <a:pt x="93726" y="86106"/>
                  </a:lnTo>
                  <a:lnTo>
                    <a:pt x="86106" y="78486"/>
                  </a:lnTo>
                  <a:lnTo>
                    <a:pt x="69342" y="64008"/>
                  </a:lnTo>
                  <a:lnTo>
                    <a:pt x="69342" y="78486"/>
                  </a:lnTo>
                  <a:lnTo>
                    <a:pt x="69342" y="86106"/>
                  </a:lnTo>
                  <a:lnTo>
                    <a:pt x="70104" y="99060"/>
                  </a:lnTo>
                  <a:lnTo>
                    <a:pt x="70104" y="100584"/>
                  </a:lnTo>
                  <a:lnTo>
                    <a:pt x="109728" y="100584"/>
                  </a:lnTo>
                  <a:close/>
                </a:path>
                <a:path w="673734" h="100965">
                  <a:moveTo>
                    <a:pt x="199644" y="100584"/>
                  </a:moveTo>
                  <a:lnTo>
                    <a:pt x="198120" y="99060"/>
                  </a:lnTo>
                  <a:lnTo>
                    <a:pt x="186690" y="86106"/>
                  </a:lnTo>
                  <a:lnTo>
                    <a:pt x="179832" y="78486"/>
                  </a:lnTo>
                  <a:lnTo>
                    <a:pt x="166878" y="64008"/>
                  </a:lnTo>
                  <a:lnTo>
                    <a:pt x="141732" y="35814"/>
                  </a:lnTo>
                  <a:lnTo>
                    <a:pt x="139446" y="64008"/>
                  </a:lnTo>
                  <a:lnTo>
                    <a:pt x="137922" y="78486"/>
                  </a:lnTo>
                  <a:lnTo>
                    <a:pt x="137160" y="86106"/>
                  </a:lnTo>
                  <a:lnTo>
                    <a:pt x="135636" y="99060"/>
                  </a:lnTo>
                  <a:lnTo>
                    <a:pt x="135636" y="100584"/>
                  </a:lnTo>
                  <a:lnTo>
                    <a:pt x="199644" y="100584"/>
                  </a:lnTo>
                  <a:close/>
                </a:path>
                <a:path w="673734" h="100965">
                  <a:moveTo>
                    <a:pt x="543306" y="100584"/>
                  </a:moveTo>
                  <a:lnTo>
                    <a:pt x="199644" y="99060"/>
                  </a:lnTo>
                  <a:lnTo>
                    <a:pt x="199644" y="100584"/>
                  </a:lnTo>
                  <a:lnTo>
                    <a:pt x="543306" y="100584"/>
                  </a:lnTo>
                  <a:close/>
                </a:path>
                <a:path w="673734" h="100965">
                  <a:moveTo>
                    <a:pt x="543306" y="99060"/>
                  </a:moveTo>
                  <a:lnTo>
                    <a:pt x="540258" y="86106"/>
                  </a:lnTo>
                  <a:lnTo>
                    <a:pt x="538734" y="78486"/>
                  </a:lnTo>
                  <a:lnTo>
                    <a:pt x="535686" y="64008"/>
                  </a:lnTo>
                  <a:lnTo>
                    <a:pt x="529590" y="35814"/>
                  </a:lnTo>
                  <a:lnTo>
                    <a:pt x="525780" y="16002"/>
                  </a:lnTo>
                  <a:lnTo>
                    <a:pt x="511302" y="35814"/>
                  </a:lnTo>
                  <a:lnTo>
                    <a:pt x="491490" y="64008"/>
                  </a:lnTo>
                  <a:lnTo>
                    <a:pt x="480822" y="78486"/>
                  </a:lnTo>
                  <a:lnTo>
                    <a:pt x="475488" y="86106"/>
                  </a:lnTo>
                  <a:lnTo>
                    <a:pt x="473202" y="78486"/>
                  </a:lnTo>
                  <a:lnTo>
                    <a:pt x="467868" y="64008"/>
                  </a:lnTo>
                  <a:lnTo>
                    <a:pt x="459486" y="35814"/>
                  </a:lnTo>
                  <a:lnTo>
                    <a:pt x="452628" y="16002"/>
                  </a:lnTo>
                  <a:lnTo>
                    <a:pt x="448818" y="3810"/>
                  </a:lnTo>
                  <a:lnTo>
                    <a:pt x="441960" y="16002"/>
                  </a:lnTo>
                  <a:lnTo>
                    <a:pt x="430530" y="35814"/>
                  </a:lnTo>
                  <a:lnTo>
                    <a:pt x="414528" y="64008"/>
                  </a:lnTo>
                  <a:lnTo>
                    <a:pt x="406146" y="78486"/>
                  </a:lnTo>
                  <a:lnTo>
                    <a:pt x="399288" y="64008"/>
                  </a:lnTo>
                  <a:lnTo>
                    <a:pt x="387096" y="35814"/>
                  </a:lnTo>
                  <a:lnTo>
                    <a:pt x="378714" y="16002"/>
                  </a:lnTo>
                  <a:lnTo>
                    <a:pt x="373380" y="3810"/>
                  </a:lnTo>
                  <a:lnTo>
                    <a:pt x="371094" y="0"/>
                  </a:lnTo>
                  <a:lnTo>
                    <a:pt x="369570" y="3810"/>
                  </a:lnTo>
                  <a:lnTo>
                    <a:pt x="364236" y="16002"/>
                  </a:lnTo>
                  <a:lnTo>
                    <a:pt x="355092" y="35814"/>
                  </a:lnTo>
                  <a:lnTo>
                    <a:pt x="342900" y="64008"/>
                  </a:lnTo>
                  <a:lnTo>
                    <a:pt x="336804" y="78486"/>
                  </a:lnTo>
                  <a:lnTo>
                    <a:pt x="328422" y="64008"/>
                  </a:lnTo>
                  <a:lnTo>
                    <a:pt x="312420" y="35814"/>
                  </a:lnTo>
                  <a:lnTo>
                    <a:pt x="300990" y="16002"/>
                  </a:lnTo>
                  <a:lnTo>
                    <a:pt x="294132" y="3810"/>
                  </a:lnTo>
                  <a:lnTo>
                    <a:pt x="290322" y="16002"/>
                  </a:lnTo>
                  <a:lnTo>
                    <a:pt x="283464" y="35814"/>
                  </a:lnTo>
                  <a:lnTo>
                    <a:pt x="274320" y="64008"/>
                  </a:lnTo>
                  <a:lnTo>
                    <a:pt x="269748" y="78486"/>
                  </a:lnTo>
                  <a:lnTo>
                    <a:pt x="267462" y="86106"/>
                  </a:lnTo>
                  <a:lnTo>
                    <a:pt x="262128" y="78486"/>
                  </a:lnTo>
                  <a:lnTo>
                    <a:pt x="251460" y="64008"/>
                  </a:lnTo>
                  <a:lnTo>
                    <a:pt x="231648" y="35814"/>
                  </a:lnTo>
                  <a:lnTo>
                    <a:pt x="217170" y="16002"/>
                  </a:lnTo>
                  <a:lnTo>
                    <a:pt x="212598" y="35814"/>
                  </a:lnTo>
                  <a:lnTo>
                    <a:pt x="207264" y="64008"/>
                  </a:lnTo>
                  <a:lnTo>
                    <a:pt x="204216" y="78486"/>
                  </a:lnTo>
                  <a:lnTo>
                    <a:pt x="202692" y="86106"/>
                  </a:lnTo>
                  <a:lnTo>
                    <a:pt x="199644" y="99060"/>
                  </a:lnTo>
                  <a:lnTo>
                    <a:pt x="543306" y="99060"/>
                  </a:lnTo>
                  <a:close/>
                </a:path>
                <a:path w="673734" h="100965">
                  <a:moveTo>
                    <a:pt x="607314" y="99060"/>
                  </a:moveTo>
                  <a:lnTo>
                    <a:pt x="605790" y="86106"/>
                  </a:lnTo>
                  <a:lnTo>
                    <a:pt x="605028" y="78486"/>
                  </a:lnTo>
                  <a:lnTo>
                    <a:pt x="603504" y="64008"/>
                  </a:lnTo>
                  <a:lnTo>
                    <a:pt x="600456" y="35814"/>
                  </a:lnTo>
                  <a:lnTo>
                    <a:pt x="576072" y="64008"/>
                  </a:lnTo>
                  <a:lnTo>
                    <a:pt x="562356" y="78486"/>
                  </a:lnTo>
                  <a:lnTo>
                    <a:pt x="556260" y="86106"/>
                  </a:lnTo>
                  <a:lnTo>
                    <a:pt x="544830" y="99060"/>
                  </a:lnTo>
                  <a:lnTo>
                    <a:pt x="607314" y="99060"/>
                  </a:lnTo>
                  <a:close/>
                </a:path>
                <a:path w="673734" h="100965">
                  <a:moveTo>
                    <a:pt x="673608" y="64008"/>
                  </a:moveTo>
                  <a:lnTo>
                    <a:pt x="656844" y="78486"/>
                  </a:lnTo>
                  <a:lnTo>
                    <a:pt x="649224" y="86106"/>
                  </a:lnTo>
                  <a:lnTo>
                    <a:pt x="634746" y="99060"/>
                  </a:lnTo>
                  <a:lnTo>
                    <a:pt x="672846" y="99060"/>
                  </a:lnTo>
                  <a:lnTo>
                    <a:pt x="672846" y="86106"/>
                  </a:lnTo>
                  <a:lnTo>
                    <a:pt x="672846" y="78486"/>
                  </a:lnTo>
                  <a:lnTo>
                    <a:pt x="673608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8340090" y="13524737"/>
              <a:ext cx="741680" cy="22860"/>
            </a:xfrm>
            <a:custGeom>
              <a:avLst/>
              <a:gdLst/>
              <a:ahLst/>
              <a:cxnLst/>
              <a:rect l="l" t="t" r="r" b="b"/>
              <a:pathLst>
                <a:path w="741679" h="22859">
                  <a:moveTo>
                    <a:pt x="30480" y="22860"/>
                  </a:moveTo>
                  <a:lnTo>
                    <a:pt x="22860" y="16764"/>
                  </a:lnTo>
                  <a:lnTo>
                    <a:pt x="17526" y="13716"/>
                  </a:lnTo>
                  <a:lnTo>
                    <a:pt x="9906" y="7620"/>
                  </a:lnTo>
                  <a:lnTo>
                    <a:pt x="7620" y="6096"/>
                  </a:lnTo>
                  <a:lnTo>
                    <a:pt x="4572" y="381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3810"/>
                  </a:lnTo>
                  <a:lnTo>
                    <a:pt x="0" y="6096"/>
                  </a:lnTo>
                  <a:lnTo>
                    <a:pt x="762" y="7620"/>
                  </a:lnTo>
                  <a:lnTo>
                    <a:pt x="762" y="13716"/>
                  </a:lnTo>
                  <a:lnTo>
                    <a:pt x="1524" y="16764"/>
                  </a:lnTo>
                  <a:lnTo>
                    <a:pt x="2286" y="22860"/>
                  </a:lnTo>
                  <a:lnTo>
                    <a:pt x="30480" y="22860"/>
                  </a:lnTo>
                  <a:close/>
                </a:path>
                <a:path w="741679" h="22859">
                  <a:moveTo>
                    <a:pt x="132588" y="22860"/>
                  </a:moveTo>
                  <a:lnTo>
                    <a:pt x="126492" y="16764"/>
                  </a:lnTo>
                  <a:lnTo>
                    <a:pt x="121920" y="13716"/>
                  </a:lnTo>
                  <a:lnTo>
                    <a:pt x="115824" y="7620"/>
                  </a:lnTo>
                  <a:lnTo>
                    <a:pt x="113538" y="6096"/>
                  </a:lnTo>
                  <a:lnTo>
                    <a:pt x="112014" y="3810"/>
                  </a:lnTo>
                  <a:lnTo>
                    <a:pt x="108966" y="1524"/>
                  </a:lnTo>
                  <a:lnTo>
                    <a:pt x="69342" y="1524"/>
                  </a:lnTo>
                  <a:lnTo>
                    <a:pt x="69342" y="3810"/>
                  </a:lnTo>
                  <a:lnTo>
                    <a:pt x="69342" y="6096"/>
                  </a:lnTo>
                  <a:lnTo>
                    <a:pt x="69342" y="7620"/>
                  </a:lnTo>
                  <a:lnTo>
                    <a:pt x="69342" y="13716"/>
                  </a:lnTo>
                  <a:lnTo>
                    <a:pt x="69342" y="16764"/>
                  </a:lnTo>
                  <a:lnTo>
                    <a:pt x="69342" y="22860"/>
                  </a:lnTo>
                  <a:lnTo>
                    <a:pt x="132588" y="22860"/>
                  </a:lnTo>
                  <a:close/>
                </a:path>
                <a:path w="741679" h="22859">
                  <a:moveTo>
                    <a:pt x="608076" y="16764"/>
                  </a:moveTo>
                  <a:lnTo>
                    <a:pt x="607314" y="13716"/>
                  </a:lnTo>
                  <a:lnTo>
                    <a:pt x="607314" y="7620"/>
                  </a:lnTo>
                  <a:lnTo>
                    <a:pt x="606552" y="6096"/>
                  </a:lnTo>
                  <a:lnTo>
                    <a:pt x="606552" y="3810"/>
                  </a:lnTo>
                  <a:lnTo>
                    <a:pt x="606552" y="1524"/>
                  </a:lnTo>
                  <a:lnTo>
                    <a:pt x="606552" y="0"/>
                  </a:lnTo>
                  <a:lnTo>
                    <a:pt x="544068" y="0"/>
                  </a:lnTo>
                  <a:lnTo>
                    <a:pt x="542544" y="1524"/>
                  </a:lnTo>
                  <a:lnTo>
                    <a:pt x="542544" y="0"/>
                  </a:lnTo>
                  <a:lnTo>
                    <a:pt x="198882" y="0"/>
                  </a:lnTo>
                  <a:lnTo>
                    <a:pt x="198882" y="1524"/>
                  </a:lnTo>
                  <a:lnTo>
                    <a:pt x="134874" y="1524"/>
                  </a:lnTo>
                  <a:lnTo>
                    <a:pt x="134874" y="3810"/>
                  </a:lnTo>
                  <a:lnTo>
                    <a:pt x="134112" y="6096"/>
                  </a:lnTo>
                  <a:lnTo>
                    <a:pt x="134112" y="7620"/>
                  </a:lnTo>
                  <a:lnTo>
                    <a:pt x="133350" y="13716"/>
                  </a:lnTo>
                  <a:lnTo>
                    <a:pt x="133350" y="16764"/>
                  </a:lnTo>
                  <a:lnTo>
                    <a:pt x="132588" y="22860"/>
                  </a:lnTo>
                  <a:lnTo>
                    <a:pt x="217932" y="22860"/>
                  </a:lnTo>
                  <a:lnTo>
                    <a:pt x="260604" y="13716"/>
                  </a:lnTo>
                  <a:lnTo>
                    <a:pt x="305562" y="7620"/>
                  </a:lnTo>
                  <a:lnTo>
                    <a:pt x="380238" y="3810"/>
                  </a:lnTo>
                  <a:lnTo>
                    <a:pt x="410718" y="6096"/>
                  </a:lnTo>
                  <a:lnTo>
                    <a:pt x="440436" y="7620"/>
                  </a:lnTo>
                  <a:lnTo>
                    <a:pt x="477012" y="13716"/>
                  </a:lnTo>
                  <a:lnTo>
                    <a:pt x="499872" y="16764"/>
                  </a:lnTo>
                  <a:lnTo>
                    <a:pt x="608076" y="16764"/>
                  </a:lnTo>
                  <a:close/>
                </a:path>
                <a:path w="741679" h="22859">
                  <a:moveTo>
                    <a:pt x="672084" y="0"/>
                  </a:moveTo>
                  <a:lnTo>
                    <a:pt x="633984" y="0"/>
                  </a:lnTo>
                  <a:lnTo>
                    <a:pt x="632460" y="1524"/>
                  </a:lnTo>
                  <a:lnTo>
                    <a:pt x="629412" y="3810"/>
                  </a:lnTo>
                  <a:lnTo>
                    <a:pt x="627126" y="6096"/>
                  </a:lnTo>
                  <a:lnTo>
                    <a:pt x="625602" y="7620"/>
                  </a:lnTo>
                  <a:lnTo>
                    <a:pt x="619506" y="13716"/>
                  </a:lnTo>
                  <a:lnTo>
                    <a:pt x="614934" y="16764"/>
                  </a:lnTo>
                  <a:lnTo>
                    <a:pt x="672084" y="16764"/>
                  </a:lnTo>
                  <a:lnTo>
                    <a:pt x="672084" y="13716"/>
                  </a:lnTo>
                  <a:lnTo>
                    <a:pt x="672084" y="7620"/>
                  </a:lnTo>
                  <a:lnTo>
                    <a:pt x="672084" y="6096"/>
                  </a:lnTo>
                  <a:lnTo>
                    <a:pt x="672084" y="3810"/>
                  </a:lnTo>
                  <a:lnTo>
                    <a:pt x="672084" y="1524"/>
                  </a:lnTo>
                  <a:lnTo>
                    <a:pt x="672084" y="0"/>
                  </a:lnTo>
                  <a:close/>
                </a:path>
                <a:path w="741679" h="22859">
                  <a:moveTo>
                    <a:pt x="741426" y="0"/>
                  </a:moveTo>
                  <a:lnTo>
                    <a:pt x="739902" y="1524"/>
                  </a:lnTo>
                  <a:lnTo>
                    <a:pt x="736854" y="3810"/>
                  </a:lnTo>
                  <a:lnTo>
                    <a:pt x="733806" y="6096"/>
                  </a:lnTo>
                  <a:lnTo>
                    <a:pt x="731520" y="7620"/>
                  </a:lnTo>
                  <a:lnTo>
                    <a:pt x="723900" y="13716"/>
                  </a:lnTo>
                  <a:lnTo>
                    <a:pt x="718566" y="16764"/>
                  </a:lnTo>
                  <a:lnTo>
                    <a:pt x="739902" y="16764"/>
                  </a:lnTo>
                  <a:lnTo>
                    <a:pt x="739902" y="13716"/>
                  </a:lnTo>
                  <a:lnTo>
                    <a:pt x="740664" y="7620"/>
                  </a:lnTo>
                  <a:lnTo>
                    <a:pt x="741426" y="6096"/>
                  </a:lnTo>
                  <a:lnTo>
                    <a:pt x="741426" y="3810"/>
                  </a:lnTo>
                  <a:lnTo>
                    <a:pt x="741426" y="1524"/>
                  </a:lnTo>
                  <a:lnTo>
                    <a:pt x="741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8274558" y="13541502"/>
              <a:ext cx="872490" cy="60960"/>
            </a:xfrm>
            <a:custGeom>
              <a:avLst/>
              <a:gdLst/>
              <a:ahLst/>
              <a:cxnLst/>
              <a:rect l="l" t="t" r="r" b="b"/>
              <a:pathLst>
                <a:path w="872490" h="60959">
                  <a:moveTo>
                    <a:pt x="60960" y="60960"/>
                  </a:moveTo>
                  <a:lnTo>
                    <a:pt x="45720" y="52578"/>
                  </a:lnTo>
                  <a:lnTo>
                    <a:pt x="16764" y="35814"/>
                  </a:lnTo>
                  <a:lnTo>
                    <a:pt x="15240" y="34290"/>
                  </a:lnTo>
                  <a:lnTo>
                    <a:pt x="4572" y="28194"/>
                  </a:lnTo>
                  <a:lnTo>
                    <a:pt x="0" y="25908"/>
                  </a:lnTo>
                  <a:lnTo>
                    <a:pt x="762" y="28194"/>
                  </a:lnTo>
                  <a:lnTo>
                    <a:pt x="2286" y="34290"/>
                  </a:lnTo>
                  <a:lnTo>
                    <a:pt x="2286" y="35814"/>
                  </a:lnTo>
                  <a:lnTo>
                    <a:pt x="6096" y="52578"/>
                  </a:lnTo>
                  <a:lnTo>
                    <a:pt x="7620" y="60960"/>
                  </a:lnTo>
                  <a:lnTo>
                    <a:pt x="60960" y="60960"/>
                  </a:lnTo>
                  <a:close/>
                </a:path>
                <a:path w="872490" h="60959">
                  <a:moveTo>
                    <a:pt x="283464" y="6096"/>
                  </a:moveTo>
                  <a:lnTo>
                    <a:pt x="134874" y="6096"/>
                  </a:lnTo>
                  <a:lnTo>
                    <a:pt x="134874" y="9906"/>
                  </a:lnTo>
                  <a:lnTo>
                    <a:pt x="134874" y="15240"/>
                  </a:lnTo>
                  <a:lnTo>
                    <a:pt x="134874" y="25908"/>
                  </a:lnTo>
                  <a:lnTo>
                    <a:pt x="134874" y="28194"/>
                  </a:lnTo>
                  <a:lnTo>
                    <a:pt x="134874" y="34290"/>
                  </a:lnTo>
                  <a:lnTo>
                    <a:pt x="126492" y="28194"/>
                  </a:lnTo>
                  <a:lnTo>
                    <a:pt x="122682" y="25908"/>
                  </a:lnTo>
                  <a:lnTo>
                    <a:pt x="108966" y="15240"/>
                  </a:lnTo>
                  <a:lnTo>
                    <a:pt x="101346" y="9906"/>
                  </a:lnTo>
                  <a:lnTo>
                    <a:pt x="96012" y="6096"/>
                  </a:lnTo>
                  <a:lnTo>
                    <a:pt x="67818" y="6096"/>
                  </a:lnTo>
                  <a:lnTo>
                    <a:pt x="67818" y="9906"/>
                  </a:lnTo>
                  <a:lnTo>
                    <a:pt x="68580" y="15240"/>
                  </a:lnTo>
                  <a:lnTo>
                    <a:pt x="70104" y="25908"/>
                  </a:lnTo>
                  <a:lnTo>
                    <a:pt x="70104" y="28194"/>
                  </a:lnTo>
                  <a:lnTo>
                    <a:pt x="70866" y="34290"/>
                  </a:lnTo>
                  <a:lnTo>
                    <a:pt x="70866" y="35814"/>
                  </a:lnTo>
                  <a:lnTo>
                    <a:pt x="72390" y="52578"/>
                  </a:lnTo>
                  <a:lnTo>
                    <a:pt x="154686" y="52578"/>
                  </a:lnTo>
                  <a:lnTo>
                    <a:pt x="193548" y="35814"/>
                  </a:lnTo>
                  <a:lnTo>
                    <a:pt x="195834" y="34290"/>
                  </a:lnTo>
                  <a:lnTo>
                    <a:pt x="210312" y="28194"/>
                  </a:lnTo>
                  <a:lnTo>
                    <a:pt x="218694" y="25908"/>
                  </a:lnTo>
                  <a:lnTo>
                    <a:pt x="250698" y="15240"/>
                  </a:lnTo>
                  <a:lnTo>
                    <a:pt x="267462" y="9906"/>
                  </a:lnTo>
                  <a:lnTo>
                    <a:pt x="283464" y="6096"/>
                  </a:lnTo>
                  <a:close/>
                </a:path>
                <a:path w="872490" h="60959">
                  <a:moveTo>
                    <a:pt x="309372" y="0"/>
                  </a:moveTo>
                  <a:lnTo>
                    <a:pt x="198882" y="0"/>
                  </a:lnTo>
                  <a:lnTo>
                    <a:pt x="283464" y="6096"/>
                  </a:lnTo>
                  <a:lnTo>
                    <a:pt x="309372" y="0"/>
                  </a:lnTo>
                  <a:close/>
                </a:path>
                <a:path w="872490" h="60959">
                  <a:moveTo>
                    <a:pt x="805434" y="0"/>
                  </a:moveTo>
                  <a:lnTo>
                    <a:pt x="784098" y="0"/>
                  </a:lnTo>
                  <a:lnTo>
                    <a:pt x="776478" y="6096"/>
                  </a:lnTo>
                  <a:lnTo>
                    <a:pt x="771144" y="9906"/>
                  </a:lnTo>
                  <a:lnTo>
                    <a:pt x="763524" y="15240"/>
                  </a:lnTo>
                  <a:lnTo>
                    <a:pt x="749808" y="25908"/>
                  </a:lnTo>
                  <a:lnTo>
                    <a:pt x="745998" y="28194"/>
                  </a:lnTo>
                  <a:lnTo>
                    <a:pt x="737616" y="34290"/>
                  </a:lnTo>
                  <a:lnTo>
                    <a:pt x="737616" y="28194"/>
                  </a:lnTo>
                  <a:lnTo>
                    <a:pt x="737616" y="25908"/>
                  </a:lnTo>
                  <a:lnTo>
                    <a:pt x="737616" y="15240"/>
                  </a:lnTo>
                  <a:lnTo>
                    <a:pt x="737616" y="9906"/>
                  </a:lnTo>
                  <a:lnTo>
                    <a:pt x="737616" y="6096"/>
                  </a:lnTo>
                  <a:lnTo>
                    <a:pt x="737616" y="0"/>
                  </a:lnTo>
                  <a:lnTo>
                    <a:pt x="680466" y="0"/>
                  </a:lnTo>
                  <a:lnTo>
                    <a:pt x="674370" y="6096"/>
                  </a:lnTo>
                  <a:lnTo>
                    <a:pt x="673608" y="0"/>
                  </a:lnTo>
                  <a:lnTo>
                    <a:pt x="565404" y="0"/>
                  </a:lnTo>
                  <a:lnTo>
                    <a:pt x="588264" y="6096"/>
                  </a:lnTo>
                  <a:lnTo>
                    <a:pt x="602742" y="9906"/>
                  </a:lnTo>
                  <a:lnTo>
                    <a:pt x="624078" y="15240"/>
                  </a:lnTo>
                  <a:lnTo>
                    <a:pt x="653034" y="25908"/>
                  </a:lnTo>
                  <a:lnTo>
                    <a:pt x="660654" y="28194"/>
                  </a:lnTo>
                  <a:lnTo>
                    <a:pt x="677418" y="34290"/>
                  </a:lnTo>
                  <a:lnTo>
                    <a:pt x="680466" y="35814"/>
                  </a:lnTo>
                  <a:lnTo>
                    <a:pt x="716280" y="52578"/>
                  </a:lnTo>
                  <a:lnTo>
                    <a:pt x="799338" y="52578"/>
                  </a:lnTo>
                  <a:lnTo>
                    <a:pt x="801624" y="35814"/>
                  </a:lnTo>
                  <a:lnTo>
                    <a:pt x="801624" y="34290"/>
                  </a:lnTo>
                  <a:lnTo>
                    <a:pt x="802386" y="28194"/>
                  </a:lnTo>
                  <a:lnTo>
                    <a:pt x="802386" y="25908"/>
                  </a:lnTo>
                  <a:lnTo>
                    <a:pt x="803910" y="15240"/>
                  </a:lnTo>
                  <a:lnTo>
                    <a:pt x="804672" y="9906"/>
                  </a:lnTo>
                  <a:lnTo>
                    <a:pt x="804672" y="6096"/>
                  </a:lnTo>
                  <a:lnTo>
                    <a:pt x="805434" y="0"/>
                  </a:lnTo>
                  <a:close/>
                </a:path>
                <a:path w="872490" h="60959">
                  <a:moveTo>
                    <a:pt x="872490" y="25908"/>
                  </a:moveTo>
                  <a:lnTo>
                    <a:pt x="867918" y="28194"/>
                  </a:lnTo>
                  <a:lnTo>
                    <a:pt x="857250" y="34290"/>
                  </a:lnTo>
                  <a:lnTo>
                    <a:pt x="855726" y="35814"/>
                  </a:lnTo>
                  <a:lnTo>
                    <a:pt x="826770" y="52578"/>
                  </a:lnTo>
                  <a:lnTo>
                    <a:pt x="866394" y="52578"/>
                  </a:lnTo>
                  <a:lnTo>
                    <a:pt x="870204" y="35814"/>
                  </a:lnTo>
                  <a:lnTo>
                    <a:pt x="870204" y="34290"/>
                  </a:lnTo>
                  <a:lnTo>
                    <a:pt x="871728" y="28194"/>
                  </a:lnTo>
                  <a:lnTo>
                    <a:pt x="872490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8159496" y="13594080"/>
              <a:ext cx="1102995" cy="114300"/>
            </a:xfrm>
            <a:custGeom>
              <a:avLst/>
              <a:gdLst/>
              <a:ahLst/>
              <a:cxnLst/>
              <a:rect l="l" t="t" r="r" b="b"/>
              <a:pathLst>
                <a:path w="1102995" h="114300">
                  <a:moveTo>
                    <a:pt x="176022" y="8382"/>
                  </a:moveTo>
                  <a:lnTo>
                    <a:pt x="160782" y="0"/>
                  </a:lnTo>
                  <a:lnTo>
                    <a:pt x="121158" y="0"/>
                  </a:lnTo>
                  <a:lnTo>
                    <a:pt x="176022" y="8382"/>
                  </a:lnTo>
                  <a:close/>
                </a:path>
                <a:path w="1102995" h="114300">
                  <a:moveTo>
                    <a:pt x="269748" y="0"/>
                  </a:moveTo>
                  <a:lnTo>
                    <a:pt x="187452" y="0"/>
                  </a:lnTo>
                  <a:lnTo>
                    <a:pt x="188976" y="8382"/>
                  </a:lnTo>
                  <a:lnTo>
                    <a:pt x="189738" y="16764"/>
                  </a:lnTo>
                  <a:lnTo>
                    <a:pt x="176022" y="8382"/>
                  </a:lnTo>
                  <a:lnTo>
                    <a:pt x="122682" y="8382"/>
                  </a:lnTo>
                  <a:lnTo>
                    <a:pt x="124206" y="16764"/>
                  </a:lnTo>
                  <a:lnTo>
                    <a:pt x="125730" y="22098"/>
                  </a:lnTo>
                  <a:lnTo>
                    <a:pt x="127254" y="28956"/>
                  </a:lnTo>
                  <a:lnTo>
                    <a:pt x="129540" y="39624"/>
                  </a:lnTo>
                  <a:lnTo>
                    <a:pt x="133350" y="57150"/>
                  </a:lnTo>
                  <a:lnTo>
                    <a:pt x="92964" y="39624"/>
                  </a:lnTo>
                  <a:lnTo>
                    <a:pt x="69342" y="28956"/>
                  </a:lnTo>
                  <a:lnTo>
                    <a:pt x="54864" y="22098"/>
                  </a:lnTo>
                  <a:lnTo>
                    <a:pt x="57150" y="28956"/>
                  </a:lnTo>
                  <a:lnTo>
                    <a:pt x="60198" y="39624"/>
                  </a:lnTo>
                  <a:lnTo>
                    <a:pt x="66294" y="57150"/>
                  </a:lnTo>
                  <a:lnTo>
                    <a:pt x="67818" y="62484"/>
                  </a:lnTo>
                  <a:lnTo>
                    <a:pt x="72390" y="74676"/>
                  </a:lnTo>
                  <a:lnTo>
                    <a:pt x="73152" y="76962"/>
                  </a:lnTo>
                  <a:lnTo>
                    <a:pt x="80772" y="101346"/>
                  </a:lnTo>
                  <a:lnTo>
                    <a:pt x="81534" y="104394"/>
                  </a:lnTo>
                  <a:lnTo>
                    <a:pt x="72390" y="101346"/>
                  </a:lnTo>
                  <a:lnTo>
                    <a:pt x="0" y="76962"/>
                  </a:lnTo>
                  <a:lnTo>
                    <a:pt x="10668" y="101346"/>
                  </a:lnTo>
                  <a:lnTo>
                    <a:pt x="12192" y="104394"/>
                  </a:lnTo>
                  <a:lnTo>
                    <a:pt x="16764" y="114300"/>
                  </a:lnTo>
                  <a:lnTo>
                    <a:pt x="107442" y="114300"/>
                  </a:lnTo>
                  <a:lnTo>
                    <a:pt x="118110" y="104394"/>
                  </a:lnTo>
                  <a:lnTo>
                    <a:pt x="121158" y="101346"/>
                  </a:lnTo>
                  <a:lnTo>
                    <a:pt x="150114" y="76962"/>
                  </a:lnTo>
                  <a:lnTo>
                    <a:pt x="153162" y="74676"/>
                  </a:lnTo>
                  <a:lnTo>
                    <a:pt x="167640" y="62484"/>
                  </a:lnTo>
                  <a:lnTo>
                    <a:pt x="175260" y="57150"/>
                  </a:lnTo>
                  <a:lnTo>
                    <a:pt x="201930" y="39624"/>
                  </a:lnTo>
                  <a:lnTo>
                    <a:pt x="217170" y="28956"/>
                  </a:lnTo>
                  <a:lnTo>
                    <a:pt x="229362" y="22098"/>
                  </a:lnTo>
                  <a:lnTo>
                    <a:pt x="239268" y="16764"/>
                  </a:lnTo>
                  <a:lnTo>
                    <a:pt x="253746" y="8382"/>
                  </a:lnTo>
                  <a:lnTo>
                    <a:pt x="269748" y="0"/>
                  </a:lnTo>
                  <a:close/>
                </a:path>
                <a:path w="1102995" h="114300">
                  <a:moveTo>
                    <a:pt x="1102614" y="76962"/>
                  </a:moveTo>
                  <a:lnTo>
                    <a:pt x="1030224" y="101346"/>
                  </a:lnTo>
                  <a:lnTo>
                    <a:pt x="1021080" y="104394"/>
                  </a:lnTo>
                  <a:lnTo>
                    <a:pt x="1021842" y="101346"/>
                  </a:lnTo>
                  <a:lnTo>
                    <a:pt x="1029462" y="76962"/>
                  </a:lnTo>
                  <a:lnTo>
                    <a:pt x="1030224" y="74676"/>
                  </a:lnTo>
                  <a:lnTo>
                    <a:pt x="1034796" y="62484"/>
                  </a:lnTo>
                  <a:lnTo>
                    <a:pt x="1036320" y="57150"/>
                  </a:lnTo>
                  <a:lnTo>
                    <a:pt x="1042416" y="39624"/>
                  </a:lnTo>
                  <a:lnTo>
                    <a:pt x="1045464" y="28956"/>
                  </a:lnTo>
                  <a:lnTo>
                    <a:pt x="1047750" y="22098"/>
                  </a:lnTo>
                  <a:lnTo>
                    <a:pt x="1033272" y="28956"/>
                  </a:lnTo>
                  <a:lnTo>
                    <a:pt x="1009650" y="39624"/>
                  </a:lnTo>
                  <a:lnTo>
                    <a:pt x="969264" y="57150"/>
                  </a:lnTo>
                  <a:lnTo>
                    <a:pt x="973074" y="39624"/>
                  </a:lnTo>
                  <a:lnTo>
                    <a:pt x="975360" y="28956"/>
                  </a:lnTo>
                  <a:lnTo>
                    <a:pt x="976884" y="22098"/>
                  </a:lnTo>
                  <a:lnTo>
                    <a:pt x="977646" y="16764"/>
                  </a:lnTo>
                  <a:lnTo>
                    <a:pt x="979932" y="8382"/>
                  </a:lnTo>
                  <a:lnTo>
                    <a:pt x="981456" y="0"/>
                  </a:lnTo>
                  <a:lnTo>
                    <a:pt x="941832" y="0"/>
                  </a:lnTo>
                  <a:lnTo>
                    <a:pt x="926592" y="8382"/>
                  </a:lnTo>
                  <a:lnTo>
                    <a:pt x="912876" y="16764"/>
                  </a:lnTo>
                  <a:lnTo>
                    <a:pt x="913638" y="8382"/>
                  </a:lnTo>
                  <a:lnTo>
                    <a:pt x="914400" y="0"/>
                  </a:lnTo>
                  <a:lnTo>
                    <a:pt x="831342" y="0"/>
                  </a:lnTo>
                  <a:lnTo>
                    <a:pt x="850392" y="8382"/>
                  </a:lnTo>
                  <a:lnTo>
                    <a:pt x="863346" y="16764"/>
                  </a:lnTo>
                  <a:lnTo>
                    <a:pt x="872490" y="22098"/>
                  </a:lnTo>
                  <a:lnTo>
                    <a:pt x="883920" y="28956"/>
                  </a:lnTo>
                  <a:lnTo>
                    <a:pt x="902208" y="39624"/>
                  </a:lnTo>
                  <a:lnTo>
                    <a:pt x="927354" y="57150"/>
                  </a:lnTo>
                  <a:lnTo>
                    <a:pt x="934212" y="62484"/>
                  </a:lnTo>
                  <a:lnTo>
                    <a:pt x="950976" y="74676"/>
                  </a:lnTo>
                  <a:lnTo>
                    <a:pt x="953262" y="76962"/>
                  </a:lnTo>
                  <a:lnTo>
                    <a:pt x="980694" y="101346"/>
                  </a:lnTo>
                  <a:lnTo>
                    <a:pt x="983742" y="104394"/>
                  </a:lnTo>
                  <a:lnTo>
                    <a:pt x="995934" y="114300"/>
                  </a:lnTo>
                  <a:lnTo>
                    <a:pt x="1085850" y="114300"/>
                  </a:lnTo>
                  <a:lnTo>
                    <a:pt x="1090422" y="104394"/>
                  </a:lnTo>
                  <a:lnTo>
                    <a:pt x="1091946" y="101346"/>
                  </a:lnTo>
                  <a:lnTo>
                    <a:pt x="1102614" y="76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8033004" y="13698474"/>
              <a:ext cx="1320800" cy="182245"/>
            </a:xfrm>
            <a:custGeom>
              <a:avLst/>
              <a:gdLst/>
              <a:ahLst/>
              <a:cxnLst/>
              <a:rect l="l" t="t" r="r" b="b"/>
              <a:pathLst>
                <a:path w="1320800" h="182244">
                  <a:moveTo>
                    <a:pt x="233934" y="9906"/>
                  </a:moveTo>
                  <a:lnTo>
                    <a:pt x="143256" y="9906"/>
                  </a:lnTo>
                  <a:lnTo>
                    <a:pt x="151638" y="28194"/>
                  </a:lnTo>
                  <a:lnTo>
                    <a:pt x="153162" y="32766"/>
                  </a:lnTo>
                  <a:lnTo>
                    <a:pt x="156210" y="38862"/>
                  </a:lnTo>
                  <a:lnTo>
                    <a:pt x="161544" y="51054"/>
                  </a:lnTo>
                  <a:lnTo>
                    <a:pt x="105918" y="38862"/>
                  </a:lnTo>
                  <a:lnTo>
                    <a:pt x="77724" y="32766"/>
                  </a:lnTo>
                  <a:lnTo>
                    <a:pt x="80772" y="38862"/>
                  </a:lnTo>
                  <a:lnTo>
                    <a:pt x="88392" y="51054"/>
                  </a:lnTo>
                  <a:lnTo>
                    <a:pt x="89916" y="54102"/>
                  </a:lnTo>
                  <a:lnTo>
                    <a:pt x="106680" y="83820"/>
                  </a:lnTo>
                  <a:lnTo>
                    <a:pt x="115062" y="98298"/>
                  </a:lnTo>
                  <a:lnTo>
                    <a:pt x="117348" y="101346"/>
                  </a:lnTo>
                  <a:lnTo>
                    <a:pt x="121158" y="107442"/>
                  </a:lnTo>
                  <a:lnTo>
                    <a:pt x="67056" y="101346"/>
                  </a:lnTo>
                  <a:lnTo>
                    <a:pt x="35052" y="98298"/>
                  </a:lnTo>
                  <a:lnTo>
                    <a:pt x="37338" y="101346"/>
                  </a:lnTo>
                  <a:lnTo>
                    <a:pt x="41910" y="107442"/>
                  </a:lnTo>
                  <a:lnTo>
                    <a:pt x="59436" y="131064"/>
                  </a:lnTo>
                  <a:lnTo>
                    <a:pt x="74676" y="152400"/>
                  </a:lnTo>
                  <a:lnTo>
                    <a:pt x="86106" y="167640"/>
                  </a:lnTo>
                  <a:lnTo>
                    <a:pt x="0" y="167640"/>
                  </a:lnTo>
                  <a:lnTo>
                    <a:pt x="12954" y="182118"/>
                  </a:lnTo>
                  <a:lnTo>
                    <a:pt x="106680" y="182118"/>
                  </a:lnTo>
                  <a:lnTo>
                    <a:pt x="115062" y="167640"/>
                  </a:lnTo>
                  <a:lnTo>
                    <a:pt x="123444" y="152400"/>
                  </a:lnTo>
                  <a:lnTo>
                    <a:pt x="135636" y="131064"/>
                  </a:lnTo>
                  <a:lnTo>
                    <a:pt x="151638" y="107442"/>
                  </a:lnTo>
                  <a:lnTo>
                    <a:pt x="155448" y="101346"/>
                  </a:lnTo>
                  <a:lnTo>
                    <a:pt x="158496" y="98298"/>
                  </a:lnTo>
                  <a:lnTo>
                    <a:pt x="168402" y="83820"/>
                  </a:lnTo>
                  <a:lnTo>
                    <a:pt x="192786" y="54102"/>
                  </a:lnTo>
                  <a:lnTo>
                    <a:pt x="195072" y="51054"/>
                  </a:lnTo>
                  <a:lnTo>
                    <a:pt x="204978" y="38862"/>
                  </a:lnTo>
                  <a:lnTo>
                    <a:pt x="211074" y="32766"/>
                  </a:lnTo>
                  <a:lnTo>
                    <a:pt x="216408" y="28194"/>
                  </a:lnTo>
                  <a:lnTo>
                    <a:pt x="233934" y="9906"/>
                  </a:lnTo>
                  <a:close/>
                </a:path>
                <a:path w="1320800" h="182244">
                  <a:moveTo>
                    <a:pt x="1216914" y="0"/>
                  </a:moveTo>
                  <a:lnTo>
                    <a:pt x="1110234" y="0"/>
                  </a:lnTo>
                  <a:lnTo>
                    <a:pt x="1212342" y="9906"/>
                  </a:lnTo>
                  <a:lnTo>
                    <a:pt x="1216914" y="0"/>
                  </a:lnTo>
                  <a:close/>
                </a:path>
                <a:path w="1320800" h="182244">
                  <a:moveTo>
                    <a:pt x="1320546" y="98298"/>
                  </a:moveTo>
                  <a:lnTo>
                    <a:pt x="1288542" y="101346"/>
                  </a:lnTo>
                  <a:lnTo>
                    <a:pt x="1234440" y="107442"/>
                  </a:lnTo>
                  <a:lnTo>
                    <a:pt x="1238250" y="101346"/>
                  </a:lnTo>
                  <a:lnTo>
                    <a:pt x="1239774" y="98298"/>
                  </a:lnTo>
                  <a:lnTo>
                    <a:pt x="1248156" y="83820"/>
                  </a:lnTo>
                  <a:lnTo>
                    <a:pt x="1265682" y="54102"/>
                  </a:lnTo>
                  <a:lnTo>
                    <a:pt x="1267206" y="51054"/>
                  </a:lnTo>
                  <a:lnTo>
                    <a:pt x="1274826" y="38862"/>
                  </a:lnTo>
                  <a:lnTo>
                    <a:pt x="1277874" y="32766"/>
                  </a:lnTo>
                  <a:lnTo>
                    <a:pt x="1249680" y="38862"/>
                  </a:lnTo>
                  <a:lnTo>
                    <a:pt x="1194054" y="51054"/>
                  </a:lnTo>
                  <a:lnTo>
                    <a:pt x="1199388" y="38862"/>
                  </a:lnTo>
                  <a:lnTo>
                    <a:pt x="1201674" y="32766"/>
                  </a:lnTo>
                  <a:lnTo>
                    <a:pt x="1203960" y="28194"/>
                  </a:lnTo>
                  <a:lnTo>
                    <a:pt x="1212342" y="9906"/>
                  </a:lnTo>
                  <a:lnTo>
                    <a:pt x="1122426" y="9906"/>
                  </a:lnTo>
                  <a:lnTo>
                    <a:pt x="1139190" y="28194"/>
                  </a:lnTo>
                  <a:lnTo>
                    <a:pt x="1143762" y="32766"/>
                  </a:lnTo>
                  <a:lnTo>
                    <a:pt x="1149858" y="38862"/>
                  </a:lnTo>
                  <a:lnTo>
                    <a:pt x="1161288" y="51054"/>
                  </a:lnTo>
                  <a:lnTo>
                    <a:pt x="1163574" y="54102"/>
                  </a:lnTo>
                  <a:lnTo>
                    <a:pt x="1186434" y="83820"/>
                  </a:lnTo>
                  <a:lnTo>
                    <a:pt x="1197864" y="98298"/>
                  </a:lnTo>
                  <a:lnTo>
                    <a:pt x="1200150" y="101346"/>
                  </a:lnTo>
                  <a:lnTo>
                    <a:pt x="1203960" y="107442"/>
                  </a:lnTo>
                  <a:lnTo>
                    <a:pt x="1219200" y="131064"/>
                  </a:lnTo>
                  <a:lnTo>
                    <a:pt x="1232916" y="152400"/>
                  </a:lnTo>
                  <a:lnTo>
                    <a:pt x="1240536" y="167640"/>
                  </a:lnTo>
                  <a:lnTo>
                    <a:pt x="1269492" y="167640"/>
                  </a:lnTo>
                  <a:lnTo>
                    <a:pt x="1280922" y="152400"/>
                  </a:lnTo>
                  <a:lnTo>
                    <a:pt x="1296162" y="131064"/>
                  </a:lnTo>
                  <a:lnTo>
                    <a:pt x="1313688" y="107442"/>
                  </a:lnTo>
                  <a:lnTo>
                    <a:pt x="1317498" y="101346"/>
                  </a:lnTo>
                  <a:lnTo>
                    <a:pt x="1320546" y="982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7972806" y="13866113"/>
              <a:ext cx="1476375" cy="266700"/>
            </a:xfrm>
            <a:custGeom>
              <a:avLst/>
              <a:gdLst/>
              <a:ahLst/>
              <a:cxnLst/>
              <a:rect l="l" t="t" r="r" b="b"/>
              <a:pathLst>
                <a:path w="1476375" h="266700">
                  <a:moveTo>
                    <a:pt x="166878" y="14490"/>
                  </a:moveTo>
                  <a:lnTo>
                    <a:pt x="73152" y="14490"/>
                  </a:lnTo>
                  <a:lnTo>
                    <a:pt x="95250" y="38112"/>
                  </a:lnTo>
                  <a:lnTo>
                    <a:pt x="118110" y="63246"/>
                  </a:lnTo>
                  <a:lnTo>
                    <a:pt x="83820" y="67056"/>
                  </a:lnTo>
                  <a:lnTo>
                    <a:pt x="32004" y="72390"/>
                  </a:lnTo>
                  <a:lnTo>
                    <a:pt x="57150" y="94488"/>
                  </a:lnTo>
                  <a:lnTo>
                    <a:pt x="71628" y="107442"/>
                  </a:lnTo>
                  <a:lnTo>
                    <a:pt x="87630" y="121920"/>
                  </a:lnTo>
                  <a:lnTo>
                    <a:pt x="96774" y="129540"/>
                  </a:lnTo>
                  <a:lnTo>
                    <a:pt x="12192" y="147066"/>
                  </a:lnTo>
                  <a:lnTo>
                    <a:pt x="16002" y="150114"/>
                  </a:lnTo>
                  <a:lnTo>
                    <a:pt x="54864" y="177546"/>
                  </a:lnTo>
                  <a:lnTo>
                    <a:pt x="82296" y="197358"/>
                  </a:lnTo>
                  <a:lnTo>
                    <a:pt x="51054" y="207264"/>
                  </a:lnTo>
                  <a:lnTo>
                    <a:pt x="0" y="224028"/>
                  </a:lnTo>
                  <a:lnTo>
                    <a:pt x="19812" y="235458"/>
                  </a:lnTo>
                  <a:lnTo>
                    <a:pt x="72390" y="265176"/>
                  </a:lnTo>
                  <a:lnTo>
                    <a:pt x="74676" y="266700"/>
                  </a:lnTo>
                  <a:lnTo>
                    <a:pt x="100584" y="266700"/>
                  </a:lnTo>
                  <a:lnTo>
                    <a:pt x="100584" y="265176"/>
                  </a:lnTo>
                  <a:lnTo>
                    <a:pt x="102108" y="235458"/>
                  </a:lnTo>
                  <a:lnTo>
                    <a:pt x="104394" y="224028"/>
                  </a:lnTo>
                  <a:lnTo>
                    <a:pt x="106680" y="207264"/>
                  </a:lnTo>
                  <a:lnTo>
                    <a:pt x="108204" y="197358"/>
                  </a:lnTo>
                  <a:lnTo>
                    <a:pt x="111252" y="177546"/>
                  </a:lnTo>
                  <a:lnTo>
                    <a:pt x="118110" y="150114"/>
                  </a:lnTo>
                  <a:lnTo>
                    <a:pt x="118872" y="147066"/>
                  </a:lnTo>
                  <a:lnTo>
                    <a:pt x="122682" y="129540"/>
                  </a:lnTo>
                  <a:lnTo>
                    <a:pt x="124968" y="121920"/>
                  </a:lnTo>
                  <a:lnTo>
                    <a:pt x="129540" y="107442"/>
                  </a:lnTo>
                  <a:lnTo>
                    <a:pt x="134112" y="94488"/>
                  </a:lnTo>
                  <a:lnTo>
                    <a:pt x="141732" y="72390"/>
                  </a:lnTo>
                  <a:lnTo>
                    <a:pt x="143256" y="67056"/>
                  </a:lnTo>
                  <a:lnTo>
                    <a:pt x="144780" y="63246"/>
                  </a:lnTo>
                  <a:lnTo>
                    <a:pt x="156197" y="38112"/>
                  </a:lnTo>
                  <a:lnTo>
                    <a:pt x="166878" y="14490"/>
                  </a:lnTo>
                  <a:close/>
                </a:path>
                <a:path w="1476375" h="266700">
                  <a:moveTo>
                    <a:pt x="175260" y="0"/>
                  </a:moveTo>
                  <a:lnTo>
                    <a:pt x="60198" y="0"/>
                  </a:lnTo>
                  <a:lnTo>
                    <a:pt x="166878" y="14478"/>
                  </a:lnTo>
                  <a:lnTo>
                    <a:pt x="175260" y="0"/>
                  </a:lnTo>
                  <a:close/>
                </a:path>
                <a:path w="1476375" h="266700">
                  <a:moveTo>
                    <a:pt x="1415796" y="0"/>
                  </a:moveTo>
                  <a:lnTo>
                    <a:pt x="1300734" y="0"/>
                  </a:lnTo>
                  <a:lnTo>
                    <a:pt x="1307592" y="14478"/>
                  </a:lnTo>
                  <a:lnTo>
                    <a:pt x="1402842" y="14478"/>
                  </a:lnTo>
                  <a:lnTo>
                    <a:pt x="1415796" y="0"/>
                  </a:lnTo>
                  <a:close/>
                </a:path>
                <a:path w="1476375" h="266700">
                  <a:moveTo>
                    <a:pt x="1475994" y="224028"/>
                  </a:moveTo>
                  <a:lnTo>
                    <a:pt x="1424940" y="207264"/>
                  </a:lnTo>
                  <a:lnTo>
                    <a:pt x="1393698" y="197358"/>
                  </a:lnTo>
                  <a:lnTo>
                    <a:pt x="1421130" y="177546"/>
                  </a:lnTo>
                  <a:lnTo>
                    <a:pt x="1459230" y="150114"/>
                  </a:lnTo>
                  <a:lnTo>
                    <a:pt x="1463802" y="147066"/>
                  </a:lnTo>
                  <a:lnTo>
                    <a:pt x="1379220" y="129540"/>
                  </a:lnTo>
                  <a:lnTo>
                    <a:pt x="1388364" y="121920"/>
                  </a:lnTo>
                  <a:lnTo>
                    <a:pt x="1404366" y="107442"/>
                  </a:lnTo>
                  <a:lnTo>
                    <a:pt x="1418844" y="94488"/>
                  </a:lnTo>
                  <a:lnTo>
                    <a:pt x="1443990" y="72390"/>
                  </a:lnTo>
                  <a:lnTo>
                    <a:pt x="1392174" y="67056"/>
                  </a:lnTo>
                  <a:lnTo>
                    <a:pt x="1357884" y="63246"/>
                  </a:lnTo>
                  <a:lnTo>
                    <a:pt x="1380731" y="38112"/>
                  </a:lnTo>
                  <a:lnTo>
                    <a:pt x="1402842" y="14490"/>
                  </a:lnTo>
                  <a:lnTo>
                    <a:pt x="1307592" y="14490"/>
                  </a:lnTo>
                  <a:lnTo>
                    <a:pt x="1320546" y="38112"/>
                  </a:lnTo>
                  <a:lnTo>
                    <a:pt x="1330452" y="63246"/>
                  </a:lnTo>
                  <a:lnTo>
                    <a:pt x="1331976" y="67056"/>
                  </a:lnTo>
                  <a:lnTo>
                    <a:pt x="1333500" y="72390"/>
                  </a:lnTo>
                  <a:lnTo>
                    <a:pt x="1342644" y="94488"/>
                  </a:lnTo>
                  <a:lnTo>
                    <a:pt x="1346454" y="107442"/>
                  </a:lnTo>
                  <a:lnTo>
                    <a:pt x="1350264" y="121920"/>
                  </a:lnTo>
                  <a:lnTo>
                    <a:pt x="1352550" y="129540"/>
                  </a:lnTo>
                  <a:lnTo>
                    <a:pt x="1357884" y="147066"/>
                  </a:lnTo>
                  <a:lnTo>
                    <a:pt x="1358646" y="150114"/>
                  </a:lnTo>
                  <a:lnTo>
                    <a:pt x="1363980" y="177546"/>
                  </a:lnTo>
                  <a:lnTo>
                    <a:pt x="1367790" y="197358"/>
                  </a:lnTo>
                  <a:lnTo>
                    <a:pt x="1370076" y="207264"/>
                  </a:lnTo>
                  <a:lnTo>
                    <a:pt x="1371600" y="224028"/>
                  </a:lnTo>
                  <a:lnTo>
                    <a:pt x="1373124" y="235458"/>
                  </a:lnTo>
                  <a:lnTo>
                    <a:pt x="1376172" y="265176"/>
                  </a:lnTo>
                  <a:lnTo>
                    <a:pt x="1376172" y="266700"/>
                  </a:lnTo>
                  <a:lnTo>
                    <a:pt x="1401318" y="266700"/>
                  </a:lnTo>
                  <a:lnTo>
                    <a:pt x="1403604" y="265176"/>
                  </a:lnTo>
                  <a:lnTo>
                    <a:pt x="1456182" y="235458"/>
                  </a:lnTo>
                  <a:lnTo>
                    <a:pt x="1475994" y="224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7968996" y="14131289"/>
              <a:ext cx="1483995" cy="285115"/>
            </a:xfrm>
            <a:custGeom>
              <a:avLst/>
              <a:gdLst/>
              <a:ahLst/>
              <a:cxnLst/>
              <a:rect l="l" t="t" r="r" b="b"/>
              <a:pathLst>
                <a:path w="1483995" h="285115">
                  <a:moveTo>
                    <a:pt x="153924" y="284988"/>
                  </a:moveTo>
                  <a:lnTo>
                    <a:pt x="149352" y="274320"/>
                  </a:lnTo>
                  <a:lnTo>
                    <a:pt x="145542" y="265938"/>
                  </a:lnTo>
                  <a:lnTo>
                    <a:pt x="140970" y="254508"/>
                  </a:lnTo>
                  <a:lnTo>
                    <a:pt x="126492" y="208026"/>
                  </a:lnTo>
                  <a:lnTo>
                    <a:pt x="112014" y="143256"/>
                  </a:lnTo>
                  <a:lnTo>
                    <a:pt x="111252" y="140208"/>
                  </a:lnTo>
                  <a:lnTo>
                    <a:pt x="108204" y="116586"/>
                  </a:lnTo>
                  <a:lnTo>
                    <a:pt x="108204" y="113538"/>
                  </a:lnTo>
                  <a:lnTo>
                    <a:pt x="104394" y="85344"/>
                  </a:lnTo>
                  <a:lnTo>
                    <a:pt x="104394" y="70866"/>
                  </a:lnTo>
                  <a:lnTo>
                    <a:pt x="103632" y="58674"/>
                  </a:lnTo>
                  <a:lnTo>
                    <a:pt x="102870" y="36576"/>
                  </a:lnTo>
                  <a:lnTo>
                    <a:pt x="102870" y="27432"/>
                  </a:lnTo>
                  <a:lnTo>
                    <a:pt x="104394" y="1524"/>
                  </a:lnTo>
                  <a:lnTo>
                    <a:pt x="78486" y="1524"/>
                  </a:lnTo>
                  <a:lnTo>
                    <a:pt x="19050" y="27432"/>
                  </a:lnTo>
                  <a:lnTo>
                    <a:pt x="0" y="36576"/>
                  </a:lnTo>
                  <a:lnTo>
                    <a:pt x="50292" y="58674"/>
                  </a:lnTo>
                  <a:lnTo>
                    <a:pt x="78486" y="70866"/>
                  </a:lnTo>
                  <a:lnTo>
                    <a:pt x="53340" y="85344"/>
                  </a:lnTo>
                  <a:lnTo>
                    <a:pt x="3810" y="113538"/>
                  </a:lnTo>
                  <a:lnTo>
                    <a:pt x="12192" y="116586"/>
                  </a:lnTo>
                  <a:lnTo>
                    <a:pt x="86106" y="140208"/>
                  </a:lnTo>
                  <a:lnTo>
                    <a:pt x="82296" y="143256"/>
                  </a:lnTo>
                  <a:lnTo>
                    <a:pt x="38862" y="173736"/>
                  </a:lnTo>
                  <a:lnTo>
                    <a:pt x="16002" y="190500"/>
                  </a:lnTo>
                  <a:lnTo>
                    <a:pt x="58674" y="199644"/>
                  </a:lnTo>
                  <a:lnTo>
                    <a:pt x="100584" y="208026"/>
                  </a:lnTo>
                  <a:lnTo>
                    <a:pt x="75438" y="230124"/>
                  </a:lnTo>
                  <a:lnTo>
                    <a:pt x="48006" y="254508"/>
                  </a:lnTo>
                  <a:lnTo>
                    <a:pt x="35814" y="265938"/>
                  </a:lnTo>
                  <a:lnTo>
                    <a:pt x="121920" y="274320"/>
                  </a:lnTo>
                  <a:lnTo>
                    <a:pt x="112014" y="284988"/>
                  </a:lnTo>
                  <a:lnTo>
                    <a:pt x="153924" y="284988"/>
                  </a:lnTo>
                  <a:close/>
                </a:path>
                <a:path w="1483995" h="285115">
                  <a:moveTo>
                    <a:pt x="1407414" y="0"/>
                  </a:moveTo>
                  <a:lnTo>
                    <a:pt x="1379982" y="0"/>
                  </a:lnTo>
                  <a:lnTo>
                    <a:pt x="1405128" y="1524"/>
                  </a:lnTo>
                  <a:lnTo>
                    <a:pt x="1407414" y="0"/>
                  </a:lnTo>
                  <a:close/>
                </a:path>
                <a:path w="1483995" h="285115">
                  <a:moveTo>
                    <a:pt x="1483614" y="36576"/>
                  </a:moveTo>
                  <a:lnTo>
                    <a:pt x="1464564" y="27432"/>
                  </a:lnTo>
                  <a:lnTo>
                    <a:pt x="1405128" y="1524"/>
                  </a:lnTo>
                  <a:lnTo>
                    <a:pt x="1379982" y="1524"/>
                  </a:lnTo>
                  <a:lnTo>
                    <a:pt x="1379982" y="27432"/>
                  </a:lnTo>
                  <a:lnTo>
                    <a:pt x="1379982" y="36576"/>
                  </a:lnTo>
                  <a:lnTo>
                    <a:pt x="1380744" y="58674"/>
                  </a:lnTo>
                  <a:lnTo>
                    <a:pt x="1379220" y="70866"/>
                  </a:lnTo>
                  <a:lnTo>
                    <a:pt x="1378458" y="85344"/>
                  </a:lnTo>
                  <a:lnTo>
                    <a:pt x="1376172" y="113538"/>
                  </a:lnTo>
                  <a:lnTo>
                    <a:pt x="1375410" y="116586"/>
                  </a:lnTo>
                  <a:lnTo>
                    <a:pt x="1371600" y="140208"/>
                  </a:lnTo>
                  <a:lnTo>
                    <a:pt x="1370838" y="143256"/>
                  </a:lnTo>
                  <a:lnTo>
                    <a:pt x="1365504" y="173736"/>
                  </a:lnTo>
                  <a:lnTo>
                    <a:pt x="1361694" y="190500"/>
                  </a:lnTo>
                  <a:lnTo>
                    <a:pt x="1358646" y="199644"/>
                  </a:lnTo>
                  <a:lnTo>
                    <a:pt x="1356360" y="208026"/>
                  </a:lnTo>
                  <a:lnTo>
                    <a:pt x="1350264" y="230124"/>
                  </a:lnTo>
                  <a:lnTo>
                    <a:pt x="1341882" y="254508"/>
                  </a:lnTo>
                  <a:lnTo>
                    <a:pt x="1337310" y="265938"/>
                  </a:lnTo>
                  <a:lnTo>
                    <a:pt x="1334262" y="274320"/>
                  </a:lnTo>
                  <a:lnTo>
                    <a:pt x="1361694" y="274320"/>
                  </a:lnTo>
                  <a:lnTo>
                    <a:pt x="1447800" y="265938"/>
                  </a:lnTo>
                  <a:lnTo>
                    <a:pt x="1435608" y="254508"/>
                  </a:lnTo>
                  <a:lnTo>
                    <a:pt x="1408176" y="230124"/>
                  </a:lnTo>
                  <a:lnTo>
                    <a:pt x="1383030" y="208026"/>
                  </a:lnTo>
                  <a:lnTo>
                    <a:pt x="1424940" y="199644"/>
                  </a:lnTo>
                  <a:lnTo>
                    <a:pt x="1467612" y="190500"/>
                  </a:lnTo>
                  <a:lnTo>
                    <a:pt x="1444752" y="173736"/>
                  </a:lnTo>
                  <a:lnTo>
                    <a:pt x="1401318" y="143256"/>
                  </a:lnTo>
                  <a:lnTo>
                    <a:pt x="1397508" y="140208"/>
                  </a:lnTo>
                  <a:lnTo>
                    <a:pt x="1471422" y="116586"/>
                  </a:lnTo>
                  <a:lnTo>
                    <a:pt x="1479804" y="113538"/>
                  </a:lnTo>
                  <a:lnTo>
                    <a:pt x="1430274" y="85344"/>
                  </a:lnTo>
                  <a:lnTo>
                    <a:pt x="1405128" y="70866"/>
                  </a:lnTo>
                  <a:lnTo>
                    <a:pt x="1433322" y="58674"/>
                  </a:lnTo>
                  <a:lnTo>
                    <a:pt x="1483614" y="3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8033004" y="14405609"/>
              <a:ext cx="1355725" cy="204470"/>
            </a:xfrm>
            <a:custGeom>
              <a:avLst/>
              <a:gdLst/>
              <a:ahLst/>
              <a:cxnLst/>
              <a:rect l="l" t="t" r="r" b="b"/>
              <a:pathLst>
                <a:path w="1355725" h="204469">
                  <a:moveTo>
                    <a:pt x="89916" y="10668"/>
                  </a:moveTo>
                  <a:lnTo>
                    <a:pt x="85344" y="0"/>
                  </a:lnTo>
                  <a:lnTo>
                    <a:pt x="57912" y="0"/>
                  </a:lnTo>
                  <a:lnTo>
                    <a:pt x="89916" y="10668"/>
                  </a:lnTo>
                  <a:close/>
                </a:path>
                <a:path w="1355725" h="204469">
                  <a:moveTo>
                    <a:pt x="217170" y="204216"/>
                  </a:moveTo>
                  <a:lnTo>
                    <a:pt x="211836" y="198120"/>
                  </a:lnTo>
                  <a:lnTo>
                    <a:pt x="195072" y="180594"/>
                  </a:lnTo>
                  <a:lnTo>
                    <a:pt x="194310" y="179832"/>
                  </a:lnTo>
                  <a:lnTo>
                    <a:pt x="179070" y="160782"/>
                  </a:lnTo>
                  <a:lnTo>
                    <a:pt x="158496" y="134874"/>
                  </a:lnTo>
                  <a:lnTo>
                    <a:pt x="157734" y="133350"/>
                  </a:lnTo>
                  <a:lnTo>
                    <a:pt x="151638" y="123444"/>
                  </a:lnTo>
                  <a:lnTo>
                    <a:pt x="144780" y="113538"/>
                  </a:lnTo>
                  <a:lnTo>
                    <a:pt x="126492" y="85344"/>
                  </a:lnTo>
                  <a:lnTo>
                    <a:pt x="121920" y="76962"/>
                  </a:lnTo>
                  <a:lnTo>
                    <a:pt x="115062" y="64008"/>
                  </a:lnTo>
                  <a:lnTo>
                    <a:pt x="115062" y="63246"/>
                  </a:lnTo>
                  <a:lnTo>
                    <a:pt x="99060" y="33528"/>
                  </a:lnTo>
                  <a:lnTo>
                    <a:pt x="89916" y="10668"/>
                  </a:lnTo>
                  <a:lnTo>
                    <a:pt x="48006" y="10668"/>
                  </a:lnTo>
                  <a:lnTo>
                    <a:pt x="27432" y="33528"/>
                  </a:lnTo>
                  <a:lnTo>
                    <a:pt x="762" y="63246"/>
                  </a:lnTo>
                  <a:lnTo>
                    <a:pt x="0" y="63246"/>
                  </a:lnTo>
                  <a:lnTo>
                    <a:pt x="0" y="64008"/>
                  </a:lnTo>
                  <a:lnTo>
                    <a:pt x="86106" y="63246"/>
                  </a:lnTo>
                  <a:lnTo>
                    <a:pt x="86106" y="64008"/>
                  </a:lnTo>
                  <a:lnTo>
                    <a:pt x="76200" y="76962"/>
                  </a:lnTo>
                  <a:lnTo>
                    <a:pt x="70104" y="85344"/>
                  </a:lnTo>
                  <a:lnTo>
                    <a:pt x="49530" y="113538"/>
                  </a:lnTo>
                  <a:lnTo>
                    <a:pt x="41910" y="123444"/>
                  </a:lnTo>
                  <a:lnTo>
                    <a:pt x="35052" y="133350"/>
                  </a:lnTo>
                  <a:lnTo>
                    <a:pt x="121158" y="123444"/>
                  </a:lnTo>
                  <a:lnTo>
                    <a:pt x="115062" y="133350"/>
                  </a:lnTo>
                  <a:lnTo>
                    <a:pt x="114300" y="134874"/>
                  </a:lnTo>
                  <a:lnTo>
                    <a:pt x="99060" y="160782"/>
                  </a:lnTo>
                  <a:lnTo>
                    <a:pt x="88392" y="179832"/>
                  </a:lnTo>
                  <a:lnTo>
                    <a:pt x="87630" y="180594"/>
                  </a:lnTo>
                  <a:lnTo>
                    <a:pt x="77724" y="198120"/>
                  </a:lnTo>
                  <a:lnTo>
                    <a:pt x="156972" y="180594"/>
                  </a:lnTo>
                  <a:lnTo>
                    <a:pt x="161544" y="179832"/>
                  </a:lnTo>
                  <a:lnTo>
                    <a:pt x="161544" y="180594"/>
                  </a:lnTo>
                  <a:lnTo>
                    <a:pt x="153162" y="198120"/>
                  </a:lnTo>
                  <a:lnTo>
                    <a:pt x="150876" y="204216"/>
                  </a:lnTo>
                  <a:lnTo>
                    <a:pt x="217170" y="204216"/>
                  </a:lnTo>
                  <a:close/>
                </a:path>
                <a:path w="1355725" h="204469">
                  <a:moveTo>
                    <a:pt x="1355598" y="63246"/>
                  </a:moveTo>
                  <a:lnTo>
                    <a:pt x="1354836" y="63246"/>
                  </a:lnTo>
                  <a:lnTo>
                    <a:pt x="1328166" y="33528"/>
                  </a:lnTo>
                  <a:lnTo>
                    <a:pt x="1307592" y="10668"/>
                  </a:lnTo>
                  <a:lnTo>
                    <a:pt x="1297686" y="0"/>
                  </a:lnTo>
                  <a:lnTo>
                    <a:pt x="1270254" y="0"/>
                  </a:lnTo>
                  <a:lnTo>
                    <a:pt x="1266444" y="10668"/>
                  </a:lnTo>
                  <a:lnTo>
                    <a:pt x="1255014" y="33528"/>
                  </a:lnTo>
                  <a:lnTo>
                    <a:pt x="1241298" y="63246"/>
                  </a:lnTo>
                  <a:lnTo>
                    <a:pt x="1241298" y="64008"/>
                  </a:lnTo>
                  <a:lnTo>
                    <a:pt x="1232916" y="76962"/>
                  </a:lnTo>
                  <a:lnTo>
                    <a:pt x="1228344" y="85344"/>
                  </a:lnTo>
                  <a:lnTo>
                    <a:pt x="1211580" y="113538"/>
                  </a:lnTo>
                  <a:lnTo>
                    <a:pt x="1203960" y="123444"/>
                  </a:lnTo>
                  <a:lnTo>
                    <a:pt x="1197102" y="133350"/>
                  </a:lnTo>
                  <a:lnTo>
                    <a:pt x="1196340" y="134874"/>
                  </a:lnTo>
                  <a:lnTo>
                    <a:pt x="1177290" y="160782"/>
                  </a:lnTo>
                  <a:lnTo>
                    <a:pt x="1160526" y="179832"/>
                  </a:lnTo>
                  <a:lnTo>
                    <a:pt x="1159764" y="180594"/>
                  </a:lnTo>
                  <a:lnTo>
                    <a:pt x="1144524" y="198120"/>
                  </a:lnTo>
                  <a:lnTo>
                    <a:pt x="1201674" y="198120"/>
                  </a:lnTo>
                  <a:lnTo>
                    <a:pt x="1194054" y="180594"/>
                  </a:lnTo>
                  <a:lnTo>
                    <a:pt x="1194054" y="179832"/>
                  </a:lnTo>
                  <a:lnTo>
                    <a:pt x="1197864" y="180594"/>
                  </a:lnTo>
                  <a:lnTo>
                    <a:pt x="1277874" y="198120"/>
                  </a:lnTo>
                  <a:lnTo>
                    <a:pt x="1267968" y="180594"/>
                  </a:lnTo>
                  <a:lnTo>
                    <a:pt x="1267206" y="179832"/>
                  </a:lnTo>
                  <a:lnTo>
                    <a:pt x="1255776" y="160782"/>
                  </a:lnTo>
                  <a:lnTo>
                    <a:pt x="1241298" y="134874"/>
                  </a:lnTo>
                  <a:lnTo>
                    <a:pt x="1239774" y="133350"/>
                  </a:lnTo>
                  <a:lnTo>
                    <a:pt x="1234440" y="123444"/>
                  </a:lnTo>
                  <a:lnTo>
                    <a:pt x="1320546" y="133350"/>
                  </a:lnTo>
                  <a:lnTo>
                    <a:pt x="1313688" y="123444"/>
                  </a:lnTo>
                  <a:lnTo>
                    <a:pt x="1306068" y="113538"/>
                  </a:lnTo>
                  <a:lnTo>
                    <a:pt x="1285494" y="85344"/>
                  </a:lnTo>
                  <a:lnTo>
                    <a:pt x="1279398" y="76962"/>
                  </a:lnTo>
                  <a:lnTo>
                    <a:pt x="1269492" y="64008"/>
                  </a:lnTo>
                  <a:lnTo>
                    <a:pt x="1269492" y="63246"/>
                  </a:lnTo>
                  <a:lnTo>
                    <a:pt x="1355598" y="64008"/>
                  </a:lnTo>
                  <a:lnTo>
                    <a:pt x="1355598" y="63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8159496" y="14603730"/>
              <a:ext cx="1102995" cy="115570"/>
            </a:xfrm>
            <a:custGeom>
              <a:avLst/>
              <a:gdLst/>
              <a:ahLst/>
              <a:cxnLst/>
              <a:rect l="l" t="t" r="r" b="b"/>
              <a:pathLst>
                <a:path w="1102995" h="115569">
                  <a:moveTo>
                    <a:pt x="90678" y="6096"/>
                  </a:moveTo>
                  <a:lnTo>
                    <a:pt x="85344" y="0"/>
                  </a:lnTo>
                  <a:lnTo>
                    <a:pt x="26670" y="0"/>
                  </a:lnTo>
                  <a:lnTo>
                    <a:pt x="90678" y="6096"/>
                  </a:lnTo>
                  <a:close/>
                </a:path>
                <a:path w="1102995" h="115569">
                  <a:moveTo>
                    <a:pt x="229362" y="115062"/>
                  </a:moveTo>
                  <a:lnTo>
                    <a:pt x="201930" y="99060"/>
                  </a:lnTo>
                  <a:lnTo>
                    <a:pt x="179832" y="83058"/>
                  </a:lnTo>
                  <a:lnTo>
                    <a:pt x="175260" y="80010"/>
                  </a:lnTo>
                  <a:lnTo>
                    <a:pt x="153924" y="64008"/>
                  </a:lnTo>
                  <a:lnTo>
                    <a:pt x="149352" y="60198"/>
                  </a:lnTo>
                  <a:lnTo>
                    <a:pt x="144018" y="55626"/>
                  </a:lnTo>
                  <a:lnTo>
                    <a:pt x="133350" y="46482"/>
                  </a:lnTo>
                  <a:lnTo>
                    <a:pt x="118110" y="33528"/>
                  </a:lnTo>
                  <a:lnTo>
                    <a:pt x="109728" y="25146"/>
                  </a:lnTo>
                  <a:lnTo>
                    <a:pt x="90678" y="6096"/>
                  </a:lnTo>
                  <a:lnTo>
                    <a:pt x="24384" y="6096"/>
                  </a:lnTo>
                  <a:lnTo>
                    <a:pt x="15240" y="25146"/>
                  </a:lnTo>
                  <a:lnTo>
                    <a:pt x="12192" y="33528"/>
                  </a:lnTo>
                  <a:lnTo>
                    <a:pt x="6096" y="46482"/>
                  </a:lnTo>
                  <a:lnTo>
                    <a:pt x="1524" y="55626"/>
                  </a:lnTo>
                  <a:lnTo>
                    <a:pt x="0" y="60198"/>
                  </a:lnTo>
                  <a:lnTo>
                    <a:pt x="13716" y="55626"/>
                  </a:lnTo>
                  <a:lnTo>
                    <a:pt x="42672" y="46482"/>
                  </a:lnTo>
                  <a:lnTo>
                    <a:pt x="81534" y="33528"/>
                  </a:lnTo>
                  <a:lnTo>
                    <a:pt x="77724" y="46482"/>
                  </a:lnTo>
                  <a:lnTo>
                    <a:pt x="74676" y="55626"/>
                  </a:lnTo>
                  <a:lnTo>
                    <a:pt x="73152" y="60198"/>
                  </a:lnTo>
                  <a:lnTo>
                    <a:pt x="71628" y="64008"/>
                  </a:lnTo>
                  <a:lnTo>
                    <a:pt x="66294" y="80010"/>
                  </a:lnTo>
                  <a:lnTo>
                    <a:pt x="65532" y="83058"/>
                  </a:lnTo>
                  <a:lnTo>
                    <a:pt x="60198" y="99060"/>
                  </a:lnTo>
                  <a:lnTo>
                    <a:pt x="54864" y="115062"/>
                  </a:lnTo>
                  <a:lnTo>
                    <a:pt x="91440" y="99060"/>
                  </a:lnTo>
                  <a:lnTo>
                    <a:pt x="126492" y="83058"/>
                  </a:lnTo>
                  <a:lnTo>
                    <a:pt x="133350" y="80010"/>
                  </a:lnTo>
                  <a:lnTo>
                    <a:pt x="132588" y="83058"/>
                  </a:lnTo>
                  <a:lnTo>
                    <a:pt x="129540" y="99060"/>
                  </a:lnTo>
                  <a:lnTo>
                    <a:pt x="125730" y="115062"/>
                  </a:lnTo>
                  <a:lnTo>
                    <a:pt x="229362" y="115062"/>
                  </a:lnTo>
                  <a:close/>
                </a:path>
                <a:path w="1102995" h="115569">
                  <a:moveTo>
                    <a:pt x="1102614" y="60198"/>
                  </a:moveTo>
                  <a:lnTo>
                    <a:pt x="1100328" y="55626"/>
                  </a:lnTo>
                  <a:lnTo>
                    <a:pt x="1096518" y="46482"/>
                  </a:lnTo>
                  <a:lnTo>
                    <a:pt x="1090422" y="33528"/>
                  </a:lnTo>
                  <a:lnTo>
                    <a:pt x="1087374" y="25146"/>
                  </a:lnTo>
                  <a:lnTo>
                    <a:pt x="1078230" y="6096"/>
                  </a:lnTo>
                  <a:lnTo>
                    <a:pt x="1075182" y="0"/>
                  </a:lnTo>
                  <a:lnTo>
                    <a:pt x="1018032" y="0"/>
                  </a:lnTo>
                  <a:lnTo>
                    <a:pt x="1012698" y="6096"/>
                  </a:lnTo>
                  <a:lnTo>
                    <a:pt x="992124" y="25146"/>
                  </a:lnTo>
                  <a:lnTo>
                    <a:pt x="983742" y="33528"/>
                  </a:lnTo>
                  <a:lnTo>
                    <a:pt x="970026" y="46482"/>
                  </a:lnTo>
                  <a:lnTo>
                    <a:pt x="958596" y="55626"/>
                  </a:lnTo>
                  <a:lnTo>
                    <a:pt x="952500" y="60198"/>
                  </a:lnTo>
                  <a:lnTo>
                    <a:pt x="947928" y="64008"/>
                  </a:lnTo>
                  <a:lnTo>
                    <a:pt x="928116" y="80010"/>
                  </a:lnTo>
                  <a:lnTo>
                    <a:pt x="924306" y="83058"/>
                  </a:lnTo>
                  <a:lnTo>
                    <a:pt x="899922" y="99060"/>
                  </a:lnTo>
                  <a:lnTo>
                    <a:pt x="874776" y="115062"/>
                  </a:lnTo>
                  <a:lnTo>
                    <a:pt x="976884" y="115062"/>
                  </a:lnTo>
                  <a:lnTo>
                    <a:pt x="973074" y="99060"/>
                  </a:lnTo>
                  <a:lnTo>
                    <a:pt x="970026" y="83058"/>
                  </a:lnTo>
                  <a:lnTo>
                    <a:pt x="969264" y="80010"/>
                  </a:lnTo>
                  <a:lnTo>
                    <a:pt x="976122" y="83058"/>
                  </a:lnTo>
                  <a:lnTo>
                    <a:pt x="1011174" y="99060"/>
                  </a:lnTo>
                  <a:lnTo>
                    <a:pt x="1046988" y="115062"/>
                  </a:lnTo>
                  <a:lnTo>
                    <a:pt x="1047750" y="115062"/>
                  </a:lnTo>
                  <a:lnTo>
                    <a:pt x="1042416" y="99060"/>
                  </a:lnTo>
                  <a:lnTo>
                    <a:pt x="1037082" y="83058"/>
                  </a:lnTo>
                  <a:lnTo>
                    <a:pt x="1036320" y="80010"/>
                  </a:lnTo>
                  <a:lnTo>
                    <a:pt x="1030986" y="64008"/>
                  </a:lnTo>
                  <a:lnTo>
                    <a:pt x="1029462" y="60198"/>
                  </a:lnTo>
                  <a:lnTo>
                    <a:pt x="1027938" y="55626"/>
                  </a:lnTo>
                  <a:lnTo>
                    <a:pt x="1024890" y="46482"/>
                  </a:lnTo>
                  <a:lnTo>
                    <a:pt x="1021080" y="33528"/>
                  </a:lnTo>
                  <a:lnTo>
                    <a:pt x="1059942" y="46482"/>
                  </a:lnTo>
                  <a:lnTo>
                    <a:pt x="1088898" y="55626"/>
                  </a:lnTo>
                  <a:lnTo>
                    <a:pt x="1102614" y="601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8274558" y="14718791"/>
              <a:ext cx="872490" cy="67945"/>
            </a:xfrm>
            <a:custGeom>
              <a:avLst/>
              <a:gdLst/>
              <a:ahLst/>
              <a:cxnLst/>
              <a:rect l="l" t="t" r="r" b="b"/>
              <a:pathLst>
                <a:path w="872490" h="67944">
                  <a:moveTo>
                    <a:pt x="278892" y="67818"/>
                  </a:moveTo>
                  <a:lnTo>
                    <a:pt x="246126" y="58674"/>
                  </a:lnTo>
                  <a:lnTo>
                    <a:pt x="221742" y="50292"/>
                  </a:lnTo>
                  <a:lnTo>
                    <a:pt x="219456" y="49530"/>
                  </a:lnTo>
                  <a:lnTo>
                    <a:pt x="195072" y="40386"/>
                  </a:lnTo>
                  <a:lnTo>
                    <a:pt x="191262" y="38862"/>
                  </a:lnTo>
                  <a:lnTo>
                    <a:pt x="166878" y="27432"/>
                  </a:lnTo>
                  <a:lnTo>
                    <a:pt x="137160" y="13716"/>
                  </a:lnTo>
                  <a:lnTo>
                    <a:pt x="124206" y="5334"/>
                  </a:lnTo>
                  <a:lnTo>
                    <a:pt x="115062" y="0"/>
                  </a:lnTo>
                  <a:lnTo>
                    <a:pt x="10668" y="0"/>
                  </a:lnTo>
                  <a:lnTo>
                    <a:pt x="9144" y="5334"/>
                  </a:lnTo>
                  <a:lnTo>
                    <a:pt x="7620" y="13716"/>
                  </a:lnTo>
                  <a:lnTo>
                    <a:pt x="4572" y="27432"/>
                  </a:lnTo>
                  <a:lnTo>
                    <a:pt x="2286" y="38862"/>
                  </a:lnTo>
                  <a:lnTo>
                    <a:pt x="2286" y="40386"/>
                  </a:lnTo>
                  <a:lnTo>
                    <a:pt x="0" y="49530"/>
                  </a:lnTo>
                  <a:lnTo>
                    <a:pt x="15240" y="40386"/>
                  </a:lnTo>
                  <a:lnTo>
                    <a:pt x="17526" y="38862"/>
                  </a:lnTo>
                  <a:lnTo>
                    <a:pt x="37338" y="27432"/>
                  </a:lnTo>
                  <a:lnTo>
                    <a:pt x="60960" y="13716"/>
                  </a:lnTo>
                  <a:lnTo>
                    <a:pt x="74676" y="5334"/>
                  </a:lnTo>
                  <a:lnTo>
                    <a:pt x="73914" y="13716"/>
                  </a:lnTo>
                  <a:lnTo>
                    <a:pt x="72390" y="27432"/>
                  </a:lnTo>
                  <a:lnTo>
                    <a:pt x="70866" y="38862"/>
                  </a:lnTo>
                  <a:lnTo>
                    <a:pt x="70866" y="40386"/>
                  </a:lnTo>
                  <a:lnTo>
                    <a:pt x="70104" y="49530"/>
                  </a:lnTo>
                  <a:lnTo>
                    <a:pt x="69342" y="50292"/>
                  </a:lnTo>
                  <a:lnTo>
                    <a:pt x="68580" y="58674"/>
                  </a:lnTo>
                  <a:lnTo>
                    <a:pt x="67818" y="67818"/>
                  </a:lnTo>
                  <a:lnTo>
                    <a:pt x="97536" y="67818"/>
                  </a:lnTo>
                  <a:lnTo>
                    <a:pt x="109728" y="58674"/>
                  </a:lnTo>
                  <a:lnTo>
                    <a:pt x="121920" y="50292"/>
                  </a:lnTo>
                  <a:lnTo>
                    <a:pt x="122682" y="49530"/>
                  </a:lnTo>
                  <a:lnTo>
                    <a:pt x="134874" y="40386"/>
                  </a:lnTo>
                  <a:lnTo>
                    <a:pt x="134874" y="49530"/>
                  </a:lnTo>
                  <a:lnTo>
                    <a:pt x="134874" y="50292"/>
                  </a:lnTo>
                  <a:lnTo>
                    <a:pt x="134874" y="58674"/>
                  </a:lnTo>
                  <a:lnTo>
                    <a:pt x="134874" y="67818"/>
                  </a:lnTo>
                  <a:lnTo>
                    <a:pt x="278892" y="67818"/>
                  </a:lnTo>
                  <a:close/>
                </a:path>
                <a:path w="872490" h="67944">
                  <a:moveTo>
                    <a:pt x="872490" y="49530"/>
                  </a:moveTo>
                  <a:lnTo>
                    <a:pt x="870204" y="40386"/>
                  </a:lnTo>
                  <a:lnTo>
                    <a:pt x="870204" y="38862"/>
                  </a:lnTo>
                  <a:lnTo>
                    <a:pt x="867918" y="27432"/>
                  </a:lnTo>
                  <a:lnTo>
                    <a:pt x="864870" y="13716"/>
                  </a:lnTo>
                  <a:lnTo>
                    <a:pt x="862584" y="5334"/>
                  </a:lnTo>
                  <a:lnTo>
                    <a:pt x="861822" y="0"/>
                  </a:lnTo>
                  <a:lnTo>
                    <a:pt x="758952" y="0"/>
                  </a:lnTo>
                  <a:lnTo>
                    <a:pt x="749046" y="5334"/>
                  </a:lnTo>
                  <a:lnTo>
                    <a:pt x="733806" y="13716"/>
                  </a:lnTo>
                  <a:lnTo>
                    <a:pt x="707136" y="27432"/>
                  </a:lnTo>
                  <a:lnTo>
                    <a:pt x="679704" y="38862"/>
                  </a:lnTo>
                  <a:lnTo>
                    <a:pt x="675894" y="40386"/>
                  </a:lnTo>
                  <a:lnTo>
                    <a:pt x="654558" y="49530"/>
                  </a:lnTo>
                  <a:lnTo>
                    <a:pt x="652272" y="50292"/>
                  </a:lnTo>
                  <a:lnTo>
                    <a:pt x="623316" y="58674"/>
                  </a:lnTo>
                  <a:lnTo>
                    <a:pt x="595884" y="67818"/>
                  </a:lnTo>
                  <a:lnTo>
                    <a:pt x="737616" y="67818"/>
                  </a:lnTo>
                  <a:lnTo>
                    <a:pt x="737616" y="58674"/>
                  </a:lnTo>
                  <a:lnTo>
                    <a:pt x="737616" y="50292"/>
                  </a:lnTo>
                  <a:lnTo>
                    <a:pt x="737616" y="49530"/>
                  </a:lnTo>
                  <a:lnTo>
                    <a:pt x="737616" y="40386"/>
                  </a:lnTo>
                  <a:lnTo>
                    <a:pt x="749808" y="49530"/>
                  </a:lnTo>
                  <a:lnTo>
                    <a:pt x="750570" y="50292"/>
                  </a:lnTo>
                  <a:lnTo>
                    <a:pt x="762762" y="58674"/>
                  </a:lnTo>
                  <a:lnTo>
                    <a:pt x="774192" y="67818"/>
                  </a:lnTo>
                  <a:lnTo>
                    <a:pt x="804672" y="67818"/>
                  </a:lnTo>
                  <a:lnTo>
                    <a:pt x="803910" y="58674"/>
                  </a:lnTo>
                  <a:lnTo>
                    <a:pt x="802386" y="50292"/>
                  </a:lnTo>
                  <a:lnTo>
                    <a:pt x="802386" y="49530"/>
                  </a:lnTo>
                  <a:lnTo>
                    <a:pt x="801624" y="40386"/>
                  </a:lnTo>
                  <a:lnTo>
                    <a:pt x="801624" y="38862"/>
                  </a:lnTo>
                  <a:lnTo>
                    <a:pt x="800100" y="27432"/>
                  </a:lnTo>
                  <a:lnTo>
                    <a:pt x="798576" y="13716"/>
                  </a:lnTo>
                  <a:lnTo>
                    <a:pt x="797814" y="5334"/>
                  </a:lnTo>
                  <a:lnTo>
                    <a:pt x="811530" y="13716"/>
                  </a:lnTo>
                  <a:lnTo>
                    <a:pt x="835152" y="27432"/>
                  </a:lnTo>
                  <a:lnTo>
                    <a:pt x="854964" y="38862"/>
                  </a:lnTo>
                  <a:lnTo>
                    <a:pt x="857250" y="40386"/>
                  </a:lnTo>
                  <a:lnTo>
                    <a:pt x="872490" y="49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8340090" y="14777465"/>
              <a:ext cx="741680" cy="31750"/>
            </a:xfrm>
            <a:custGeom>
              <a:avLst/>
              <a:gdLst/>
              <a:ahLst/>
              <a:cxnLst/>
              <a:rect l="l" t="t" r="r" b="b"/>
              <a:pathLst>
                <a:path w="741679" h="31750">
                  <a:moveTo>
                    <a:pt x="32004" y="9144"/>
                  </a:moveTo>
                  <a:lnTo>
                    <a:pt x="2286" y="9144"/>
                  </a:lnTo>
                  <a:lnTo>
                    <a:pt x="2286" y="9906"/>
                  </a:lnTo>
                  <a:lnTo>
                    <a:pt x="1524" y="15240"/>
                  </a:lnTo>
                  <a:lnTo>
                    <a:pt x="762" y="21336"/>
                  </a:lnTo>
                  <a:lnTo>
                    <a:pt x="762" y="25146"/>
                  </a:lnTo>
                  <a:lnTo>
                    <a:pt x="0" y="27432"/>
                  </a:lnTo>
                  <a:lnTo>
                    <a:pt x="0" y="28956"/>
                  </a:lnTo>
                  <a:lnTo>
                    <a:pt x="0" y="31242"/>
                  </a:lnTo>
                  <a:lnTo>
                    <a:pt x="1524" y="31242"/>
                  </a:lnTo>
                  <a:lnTo>
                    <a:pt x="4572" y="28956"/>
                  </a:lnTo>
                  <a:lnTo>
                    <a:pt x="6858" y="27432"/>
                  </a:lnTo>
                  <a:lnTo>
                    <a:pt x="10668" y="25146"/>
                  </a:lnTo>
                  <a:lnTo>
                    <a:pt x="16002" y="21336"/>
                  </a:lnTo>
                  <a:lnTo>
                    <a:pt x="23622" y="15240"/>
                  </a:lnTo>
                  <a:lnTo>
                    <a:pt x="30480" y="9906"/>
                  </a:lnTo>
                  <a:lnTo>
                    <a:pt x="32004" y="9144"/>
                  </a:lnTo>
                  <a:close/>
                </a:path>
                <a:path w="741679" h="31750">
                  <a:moveTo>
                    <a:pt x="355092" y="28956"/>
                  </a:moveTo>
                  <a:lnTo>
                    <a:pt x="336804" y="27432"/>
                  </a:lnTo>
                  <a:lnTo>
                    <a:pt x="296418" y="25146"/>
                  </a:lnTo>
                  <a:lnTo>
                    <a:pt x="272796" y="21336"/>
                  </a:lnTo>
                  <a:lnTo>
                    <a:pt x="237744" y="15240"/>
                  </a:lnTo>
                  <a:lnTo>
                    <a:pt x="217932" y="9906"/>
                  </a:lnTo>
                  <a:lnTo>
                    <a:pt x="213360" y="9144"/>
                  </a:lnTo>
                  <a:lnTo>
                    <a:pt x="69342" y="9144"/>
                  </a:lnTo>
                  <a:lnTo>
                    <a:pt x="69342" y="9906"/>
                  </a:lnTo>
                  <a:lnTo>
                    <a:pt x="69342" y="15240"/>
                  </a:lnTo>
                  <a:lnTo>
                    <a:pt x="69342" y="21336"/>
                  </a:lnTo>
                  <a:lnTo>
                    <a:pt x="69342" y="25146"/>
                  </a:lnTo>
                  <a:lnTo>
                    <a:pt x="69342" y="27432"/>
                  </a:lnTo>
                  <a:lnTo>
                    <a:pt x="69342" y="28956"/>
                  </a:lnTo>
                  <a:lnTo>
                    <a:pt x="112014" y="28956"/>
                  </a:lnTo>
                  <a:lnTo>
                    <a:pt x="113538" y="27432"/>
                  </a:lnTo>
                  <a:lnTo>
                    <a:pt x="116586" y="25146"/>
                  </a:lnTo>
                  <a:lnTo>
                    <a:pt x="120396" y="21336"/>
                  </a:lnTo>
                  <a:lnTo>
                    <a:pt x="127254" y="15240"/>
                  </a:lnTo>
                  <a:lnTo>
                    <a:pt x="132588" y="9906"/>
                  </a:lnTo>
                  <a:lnTo>
                    <a:pt x="133350" y="15240"/>
                  </a:lnTo>
                  <a:lnTo>
                    <a:pt x="134112" y="21336"/>
                  </a:lnTo>
                  <a:lnTo>
                    <a:pt x="134112" y="25146"/>
                  </a:lnTo>
                  <a:lnTo>
                    <a:pt x="134112" y="27432"/>
                  </a:lnTo>
                  <a:lnTo>
                    <a:pt x="134874" y="28956"/>
                  </a:lnTo>
                  <a:lnTo>
                    <a:pt x="355092" y="28956"/>
                  </a:lnTo>
                  <a:close/>
                </a:path>
                <a:path w="741679" h="31750">
                  <a:moveTo>
                    <a:pt x="672084" y="9144"/>
                  </a:moveTo>
                  <a:lnTo>
                    <a:pt x="530352" y="9144"/>
                  </a:lnTo>
                  <a:lnTo>
                    <a:pt x="525018" y="9906"/>
                  </a:lnTo>
                  <a:lnTo>
                    <a:pt x="499872" y="15240"/>
                  </a:lnTo>
                  <a:lnTo>
                    <a:pt x="473202" y="21336"/>
                  </a:lnTo>
                  <a:lnTo>
                    <a:pt x="438912" y="25146"/>
                  </a:lnTo>
                  <a:lnTo>
                    <a:pt x="414528" y="27432"/>
                  </a:lnTo>
                  <a:lnTo>
                    <a:pt x="355092" y="28956"/>
                  </a:lnTo>
                  <a:lnTo>
                    <a:pt x="606552" y="28956"/>
                  </a:lnTo>
                  <a:lnTo>
                    <a:pt x="606552" y="27432"/>
                  </a:lnTo>
                  <a:lnTo>
                    <a:pt x="607314" y="25146"/>
                  </a:lnTo>
                  <a:lnTo>
                    <a:pt x="607314" y="21336"/>
                  </a:lnTo>
                  <a:lnTo>
                    <a:pt x="608076" y="15240"/>
                  </a:lnTo>
                  <a:lnTo>
                    <a:pt x="608838" y="9906"/>
                  </a:lnTo>
                  <a:lnTo>
                    <a:pt x="614172" y="15240"/>
                  </a:lnTo>
                  <a:lnTo>
                    <a:pt x="620268" y="21336"/>
                  </a:lnTo>
                  <a:lnTo>
                    <a:pt x="624840" y="25146"/>
                  </a:lnTo>
                  <a:lnTo>
                    <a:pt x="627888" y="27432"/>
                  </a:lnTo>
                  <a:lnTo>
                    <a:pt x="629412" y="28956"/>
                  </a:lnTo>
                  <a:lnTo>
                    <a:pt x="672084" y="28956"/>
                  </a:lnTo>
                  <a:lnTo>
                    <a:pt x="672084" y="27432"/>
                  </a:lnTo>
                  <a:lnTo>
                    <a:pt x="672084" y="25146"/>
                  </a:lnTo>
                  <a:lnTo>
                    <a:pt x="672084" y="21336"/>
                  </a:lnTo>
                  <a:lnTo>
                    <a:pt x="672084" y="15240"/>
                  </a:lnTo>
                  <a:lnTo>
                    <a:pt x="672084" y="9906"/>
                  </a:lnTo>
                  <a:lnTo>
                    <a:pt x="672084" y="9144"/>
                  </a:lnTo>
                  <a:close/>
                </a:path>
                <a:path w="741679" h="31750">
                  <a:moveTo>
                    <a:pt x="739140" y="9144"/>
                  </a:moveTo>
                  <a:lnTo>
                    <a:pt x="738378" y="0"/>
                  </a:lnTo>
                  <a:lnTo>
                    <a:pt x="697230" y="0"/>
                  </a:lnTo>
                  <a:lnTo>
                    <a:pt x="739140" y="9144"/>
                  </a:lnTo>
                  <a:close/>
                </a:path>
                <a:path w="741679" h="31750">
                  <a:moveTo>
                    <a:pt x="741426" y="27432"/>
                  </a:moveTo>
                  <a:lnTo>
                    <a:pt x="740664" y="25146"/>
                  </a:lnTo>
                  <a:lnTo>
                    <a:pt x="740664" y="21336"/>
                  </a:lnTo>
                  <a:lnTo>
                    <a:pt x="739902" y="15240"/>
                  </a:lnTo>
                  <a:lnTo>
                    <a:pt x="739140" y="9906"/>
                  </a:lnTo>
                  <a:lnTo>
                    <a:pt x="739140" y="9144"/>
                  </a:lnTo>
                  <a:lnTo>
                    <a:pt x="708660" y="9144"/>
                  </a:lnTo>
                  <a:lnTo>
                    <a:pt x="710946" y="9906"/>
                  </a:lnTo>
                  <a:lnTo>
                    <a:pt x="717804" y="15240"/>
                  </a:lnTo>
                  <a:lnTo>
                    <a:pt x="725424" y="21336"/>
                  </a:lnTo>
                  <a:lnTo>
                    <a:pt x="730758" y="25146"/>
                  </a:lnTo>
                  <a:lnTo>
                    <a:pt x="734568" y="27432"/>
                  </a:lnTo>
                  <a:lnTo>
                    <a:pt x="736854" y="28956"/>
                  </a:lnTo>
                  <a:lnTo>
                    <a:pt x="741426" y="28956"/>
                  </a:lnTo>
                  <a:lnTo>
                    <a:pt x="741426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8339328" y="14806422"/>
              <a:ext cx="742315" cy="67310"/>
            </a:xfrm>
            <a:custGeom>
              <a:avLst/>
              <a:gdLst/>
              <a:ahLst/>
              <a:cxnLst/>
              <a:rect l="l" t="t" r="r" b="b"/>
              <a:pathLst>
                <a:path w="742315" h="67309">
                  <a:moveTo>
                    <a:pt x="2286" y="2286"/>
                  </a:moveTo>
                  <a:lnTo>
                    <a:pt x="762" y="2286"/>
                  </a:lnTo>
                  <a:lnTo>
                    <a:pt x="0" y="3810"/>
                  </a:lnTo>
                  <a:lnTo>
                    <a:pt x="2286" y="2286"/>
                  </a:lnTo>
                  <a:close/>
                </a:path>
                <a:path w="742315" h="67309">
                  <a:moveTo>
                    <a:pt x="5334" y="0"/>
                  </a:moveTo>
                  <a:lnTo>
                    <a:pt x="762" y="0"/>
                  </a:lnTo>
                  <a:lnTo>
                    <a:pt x="2286" y="2286"/>
                  </a:lnTo>
                  <a:lnTo>
                    <a:pt x="5334" y="0"/>
                  </a:lnTo>
                  <a:close/>
                </a:path>
                <a:path w="742315" h="67309">
                  <a:moveTo>
                    <a:pt x="112776" y="0"/>
                  </a:moveTo>
                  <a:lnTo>
                    <a:pt x="70104" y="0"/>
                  </a:lnTo>
                  <a:lnTo>
                    <a:pt x="70104" y="2286"/>
                  </a:lnTo>
                  <a:lnTo>
                    <a:pt x="70104" y="3810"/>
                  </a:lnTo>
                  <a:lnTo>
                    <a:pt x="69342" y="16764"/>
                  </a:lnTo>
                  <a:lnTo>
                    <a:pt x="69342" y="24384"/>
                  </a:lnTo>
                  <a:lnTo>
                    <a:pt x="69342" y="38862"/>
                  </a:lnTo>
                  <a:lnTo>
                    <a:pt x="86106" y="24384"/>
                  </a:lnTo>
                  <a:lnTo>
                    <a:pt x="93726" y="16764"/>
                  </a:lnTo>
                  <a:lnTo>
                    <a:pt x="108204" y="3810"/>
                  </a:lnTo>
                  <a:lnTo>
                    <a:pt x="109728" y="2286"/>
                  </a:lnTo>
                  <a:lnTo>
                    <a:pt x="112776" y="0"/>
                  </a:lnTo>
                  <a:close/>
                </a:path>
                <a:path w="742315" h="67309">
                  <a:moveTo>
                    <a:pt x="529590" y="67056"/>
                  </a:moveTo>
                  <a:lnTo>
                    <a:pt x="491490" y="38862"/>
                  </a:lnTo>
                  <a:lnTo>
                    <a:pt x="511302" y="67056"/>
                  </a:lnTo>
                  <a:lnTo>
                    <a:pt x="529590" y="67056"/>
                  </a:lnTo>
                  <a:close/>
                </a:path>
                <a:path w="742315" h="67309">
                  <a:moveTo>
                    <a:pt x="607314" y="0"/>
                  </a:moveTo>
                  <a:lnTo>
                    <a:pt x="135636" y="0"/>
                  </a:lnTo>
                  <a:lnTo>
                    <a:pt x="135636" y="2286"/>
                  </a:lnTo>
                  <a:lnTo>
                    <a:pt x="135636" y="3810"/>
                  </a:lnTo>
                  <a:lnTo>
                    <a:pt x="137160" y="16764"/>
                  </a:lnTo>
                  <a:lnTo>
                    <a:pt x="137922" y="24384"/>
                  </a:lnTo>
                  <a:lnTo>
                    <a:pt x="139446" y="38862"/>
                  </a:lnTo>
                  <a:lnTo>
                    <a:pt x="141732" y="67056"/>
                  </a:lnTo>
                  <a:lnTo>
                    <a:pt x="166878" y="38862"/>
                  </a:lnTo>
                  <a:lnTo>
                    <a:pt x="179832" y="24384"/>
                  </a:lnTo>
                  <a:lnTo>
                    <a:pt x="186690" y="16764"/>
                  </a:lnTo>
                  <a:lnTo>
                    <a:pt x="198120" y="3810"/>
                  </a:lnTo>
                  <a:lnTo>
                    <a:pt x="199644" y="2286"/>
                  </a:lnTo>
                  <a:lnTo>
                    <a:pt x="199644" y="3810"/>
                  </a:lnTo>
                  <a:lnTo>
                    <a:pt x="202692" y="16764"/>
                  </a:lnTo>
                  <a:lnTo>
                    <a:pt x="204216" y="24384"/>
                  </a:lnTo>
                  <a:lnTo>
                    <a:pt x="207264" y="38862"/>
                  </a:lnTo>
                  <a:lnTo>
                    <a:pt x="212598" y="67056"/>
                  </a:lnTo>
                  <a:lnTo>
                    <a:pt x="231648" y="67056"/>
                  </a:lnTo>
                  <a:lnTo>
                    <a:pt x="251460" y="38862"/>
                  </a:lnTo>
                  <a:lnTo>
                    <a:pt x="262128" y="24384"/>
                  </a:lnTo>
                  <a:lnTo>
                    <a:pt x="267462" y="16764"/>
                  </a:lnTo>
                  <a:lnTo>
                    <a:pt x="269748" y="24384"/>
                  </a:lnTo>
                  <a:lnTo>
                    <a:pt x="274320" y="38862"/>
                  </a:lnTo>
                  <a:lnTo>
                    <a:pt x="283464" y="67056"/>
                  </a:lnTo>
                  <a:lnTo>
                    <a:pt x="312420" y="67056"/>
                  </a:lnTo>
                  <a:lnTo>
                    <a:pt x="328422" y="38862"/>
                  </a:lnTo>
                  <a:lnTo>
                    <a:pt x="336804" y="24384"/>
                  </a:lnTo>
                  <a:lnTo>
                    <a:pt x="342900" y="38862"/>
                  </a:lnTo>
                  <a:lnTo>
                    <a:pt x="355092" y="67056"/>
                  </a:lnTo>
                  <a:lnTo>
                    <a:pt x="387096" y="67056"/>
                  </a:lnTo>
                  <a:lnTo>
                    <a:pt x="399288" y="38862"/>
                  </a:lnTo>
                  <a:lnTo>
                    <a:pt x="406146" y="24384"/>
                  </a:lnTo>
                  <a:lnTo>
                    <a:pt x="414528" y="38862"/>
                  </a:lnTo>
                  <a:lnTo>
                    <a:pt x="430530" y="67056"/>
                  </a:lnTo>
                  <a:lnTo>
                    <a:pt x="459486" y="67056"/>
                  </a:lnTo>
                  <a:lnTo>
                    <a:pt x="467868" y="38862"/>
                  </a:lnTo>
                  <a:lnTo>
                    <a:pt x="473202" y="24384"/>
                  </a:lnTo>
                  <a:lnTo>
                    <a:pt x="475488" y="16764"/>
                  </a:lnTo>
                  <a:lnTo>
                    <a:pt x="480822" y="24384"/>
                  </a:lnTo>
                  <a:lnTo>
                    <a:pt x="491490" y="38862"/>
                  </a:lnTo>
                  <a:lnTo>
                    <a:pt x="535686" y="38862"/>
                  </a:lnTo>
                  <a:lnTo>
                    <a:pt x="538734" y="24384"/>
                  </a:lnTo>
                  <a:lnTo>
                    <a:pt x="540258" y="16764"/>
                  </a:lnTo>
                  <a:lnTo>
                    <a:pt x="543306" y="3810"/>
                  </a:lnTo>
                  <a:lnTo>
                    <a:pt x="543306" y="2286"/>
                  </a:lnTo>
                  <a:lnTo>
                    <a:pt x="544830" y="3810"/>
                  </a:lnTo>
                  <a:lnTo>
                    <a:pt x="556260" y="16764"/>
                  </a:lnTo>
                  <a:lnTo>
                    <a:pt x="562356" y="24384"/>
                  </a:lnTo>
                  <a:lnTo>
                    <a:pt x="576072" y="38862"/>
                  </a:lnTo>
                  <a:lnTo>
                    <a:pt x="603504" y="38862"/>
                  </a:lnTo>
                  <a:lnTo>
                    <a:pt x="605028" y="24384"/>
                  </a:lnTo>
                  <a:lnTo>
                    <a:pt x="605790" y="16764"/>
                  </a:lnTo>
                  <a:lnTo>
                    <a:pt x="607314" y="3810"/>
                  </a:lnTo>
                  <a:lnTo>
                    <a:pt x="607314" y="2286"/>
                  </a:lnTo>
                  <a:lnTo>
                    <a:pt x="607314" y="0"/>
                  </a:lnTo>
                  <a:close/>
                </a:path>
                <a:path w="742315" h="67309">
                  <a:moveTo>
                    <a:pt x="673608" y="38862"/>
                  </a:moveTo>
                  <a:lnTo>
                    <a:pt x="672846" y="24384"/>
                  </a:lnTo>
                  <a:lnTo>
                    <a:pt x="672846" y="16764"/>
                  </a:lnTo>
                  <a:lnTo>
                    <a:pt x="672846" y="3810"/>
                  </a:lnTo>
                  <a:lnTo>
                    <a:pt x="672846" y="2286"/>
                  </a:lnTo>
                  <a:lnTo>
                    <a:pt x="672846" y="0"/>
                  </a:lnTo>
                  <a:lnTo>
                    <a:pt x="630174" y="0"/>
                  </a:lnTo>
                  <a:lnTo>
                    <a:pt x="633222" y="2286"/>
                  </a:lnTo>
                  <a:lnTo>
                    <a:pt x="634746" y="3810"/>
                  </a:lnTo>
                  <a:lnTo>
                    <a:pt x="649224" y="16764"/>
                  </a:lnTo>
                  <a:lnTo>
                    <a:pt x="656844" y="24384"/>
                  </a:lnTo>
                  <a:lnTo>
                    <a:pt x="673608" y="38862"/>
                  </a:lnTo>
                  <a:close/>
                </a:path>
                <a:path w="742315" h="67309">
                  <a:moveTo>
                    <a:pt x="742188" y="0"/>
                  </a:moveTo>
                  <a:lnTo>
                    <a:pt x="737616" y="0"/>
                  </a:lnTo>
                  <a:lnTo>
                    <a:pt x="740664" y="2286"/>
                  </a:lnTo>
                  <a:lnTo>
                    <a:pt x="742188" y="3810"/>
                  </a:lnTo>
                  <a:lnTo>
                    <a:pt x="742188" y="2286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8551926" y="14845283"/>
              <a:ext cx="391160" cy="64769"/>
            </a:xfrm>
            <a:custGeom>
              <a:avLst/>
              <a:gdLst/>
              <a:ahLst/>
              <a:cxnLst/>
              <a:rect l="l" t="t" r="r" b="b"/>
              <a:pathLst>
                <a:path w="391159" h="64769">
                  <a:moveTo>
                    <a:pt x="19050" y="28194"/>
                  </a:moveTo>
                  <a:lnTo>
                    <a:pt x="0" y="28194"/>
                  </a:lnTo>
                  <a:lnTo>
                    <a:pt x="4572" y="48006"/>
                  </a:lnTo>
                  <a:lnTo>
                    <a:pt x="19050" y="28194"/>
                  </a:lnTo>
                  <a:close/>
                </a:path>
                <a:path w="391159" h="64769">
                  <a:moveTo>
                    <a:pt x="99822" y="28194"/>
                  </a:moveTo>
                  <a:lnTo>
                    <a:pt x="70866" y="28194"/>
                  </a:lnTo>
                  <a:lnTo>
                    <a:pt x="77724" y="48006"/>
                  </a:lnTo>
                  <a:lnTo>
                    <a:pt x="81534" y="60198"/>
                  </a:lnTo>
                  <a:lnTo>
                    <a:pt x="88392" y="48006"/>
                  </a:lnTo>
                  <a:lnTo>
                    <a:pt x="99822" y="28194"/>
                  </a:lnTo>
                  <a:close/>
                </a:path>
                <a:path w="391159" h="64769">
                  <a:moveTo>
                    <a:pt x="174498" y="28194"/>
                  </a:moveTo>
                  <a:lnTo>
                    <a:pt x="142494" y="28194"/>
                  </a:lnTo>
                  <a:lnTo>
                    <a:pt x="151638" y="48006"/>
                  </a:lnTo>
                  <a:lnTo>
                    <a:pt x="156972" y="60198"/>
                  </a:lnTo>
                  <a:lnTo>
                    <a:pt x="158496" y="64770"/>
                  </a:lnTo>
                  <a:lnTo>
                    <a:pt x="160782" y="60198"/>
                  </a:lnTo>
                  <a:lnTo>
                    <a:pt x="166116" y="48006"/>
                  </a:lnTo>
                  <a:lnTo>
                    <a:pt x="174498" y="28194"/>
                  </a:lnTo>
                  <a:close/>
                </a:path>
                <a:path w="391159" h="64769">
                  <a:moveTo>
                    <a:pt x="246888" y="28194"/>
                  </a:moveTo>
                  <a:lnTo>
                    <a:pt x="217932" y="28194"/>
                  </a:lnTo>
                  <a:lnTo>
                    <a:pt x="229362" y="48006"/>
                  </a:lnTo>
                  <a:lnTo>
                    <a:pt x="236220" y="60198"/>
                  </a:lnTo>
                  <a:lnTo>
                    <a:pt x="240030" y="48006"/>
                  </a:lnTo>
                  <a:lnTo>
                    <a:pt x="246888" y="28194"/>
                  </a:lnTo>
                  <a:close/>
                </a:path>
                <a:path w="391159" h="64769">
                  <a:moveTo>
                    <a:pt x="323088" y="0"/>
                  </a:moveTo>
                  <a:lnTo>
                    <a:pt x="278892" y="0"/>
                  </a:lnTo>
                  <a:lnTo>
                    <a:pt x="298704" y="28194"/>
                  </a:lnTo>
                  <a:lnTo>
                    <a:pt x="313182" y="48006"/>
                  </a:lnTo>
                  <a:lnTo>
                    <a:pt x="316992" y="28194"/>
                  </a:lnTo>
                  <a:lnTo>
                    <a:pt x="323088" y="0"/>
                  </a:lnTo>
                  <a:close/>
                </a:path>
                <a:path w="391159" h="64769">
                  <a:moveTo>
                    <a:pt x="390906" y="0"/>
                  </a:moveTo>
                  <a:lnTo>
                    <a:pt x="363474" y="0"/>
                  </a:lnTo>
                  <a:lnTo>
                    <a:pt x="387858" y="28194"/>
                  </a:lnTo>
                  <a:lnTo>
                    <a:pt x="390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8093963" y="13550646"/>
              <a:ext cx="1233805" cy="1233805"/>
            </a:xfrm>
            <a:custGeom>
              <a:avLst/>
              <a:gdLst/>
              <a:ahLst/>
              <a:cxnLst/>
              <a:rect l="l" t="t" r="r" b="b"/>
              <a:pathLst>
                <a:path w="1233804" h="1233805">
                  <a:moveTo>
                    <a:pt x="1233677" y="617219"/>
                  </a:moveTo>
                  <a:lnTo>
                    <a:pt x="1230630" y="556259"/>
                  </a:lnTo>
                  <a:lnTo>
                    <a:pt x="1222247" y="496823"/>
                  </a:lnTo>
                  <a:lnTo>
                    <a:pt x="1207008" y="438149"/>
                  </a:lnTo>
                  <a:lnTo>
                    <a:pt x="1190592" y="391032"/>
                  </a:lnTo>
                  <a:lnTo>
                    <a:pt x="1170783" y="345958"/>
                  </a:lnTo>
                  <a:lnTo>
                    <a:pt x="1147742" y="303054"/>
                  </a:lnTo>
                  <a:lnTo>
                    <a:pt x="1121629" y="262443"/>
                  </a:lnTo>
                  <a:lnTo>
                    <a:pt x="1092603" y="224253"/>
                  </a:lnTo>
                  <a:lnTo>
                    <a:pt x="1060825" y="188609"/>
                  </a:lnTo>
                  <a:lnTo>
                    <a:pt x="1026456" y="155635"/>
                  </a:lnTo>
                  <a:lnTo>
                    <a:pt x="989655" y="125457"/>
                  </a:lnTo>
                  <a:lnTo>
                    <a:pt x="950582" y="98201"/>
                  </a:lnTo>
                  <a:lnTo>
                    <a:pt x="909399" y="73993"/>
                  </a:lnTo>
                  <a:lnTo>
                    <a:pt x="866264" y="52956"/>
                  </a:lnTo>
                  <a:lnTo>
                    <a:pt x="821338" y="35219"/>
                  </a:lnTo>
                  <a:lnTo>
                    <a:pt x="774782" y="20904"/>
                  </a:lnTo>
                  <a:lnTo>
                    <a:pt x="726755" y="10139"/>
                  </a:lnTo>
                  <a:lnTo>
                    <a:pt x="677417" y="3047"/>
                  </a:lnTo>
                  <a:lnTo>
                    <a:pt x="616457" y="0"/>
                  </a:lnTo>
                  <a:lnTo>
                    <a:pt x="556259" y="3047"/>
                  </a:lnTo>
                  <a:lnTo>
                    <a:pt x="508974" y="9683"/>
                  </a:lnTo>
                  <a:lnTo>
                    <a:pt x="462892" y="19744"/>
                  </a:lnTo>
                  <a:lnTo>
                    <a:pt x="418153" y="33105"/>
                  </a:lnTo>
                  <a:lnTo>
                    <a:pt x="374898" y="49642"/>
                  </a:lnTo>
                  <a:lnTo>
                    <a:pt x="333267" y="69229"/>
                  </a:lnTo>
                  <a:lnTo>
                    <a:pt x="293400" y="91743"/>
                  </a:lnTo>
                  <a:lnTo>
                    <a:pt x="255438" y="117058"/>
                  </a:lnTo>
                  <a:lnTo>
                    <a:pt x="219520" y="145050"/>
                  </a:lnTo>
                  <a:lnTo>
                    <a:pt x="185788" y="175593"/>
                  </a:lnTo>
                  <a:lnTo>
                    <a:pt x="154381" y="208563"/>
                  </a:lnTo>
                  <a:lnTo>
                    <a:pt x="125440" y="243835"/>
                  </a:lnTo>
                  <a:lnTo>
                    <a:pt x="99105" y="281284"/>
                  </a:lnTo>
                  <a:lnTo>
                    <a:pt x="75516" y="320786"/>
                  </a:lnTo>
                  <a:lnTo>
                    <a:pt x="54814" y="362216"/>
                  </a:lnTo>
                  <a:lnTo>
                    <a:pt x="37139" y="405449"/>
                  </a:lnTo>
                  <a:lnTo>
                    <a:pt x="22630" y="450359"/>
                  </a:lnTo>
                  <a:lnTo>
                    <a:pt x="11429" y="496823"/>
                  </a:lnTo>
                  <a:lnTo>
                    <a:pt x="3047" y="556259"/>
                  </a:lnTo>
                  <a:lnTo>
                    <a:pt x="0" y="617219"/>
                  </a:lnTo>
                  <a:lnTo>
                    <a:pt x="3047" y="677417"/>
                  </a:lnTo>
                  <a:lnTo>
                    <a:pt x="11429" y="737615"/>
                  </a:lnTo>
                  <a:lnTo>
                    <a:pt x="23193" y="785806"/>
                  </a:lnTo>
                  <a:lnTo>
                    <a:pt x="38554" y="832392"/>
                  </a:lnTo>
                  <a:lnTo>
                    <a:pt x="57360" y="877221"/>
                  </a:lnTo>
                  <a:lnTo>
                    <a:pt x="79458" y="920140"/>
                  </a:lnTo>
                  <a:lnTo>
                    <a:pt x="104695" y="960994"/>
                  </a:lnTo>
                  <a:lnTo>
                    <a:pt x="132919" y="999631"/>
                  </a:lnTo>
                  <a:lnTo>
                    <a:pt x="163975" y="1035897"/>
                  </a:lnTo>
                  <a:lnTo>
                    <a:pt x="197711" y="1069639"/>
                  </a:lnTo>
                  <a:lnTo>
                    <a:pt x="233974" y="1100702"/>
                  </a:lnTo>
                  <a:lnTo>
                    <a:pt x="272612" y="1128934"/>
                  </a:lnTo>
                  <a:lnTo>
                    <a:pt x="313471" y="1154180"/>
                  </a:lnTo>
                  <a:lnTo>
                    <a:pt x="356398" y="1176289"/>
                  </a:lnTo>
                  <a:lnTo>
                    <a:pt x="401241" y="1195105"/>
                  </a:lnTo>
                  <a:lnTo>
                    <a:pt x="447847" y="1210476"/>
                  </a:lnTo>
                  <a:lnTo>
                    <a:pt x="496061" y="1222247"/>
                  </a:lnTo>
                  <a:lnTo>
                    <a:pt x="556259" y="1230629"/>
                  </a:lnTo>
                  <a:lnTo>
                    <a:pt x="616457" y="1233677"/>
                  </a:lnTo>
                  <a:lnTo>
                    <a:pt x="664316" y="1231822"/>
                  </a:lnTo>
                  <a:lnTo>
                    <a:pt x="711260" y="1226428"/>
                  </a:lnTo>
                  <a:lnTo>
                    <a:pt x="757144" y="1217606"/>
                  </a:lnTo>
                  <a:lnTo>
                    <a:pt x="801822" y="1205468"/>
                  </a:lnTo>
                  <a:lnTo>
                    <a:pt x="845151" y="1190123"/>
                  </a:lnTo>
                  <a:lnTo>
                    <a:pt x="886984" y="1171684"/>
                  </a:lnTo>
                  <a:lnTo>
                    <a:pt x="927177" y="1150260"/>
                  </a:lnTo>
                  <a:lnTo>
                    <a:pt x="965586" y="1125963"/>
                  </a:lnTo>
                  <a:lnTo>
                    <a:pt x="1002064" y="1098904"/>
                  </a:lnTo>
                  <a:lnTo>
                    <a:pt x="1036467" y="1069193"/>
                  </a:lnTo>
                  <a:lnTo>
                    <a:pt x="1068650" y="1036942"/>
                  </a:lnTo>
                  <a:lnTo>
                    <a:pt x="1098468" y="1002261"/>
                  </a:lnTo>
                  <a:lnTo>
                    <a:pt x="1125776" y="965261"/>
                  </a:lnTo>
                  <a:lnTo>
                    <a:pt x="1150428" y="926053"/>
                  </a:lnTo>
                  <a:lnTo>
                    <a:pt x="1172281" y="884747"/>
                  </a:lnTo>
                  <a:lnTo>
                    <a:pt x="1191189" y="841456"/>
                  </a:lnTo>
                  <a:lnTo>
                    <a:pt x="1207008" y="796289"/>
                  </a:lnTo>
                  <a:lnTo>
                    <a:pt x="1222247" y="737615"/>
                  </a:lnTo>
                  <a:lnTo>
                    <a:pt x="1230630" y="677417"/>
                  </a:lnTo>
                  <a:lnTo>
                    <a:pt x="1233677" y="617219"/>
                  </a:lnTo>
                  <a:close/>
                </a:path>
              </a:pathLst>
            </a:custGeom>
            <a:ln w="14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7775447" y="14602206"/>
              <a:ext cx="660400" cy="480059"/>
            </a:xfrm>
            <a:custGeom>
              <a:avLst/>
              <a:gdLst/>
              <a:ahLst/>
              <a:cxnLst/>
              <a:rect l="l" t="t" r="r" b="b"/>
              <a:pathLst>
                <a:path w="660400" h="480059">
                  <a:moveTo>
                    <a:pt x="0" y="480060"/>
                  </a:moveTo>
                  <a:lnTo>
                    <a:pt x="193548" y="358902"/>
                  </a:lnTo>
                  <a:lnTo>
                    <a:pt x="384810" y="212598"/>
                  </a:lnTo>
                  <a:lnTo>
                    <a:pt x="510540" y="101346"/>
                  </a:lnTo>
                  <a:lnTo>
                    <a:pt x="564642" y="44196"/>
                  </a:lnTo>
                  <a:lnTo>
                    <a:pt x="584454" y="0"/>
                  </a:lnTo>
                  <a:lnTo>
                    <a:pt x="572262" y="0"/>
                  </a:lnTo>
                  <a:lnTo>
                    <a:pt x="528066" y="16764"/>
                  </a:lnTo>
                  <a:lnTo>
                    <a:pt x="463295" y="70866"/>
                  </a:lnTo>
                  <a:lnTo>
                    <a:pt x="432816" y="108966"/>
                  </a:lnTo>
                  <a:lnTo>
                    <a:pt x="455676" y="144018"/>
                  </a:lnTo>
                  <a:lnTo>
                    <a:pt x="508254" y="125730"/>
                  </a:lnTo>
                  <a:lnTo>
                    <a:pt x="585216" y="84582"/>
                  </a:lnTo>
                  <a:lnTo>
                    <a:pt x="619506" y="59436"/>
                  </a:lnTo>
                  <a:lnTo>
                    <a:pt x="653796" y="19812"/>
                  </a:lnTo>
                  <a:lnTo>
                    <a:pt x="487680" y="219456"/>
                  </a:lnTo>
                  <a:lnTo>
                    <a:pt x="374142" y="322326"/>
                  </a:lnTo>
                  <a:lnTo>
                    <a:pt x="258318" y="438150"/>
                  </a:lnTo>
                  <a:lnTo>
                    <a:pt x="249174" y="438150"/>
                  </a:lnTo>
                  <a:lnTo>
                    <a:pt x="252984" y="418338"/>
                  </a:lnTo>
                  <a:lnTo>
                    <a:pt x="298704" y="357378"/>
                  </a:lnTo>
                  <a:lnTo>
                    <a:pt x="329184" y="330708"/>
                  </a:lnTo>
                  <a:lnTo>
                    <a:pt x="341376" y="339090"/>
                  </a:lnTo>
                  <a:lnTo>
                    <a:pt x="341376" y="356616"/>
                  </a:lnTo>
                  <a:lnTo>
                    <a:pt x="327660" y="381762"/>
                  </a:lnTo>
                  <a:lnTo>
                    <a:pt x="329946" y="405384"/>
                  </a:lnTo>
                  <a:lnTo>
                    <a:pt x="371856" y="397002"/>
                  </a:lnTo>
                  <a:lnTo>
                    <a:pt x="453390" y="360426"/>
                  </a:lnTo>
                  <a:lnTo>
                    <a:pt x="513588" y="320802"/>
                  </a:lnTo>
                  <a:lnTo>
                    <a:pt x="569214" y="289560"/>
                  </a:lnTo>
                  <a:lnTo>
                    <a:pt x="599694" y="233172"/>
                  </a:lnTo>
                  <a:lnTo>
                    <a:pt x="556260" y="272034"/>
                  </a:lnTo>
                  <a:lnTo>
                    <a:pt x="491490" y="323088"/>
                  </a:lnTo>
                  <a:lnTo>
                    <a:pt x="491490" y="346710"/>
                  </a:lnTo>
                  <a:lnTo>
                    <a:pt x="513588" y="346710"/>
                  </a:lnTo>
                  <a:lnTo>
                    <a:pt x="548640" y="316992"/>
                  </a:lnTo>
                  <a:lnTo>
                    <a:pt x="586740" y="301752"/>
                  </a:lnTo>
                  <a:lnTo>
                    <a:pt x="598932" y="312420"/>
                  </a:lnTo>
                  <a:lnTo>
                    <a:pt x="564642" y="360426"/>
                  </a:lnTo>
                  <a:lnTo>
                    <a:pt x="595122" y="322326"/>
                  </a:lnTo>
                  <a:lnTo>
                    <a:pt x="624840" y="314706"/>
                  </a:lnTo>
                  <a:lnTo>
                    <a:pt x="624840" y="375666"/>
                  </a:lnTo>
                  <a:lnTo>
                    <a:pt x="635508" y="393192"/>
                  </a:lnTo>
                  <a:lnTo>
                    <a:pt x="659892" y="393954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8573261" y="14698217"/>
              <a:ext cx="231140" cy="275590"/>
            </a:xfrm>
            <a:custGeom>
              <a:avLst/>
              <a:gdLst/>
              <a:ahLst/>
              <a:cxnLst/>
              <a:rect l="l" t="t" r="r" b="b"/>
              <a:pathLst>
                <a:path w="231140" h="275590">
                  <a:moveTo>
                    <a:pt x="44196" y="275082"/>
                  </a:moveTo>
                  <a:lnTo>
                    <a:pt x="8382" y="256032"/>
                  </a:lnTo>
                  <a:lnTo>
                    <a:pt x="0" y="222504"/>
                  </a:lnTo>
                  <a:lnTo>
                    <a:pt x="39624" y="138684"/>
                  </a:lnTo>
                  <a:lnTo>
                    <a:pt x="83820" y="102870"/>
                  </a:lnTo>
                  <a:lnTo>
                    <a:pt x="198120" y="3810"/>
                  </a:lnTo>
                  <a:lnTo>
                    <a:pt x="230886" y="0"/>
                  </a:lnTo>
                  <a:lnTo>
                    <a:pt x="225552" y="39624"/>
                  </a:lnTo>
                  <a:lnTo>
                    <a:pt x="201930" y="63246"/>
                  </a:lnTo>
                  <a:lnTo>
                    <a:pt x="105918" y="155448"/>
                  </a:lnTo>
                  <a:lnTo>
                    <a:pt x="97536" y="174498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8665463" y="1496339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0" y="0"/>
                  </a:moveTo>
                  <a:lnTo>
                    <a:pt x="10668" y="9905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8790432" y="14670785"/>
              <a:ext cx="325120" cy="300990"/>
            </a:xfrm>
            <a:custGeom>
              <a:avLst/>
              <a:gdLst/>
              <a:ahLst/>
              <a:cxnLst/>
              <a:rect l="l" t="t" r="r" b="b"/>
              <a:pathLst>
                <a:path w="325120" h="300990">
                  <a:moveTo>
                    <a:pt x="134874" y="169163"/>
                  </a:moveTo>
                  <a:lnTo>
                    <a:pt x="250698" y="80771"/>
                  </a:lnTo>
                  <a:lnTo>
                    <a:pt x="323088" y="24383"/>
                  </a:lnTo>
                  <a:lnTo>
                    <a:pt x="324612" y="6857"/>
                  </a:lnTo>
                  <a:lnTo>
                    <a:pt x="307086" y="0"/>
                  </a:lnTo>
                  <a:lnTo>
                    <a:pt x="271272" y="25907"/>
                  </a:lnTo>
                  <a:lnTo>
                    <a:pt x="97536" y="126491"/>
                  </a:lnTo>
                  <a:lnTo>
                    <a:pt x="28956" y="201929"/>
                  </a:lnTo>
                  <a:lnTo>
                    <a:pt x="3048" y="247649"/>
                  </a:lnTo>
                  <a:lnTo>
                    <a:pt x="0" y="290321"/>
                  </a:lnTo>
                  <a:lnTo>
                    <a:pt x="18288" y="300989"/>
                  </a:lnTo>
                  <a:lnTo>
                    <a:pt x="108966" y="275081"/>
                  </a:lnTo>
                  <a:lnTo>
                    <a:pt x="214884" y="218693"/>
                  </a:lnTo>
                  <a:lnTo>
                    <a:pt x="271272" y="181355"/>
                  </a:lnTo>
                  <a:lnTo>
                    <a:pt x="162306" y="252983"/>
                  </a:lnTo>
                  <a:lnTo>
                    <a:pt x="136398" y="285749"/>
                  </a:lnTo>
                  <a:lnTo>
                    <a:pt x="156972" y="285749"/>
                  </a:lnTo>
                  <a:lnTo>
                    <a:pt x="204978" y="256031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9036558" y="14663928"/>
              <a:ext cx="466725" cy="262890"/>
            </a:xfrm>
            <a:custGeom>
              <a:avLst/>
              <a:gdLst/>
              <a:ahLst/>
              <a:cxnLst/>
              <a:rect l="l" t="t" r="r" b="b"/>
              <a:pathLst>
                <a:path w="466725" h="262890">
                  <a:moveTo>
                    <a:pt x="0" y="247649"/>
                  </a:moveTo>
                  <a:lnTo>
                    <a:pt x="63246" y="246125"/>
                  </a:lnTo>
                  <a:lnTo>
                    <a:pt x="217170" y="148589"/>
                  </a:lnTo>
                  <a:lnTo>
                    <a:pt x="363474" y="10667"/>
                  </a:lnTo>
                  <a:lnTo>
                    <a:pt x="189738" y="148589"/>
                  </a:lnTo>
                  <a:lnTo>
                    <a:pt x="134874" y="199643"/>
                  </a:lnTo>
                  <a:lnTo>
                    <a:pt x="95250" y="242315"/>
                  </a:lnTo>
                  <a:lnTo>
                    <a:pt x="108966" y="262889"/>
                  </a:lnTo>
                  <a:lnTo>
                    <a:pt x="129539" y="259841"/>
                  </a:lnTo>
                  <a:lnTo>
                    <a:pt x="326136" y="112775"/>
                  </a:lnTo>
                  <a:lnTo>
                    <a:pt x="466344" y="0"/>
                  </a:lnTo>
                  <a:lnTo>
                    <a:pt x="271272" y="165353"/>
                  </a:lnTo>
                  <a:lnTo>
                    <a:pt x="259842" y="196595"/>
                  </a:lnTo>
                  <a:lnTo>
                    <a:pt x="254508" y="218693"/>
                  </a:lnTo>
                  <a:lnTo>
                    <a:pt x="295656" y="192785"/>
                  </a:lnTo>
                  <a:lnTo>
                    <a:pt x="332994" y="179069"/>
                  </a:lnTo>
                  <a:lnTo>
                    <a:pt x="377190" y="182879"/>
                  </a:lnTo>
                  <a:lnTo>
                    <a:pt x="423672" y="201929"/>
                  </a:lnTo>
                  <a:lnTo>
                    <a:pt x="444245" y="221741"/>
                  </a:lnTo>
                  <a:lnTo>
                    <a:pt x="461009" y="242315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8" name="object 8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15" name="object 15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8971" y="840462"/>
            <a:ext cx="18177510" cy="11727815"/>
            <a:chOff x="1088971" y="840462"/>
            <a:chExt cx="18177510" cy="11727815"/>
          </a:xfrm>
        </p:grpSpPr>
        <p:sp>
          <p:nvSpPr>
            <p:cNvPr id="25" name="object 25"/>
            <p:cNvSpPr/>
            <p:nvPr/>
          </p:nvSpPr>
          <p:spPr>
            <a:xfrm>
              <a:off x="17591087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1764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299" y="1206245"/>
              <a:ext cx="15569508" cy="746643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77092" y="1209037"/>
              <a:ext cx="15567025" cy="7463790"/>
            </a:xfrm>
            <a:custGeom>
              <a:avLst/>
              <a:gdLst/>
              <a:ahLst/>
              <a:cxnLst/>
              <a:rect l="l" t="t" r="r" b="b"/>
              <a:pathLst>
                <a:path w="15567025" h="7463790">
                  <a:moveTo>
                    <a:pt x="0" y="7463646"/>
                  </a:moveTo>
                  <a:lnTo>
                    <a:pt x="0" y="0"/>
                  </a:lnTo>
                  <a:lnTo>
                    <a:pt x="15566715" y="0"/>
                  </a:lnTo>
                  <a:lnTo>
                    <a:pt x="15566715" y="7463646"/>
                  </a:lnTo>
                  <a:lnTo>
                    <a:pt x="0" y="746364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733734" y="4576474"/>
              <a:ext cx="765175" cy="982980"/>
            </a:xfrm>
            <a:custGeom>
              <a:avLst/>
              <a:gdLst/>
              <a:ahLst/>
              <a:cxnLst/>
              <a:rect l="l" t="t" r="r" b="b"/>
              <a:pathLst>
                <a:path w="765175" h="982979">
                  <a:moveTo>
                    <a:pt x="516563" y="982867"/>
                  </a:moveTo>
                  <a:lnTo>
                    <a:pt x="765072" y="731565"/>
                  </a:lnTo>
                  <a:lnTo>
                    <a:pt x="745527" y="723189"/>
                  </a:lnTo>
                  <a:lnTo>
                    <a:pt x="516563" y="982867"/>
                  </a:lnTo>
                  <a:close/>
                </a:path>
                <a:path w="765175" h="982979">
                  <a:moveTo>
                    <a:pt x="745527" y="326691"/>
                  </a:moveTo>
                  <a:lnTo>
                    <a:pt x="745527" y="723189"/>
                  </a:lnTo>
                  <a:lnTo>
                    <a:pt x="765072" y="731565"/>
                  </a:lnTo>
                  <a:lnTo>
                    <a:pt x="745527" y="326691"/>
                  </a:lnTo>
                  <a:close/>
                </a:path>
                <a:path w="765175" h="982979">
                  <a:moveTo>
                    <a:pt x="745527" y="326691"/>
                  </a:moveTo>
                  <a:lnTo>
                    <a:pt x="765072" y="731565"/>
                  </a:lnTo>
                  <a:lnTo>
                    <a:pt x="765072" y="315522"/>
                  </a:lnTo>
                  <a:lnTo>
                    <a:pt x="745527" y="326691"/>
                  </a:lnTo>
                  <a:close/>
                </a:path>
                <a:path w="765175" h="982979">
                  <a:moveTo>
                    <a:pt x="251301" y="22337"/>
                  </a:moveTo>
                  <a:lnTo>
                    <a:pt x="745527" y="326691"/>
                  </a:lnTo>
                  <a:lnTo>
                    <a:pt x="765072" y="315522"/>
                  </a:lnTo>
                  <a:lnTo>
                    <a:pt x="251301" y="22337"/>
                  </a:lnTo>
                  <a:close/>
                </a:path>
                <a:path w="765175" h="982979">
                  <a:moveTo>
                    <a:pt x="248509" y="0"/>
                  </a:moveTo>
                  <a:lnTo>
                    <a:pt x="251301" y="22337"/>
                  </a:lnTo>
                  <a:lnTo>
                    <a:pt x="765072" y="315522"/>
                  </a:lnTo>
                  <a:lnTo>
                    <a:pt x="248509" y="0"/>
                  </a:lnTo>
                  <a:close/>
                </a:path>
                <a:path w="765175" h="982979">
                  <a:moveTo>
                    <a:pt x="516563" y="982867"/>
                  </a:moveTo>
                  <a:lnTo>
                    <a:pt x="745527" y="723189"/>
                  </a:lnTo>
                  <a:lnTo>
                    <a:pt x="533317" y="938191"/>
                  </a:lnTo>
                  <a:lnTo>
                    <a:pt x="516563" y="982867"/>
                  </a:lnTo>
                  <a:close/>
                </a:path>
                <a:path w="765175" h="982979">
                  <a:moveTo>
                    <a:pt x="530524" y="508186"/>
                  </a:moveTo>
                  <a:lnTo>
                    <a:pt x="533317" y="938191"/>
                  </a:lnTo>
                  <a:lnTo>
                    <a:pt x="550070" y="497018"/>
                  </a:lnTo>
                  <a:lnTo>
                    <a:pt x="530524" y="508186"/>
                  </a:lnTo>
                  <a:close/>
                </a:path>
                <a:path w="765175" h="982979">
                  <a:moveTo>
                    <a:pt x="0" y="212209"/>
                  </a:moveTo>
                  <a:lnTo>
                    <a:pt x="530524" y="508186"/>
                  </a:lnTo>
                  <a:lnTo>
                    <a:pt x="550070" y="497018"/>
                  </a:lnTo>
                  <a:lnTo>
                    <a:pt x="0" y="212209"/>
                  </a:lnTo>
                  <a:close/>
                </a:path>
                <a:path w="765175" h="982979">
                  <a:moveTo>
                    <a:pt x="0" y="212209"/>
                  </a:moveTo>
                  <a:lnTo>
                    <a:pt x="550070" y="497018"/>
                  </a:lnTo>
                  <a:lnTo>
                    <a:pt x="30714" y="209417"/>
                  </a:lnTo>
                  <a:lnTo>
                    <a:pt x="0" y="212209"/>
                  </a:lnTo>
                  <a:close/>
                </a:path>
                <a:path w="765175" h="982979">
                  <a:moveTo>
                    <a:pt x="516563" y="982867"/>
                  </a:moveTo>
                  <a:lnTo>
                    <a:pt x="533317" y="938191"/>
                  </a:lnTo>
                  <a:lnTo>
                    <a:pt x="530524" y="508186"/>
                  </a:lnTo>
                  <a:lnTo>
                    <a:pt x="516563" y="982867"/>
                  </a:lnTo>
                  <a:close/>
                </a:path>
                <a:path w="765175" h="982979">
                  <a:moveTo>
                    <a:pt x="30714" y="209417"/>
                  </a:moveTo>
                  <a:lnTo>
                    <a:pt x="251301" y="22337"/>
                  </a:lnTo>
                  <a:lnTo>
                    <a:pt x="248509" y="0"/>
                  </a:lnTo>
                  <a:lnTo>
                    <a:pt x="30714" y="209417"/>
                  </a:lnTo>
                  <a:close/>
                </a:path>
                <a:path w="765175" h="982979">
                  <a:moveTo>
                    <a:pt x="0" y="212209"/>
                  </a:moveTo>
                  <a:lnTo>
                    <a:pt x="30714" y="209417"/>
                  </a:lnTo>
                  <a:lnTo>
                    <a:pt x="248509" y="0"/>
                  </a:lnTo>
                  <a:lnTo>
                    <a:pt x="0" y="212209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33734" y="4785892"/>
              <a:ext cx="550545" cy="774065"/>
            </a:xfrm>
            <a:custGeom>
              <a:avLst/>
              <a:gdLst/>
              <a:ahLst/>
              <a:cxnLst/>
              <a:rect l="l" t="t" r="r" b="b"/>
              <a:pathLst>
                <a:path w="550545" h="774064">
                  <a:moveTo>
                    <a:pt x="516563" y="773449"/>
                  </a:moveTo>
                  <a:lnTo>
                    <a:pt x="533317" y="728773"/>
                  </a:lnTo>
                  <a:lnTo>
                    <a:pt x="530524" y="298769"/>
                  </a:lnTo>
                  <a:lnTo>
                    <a:pt x="516563" y="773449"/>
                  </a:lnTo>
                  <a:close/>
                </a:path>
                <a:path w="550545" h="774064">
                  <a:moveTo>
                    <a:pt x="533317" y="728773"/>
                  </a:moveTo>
                  <a:lnTo>
                    <a:pt x="530524" y="298769"/>
                  </a:lnTo>
                  <a:lnTo>
                    <a:pt x="550070" y="287600"/>
                  </a:lnTo>
                  <a:lnTo>
                    <a:pt x="533317" y="728773"/>
                  </a:lnTo>
                  <a:close/>
                </a:path>
                <a:path w="550545" h="774064">
                  <a:moveTo>
                    <a:pt x="530524" y="298769"/>
                  </a:moveTo>
                  <a:lnTo>
                    <a:pt x="550070" y="287600"/>
                  </a:lnTo>
                  <a:lnTo>
                    <a:pt x="0" y="2792"/>
                  </a:lnTo>
                  <a:lnTo>
                    <a:pt x="530524" y="298769"/>
                  </a:lnTo>
                  <a:close/>
                </a:path>
                <a:path w="550545" h="774064">
                  <a:moveTo>
                    <a:pt x="550070" y="287600"/>
                  </a:moveTo>
                  <a:lnTo>
                    <a:pt x="0" y="2792"/>
                  </a:lnTo>
                  <a:lnTo>
                    <a:pt x="30714" y="0"/>
                  </a:lnTo>
                  <a:lnTo>
                    <a:pt x="550070" y="287600"/>
                  </a:lnTo>
                  <a:close/>
                </a:path>
              </a:pathLst>
            </a:custGeom>
            <a:ln w="317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3734" y="4576474"/>
              <a:ext cx="251301" cy="21220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982243" y="4576474"/>
              <a:ext cx="516890" cy="982980"/>
            </a:xfrm>
            <a:custGeom>
              <a:avLst/>
              <a:gdLst/>
              <a:ahLst/>
              <a:cxnLst/>
              <a:rect l="l" t="t" r="r" b="b"/>
              <a:pathLst>
                <a:path w="516890" h="982979">
                  <a:moveTo>
                    <a:pt x="0" y="0"/>
                  </a:moveTo>
                  <a:lnTo>
                    <a:pt x="2792" y="22337"/>
                  </a:lnTo>
                  <a:lnTo>
                    <a:pt x="516563" y="315522"/>
                  </a:lnTo>
                  <a:lnTo>
                    <a:pt x="0" y="0"/>
                  </a:lnTo>
                  <a:close/>
                </a:path>
                <a:path w="516890" h="982979">
                  <a:moveTo>
                    <a:pt x="2792" y="22337"/>
                  </a:moveTo>
                  <a:lnTo>
                    <a:pt x="516563" y="315522"/>
                  </a:lnTo>
                  <a:lnTo>
                    <a:pt x="497018" y="326691"/>
                  </a:lnTo>
                  <a:lnTo>
                    <a:pt x="2792" y="22337"/>
                  </a:lnTo>
                  <a:close/>
                </a:path>
                <a:path w="516890" h="982979">
                  <a:moveTo>
                    <a:pt x="516563" y="315522"/>
                  </a:moveTo>
                  <a:lnTo>
                    <a:pt x="497018" y="326691"/>
                  </a:lnTo>
                  <a:lnTo>
                    <a:pt x="516563" y="731565"/>
                  </a:lnTo>
                  <a:lnTo>
                    <a:pt x="516563" y="315522"/>
                  </a:lnTo>
                  <a:close/>
                </a:path>
                <a:path w="516890" h="982979">
                  <a:moveTo>
                    <a:pt x="497018" y="326691"/>
                  </a:moveTo>
                  <a:lnTo>
                    <a:pt x="516563" y="731565"/>
                  </a:lnTo>
                  <a:lnTo>
                    <a:pt x="497018" y="723189"/>
                  </a:lnTo>
                  <a:lnTo>
                    <a:pt x="497018" y="326691"/>
                  </a:lnTo>
                  <a:close/>
                </a:path>
                <a:path w="516890" h="982979">
                  <a:moveTo>
                    <a:pt x="516563" y="731565"/>
                  </a:moveTo>
                  <a:lnTo>
                    <a:pt x="497018" y="723189"/>
                  </a:lnTo>
                  <a:lnTo>
                    <a:pt x="268054" y="982867"/>
                  </a:lnTo>
                  <a:lnTo>
                    <a:pt x="516563" y="731565"/>
                  </a:lnTo>
                  <a:close/>
                </a:path>
                <a:path w="516890" h="982979">
                  <a:moveTo>
                    <a:pt x="497018" y="723189"/>
                  </a:moveTo>
                  <a:lnTo>
                    <a:pt x="268054" y="982867"/>
                  </a:lnTo>
                  <a:lnTo>
                    <a:pt x="284808" y="938191"/>
                  </a:lnTo>
                  <a:lnTo>
                    <a:pt x="497018" y="723189"/>
                  </a:lnTo>
                  <a:close/>
                </a:path>
              </a:pathLst>
            </a:custGeom>
            <a:ln w="317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614686" y="10358144"/>
            <a:ext cx="1352550" cy="2044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150" marR="233045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 SITE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CONTEXT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308610">
              <a:lnSpc>
                <a:spcPct val="100000"/>
              </a:lnSpc>
              <a:spcBef>
                <a:spcPts val="5"/>
              </a:spcBef>
            </a:pPr>
            <a:r>
              <a:rPr sz="3750" spc="10" dirty="0">
                <a:latin typeface="CityBlueprint"/>
                <a:cs typeface="CityBlueprint"/>
              </a:rPr>
              <a:t>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2700" marR="71755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95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BOTOLPH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2021098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04-14-2021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68745" y="8774946"/>
            <a:ext cx="286004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BIRDSEYE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SOUTH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19080000">
            <a:off x="8596241" y="6362969"/>
            <a:ext cx="2323813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400" spc="15" dirty="0">
                <a:latin typeface="Times New Roman"/>
                <a:cs typeface="Times New Roman"/>
              </a:rPr>
              <a:t>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BOTOLPH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3600" spc="22" baseline="1157" dirty="0">
                <a:latin typeface="Times New Roman"/>
                <a:cs typeface="Times New Roman"/>
              </a:rPr>
              <a:t>ST</a:t>
            </a:r>
            <a:endParaRPr sz="3600" baseline="1157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 rot="19740000">
            <a:off x="4260088" y="3885114"/>
            <a:ext cx="2777613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400" spc="15" dirty="0">
                <a:latin typeface="Times New Roman"/>
                <a:cs typeface="Times New Roman"/>
              </a:rPr>
              <a:t>HUNTINGTON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3600" spc="22" baseline="5787" dirty="0">
                <a:latin typeface="Times New Roman"/>
                <a:cs typeface="Times New Roman"/>
              </a:rPr>
              <a:t>AVE</a:t>
            </a:r>
            <a:endParaRPr sz="3600" baseline="5787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 rot="2460000">
            <a:off x="9430716" y="7809939"/>
            <a:ext cx="217286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0"/>
              </a:lnSpc>
            </a:pPr>
            <a:r>
              <a:rPr sz="3600" spc="44" baseline="1157" dirty="0">
                <a:latin typeface="Times New Roman"/>
                <a:cs typeface="Times New Roman"/>
              </a:rPr>
              <a:t>W</a:t>
            </a:r>
            <a:r>
              <a:rPr sz="3600" spc="-104" baseline="1157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NEWTON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3600" spc="22" baseline="-3472" dirty="0">
                <a:latin typeface="Times New Roman"/>
                <a:cs typeface="Times New Roman"/>
              </a:rPr>
              <a:t>ST</a:t>
            </a:r>
            <a:endParaRPr sz="3600" baseline="-3472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 rot="19080000">
            <a:off x="8934526" y="4335865"/>
            <a:ext cx="986959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400" spc="15" dirty="0">
                <a:latin typeface="Times New Roman"/>
                <a:cs typeface="Times New Roman"/>
              </a:rPr>
              <a:t>PA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402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 rot="1860000">
            <a:off x="12388116" y="4731827"/>
            <a:ext cx="817067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600" spc="5" dirty="0">
                <a:latin typeface="Times New Roman"/>
                <a:cs typeface="Times New Roman"/>
              </a:rPr>
              <a:t>FOLLEN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8" name="object 8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01245" y="5583700"/>
            <a:ext cx="59436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75" b="1" spc="-307" baseline="-2732" dirty="0">
                <a:latin typeface="Times New Roman"/>
                <a:cs typeface="Times New Roman"/>
              </a:rPr>
              <a:t>C</a:t>
            </a: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14" name="object 14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24" name="object 24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0889" y="4188353"/>
              <a:ext cx="10269844" cy="550070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3682" y="4191146"/>
              <a:ext cx="10267315" cy="5498465"/>
            </a:xfrm>
            <a:custGeom>
              <a:avLst/>
              <a:gdLst/>
              <a:ahLst/>
              <a:cxnLst/>
              <a:rect l="l" t="t" r="r" b="b"/>
              <a:pathLst>
                <a:path w="10267315" h="5498465">
                  <a:moveTo>
                    <a:pt x="0" y="5497912"/>
                  </a:moveTo>
                  <a:lnTo>
                    <a:pt x="0" y="0"/>
                  </a:lnTo>
                  <a:lnTo>
                    <a:pt x="10267051" y="0"/>
                  </a:lnTo>
                  <a:lnTo>
                    <a:pt x="10267051" y="5497912"/>
                  </a:lnTo>
                  <a:lnTo>
                    <a:pt x="0" y="54979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49967" y="6059152"/>
              <a:ext cx="352425" cy="335280"/>
            </a:xfrm>
            <a:custGeom>
              <a:avLst/>
              <a:gdLst/>
              <a:ahLst/>
              <a:cxnLst/>
              <a:rect l="l" t="t" r="r" b="b"/>
              <a:pathLst>
                <a:path w="352425" h="335279">
                  <a:moveTo>
                    <a:pt x="231755" y="335068"/>
                  </a:moveTo>
                  <a:lnTo>
                    <a:pt x="351821" y="201040"/>
                  </a:lnTo>
                  <a:lnTo>
                    <a:pt x="326691" y="203833"/>
                  </a:lnTo>
                  <a:lnTo>
                    <a:pt x="231755" y="335068"/>
                  </a:lnTo>
                  <a:close/>
                </a:path>
                <a:path w="352425" h="335279">
                  <a:moveTo>
                    <a:pt x="117273" y="25130"/>
                  </a:moveTo>
                  <a:lnTo>
                    <a:pt x="326691" y="203833"/>
                  </a:lnTo>
                  <a:lnTo>
                    <a:pt x="351821" y="201040"/>
                  </a:lnTo>
                  <a:lnTo>
                    <a:pt x="117273" y="25130"/>
                  </a:lnTo>
                  <a:close/>
                </a:path>
                <a:path w="352425" h="335279">
                  <a:moveTo>
                    <a:pt x="114481" y="0"/>
                  </a:moveTo>
                  <a:lnTo>
                    <a:pt x="117273" y="25130"/>
                  </a:lnTo>
                  <a:lnTo>
                    <a:pt x="351821" y="201040"/>
                  </a:lnTo>
                  <a:lnTo>
                    <a:pt x="114481" y="0"/>
                  </a:lnTo>
                  <a:close/>
                </a:path>
                <a:path w="352425" h="335279">
                  <a:moveTo>
                    <a:pt x="228963" y="309938"/>
                  </a:moveTo>
                  <a:lnTo>
                    <a:pt x="231755" y="335068"/>
                  </a:lnTo>
                  <a:lnTo>
                    <a:pt x="326691" y="203833"/>
                  </a:lnTo>
                  <a:lnTo>
                    <a:pt x="228963" y="309938"/>
                  </a:lnTo>
                  <a:close/>
                </a:path>
                <a:path w="352425" h="335279">
                  <a:moveTo>
                    <a:pt x="2792" y="147988"/>
                  </a:moveTo>
                  <a:lnTo>
                    <a:pt x="231755" y="335068"/>
                  </a:lnTo>
                  <a:lnTo>
                    <a:pt x="228963" y="309938"/>
                  </a:lnTo>
                  <a:lnTo>
                    <a:pt x="2792" y="147988"/>
                  </a:lnTo>
                  <a:close/>
                </a:path>
                <a:path w="352425" h="335279">
                  <a:moveTo>
                    <a:pt x="2792" y="147988"/>
                  </a:moveTo>
                  <a:lnTo>
                    <a:pt x="228963" y="309938"/>
                  </a:lnTo>
                  <a:lnTo>
                    <a:pt x="20916" y="139717"/>
                  </a:lnTo>
                  <a:lnTo>
                    <a:pt x="13961" y="147988"/>
                  </a:lnTo>
                  <a:lnTo>
                    <a:pt x="7150" y="142540"/>
                  </a:lnTo>
                  <a:lnTo>
                    <a:pt x="2792" y="147988"/>
                  </a:lnTo>
                  <a:close/>
                </a:path>
                <a:path w="352425" h="335279">
                  <a:moveTo>
                    <a:pt x="20056" y="139014"/>
                  </a:moveTo>
                  <a:lnTo>
                    <a:pt x="20916" y="139717"/>
                  </a:lnTo>
                  <a:lnTo>
                    <a:pt x="117273" y="25130"/>
                  </a:lnTo>
                  <a:lnTo>
                    <a:pt x="114481" y="0"/>
                  </a:lnTo>
                  <a:lnTo>
                    <a:pt x="20056" y="139014"/>
                  </a:lnTo>
                  <a:close/>
                </a:path>
                <a:path w="352425" h="335279">
                  <a:moveTo>
                    <a:pt x="0" y="136819"/>
                  </a:moveTo>
                  <a:lnTo>
                    <a:pt x="7150" y="142540"/>
                  </a:lnTo>
                  <a:lnTo>
                    <a:pt x="13961" y="134027"/>
                  </a:lnTo>
                  <a:lnTo>
                    <a:pt x="20056" y="139014"/>
                  </a:lnTo>
                  <a:lnTo>
                    <a:pt x="114481" y="0"/>
                  </a:lnTo>
                  <a:lnTo>
                    <a:pt x="0" y="136819"/>
                  </a:lnTo>
                  <a:close/>
                </a:path>
                <a:path w="352425" h="335279">
                  <a:moveTo>
                    <a:pt x="13961" y="147988"/>
                  </a:moveTo>
                  <a:lnTo>
                    <a:pt x="20916" y="139717"/>
                  </a:lnTo>
                  <a:lnTo>
                    <a:pt x="20056" y="139014"/>
                  </a:lnTo>
                  <a:lnTo>
                    <a:pt x="13961" y="147988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9967" y="6059152"/>
              <a:ext cx="351821" cy="33506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7614686" y="11575195"/>
            <a:ext cx="1433830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227329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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659360" y="10358144"/>
            <a:ext cx="1079500" cy="792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 SITE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CONTEXT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2700" marR="71755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95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BOTOLPH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2021098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04-14-2021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 rot="18900000">
            <a:off x="9884092" y="5601475"/>
            <a:ext cx="1939986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2000" spc="10" dirty="0">
                <a:solidFill>
                  <a:srgbClr val="CC0033"/>
                </a:solidFill>
                <a:latin typeface="Times New Roman"/>
                <a:cs typeface="Times New Roman"/>
              </a:rPr>
              <a:t>ST</a:t>
            </a:r>
            <a:r>
              <a:rPr sz="2000" spc="-65" dirty="0">
                <a:solidFill>
                  <a:srgbClr val="CC0033"/>
                </a:solidFill>
                <a:latin typeface="Times New Roman"/>
                <a:cs typeface="Times New Roman"/>
              </a:rPr>
              <a:t> </a:t>
            </a:r>
            <a:r>
              <a:rPr sz="3000" spc="22" baseline="1388" dirty="0">
                <a:solidFill>
                  <a:srgbClr val="CC0033"/>
                </a:solidFill>
                <a:latin typeface="Times New Roman"/>
                <a:cs typeface="Times New Roman"/>
              </a:rPr>
              <a:t>BOTOLPH</a:t>
            </a:r>
            <a:r>
              <a:rPr sz="3000" spc="-82" baseline="1388" dirty="0">
                <a:solidFill>
                  <a:srgbClr val="CC0033"/>
                </a:solidFill>
                <a:latin typeface="Times New Roman"/>
                <a:cs typeface="Times New Roman"/>
              </a:rPr>
              <a:t> </a:t>
            </a:r>
            <a:r>
              <a:rPr sz="3000" spc="15" baseline="5555" dirty="0">
                <a:solidFill>
                  <a:srgbClr val="CC0033"/>
                </a:solidFill>
                <a:latin typeface="Times New Roman"/>
                <a:cs typeface="Times New Roman"/>
              </a:rPr>
              <a:t>ST</a:t>
            </a:r>
            <a:endParaRPr sz="3000" baseline="5555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 rot="18900000">
            <a:off x="9551028" y="5163960"/>
            <a:ext cx="826118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2000" spc="15" dirty="0">
                <a:solidFill>
                  <a:srgbClr val="CC0033"/>
                </a:solidFill>
                <a:latin typeface="Times New Roman"/>
                <a:cs typeface="Times New Roman"/>
              </a:rPr>
              <a:t>PA</a:t>
            </a:r>
            <a:r>
              <a:rPr sz="2000" spc="-95" dirty="0">
                <a:solidFill>
                  <a:srgbClr val="CC0033"/>
                </a:solidFill>
                <a:latin typeface="Times New Roman"/>
                <a:cs typeface="Times New Roman"/>
              </a:rPr>
              <a:t> </a:t>
            </a:r>
            <a:r>
              <a:rPr sz="3000" spc="15" baseline="1388" dirty="0">
                <a:solidFill>
                  <a:srgbClr val="CC0033"/>
                </a:solidFill>
                <a:latin typeface="Times New Roman"/>
                <a:cs typeface="Times New Roman"/>
              </a:rPr>
              <a:t>402</a:t>
            </a:r>
            <a:endParaRPr sz="3000" baseline="1388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 rot="18900000">
            <a:off x="6936933" y="5101333"/>
            <a:ext cx="231500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2000" spc="10" dirty="0">
                <a:solidFill>
                  <a:srgbClr val="CC0033"/>
                </a:solidFill>
                <a:latin typeface="Times New Roman"/>
                <a:cs typeface="Times New Roman"/>
              </a:rPr>
              <a:t>HUNTINGTON</a:t>
            </a:r>
            <a:r>
              <a:rPr sz="2000" spc="-65" dirty="0">
                <a:solidFill>
                  <a:srgbClr val="CC0033"/>
                </a:solidFill>
                <a:latin typeface="Times New Roman"/>
                <a:cs typeface="Times New Roman"/>
              </a:rPr>
              <a:t> </a:t>
            </a:r>
            <a:r>
              <a:rPr sz="3000" spc="15" baseline="5555" dirty="0">
                <a:solidFill>
                  <a:srgbClr val="CC0033"/>
                </a:solidFill>
                <a:latin typeface="Times New Roman"/>
                <a:cs typeface="Times New Roman"/>
              </a:rPr>
              <a:t>AVE</a:t>
            </a:r>
            <a:endParaRPr sz="3000" baseline="5555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2640000">
            <a:off x="9207018" y="7740281"/>
            <a:ext cx="1807906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2000" spc="25" dirty="0">
                <a:solidFill>
                  <a:srgbClr val="CC0033"/>
                </a:solidFill>
                <a:latin typeface="Times New Roman"/>
                <a:cs typeface="Times New Roman"/>
              </a:rPr>
              <a:t>W</a:t>
            </a:r>
            <a:r>
              <a:rPr sz="2000" spc="-15" dirty="0">
                <a:solidFill>
                  <a:srgbClr val="CC0033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CC0033"/>
                </a:solidFill>
                <a:latin typeface="Times New Roman"/>
                <a:cs typeface="Times New Roman"/>
              </a:rPr>
              <a:t>NEWTON</a:t>
            </a:r>
            <a:r>
              <a:rPr sz="2000" spc="-20" dirty="0">
                <a:solidFill>
                  <a:srgbClr val="CC0033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CC0033"/>
                </a:solidFill>
                <a:latin typeface="Times New Roman"/>
                <a:cs typeface="Times New Roman"/>
              </a:rPr>
              <a:t>ST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44751" y="924164"/>
            <a:ext cx="7399655" cy="5247005"/>
            <a:chOff x="1144751" y="924164"/>
            <a:chExt cx="7399655" cy="5247005"/>
          </a:xfrm>
        </p:grpSpPr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815" y="924229"/>
              <a:ext cx="4143678" cy="381419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47608" y="927022"/>
              <a:ext cx="4141470" cy="3811904"/>
            </a:xfrm>
            <a:custGeom>
              <a:avLst/>
              <a:gdLst/>
              <a:ahLst/>
              <a:cxnLst/>
              <a:rect l="l" t="t" r="r" b="b"/>
              <a:pathLst>
                <a:path w="4141470" h="3811904">
                  <a:moveTo>
                    <a:pt x="4140886" y="0"/>
                  </a:moveTo>
                  <a:lnTo>
                    <a:pt x="0" y="0"/>
                  </a:lnTo>
                  <a:lnTo>
                    <a:pt x="0" y="3811402"/>
                  </a:lnTo>
                  <a:lnTo>
                    <a:pt x="4140886" y="3811402"/>
                  </a:lnTo>
                  <a:lnTo>
                    <a:pt x="414088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6651" y="2686131"/>
              <a:ext cx="494665" cy="519430"/>
            </a:xfrm>
            <a:custGeom>
              <a:avLst/>
              <a:gdLst/>
              <a:ahLst/>
              <a:cxnLst/>
              <a:rect l="l" t="t" r="r" b="b"/>
              <a:pathLst>
                <a:path w="494664" h="519430">
                  <a:moveTo>
                    <a:pt x="0" y="519355"/>
                  </a:moveTo>
                  <a:lnTo>
                    <a:pt x="494225" y="519355"/>
                  </a:lnTo>
                  <a:lnTo>
                    <a:pt x="474680" y="502602"/>
                  </a:lnTo>
                  <a:lnTo>
                    <a:pt x="0" y="519355"/>
                  </a:lnTo>
                  <a:close/>
                </a:path>
                <a:path w="494664" h="519430">
                  <a:moveTo>
                    <a:pt x="474680" y="16753"/>
                  </a:moveTo>
                  <a:lnTo>
                    <a:pt x="474680" y="502602"/>
                  </a:lnTo>
                  <a:lnTo>
                    <a:pt x="494225" y="519355"/>
                  </a:lnTo>
                  <a:lnTo>
                    <a:pt x="474680" y="16753"/>
                  </a:lnTo>
                  <a:close/>
                </a:path>
                <a:path w="494664" h="519430">
                  <a:moveTo>
                    <a:pt x="474680" y="16753"/>
                  </a:moveTo>
                  <a:lnTo>
                    <a:pt x="494225" y="519355"/>
                  </a:lnTo>
                  <a:lnTo>
                    <a:pt x="494225" y="0"/>
                  </a:lnTo>
                  <a:lnTo>
                    <a:pt x="474680" y="16753"/>
                  </a:lnTo>
                  <a:close/>
                </a:path>
                <a:path w="494664" h="519430">
                  <a:moveTo>
                    <a:pt x="16753" y="16753"/>
                  </a:moveTo>
                  <a:lnTo>
                    <a:pt x="474680" y="16753"/>
                  </a:lnTo>
                  <a:lnTo>
                    <a:pt x="494225" y="0"/>
                  </a:lnTo>
                  <a:lnTo>
                    <a:pt x="16753" y="16753"/>
                  </a:lnTo>
                  <a:close/>
                </a:path>
                <a:path w="494664" h="519430">
                  <a:moveTo>
                    <a:pt x="0" y="0"/>
                  </a:moveTo>
                  <a:lnTo>
                    <a:pt x="16753" y="16753"/>
                  </a:lnTo>
                  <a:lnTo>
                    <a:pt x="494225" y="0"/>
                  </a:lnTo>
                  <a:lnTo>
                    <a:pt x="0" y="0"/>
                  </a:lnTo>
                  <a:close/>
                </a:path>
                <a:path w="494664" h="519430">
                  <a:moveTo>
                    <a:pt x="0" y="519355"/>
                  </a:moveTo>
                  <a:lnTo>
                    <a:pt x="474680" y="502602"/>
                  </a:lnTo>
                  <a:lnTo>
                    <a:pt x="16753" y="502602"/>
                  </a:lnTo>
                  <a:lnTo>
                    <a:pt x="0" y="519355"/>
                  </a:lnTo>
                  <a:close/>
                </a:path>
                <a:path w="494664" h="519430">
                  <a:moveTo>
                    <a:pt x="0" y="0"/>
                  </a:moveTo>
                  <a:lnTo>
                    <a:pt x="0" y="519355"/>
                  </a:lnTo>
                  <a:lnTo>
                    <a:pt x="16753" y="502602"/>
                  </a:lnTo>
                  <a:lnTo>
                    <a:pt x="0" y="0"/>
                  </a:lnTo>
                  <a:close/>
                </a:path>
                <a:path w="494664" h="519430">
                  <a:moveTo>
                    <a:pt x="0" y="0"/>
                  </a:moveTo>
                  <a:lnTo>
                    <a:pt x="16753" y="502602"/>
                  </a:lnTo>
                  <a:lnTo>
                    <a:pt x="16753" y="16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86651" y="2686131"/>
              <a:ext cx="494665" cy="519430"/>
            </a:xfrm>
            <a:custGeom>
              <a:avLst/>
              <a:gdLst/>
              <a:ahLst/>
              <a:cxnLst/>
              <a:rect l="l" t="t" r="r" b="b"/>
              <a:pathLst>
                <a:path w="494664" h="519430">
                  <a:moveTo>
                    <a:pt x="0" y="0"/>
                  </a:moveTo>
                  <a:lnTo>
                    <a:pt x="16753" y="16753"/>
                  </a:lnTo>
                  <a:lnTo>
                    <a:pt x="494225" y="0"/>
                  </a:lnTo>
                  <a:lnTo>
                    <a:pt x="0" y="0"/>
                  </a:lnTo>
                  <a:close/>
                </a:path>
                <a:path w="494664" h="519430">
                  <a:moveTo>
                    <a:pt x="16753" y="16753"/>
                  </a:moveTo>
                  <a:lnTo>
                    <a:pt x="494225" y="0"/>
                  </a:lnTo>
                  <a:lnTo>
                    <a:pt x="474680" y="16753"/>
                  </a:lnTo>
                  <a:lnTo>
                    <a:pt x="16753" y="16753"/>
                  </a:lnTo>
                  <a:close/>
                </a:path>
                <a:path w="494664" h="519430">
                  <a:moveTo>
                    <a:pt x="494225" y="0"/>
                  </a:moveTo>
                  <a:lnTo>
                    <a:pt x="474680" y="16753"/>
                  </a:lnTo>
                  <a:lnTo>
                    <a:pt x="494225" y="519355"/>
                  </a:lnTo>
                  <a:lnTo>
                    <a:pt x="494225" y="0"/>
                  </a:lnTo>
                  <a:close/>
                </a:path>
                <a:path w="494664" h="519430">
                  <a:moveTo>
                    <a:pt x="474680" y="16753"/>
                  </a:moveTo>
                  <a:lnTo>
                    <a:pt x="494225" y="519355"/>
                  </a:lnTo>
                  <a:lnTo>
                    <a:pt x="474680" y="502602"/>
                  </a:lnTo>
                  <a:lnTo>
                    <a:pt x="474680" y="16753"/>
                  </a:lnTo>
                  <a:close/>
                </a:path>
                <a:path w="494664" h="519430">
                  <a:moveTo>
                    <a:pt x="494225" y="519355"/>
                  </a:moveTo>
                  <a:lnTo>
                    <a:pt x="474680" y="502602"/>
                  </a:lnTo>
                  <a:lnTo>
                    <a:pt x="0" y="519355"/>
                  </a:lnTo>
                  <a:lnTo>
                    <a:pt x="494225" y="519355"/>
                  </a:lnTo>
                  <a:close/>
                </a:path>
                <a:path w="494664" h="519430">
                  <a:moveTo>
                    <a:pt x="474680" y="502602"/>
                  </a:moveTo>
                  <a:lnTo>
                    <a:pt x="0" y="519355"/>
                  </a:lnTo>
                  <a:lnTo>
                    <a:pt x="16753" y="502602"/>
                  </a:lnTo>
                  <a:lnTo>
                    <a:pt x="474680" y="502602"/>
                  </a:lnTo>
                  <a:close/>
                </a:path>
                <a:path w="494664" h="519430">
                  <a:moveTo>
                    <a:pt x="0" y="519355"/>
                  </a:moveTo>
                  <a:lnTo>
                    <a:pt x="16753" y="502602"/>
                  </a:lnTo>
                  <a:lnTo>
                    <a:pt x="0" y="0"/>
                  </a:lnTo>
                  <a:lnTo>
                    <a:pt x="0" y="519355"/>
                  </a:lnTo>
                  <a:close/>
                </a:path>
                <a:path w="494664" h="519430">
                  <a:moveTo>
                    <a:pt x="16753" y="502602"/>
                  </a:moveTo>
                  <a:lnTo>
                    <a:pt x="0" y="0"/>
                  </a:lnTo>
                  <a:lnTo>
                    <a:pt x="16753" y="16753"/>
                  </a:lnTo>
                  <a:lnTo>
                    <a:pt x="16753" y="502602"/>
                  </a:lnTo>
                  <a:close/>
                </a:path>
              </a:pathLst>
            </a:custGeom>
            <a:ln w="317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2093" y="5986553"/>
              <a:ext cx="231755" cy="8097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933121" y="6067528"/>
              <a:ext cx="1153795" cy="22860"/>
            </a:xfrm>
            <a:custGeom>
              <a:avLst/>
              <a:gdLst/>
              <a:ahLst/>
              <a:cxnLst/>
              <a:rect l="l" t="t" r="r" b="b"/>
              <a:pathLst>
                <a:path w="1153795" h="22860">
                  <a:moveTo>
                    <a:pt x="0" y="0"/>
                  </a:moveTo>
                  <a:lnTo>
                    <a:pt x="19545" y="22337"/>
                  </a:lnTo>
                  <a:lnTo>
                    <a:pt x="1153193" y="22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33121" y="6067528"/>
              <a:ext cx="1153795" cy="22860"/>
            </a:xfrm>
            <a:custGeom>
              <a:avLst/>
              <a:gdLst/>
              <a:ahLst/>
              <a:cxnLst/>
              <a:rect l="l" t="t" r="r" b="b"/>
              <a:pathLst>
                <a:path w="1153795" h="22860">
                  <a:moveTo>
                    <a:pt x="0" y="0"/>
                  </a:moveTo>
                  <a:lnTo>
                    <a:pt x="1153193" y="22337"/>
                  </a:lnTo>
                  <a:lnTo>
                    <a:pt x="19545" y="223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72353" y="6067529"/>
              <a:ext cx="245745" cy="22860"/>
            </a:xfrm>
            <a:custGeom>
              <a:avLst/>
              <a:gdLst/>
              <a:ahLst/>
              <a:cxnLst/>
              <a:rect l="l" t="t" r="r" b="b"/>
              <a:pathLst>
                <a:path w="245745" h="22860">
                  <a:moveTo>
                    <a:pt x="0" y="0"/>
                  </a:moveTo>
                  <a:lnTo>
                    <a:pt x="13961" y="22337"/>
                  </a:lnTo>
                  <a:lnTo>
                    <a:pt x="245716" y="22337"/>
                  </a:lnTo>
                  <a:lnTo>
                    <a:pt x="0" y="0"/>
                  </a:lnTo>
                  <a:close/>
                </a:path>
                <a:path w="245745" h="22860">
                  <a:moveTo>
                    <a:pt x="0" y="0"/>
                  </a:moveTo>
                  <a:lnTo>
                    <a:pt x="245716" y="22337"/>
                  </a:lnTo>
                  <a:lnTo>
                    <a:pt x="181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072353" y="6067528"/>
              <a:ext cx="245745" cy="22860"/>
            </a:xfrm>
            <a:custGeom>
              <a:avLst/>
              <a:gdLst/>
              <a:ahLst/>
              <a:cxnLst/>
              <a:rect l="l" t="t" r="r" b="b"/>
              <a:pathLst>
                <a:path w="245745" h="22860">
                  <a:moveTo>
                    <a:pt x="181495" y="0"/>
                  </a:moveTo>
                  <a:lnTo>
                    <a:pt x="0" y="0"/>
                  </a:lnTo>
                  <a:lnTo>
                    <a:pt x="245716" y="22337"/>
                  </a:lnTo>
                  <a:lnTo>
                    <a:pt x="181495" y="0"/>
                  </a:lnTo>
                  <a:close/>
                </a:path>
                <a:path w="245745" h="22860">
                  <a:moveTo>
                    <a:pt x="0" y="0"/>
                  </a:moveTo>
                  <a:lnTo>
                    <a:pt x="245716" y="22337"/>
                  </a:lnTo>
                  <a:lnTo>
                    <a:pt x="13961" y="223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52667" y="6089866"/>
              <a:ext cx="1589405" cy="78740"/>
            </a:xfrm>
            <a:custGeom>
              <a:avLst/>
              <a:gdLst/>
              <a:ahLst/>
              <a:cxnLst/>
              <a:rect l="l" t="t" r="r" b="b"/>
              <a:pathLst>
                <a:path w="1589404" h="78739">
                  <a:moveTo>
                    <a:pt x="41883" y="44675"/>
                  </a:moveTo>
                  <a:lnTo>
                    <a:pt x="1588782" y="78182"/>
                  </a:lnTo>
                  <a:lnTo>
                    <a:pt x="1493846" y="44675"/>
                  </a:lnTo>
                  <a:lnTo>
                    <a:pt x="41883" y="44675"/>
                  </a:lnTo>
                  <a:close/>
                </a:path>
                <a:path w="1589404" h="78739">
                  <a:moveTo>
                    <a:pt x="0" y="0"/>
                  </a:moveTo>
                  <a:lnTo>
                    <a:pt x="41883" y="44675"/>
                  </a:lnTo>
                  <a:lnTo>
                    <a:pt x="1493846" y="44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52667" y="6089866"/>
              <a:ext cx="1589405" cy="78740"/>
            </a:xfrm>
            <a:custGeom>
              <a:avLst/>
              <a:gdLst/>
              <a:ahLst/>
              <a:cxnLst/>
              <a:rect l="l" t="t" r="r" b="b"/>
              <a:pathLst>
                <a:path w="1589404" h="78739">
                  <a:moveTo>
                    <a:pt x="0" y="0"/>
                  </a:moveTo>
                  <a:lnTo>
                    <a:pt x="41883" y="44675"/>
                  </a:lnTo>
                  <a:lnTo>
                    <a:pt x="1493846" y="44675"/>
                  </a:lnTo>
                  <a:lnTo>
                    <a:pt x="0" y="0"/>
                  </a:lnTo>
                  <a:close/>
                </a:path>
                <a:path w="1589404" h="78739">
                  <a:moveTo>
                    <a:pt x="41883" y="44675"/>
                  </a:moveTo>
                  <a:lnTo>
                    <a:pt x="1493846" y="44675"/>
                  </a:lnTo>
                  <a:lnTo>
                    <a:pt x="1588782" y="78182"/>
                  </a:lnTo>
                  <a:lnTo>
                    <a:pt x="41883" y="44675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52667" y="6089866"/>
              <a:ext cx="1494155" cy="45085"/>
            </a:xfrm>
            <a:custGeom>
              <a:avLst/>
              <a:gdLst/>
              <a:ahLst/>
              <a:cxnLst/>
              <a:rect l="l" t="t" r="r" b="b"/>
              <a:pathLst>
                <a:path w="1494154" h="45085">
                  <a:moveTo>
                    <a:pt x="0" y="0"/>
                  </a:moveTo>
                  <a:lnTo>
                    <a:pt x="1493846" y="44675"/>
                  </a:lnTo>
                  <a:lnTo>
                    <a:pt x="13654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52667" y="6089866"/>
              <a:ext cx="1494155" cy="45085"/>
            </a:xfrm>
            <a:custGeom>
              <a:avLst/>
              <a:gdLst/>
              <a:ahLst/>
              <a:cxnLst/>
              <a:rect l="l" t="t" r="r" b="b"/>
              <a:pathLst>
                <a:path w="1494154" h="45085">
                  <a:moveTo>
                    <a:pt x="0" y="0"/>
                  </a:moveTo>
                  <a:lnTo>
                    <a:pt x="1365403" y="0"/>
                  </a:lnTo>
                  <a:lnTo>
                    <a:pt x="1493846" y="446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3121" y="5986553"/>
              <a:ext cx="1608455" cy="181610"/>
            </a:xfrm>
            <a:custGeom>
              <a:avLst/>
              <a:gdLst/>
              <a:ahLst/>
              <a:cxnLst/>
              <a:rect l="l" t="t" r="r" b="b"/>
              <a:pathLst>
                <a:path w="1608454" h="181610">
                  <a:moveTo>
                    <a:pt x="61429" y="147988"/>
                  </a:moveTo>
                  <a:lnTo>
                    <a:pt x="1608327" y="181495"/>
                  </a:lnTo>
                  <a:lnTo>
                    <a:pt x="1088972" y="0"/>
                  </a:lnTo>
                  <a:lnTo>
                    <a:pt x="1153193" y="103312"/>
                  </a:lnTo>
                  <a:lnTo>
                    <a:pt x="0" y="809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805559" y="5795630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444794" y="935333"/>
            <a:ext cx="5020945" cy="2851150"/>
            <a:chOff x="5444794" y="935333"/>
            <a:chExt cx="5020945" cy="2851150"/>
          </a:xfrm>
        </p:grpSpPr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4859" y="935398"/>
              <a:ext cx="5017648" cy="28480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447652" y="938191"/>
              <a:ext cx="5015230" cy="2845435"/>
            </a:xfrm>
            <a:custGeom>
              <a:avLst/>
              <a:gdLst/>
              <a:ahLst/>
              <a:cxnLst/>
              <a:rect l="l" t="t" r="r" b="b"/>
              <a:pathLst>
                <a:path w="5015230" h="2845435">
                  <a:moveTo>
                    <a:pt x="5014855" y="0"/>
                  </a:moveTo>
                  <a:lnTo>
                    <a:pt x="0" y="0"/>
                  </a:lnTo>
                  <a:lnTo>
                    <a:pt x="0" y="2845288"/>
                  </a:lnTo>
                  <a:lnTo>
                    <a:pt x="5014855" y="2845288"/>
                  </a:lnTo>
                  <a:lnTo>
                    <a:pt x="501485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45711" y="1220207"/>
              <a:ext cx="2432050" cy="2172970"/>
            </a:xfrm>
            <a:custGeom>
              <a:avLst/>
              <a:gdLst/>
              <a:ahLst/>
              <a:cxnLst/>
              <a:rect l="l" t="t" r="r" b="b"/>
              <a:pathLst>
                <a:path w="2432050" h="2172970">
                  <a:moveTo>
                    <a:pt x="0" y="2172359"/>
                  </a:moveTo>
                  <a:lnTo>
                    <a:pt x="2432037" y="2172359"/>
                  </a:lnTo>
                  <a:lnTo>
                    <a:pt x="2412491" y="2155606"/>
                  </a:lnTo>
                  <a:lnTo>
                    <a:pt x="0" y="2172359"/>
                  </a:lnTo>
                  <a:close/>
                </a:path>
                <a:path w="2432050" h="2172970">
                  <a:moveTo>
                    <a:pt x="2412491" y="16753"/>
                  </a:moveTo>
                  <a:lnTo>
                    <a:pt x="2412491" y="2155606"/>
                  </a:lnTo>
                  <a:lnTo>
                    <a:pt x="2432037" y="2172359"/>
                  </a:lnTo>
                  <a:lnTo>
                    <a:pt x="2412491" y="16753"/>
                  </a:lnTo>
                  <a:close/>
                </a:path>
                <a:path w="2432050" h="2172970">
                  <a:moveTo>
                    <a:pt x="2412491" y="16753"/>
                  </a:moveTo>
                  <a:lnTo>
                    <a:pt x="2432037" y="2172359"/>
                  </a:lnTo>
                  <a:lnTo>
                    <a:pt x="2432037" y="0"/>
                  </a:lnTo>
                  <a:lnTo>
                    <a:pt x="2412491" y="16753"/>
                  </a:lnTo>
                  <a:close/>
                </a:path>
                <a:path w="2432050" h="2172970">
                  <a:moveTo>
                    <a:pt x="16753" y="16753"/>
                  </a:moveTo>
                  <a:lnTo>
                    <a:pt x="2412491" y="16753"/>
                  </a:lnTo>
                  <a:lnTo>
                    <a:pt x="2432037" y="0"/>
                  </a:lnTo>
                  <a:lnTo>
                    <a:pt x="16753" y="16753"/>
                  </a:lnTo>
                  <a:close/>
                </a:path>
                <a:path w="2432050" h="2172970">
                  <a:moveTo>
                    <a:pt x="0" y="0"/>
                  </a:moveTo>
                  <a:lnTo>
                    <a:pt x="16753" y="16753"/>
                  </a:lnTo>
                  <a:lnTo>
                    <a:pt x="2432037" y="0"/>
                  </a:lnTo>
                  <a:lnTo>
                    <a:pt x="0" y="0"/>
                  </a:lnTo>
                  <a:close/>
                </a:path>
                <a:path w="2432050" h="2172970">
                  <a:moveTo>
                    <a:pt x="0" y="2172359"/>
                  </a:moveTo>
                  <a:lnTo>
                    <a:pt x="2412491" y="2155606"/>
                  </a:lnTo>
                  <a:lnTo>
                    <a:pt x="16753" y="2155606"/>
                  </a:lnTo>
                  <a:lnTo>
                    <a:pt x="0" y="2172359"/>
                  </a:lnTo>
                  <a:close/>
                </a:path>
                <a:path w="2432050" h="2172970">
                  <a:moveTo>
                    <a:pt x="0" y="0"/>
                  </a:moveTo>
                  <a:lnTo>
                    <a:pt x="0" y="2172359"/>
                  </a:lnTo>
                  <a:lnTo>
                    <a:pt x="16753" y="2155606"/>
                  </a:lnTo>
                  <a:lnTo>
                    <a:pt x="0" y="0"/>
                  </a:lnTo>
                  <a:close/>
                </a:path>
                <a:path w="2432050" h="2172970">
                  <a:moveTo>
                    <a:pt x="0" y="0"/>
                  </a:moveTo>
                  <a:lnTo>
                    <a:pt x="16753" y="2155606"/>
                  </a:lnTo>
                  <a:lnTo>
                    <a:pt x="16753" y="16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45711" y="1220206"/>
              <a:ext cx="2432050" cy="2172970"/>
            </a:xfrm>
            <a:custGeom>
              <a:avLst/>
              <a:gdLst/>
              <a:ahLst/>
              <a:cxnLst/>
              <a:rect l="l" t="t" r="r" b="b"/>
              <a:pathLst>
                <a:path w="2432050" h="2172970">
                  <a:moveTo>
                    <a:pt x="2432037" y="2172359"/>
                  </a:moveTo>
                  <a:lnTo>
                    <a:pt x="2412491" y="2155606"/>
                  </a:lnTo>
                  <a:lnTo>
                    <a:pt x="0" y="2172359"/>
                  </a:lnTo>
                  <a:lnTo>
                    <a:pt x="2432037" y="2172359"/>
                  </a:lnTo>
                  <a:close/>
                </a:path>
                <a:path w="2432050" h="2172970">
                  <a:moveTo>
                    <a:pt x="2412491" y="2155606"/>
                  </a:moveTo>
                  <a:lnTo>
                    <a:pt x="0" y="2172359"/>
                  </a:lnTo>
                  <a:lnTo>
                    <a:pt x="16753" y="2155606"/>
                  </a:lnTo>
                  <a:lnTo>
                    <a:pt x="2412491" y="2155606"/>
                  </a:lnTo>
                  <a:close/>
                </a:path>
                <a:path w="2432050" h="2172970">
                  <a:moveTo>
                    <a:pt x="0" y="2172359"/>
                  </a:moveTo>
                  <a:lnTo>
                    <a:pt x="16753" y="2155606"/>
                  </a:lnTo>
                  <a:lnTo>
                    <a:pt x="0" y="0"/>
                  </a:lnTo>
                  <a:lnTo>
                    <a:pt x="0" y="2172359"/>
                  </a:lnTo>
                  <a:close/>
                </a:path>
                <a:path w="2432050" h="2172970">
                  <a:moveTo>
                    <a:pt x="16753" y="2155606"/>
                  </a:moveTo>
                  <a:lnTo>
                    <a:pt x="0" y="0"/>
                  </a:lnTo>
                  <a:lnTo>
                    <a:pt x="16753" y="16753"/>
                  </a:lnTo>
                  <a:lnTo>
                    <a:pt x="16753" y="2155606"/>
                  </a:lnTo>
                  <a:close/>
                </a:path>
                <a:path w="2432050" h="2172970">
                  <a:moveTo>
                    <a:pt x="0" y="0"/>
                  </a:moveTo>
                  <a:lnTo>
                    <a:pt x="16753" y="16753"/>
                  </a:lnTo>
                  <a:lnTo>
                    <a:pt x="2432037" y="0"/>
                  </a:lnTo>
                  <a:lnTo>
                    <a:pt x="0" y="0"/>
                  </a:lnTo>
                  <a:close/>
                </a:path>
                <a:path w="2432050" h="2172970">
                  <a:moveTo>
                    <a:pt x="16753" y="16753"/>
                  </a:moveTo>
                  <a:lnTo>
                    <a:pt x="2432037" y="0"/>
                  </a:lnTo>
                  <a:lnTo>
                    <a:pt x="2412491" y="16753"/>
                  </a:lnTo>
                  <a:lnTo>
                    <a:pt x="16753" y="16753"/>
                  </a:lnTo>
                  <a:close/>
                </a:path>
                <a:path w="2432050" h="2172970">
                  <a:moveTo>
                    <a:pt x="2432037" y="0"/>
                  </a:moveTo>
                  <a:lnTo>
                    <a:pt x="2412491" y="16753"/>
                  </a:lnTo>
                  <a:lnTo>
                    <a:pt x="2432037" y="2172359"/>
                  </a:lnTo>
                  <a:lnTo>
                    <a:pt x="2432037" y="0"/>
                  </a:lnTo>
                  <a:close/>
                </a:path>
                <a:path w="2432050" h="2172970">
                  <a:moveTo>
                    <a:pt x="2412491" y="16753"/>
                  </a:moveTo>
                  <a:lnTo>
                    <a:pt x="2432037" y="2172359"/>
                  </a:lnTo>
                  <a:lnTo>
                    <a:pt x="2412491" y="2155606"/>
                  </a:lnTo>
                  <a:lnTo>
                    <a:pt x="2412491" y="16753"/>
                  </a:lnTo>
                  <a:close/>
                </a:path>
              </a:pathLst>
            </a:custGeom>
            <a:ln w="317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73999" y="4740165"/>
            <a:ext cx="2876550" cy="7391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540">
              <a:lnSpc>
                <a:spcPts val="1850"/>
              </a:lnSpc>
              <a:spcBef>
                <a:spcPts val="240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HUNTINGTON/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2400" spc="15" baseline="1736" dirty="0">
                <a:solidFill>
                  <a:srgbClr val="FF3D3D"/>
                </a:solidFill>
                <a:latin typeface="Times New Roman"/>
                <a:cs typeface="Times New Roman"/>
              </a:rPr>
              <a:t>1 </a:t>
            </a:r>
            <a:r>
              <a:rPr sz="2400" spc="-577" baseline="1736" dirty="0">
                <a:solidFill>
                  <a:srgbClr val="FF3D3D"/>
                </a:solidFill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NEWTON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CORNER</a:t>
            </a:r>
            <a:endParaRPr sz="1600">
              <a:latin typeface="Times New Roman"/>
              <a:cs typeface="Times New Roman"/>
            </a:endParaRPr>
          </a:p>
          <a:p>
            <a:pPr marL="66675">
              <a:lnSpc>
                <a:spcPts val="1770"/>
              </a:lnSpc>
            </a:pP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WEST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34681" y="3732168"/>
            <a:ext cx="3284220" cy="5073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0025">
              <a:lnSpc>
                <a:spcPts val="1885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HUNTINGTON/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ts val="1885"/>
              </a:lnSpc>
            </a:pPr>
            <a:r>
              <a:rPr sz="2400" spc="15" baseline="8680" dirty="0">
                <a:solidFill>
                  <a:srgbClr val="FF3D3D"/>
                </a:solidFill>
                <a:latin typeface="Times New Roman"/>
                <a:cs typeface="Times New Roman"/>
              </a:rPr>
              <a:t>1</a:t>
            </a:r>
            <a:r>
              <a:rPr sz="2400" spc="75" baseline="8680" dirty="0">
                <a:solidFill>
                  <a:srgbClr val="FF3D3D"/>
                </a:solidFill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W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NEWTON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CORNER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CLOSE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UP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144751" y="5807785"/>
            <a:ext cx="3719829" cy="5534660"/>
            <a:chOff x="1144751" y="5807785"/>
            <a:chExt cx="3719829" cy="5534660"/>
          </a:xfrm>
        </p:grpSpPr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4816" y="5807850"/>
              <a:ext cx="3716466" cy="553141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47608" y="5810642"/>
              <a:ext cx="3714115" cy="5528945"/>
            </a:xfrm>
            <a:custGeom>
              <a:avLst/>
              <a:gdLst/>
              <a:ahLst/>
              <a:cxnLst/>
              <a:rect l="l" t="t" r="r" b="b"/>
              <a:pathLst>
                <a:path w="3714115" h="5528945">
                  <a:moveTo>
                    <a:pt x="3713673" y="0"/>
                  </a:moveTo>
                  <a:lnTo>
                    <a:pt x="0" y="0"/>
                  </a:lnTo>
                  <a:lnTo>
                    <a:pt x="0" y="5528627"/>
                  </a:lnTo>
                  <a:lnTo>
                    <a:pt x="3713673" y="5528627"/>
                  </a:lnTo>
                  <a:lnTo>
                    <a:pt x="371367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176791" y="11352180"/>
            <a:ext cx="2355850" cy="5048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4135" marR="5080" indent="-52069">
              <a:lnSpc>
                <a:spcPts val="1820"/>
              </a:lnSpc>
              <a:spcBef>
                <a:spcPts val="265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CSC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PLAZA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WEST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41105" y="11349388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51325" y="5951995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392566" y="8027678"/>
            <a:ext cx="4077335" cy="4060190"/>
            <a:chOff x="3392566" y="8027678"/>
            <a:chExt cx="4077335" cy="4060190"/>
          </a:xfrm>
        </p:grpSpPr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2566" y="8027678"/>
              <a:ext cx="181495" cy="24013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92517" y="9580161"/>
              <a:ext cx="2473921" cy="250463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995310" y="9582953"/>
              <a:ext cx="2471420" cy="2501900"/>
            </a:xfrm>
            <a:custGeom>
              <a:avLst/>
              <a:gdLst/>
              <a:ahLst/>
              <a:cxnLst/>
              <a:rect l="l" t="t" r="r" b="b"/>
              <a:pathLst>
                <a:path w="2471420" h="2501900">
                  <a:moveTo>
                    <a:pt x="2471128" y="0"/>
                  </a:moveTo>
                  <a:lnTo>
                    <a:pt x="0" y="0"/>
                  </a:lnTo>
                  <a:lnTo>
                    <a:pt x="0" y="2501843"/>
                  </a:lnTo>
                  <a:lnTo>
                    <a:pt x="2471128" y="2501843"/>
                  </a:lnTo>
                  <a:lnTo>
                    <a:pt x="247112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979817" y="12047447"/>
            <a:ext cx="235585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CSC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PLAZA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971440" y="12279203"/>
            <a:ext cx="99377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CLOSE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UP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668238" y="977217"/>
            <a:ext cx="11761470" cy="10493375"/>
            <a:chOff x="5668238" y="977217"/>
            <a:chExt cx="11761470" cy="10493375"/>
          </a:xfrm>
        </p:grpSpPr>
        <p:sp>
          <p:nvSpPr>
            <p:cNvPr id="74" name="object 74"/>
            <p:cNvSpPr/>
            <p:nvPr/>
          </p:nvSpPr>
          <p:spPr>
            <a:xfrm>
              <a:off x="5668239" y="10141401"/>
              <a:ext cx="818515" cy="1329690"/>
            </a:xfrm>
            <a:custGeom>
              <a:avLst/>
              <a:gdLst/>
              <a:ahLst/>
              <a:cxnLst/>
              <a:rect l="l" t="t" r="r" b="b"/>
              <a:pathLst>
                <a:path w="818514" h="1329690">
                  <a:moveTo>
                    <a:pt x="0" y="1329104"/>
                  </a:moveTo>
                  <a:lnTo>
                    <a:pt x="818125" y="1329104"/>
                  </a:lnTo>
                  <a:lnTo>
                    <a:pt x="798579" y="1312350"/>
                  </a:lnTo>
                  <a:lnTo>
                    <a:pt x="0" y="1329104"/>
                  </a:lnTo>
                  <a:close/>
                </a:path>
                <a:path w="818514" h="1329690">
                  <a:moveTo>
                    <a:pt x="798579" y="16753"/>
                  </a:moveTo>
                  <a:lnTo>
                    <a:pt x="798579" y="1312350"/>
                  </a:lnTo>
                  <a:lnTo>
                    <a:pt x="818125" y="1329104"/>
                  </a:lnTo>
                  <a:lnTo>
                    <a:pt x="798579" y="16753"/>
                  </a:lnTo>
                  <a:close/>
                </a:path>
                <a:path w="818514" h="1329690">
                  <a:moveTo>
                    <a:pt x="798579" y="16753"/>
                  </a:moveTo>
                  <a:lnTo>
                    <a:pt x="818125" y="1329104"/>
                  </a:lnTo>
                  <a:lnTo>
                    <a:pt x="818125" y="0"/>
                  </a:lnTo>
                  <a:lnTo>
                    <a:pt x="798579" y="16753"/>
                  </a:lnTo>
                  <a:close/>
                </a:path>
                <a:path w="818514" h="1329690">
                  <a:moveTo>
                    <a:pt x="16753" y="16753"/>
                  </a:moveTo>
                  <a:lnTo>
                    <a:pt x="798579" y="16753"/>
                  </a:lnTo>
                  <a:lnTo>
                    <a:pt x="818125" y="0"/>
                  </a:lnTo>
                  <a:lnTo>
                    <a:pt x="16753" y="16753"/>
                  </a:lnTo>
                  <a:close/>
                </a:path>
                <a:path w="818514" h="1329690">
                  <a:moveTo>
                    <a:pt x="0" y="0"/>
                  </a:moveTo>
                  <a:lnTo>
                    <a:pt x="16753" y="16753"/>
                  </a:lnTo>
                  <a:lnTo>
                    <a:pt x="818125" y="0"/>
                  </a:lnTo>
                  <a:lnTo>
                    <a:pt x="0" y="0"/>
                  </a:lnTo>
                  <a:close/>
                </a:path>
                <a:path w="818514" h="1329690">
                  <a:moveTo>
                    <a:pt x="0" y="1329104"/>
                  </a:moveTo>
                  <a:lnTo>
                    <a:pt x="798579" y="1312350"/>
                  </a:lnTo>
                  <a:lnTo>
                    <a:pt x="16753" y="1312350"/>
                  </a:lnTo>
                  <a:lnTo>
                    <a:pt x="0" y="1329104"/>
                  </a:lnTo>
                  <a:close/>
                </a:path>
                <a:path w="818514" h="1329690">
                  <a:moveTo>
                    <a:pt x="0" y="0"/>
                  </a:moveTo>
                  <a:lnTo>
                    <a:pt x="0" y="1329104"/>
                  </a:lnTo>
                  <a:lnTo>
                    <a:pt x="16753" y="1312350"/>
                  </a:lnTo>
                  <a:lnTo>
                    <a:pt x="0" y="0"/>
                  </a:lnTo>
                  <a:close/>
                </a:path>
                <a:path w="818514" h="1329690">
                  <a:moveTo>
                    <a:pt x="0" y="0"/>
                  </a:moveTo>
                  <a:lnTo>
                    <a:pt x="16753" y="1312350"/>
                  </a:lnTo>
                  <a:lnTo>
                    <a:pt x="16753" y="16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68238" y="10141401"/>
              <a:ext cx="818515" cy="1329690"/>
            </a:xfrm>
            <a:custGeom>
              <a:avLst/>
              <a:gdLst/>
              <a:ahLst/>
              <a:cxnLst/>
              <a:rect l="l" t="t" r="r" b="b"/>
              <a:pathLst>
                <a:path w="818514" h="1329690">
                  <a:moveTo>
                    <a:pt x="16753" y="1312350"/>
                  </a:moveTo>
                  <a:lnTo>
                    <a:pt x="0" y="1329104"/>
                  </a:lnTo>
                  <a:lnTo>
                    <a:pt x="798579" y="1312350"/>
                  </a:lnTo>
                  <a:lnTo>
                    <a:pt x="16753" y="1312350"/>
                  </a:lnTo>
                  <a:close/>
                </a:path>
                <a:path w="818514" h="1329690">
                  <a:moveTo>
                    <a:pt x="0" y="1329104"/>
                  </a:moveTo>
                  <a:lnTo>
                    <a:pt x="798579" y="1312350"/>
                  </a:lnTo>
                  <a:lnTo>
                    <a:pt x="818125" y="1329104"/>
                  </a:lnTo>
                  <a:lnTo>
                    <a:pt x="0" y="1329104"/>
                  </a:lnTo>
                  <a:close/>
                </a:path>
                <a:path w="818514" h="1329690">
                  <a:moveTo>
                    <a:pt x="798579" y="1312350"/>
                  </a:moveTo>
                  <a:lnTo>
                    <a:pt x="818125" y="1329104"/>
                  </a:lnTo>
                  <a:lnTo>
                    <a:pt x="798579" y="16753"/>
                  </a:lnTo>
                  <a:lnTo>
                    <a:pt x="798579" y="1312350"/>
                  </a:lnTo>
                  <a:close/>
                </a:path>
                <a:path w="818514" h="1329690">
                  <a:moveTo>
                    <a:pt x="818125" y="1329104"/>
                  </a:moveTo>
                  <a:lnTo>
                    <a:pt x="798579" y="16753"/>
                  </a:lnTo>
                  <a:lnTo>
                    <a:pt x="818125" y="0"/>
                  </a:lnTo>
                  <a:lnTo>
                    <a:pt x="818125" y="1329104"/>
                  </a:lnTo>
                  <a:close/>
                </a:path>
                <a:path w="818514" h="1329690">
                  <a:moveTo>
                    <a:pt x="798579" y="16753"/>
                  </a:moveTo>
                  <a:lnTo>
                    <a:pt x="818125" y="0"/>
                  </a:lnTo>
                  <a:lnTo>
                    <a:pt x="16753" y="16753"/>
                  </a:lnTo>
                  <a:lnTo>
                    <a:pt x="798579" y="16753"/>
                  </a:lnTo>
                  <a:close/>
                </a:path>
                <a:path w="818514" h="1329690">
                  <a:moveTo>
                    <a:pt x="818125" y="0"/>
                  </a:moveTo>
                  <a:lnTo>
                    <a:pt x="16753" y="16753"/>
                  </a:lnTo>
                  <a:lnTo>
                    <a:pt x="0" y="0"/>
                  </a:lnTo>
                  <a:lnTo>
                    <a:pt x="818125" y="0"/>
                  </a:lnTo>
                  <a:close/>
                </a:path>
                <a:path w="818514" h="1329690">
                  <a:moveTo>
                    <a:pt x="16753" y="16753"/>
                  </a:moveTo>
                  <a:lnTo>
                    <a:pt x="0" y="0"/>
                  </a:lnTo>
                  <a:lnTo>
                    <a:pt x="16753" y="1312350"/>
                  </a:lnTo>
                  <a:lnTo>
                    <a:pt x="16753" y="16753"/>
                  </a:lnTo>
                  <a:close/>
                </a:path>
                <a:path w="818514" h="1329690">
                  <a:moveTo>
                    <a:pt x="0" y="0"/>
                  </a:moveTo>
                  <a:lnTo>
                    <a:pt x="16753" y="1312350"/>
                  </a:lnTo>
                  <a:lnTo>
                    <a:pt x="0" y="13291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CC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69225" y="977282"/>
              <a:ext cx="4057119" cy="424140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3372018" y="980074"/>
              <a:ext cx="4054475" cy="4238625"/>
            </a:xfrm>
            <a:custGeom>
              <a:avLst/>
              <a:gdLst/>
              <a:ahLst/>
              <a:cxnLst/>
              <a:rect l="l" t="t" r="r" b="b"/>
              <a:pathLst>
                <a:path w="4054475" h="4238625">
                  <a:moveTo>
                    <a:pt x="4054326" y="0"/>
                  </a:moveTo>
                  <a:lnTo>
                    <a:pt x="0" y="0"/>
                  </a:lnTo>
                  <a:lnTo>
                    <a:pt x="0" y="4238614"/>
                  </a:lnTo>
                  <a:lnTo>
                    <a:pt x="4054326" y="4238614"/>
                  </a:lnTo>
                  <a:lnTo>
                    <a:pt x="405432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7252697" y="12251280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4909009" y="5220430"/>
            <a:ext cx="2217420" cy="5048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6675" marR="5080" indent="-54610">
              <a:lnSpc>
                <a:spcPts val="1820"/>
              </a:lnSpc>
              <a:spcBef>
                <a:spcPts val="265"/>
              </a:spcBef>
              <a:tabLst>
                <a:tab pos="2101215" algn="l"/>
              </a:tabLst>
            </a:pPr>
            <a:r>
              <a:rPr sz="1600" spc="5" dirty="0">
                <a:latin typeface="Times New Roman"/>
                <a:cs typeface="Times New Roman"/>
              </a:rPr>
              <a:t>VIE</a:t>
            </a:r>
            <a:r>
              <a:rPr sz="1600" spc="20" dirty="0">
                <a:latin typeface="Times New Roman"/>
                <a:cs typeface="Times New Roman"/>
              </a:rPr>
              <a:t>W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</a:t>
            </a:r>
            <a:r>
              <a:rPr sz="1600" spc="20" dirty="0">
                <a:latin typeface="Times New Roman"/>
                <a:cs typeface="Times New Roman"/>
              </a:rPr>
              <a:t>M</a:t>
            </a:r>
            <a:r>
              <a:rPr sz="1600" spc="5" dirty="0">
                <a:latin typeface="Times New Roman"/>
                <a:cs typeface="Times New Roman"/>
              </a:rPr>
              <a:t> PA40</a:t>
            </a:r>
            <a:r>
              <a:rPr sz="1600" spc="10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5" dirty="0">
                <a:solidFill>
                  <a:srgbClr val="FF3D3D"/>
                </a:solidFill>
                <a:latin typeface="Times New Roman"/>
                <a:cs typeface="Times New Roman"/>
              </a:rPr>
              <a:t>3 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WEST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221223" y="5826345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3279809" y="6204282"/>
            <a:ext cx="4124325" cy="5498465"/>
            <a:chOff x="13279809" y="6204282"/>
            <a:chExt cx="4124325" cy="5498465"/>
          </a:xfrm>
        </p:grpSpPr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79874" y="6204347"/>
              <a:ext cx="4121340" cy="549512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3282667" y="6207140"/>
              <a:ext cx="4118610" cy="5492750"/>
            </a:xfrm>
            <a:custGeom>
              <a:avLst/>
              <a:gdLst/>
              <a:ahLst/>
              <a:cxnLst/>
              <a:rect l="l" t="t" r="r" b="b"/>
              <a:pathLst>
                <a:path w="4118609" h="5492750">
                  <a:moveTo>
                    <a:pt x="0" y="0"/>
                  </a:moveTo>
                  <a:lnTo>
                    <a:pt x="4118548" y="0"/>
                  </a:lnTo>
                  <a:lnTo>
                    <a:pt x="4118548" y="5492328"/>
                  </a:lnTo>
                  <a:lnTo>
                    <a:pt x="0" y="5492328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3242044" y="11662119"/>
            <a:ext cx="2493010" cy="5048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6675" marR="5080" indent="-54610">
              <a:lnSpc>
                <a:spcPts val="1820"/>
              </a:lnSpc>
              <a:spcBef>
                <a:spcPts val="265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BOTOLPH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SOUTH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9105481" y="6095451"/>
            <a:ext cx="829310" cy="1097915"/>
            <a:chOff x="9105481" y="6095451"/>
            <a:chExt cx="829310" cy="1097915"/>
          </a:xfrm>
        </p:grpSpPr>
        <p:sp>
          <p:nvSpPr>
            <p:cNvPr id="86" name="object 86"/>
            <p:cNvSpPr/>
            <p:nvPr/>
          </p:nvSpPr>
          <p:spPr>
            <a:xfrm>
              <a:off x="9842631" y="6718119"/>
              <a:ext cx="83820" cy="257175"/>
            </a:xfrm>
            <a:custGeom>
              <a:avLst/>
              <a:gdLst/>
              <a:ahLst/>
              <a:cxnLst/>
              <a:rect l="l" t="t" r="r" b="b"/>
              <a:pathLst>
                <a:path w="83820" h="257175">
                  <a:moveTo>
                    <a:pt x="0" y="256885"/>
                  </a:moveTo>
                  <a:lnTo>
                    <a:pt x="83767" y="256885"/>
                  </a:lnTo>
                  <a:lnTo>
                    <a:pt x="75390" y="0"/>
                  </a:lnTo>
                  <a:lnTo>
                    <a:pt x="0" y="256885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842631" y="6718119"/>
              <a:ext cx="83820" cy="257175"/>
            </a:xfrm>
            <a:custGeom>
              <a:avLst/>
              <a:gdLst/>
              <a:ahLst/>
              <a:cxnLst/>
              <a:rect l="l" t="t" r="r" b="b"/>
              <a:pathLst>
                <a:path w="83820" h="257175">
                  <a:moveTo>
                    <a:pt x="75390" y="0"/>
                  </a:moveTo>
                  <a:lnTo>
                    <a:pt x="83767" y="256885"/>
                  </a:lnTo>
                  <a:lnTo>
                    <a:pt x="0" y="256885"/>
                  </a:lnTo>
                  <a:lnTo>
                    <a:pt x="7539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31462" y="6975005"/>
              <a:ext cx="100520" cy="21779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831462" y="6718119"/>
              <a:ext cx="100965" cy="472440"/>
            </a:xfrm>
            <a:custGeom>
              <a:avLst/>
              <a:gdLst/>
              <a:ahLst/>
              <a:cxnLst/>
              <a:rect l="l" t="t" r="r" b="b"/>
              <a:pathLst>
                <a:path w="100965" h="472440">
                  <a:moveTo>
                    <a:pt x="100520" y="435588"/>
                  </a:moveTo>
                  <a:lnTo>
                    <a:pt x="86559" y="0"/>
                  </a:lnTo>
                  <a:lnTo>
                    <a:pt x="0" y="298769"/>
                  </a:lnTo>
                  <a:lnTo>
                    <a:pt x="55844" y="256885"/>
                  </a:lnTo>
                  <a:lnTo>
                    <a:pt x="64221" y="471887"/>
                  </a:lnTo>
                  <a:lnTo>
                    <a:pt x="100520" y="4355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284184" y="6098243"/>
              <a:ext cx="193040" cy="55880"/>
            </a:xfrm>
            <a:custGeom>
              <a:avLst/>
              <a:gdLst/>
              <a:ahLst/>
              <a:cxnLst/>
              <a:rect l="l" t="t" r="r" b="b"/>
              <a:pathLst>
                <a:path w="193040" h="55879">
                  <a:moveTo>
                    <a:pt x="0" y="0"/>
                  </a:moveTo>
                  <a:lnTo>
                    <a:pt x="39091" y="55844"/>
                  </a:lnTo>
                  <a:lnTo>
                    <a:pt x="192664" y="55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284184" y="6098243"/>
              <a:ext cx="193040" cy="55880"/>
            </a:xfrm>
            <a:custGeom>
              <a:avLst/>
              <a:gdLst/>
              <a:ahLst/>
              <a:cxnLst/>
              <a:rect l="l" t="t" r="r" b="b"/>
              <a:pathLst>
                <a:path w="193040" h="55879">
                  <a:moveTo>
                    <a:pt x="0" y="0"/>
                  </a:moveTo>
                  <a:lnTo>
                    <a:pt x="192664" y="55844"/>
                  </a:lnTo>
                  <a:lnTo>
                    <a:pt x="39091" y="558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108262" y="6154093"/>
              <a:ext cx="391160" cy="5715"/>
            </a:xfrm>
            <a:custGeom>
              <a:avLst/>
              <a:gdLst/>
              <a:ahLst/>
              <a:cxnLst/>
              <a:rect l="l" t="t" r="r" b="b"/>
              <a:pathLst>
                <a:path w="391159" h="5714">
                  <a:moveTo>
                    <a:pt x="390918" y="5588"/>
                  </a:moveTo>
                  <a:lnTo>
                    <a:pt x="368579" y="0"/>
                  </a:lnTo>
                  <a:lnTo>
                    <a:pt x="215011" y="0"/>
                  </a:lnTo>
                  <a:lnTo>
                    <a:pt x="0" y="5588"/>
                  </a:lnTo>
                  <a:lnTo>
                    <a:pt x="390918" y="5588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108273" y="6154088"/>
              <a:ext cx="391160" cy="5715"/>
            </a:xfrm>
            <a:custGeom>
              <a:avLst/>
              <a:gdLst/>
              <a:ahLst/>
              <a:cxnLst/>
              <a:rect l="l" t="t" r="r" b="b"/>
              <a:pathLst>
                <a:path w="391159" h="5714">
                  <a:moveTo>
                    <a:pt x="368575" y="0"/>
                  </a:moveTo>
                  <a:lnTo>
                    <a:pt x="215002" y="0"/>
                  </a:lnTo>
                  <a:lnTo>
                    <a:pt x="390913" y="5584"/>
                  </a:lnTo>
                  <a:lnTo>
                    <a:pt x="368575" y="0"/>
                  </a:lnTo>
                  <a:close/>
                </a:path>
                <a:path w="391159" h="5714">
                  <a:moveTo>
                    <a:pt x="215002" y="0"/>
                  </a:moveTo>
                  <a:lnTo>
                    <a:pt x="390913" y="5584"/>
                  </a:lnTo>
                  <a:lnTo>
                    <a:pt x="0" y="5584"/>
                  </a:lnTo>
                  <a:lnTo>
                    <a:pt x="215002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108273" y="6159672"/>
              <a:ext cx="472440" cy="36830"/>
            </a:xfrm>
            <a:custGeom>
              <a:avLst/>
              <a:gdLst/>
              <a:ahLst/>
              <a:cxnLst/>
              <a:rect l="l" t="t" r="r" b="b"/>
              <a:pathLst>
                <a:path w="472440" h="36829">
                  <a:moveTo>
                    <a:pt x="22337" y="25130"/>
                  </a:moveTo>
                  <a:lnTo>
                    <a:pt x="36299" y="36299"/>
                  </a:lnTo>
                  <a:lnTo>
                    <a:pt x="471887" y="25130"/>
                  </a:lnTo>
                  <a:lnTo>
                    <a:pt x="22337" y="25130"/>
                  </a:lnTo>
                  <a:close/>
                </a:path>
                <a:path w="472440" h="36829">
                  <a:moveTo>
                    <a:pt x="0" y="0"/>
                  </a:moveTo>
                  <a:lnTo>
                    <a:pt x="22337" y="25130"/>
                  </a:lnTo>
                  <a:lnTo>
                    <a:pt x="471887" y="25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108273" y="6159672"/>
              <a:ext cx="472440" cy="36830"/>
            </a:xfrm>
            <a:custGeom>
              <a:avLst/>
              <a:gdLst/>
              <a:ahLst/>
              <a:cxnLst/>
              <a:rect l="l" t="t" r="r" b="b"/>
              <a:pathLst>
                <a:path w="472440" h="36829">
                  <a:moveTo>
                    <a:pt x="0" y="0"/>
                  </a:moveTo>
                  <a:lnTo>
                    <a:pt x="22337" y="25130"/>
                  </a:lnTo>
                  <a:lnTo>
                    <a:pt x="471887" y="25130"/>
                  </a:lnTo>
                  <a:lnTo>
                    <a:pt x="0" y="0"/>
                  </a:lnTo>
                  <a:close/>
                </a:path>
                <a:path w="472440" h="36829">
                  <a:moveTo>
                    <a:pt x="22337" y="25130"/>
                  </a:moveTo>
                  <a:lnTo>
                    <a:pt x="471887" y="25130"/>
                  </a:lnTo>
                  <a:lnTo>
                    <a:pt x="36299" y="36299"/>
                  </a:lnTo>
                  <a:lnTo>
                    <a:pt x="22337" y="2513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108273" y="6159672"/>
              <a:ext cx="472440" cy="25400"/>
            </a:xfrm>
            <a:custGeom>
              <a:avLst/>
              <a:gdLst/>
              <a:ahLst/>
              <a:cxnLst/>
              <a:rect l="l" t="t" r="r" b="b"/>
              <a:pathLst>
                <a:path w="472440" h="25400">
                  <a:moveTo>
                    <a:pt x="0" y="0"/>
                  </a:moveTo>
                  <a:lnTo>
                    <a:pt x="471887" y="25130"/>
                  </a:lnTo>
                  <a:lnTo>
                    <a:pt x="3909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108273" y="6159672"/>
              <a:ext cx="472440" cy="25400"/>
            </a:xfrm>
            <a:custGeom>
              <a:avLst/>
              <a:gdLst/>
              <a:ahLst/>
              <a:cxnLst/>
              <a:rect l="l" t="t" r="r" b="b"/>
              <a:pathLst>
                <a:path w="472440" h="25400">
                  <a:moveTo>
                    <a:pt x="0" y="0"/>
                  </a:moveTo>
                  <a:lnTo>
                    <a:pt x="390913" y="0"/>
                  </a:lnTo>
                  <a:lnTo>
                    <a:pt x="471887" y="25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108273" y="6098243"/>
              <a:ext cx="472440" cy="97790"/>
            </a:xfrm>
            <a:custGeom>
              <a:avLst/>
              <a:gdLst/>
              <a:ahLst/>
              <a:cxnLst/>
              <a:rect l="l" t="t" r="r" b="b"/>
              <a:pathLst>
                <a:path w="472440" h="97789">
                  <a:moveTo>
                    <a:pt x="36299" y="97728"/>
                  </a:moveTo>
                  <a:lnTo>
                    <a:pt x="471887" y="86559"/>
                  </a:lnTo>
                  <a:lnTo>
                    <a:pt x="175910" y="0"/>
                  </a:lnTo>
                  <a:lnTo>
                    <a:pt x="215002" y="55844"/>
                  </a:lnTo>
                  <a:lnTo>
                    <a:pt x="0" y="64221"/>
                  </a:lnTo>
                  <a:lnTo>
                    <a:pt x="36299" y="9772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0053310" y="6809213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212982" y="11687248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8" name="object 8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15" name="object 15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25" name="object 25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614686" y="11575195"/>
            <a:ext cx="1428115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229870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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659360" y="10358144"/>
            <a:ext cx="1079500" cy="792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 SITE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CONTEXT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2700" marR="71755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95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BOTOLPH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2021098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04-14-2021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43805" y="7297853"/>
            <a:ext cx="352425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95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BOTOLPH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FRONT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ELEVATION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06180" y="940918"/>
            <a:ext cx="8868410" cy="6389370"/>
            <a:chOff x="1206180" y="940918"/>
            <a:chExt cx="8868410" cy="638937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245" y="940983"/>
              <a:ext cx="4325173" cy="638584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209037" y="943775"/>
              <a:ext cx="4322445" cy="6383655"/>
            </a:xfrm>
            <a:custGeom>
              <a:avLst/>
              <a:gdLst/>
              <a:ahLst/>
              <a:cxnLst/>
              <a:rect l="l" t="t" r="r" b="b"/>
              <a:pathLst>
                <a:path w="4322445" h="6383655">
                  <a:moveTo>
                    <a:pt x="0" y="0"/>
                  </a:moveTo>
                  <a:lnTo>
                    <a:pt x="0" y="6383051"/>
                  </a:lnTo>
                  <a:lnTo>
                    <a:pt x="4322381" y="6383051"/>
                  </a:lnTo>
                  <a:lnTo>
                    <a:pt x="4322381" y="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8238" y="940983"/>
              <a:ext cx="4403356" cy="638584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671031" y="943775"/>
              <a:ext cx="4401185" cy="6383655"/>
            </a:xfrm>
            <a:custGeom>
              <a:avLst/>
              <a:gdLst/>
              <a:ahLst/>
              <a:cxnLst/>
              <a:rect l="l" t="t" r="r" b="b"/>
              <a:pathLst>
                <a:path w="4401184" h="6383655">
                  <a:moveTo>
                    <a:pt x="4400563" y="0"/>
                  </a:moveTo>
                  <a:lnTo>
                    <a:pt x="0" y="0"/>
                  </a:lnTo>
                  <a:lnTo>
                    <a:pt x="0" y="6383051"/>
                  </a:lnTo>
                  <a:lnTo>
                    <a:pt x="4400563" y="6383051"/>
                  </a:lnTo>
                  <a:lnTo>
                    <a:pt x="440056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716967" y="7297853"/>
            <a:ext cx="3449954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95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BOTOLPH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REAR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ELEVATION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576545" y="940918"/>
            <a:ext cx="5708015" cy="5222240"/>
            <a:chOff x="11576545" y="940918"/>
            <a:chExt cx="5708015" cy="5222240"/>
          </a:xfrm>
        </p:grpSpPr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76610" y="940983"/>
              <a:ext cx="5704538" cy="521868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579402" y="943775"/>
              <a:ext cx="5702300" cy="5216525"/>
            </a:xfrm>
            <a:custGeom>
              <a:avLst/>
              <a:gdLst/>
              <a:ahLst/>
              <a:cxnLst/>
              <a:rect l="l" t="t" r="r" b="b"/>
              <a:pathLst>
                <a:path w="5702300" h="5216525">
                  <a:moveTo>
                    <a:pt x="5701745" y="0"/>
                  </a:moveTo>
                  <a:lnTo>
                    <a:pt x="0" y="0"/>
                  </a:lnTo>
                  <a:lnTo>
                    <a:pt x="0" y="5215896"/>
                  </a:lnTo>
                  <a:lnTo>
                    <a:pt x="5701745" y="5215896"/>
                  </a:lnTo>
                  <a:lnTo>
                    <a:pt x="570174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1600208" y="6155828"/>
            <a:ext cx="4624070" cy="5105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5080">
              <a:lnSpc>
                <a:spcPts val="1870"/>
              </a:lnSpc>
              <a:spcBef>
                <a:spcPts val="225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CORNER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ROOF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LOOKING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BACK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TOWARD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CSC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PLAZA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(HUNTINGTON</a:t>
            </a:r>
            <a:r>
              <a:rPr sz="1600" spc="5" dirty="0">
                <a:latin typeface="Times New Roman"/>
                <a:cs typeface="Times New Roman"/>
              </a:rPr>
              <a:t> VISIBLE)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275986" y="7661830"/>
            <a:ext cx="5768975" cy="4328160"/>
            <a:chOff x="1275986" y="7661830"/>
            <a:chExt cx="5768975" cy="4328160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6051" y="7661895"/>
              <a:ext cx="5765967" cy="432517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278843" y="7664687"/>
              <a:ext cx="5763260" cy="4322445"/>
            </a:xfrm>
            <a:custGeom>
              <a:avLst/>
              <a:gdLst/>
              <a:ahLst/>
              <a:cxnLst/>
              <a:rect l="l" t="t" r="r" b="b"/>
              <a:pathLst>
                <a:path w="5763259" h="4322445">
                  <a:moveTo>
                    <a:pt x="0" y="4322381"/>
                  </a:moveTo>
                  <a:lnTo>
                    <a:pt x="0" y="0"/>
                  </a:lnTo>
                  <a:lnTo>
                    <a:pt x="5763175" y="0"/>
                  </a:lnTo>
                  <a:lnTo>
                    <a:pt x="5763175" y="4322381"/>
                  </a:lnTo>
                  <a:lnTo>
                    <a:pt x="0" y="432238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207506" y="12002772"/>
            <a:ext cx="4384040" cy="5073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5080">
              <a:lnSpc>
                <a:spcPts val="1850"/>
              </a:lnSpc>
              <a:spcBef>
                <a:spcPts val="240"/>
              </a:spcBef>
            </a:pPr>
            <a:r>
              <a:rPr sz="1600" spc="10" dirty="0">
                <a:latin typeface="Times New Roman"/>
                <a:cs typeface="Times New Roman"/>
              </a:rPr>
              <a:t>EXISTING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ROOF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LOOKING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SOUTH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TOWARDS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99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BOTOLPH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HOTEL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301631" y="7703713"/>
            <a:ext cx="5716270" cy="4286250"/>
            <a:chOff x="7301631" y="7703713"/>
            <a:chExt cx="5716270" cy="4286250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1696" y="7703778"/>
              <a:ext cx="5712915" cy="428329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304489" y="7706570"/>
              <a:ext cx="5710555" cy="4280535"/>
            </a:xfrm>
            <a:custGeom>
              <a:avLst/>
              <a:gdLst/>
              <a:ahLst/>
              <a:cxnLst/>
              <a:rect l="l" t="t" r="r" b="b"/>
              <a:pathLst>
                <a:path w="5710555" h="4280534">
                  <a:moveTo>
                    <a:pt x="0" y="4280497"/>
                  </a:moveTo>
                  <a:lnTo>
                    <a:pt x="0" y="0"/>
                  </a:lnTo>
                  <a:lnTo>
                    <a:pt x="5710122" y="0"/>
                  </a:lnTo>
                  <a:lnTo>
                    <a:pt x="5710122" y="4280497"/>
                  </a:lnTo>
                  <a:lnTo>
                    <a:pt x="0" y="42804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294581" y="12002772"/>
            <a:ext cx="4904740" cy="5073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0795">
              <a:lnSpc>
                <a:spcPts val="1850"/>
              </a:lnSpc>
              <a:spcBef>
                <a:spcPts val="240"/>
              </a:spcBef>
            </a:pPr>
            <a:r>
              <a:rPr sz="1600" spc="10" dirty="0">
                <a:latin typeface="Times New Roman"/>
                <a:cs typeface="Times New Roman"/>
              </a:rPr>
              <a:t>EXISTING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ROOF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LOOKING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SOUTHEAST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TOWARDS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BOTOLPH</a:t>
            </a:r>
            <a:r>
              <a:rPr sz="1600" spc="5" dirty="0">
                <a:latin typeface="Times New Roman"/>
                <a:cs typeface="Times New Roman"/>
              </a:rPr>
              <a:t> STREET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3207276" y="7703778"/>
            <a:ext cx="4085590" cy="4286250"/>
            <a:chOff x="13207276" y="7703778"/>
            <a:chExt cx="4085590" cy="4286250"/>
          </a:xfrm>
        </p:grpSpPr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07276" y="7703778"/>
              <a:ext cx="4082249" cy="428329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3210068" y="7706570"/>
              <a:ext cx="4079875" cy="4280535"/>
            </a:xfrm>
            <a:custGeom>
              <a:avLst/>
              <a:gdLst/>
              <a:ahLst/>
              <a:cxnLst/>
              <a:rect l="l" t="t" r="r" b="b"/>
              <a:pathLst>
                <a:path w="4079875" h="4280534">
                  <a:moveTo>
                    <a:pt x="0" y="0"/>
                  </a:moveTo>
                  <a:lnTo>
                    <a:pt x="0" y="4280497"/>
                  </a:lnTo>
                  <a:lnTo>
                    <a:pt x="4079456" y="4280497"/>
                  </a:lnTo>
                  <a:lnTo>
                    <a:pt x="4079456" y="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3236460" y="12002772"/>
            <a:ext cx="323342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EXISTING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ROOF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EAST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0633" y="8440929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639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9014" y="8440929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788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79305" y="7731701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55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9305" y="6930329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55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19014" y="774287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19014" y="6963836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80633" y="5964215"/>
            <a:ext cx="438784" cy="0"/>
          </a:xfrm>
          <a:custGeom>
            <a:avLst/>
            <a:gdLst/>
            <a:ahLst/>
            <a:cxnLst/>
            <a:rect l="l" t="t" r="r" b="b"/>
            <a:pathLst>
              <a:path w="438784">
                <a:moveTo>
                  <a:pt x="0" y="0"/>
                </a:moveTo>
                <a:lnTo>
                  <a:pt x="438381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80633" y="6126165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639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80633" y="2635870"/>
            <a:ext cx="3895725" cy="5970270"/>
          </a:xfrm>
          <a:custGeom>
            <a:avLst/>
            <a:gdLst/>
            <a:ahLst/>
            <a:cxnLst/>
            <a:rect l="l" t="t" r="r" b="b"/>
            <a:pathLst>
              <a:path w="3895725" h="5970270">
                <a:moveTo>
                  <a:pt x="0" y="5969800"/>
                </a:moveTo>
                <a:lnTo>
                  <a:pt x="3895169" y="5969800"/>
                </a:lnTo>
              </a:path>
              <a:path w="3895725" h="5970270">
                <a:moveTo>
                  <a:pt x="438381" y="5969800"/>
                </a:moveTo>
                <a:lnTo>
                  <a:pt x="438381" y="3328345"/>
                </a:lnTo>
              </a:path>
              <a:path w="3895725" h="5970270">
                <a:moveTo>
                  <a:pt x="273639" y="5805058"/>
                </a:moveTo>
                <a:lnTo>
                  <a:pt x="273639" y="3490295"/>
                </a:lnTo>
              </a:path>
              <a:path w="3895725" h="5970270">
                <a:moveTo>
                  <a:pt x="798579" y="5106999"/>
                </a:moveTo>
                <a:lnTo>
                  <a:pt x="798579" y="4327965"/>
                </a:lnTo>
              </a:path>
              <a:path w="3895725" h="5970270">
                <a:moveTo>
                  <a:pt x="438381" y="3328345"/>
                </a:moveTo>
                <a:lnTo>
                  <a:pt x="530524" y="3328345"/>
                </a:lnTo>
                <a:lnTo>
                  <a:pt x="530524" y="0"/>
                </a:lnTo>
              </a:path>
              <a:path w="3895725" h="5970270">
                <a:moveTo>
                  <a:pt x="3498671" y="5805058"/>
                </a:moveTo>
                <a:lnTo>
                  <a:pt x="3498671" y="3828155"/>
                </a:lnTo>
              </a:path>
              <a:path w="3895725" h="5970270">
                <a:moveTo>
                  <a:pt x="3498671" y="1937811"/>
                </a:moveTo>
                <a:lnTo>
                  <a:pt x="3498671" y="47468"/>
                </a:lnTo>
              </a:path>
              <a:path w="3895725" h="5970270">
                <a:moveTo>
                  <a:pt x="3730427" y="5095830"/>
                </a:moveTo>
                <a:lnTo>
                  <a:pt x="3730427" y="4294459"/>
                </a:lnTo>
              </a:path>
              <a:path w="3895725" h="5970270">
                <a:moveTo>
                  <a:pt x="3638283" y="5805058"/>
                </a:moveTo>
                <a:lnTo>
                  <a:pt x="3638283" y="5095830"/>
                </a:lnTo>
              </a:path>
              <a:path w="3895725" h="5970270">
                <a:moveTo>
                  <a:pt x="3638283" y="4294459"/>
                </a:moveTo>
                <a:lnTo>
                  <a:pt x="3638283" y="47468"/>
                </a:lnTo>
              </a:path>
              <a:path w="3895725" h="5970270">
                <a:moveTo>
                  <a:pt x="530524" y="47468"/>
                </a:moveTo>
                <a:lnTo>
                  <a:pt x="3895169" y="47468"/>
                </a:lnTo>
              </a:path>
              <a:path w="3895725" h="5970270">
                <a:moveTo>
                  <a:pt x="530524" y="0"/>
                </a:moveTo>
                <a:lnTo>
                  <a:pt x="3895169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2297" y="2822950"/>
            <a:ext cx="0" cy="5375275"/>
          </a:xfrm>
          <a:custGeom>
            <a:avLst/>
            <a:gdLst/>
            <a:ahLst/>
            <a:cxnLst/>
            <a:rect l="l" t="t" r="r" b="b"/>
            <a:pathLst>
              <a:path h="5375275">
                <a:moveTo>
                  <a:pt x="0" y="0"/>
                </a:moveTo>
                <a:lnTo>
                  <a:pt x="0" y="5375054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2685" y="2683338"/>
            <a:ext cx="0" cy="5514975"/>
          </a:xfrm>
          <a:custGeom>
            <a:avLst/>
            <a:gdLst/>
            <a:ahLst/>
            <a:cxnLst/>
            <a:rect l="l" t="t" r="r" b="b"/>
            <a:pathLst>
              <a:path h="5514975">
                <a:moveTo>
                  <a:pt x="0" y="0"/>
                </a:moveTo>
                <a:lnTo>
                  <a:pt x="0" y="5514666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5482" y="4836152"/>
            <a:ext cx="0" cy="1220470"/>
          </a:xfrm>
          <a:custGeom>
            <a:avLst/>
            <a:gdLst/>
            <a:ahLst/>
            <a:cxnLst/>
            <a:rect l="l" t="t" r="r" b="b"/>
            <a:pathLst>
              <a:path h="1220470">
                <a:moveTo>
                  <a:pt x="0" y="0"/>
                </a:moveTo>
                <a:lnTo>
                  <a:pt x="0" y="122020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7039" y="6871692"/>
            <a:ext cx="0" cy="801370"/>
          </a:xfrm>
          <a:custGeom>
            <a:avLst/>
            <a:gdLst/>
            <a:ahLst/>
            <a:cxnLst/>
            <a:rect l="l" t="t" r="r" b="b"/>
            <a:pathLst>
              <a:path h="801370">
                <a:moveTo>
                  <a:pt x="0" y="0"/>
                </a:moveTo>
                <a:lnTo>
                  <a:pt x="0" y="80137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2195" y="2822950"/>
            <a:ext cx="0" cy="5375275"/>
          </a:xfrm>
          <a:custGeom>
            <a:avLst/>
            <a:gdLst/>
            <a:ahLst/>
            <a:cxnLst/>
            <a:rect l="l" t="t" r="r" b="b"/>
            <a:pathLst>
              <a:path h="5375275">
                <a:moveTo>
                  <a:pt x="0" y="0"/>
                </a:moveTo>
                <a:lnTo>
                  <a:pt x="0" y="5375054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1807" y="2822950"/>
            <a:ext cx="0" cy="5375275"/>
          </a:xfrm>
          <a:custGeom>
            <a:avLst/>
            <a:gdLst/>
            <a:ahLst/>
            <a:cxnLst/>
            <a:rect l="l" t="t" r="r" b="b"/>
            <a:pathLst>
              <a:path h="5375275">
                <a:moveTo>
                  <a:pt x="0" y="0"/>
                </a:moveTo>
                <a:lnTo>
                  <a:pt x="0" y="5375054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9853" y="5380638"/>
            <a:ext cx="33655" cy="511175"/>
          </a:xfrm>
          <a:custGeom>
            <a:avLst/>
            <a:gdLst/>
            <a:ahLst/>
            <a:cxnLst/>
            <a:rect l="l" t="t" r="r" b="b"/>
            <a:pathLst>
              <a:path w="33654" h="511175">
                <a:moveTo>
                  <a:pt x="0" y="36299"/>
                </a:moveTo>
                <a:lnTo>
                  <a:pt x="0" y="510979"/>
                </a:lnTo>
              </a:path>
              <a:path w="33654" h="511175">
                <a:moveTo>
                  <a:pt x="33506" y="0"/>
                </a:moveTo>
                <a:lnTo>
                  <a:pt x="33506" y="510979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9857" y="653383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1997" y="410179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91997" y="4852906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3360" y="410179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33360" y="4852906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1212" y="2822950"/>
            <a:ext cx="0" cy="1220470"/>
          </a:xfrm>
          <a:custGeom>
            <a:avLst/>
            <a:gdLst/>
            <a:ahLst/>
            <a:cxnLst/>
            <a:rect l="l" t="t" r="r" b="b"/>
            <a:pathLst>
              <a:path h="1220470">
                <a:moveTo>
                  <a:pt x="0" y="0"/>
                </a:moveTo>
                <a:lnTo>
                  <a:pt x="0" y="122020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11212" y="4101794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0"/>
                </a:moveTo>
                <a:lnTo>
                  <a:pt x="0" y="37136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8883" y="2822950"/>
            <a:ext cx="0" cy="1220470"/>
          </a:xfrm>
          <a:custGeom>
            <a:avLst/>
            <a:gdLst/>
            <a:ahLst/>
            <a:cxnLst/>
            <a:rect l="l" t="t" r="r" b="b"/>
            <a:pathLst>
              <a:path h="1220470">
                <a:moveTo>
                  <a:pt x="0" y="0"/>
                </a:moveTo>
                <a:lnTo>
                  <a:pt x="0" y="122020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2575" y="282295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67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52575" y="3716465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085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52385" y="5891617"/>
            <a:ext cx="22860" cy="701040"/>
          </a:xfrm>
          <a:custGeom>
            <a:avLst/>
            <a:gdLst/>
            <a:ahLst/>
            <a:cxnLst/>
            <a:rect l="l" t="t" r="r" b="b"/>
            <a:pathLst>
              <a:path w="22860" h="701040">
                <a:moveTo>
                  <a:pt x="0" y="0"/>
                </a:moveTo>
                <a:lnTo>
                  <a:pt x="0" y="642214"/>
                </a:lnTo>
              </a:path>
              <a:path w="22860" h="701040">
                <a:moveTo>
                  <a:pt x="22337" y="642214"/>
                </a:moveTo>
                <a:lnTo>
                  <a:pt x="22337" y="70085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3748" y="5891617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01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93748" y="6232270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56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6275" y="617363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59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16275" y="6525455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4913" y="6232270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74913" y="6525455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0"/>
                </a:moveTo>
                <a:lnTo>
                  <a:pt x="0" y="837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82297" y="819800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05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91904" y="833761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234547" y="0"/>
                </a:moveTo>
                <a:lnTo>
                  <a:pt x="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63933" y="8198005"/>
            <a:ext cx="1887855" cy="0"/>
          </a:xfrm>
          <a:custGeom>
            <a:avLst/>
            <a:gdLst/>
            <a:ahLst/>
            <a:cxnLst/>
            <a:rect l="l" t="t" r="r" b="b"/>
            <a:pathLst>
              <a:path w="1887854">
                <a:moveTo>
                  <a:pt x="0" y="0"/>
                </a:moveTo>
                <a:lnTo>
                  <a:pt x="1887551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9584" y="8337616"/>
            <a:ext cx="1762125" cy="0"/>
          </a:xfrm>
          <a:custGeom>
            <a:avLst/>
            <a:gdLst/>
            <a:ahLst/>
            <a:cxnLst/>
            <a:rect l="l" t="t" r="r" b="b"/>
            <a:pathLst>
              <a:path w="1762125">
                <a:moveTo>
                  <a:pt x="0" y="0"/>
                </a:moveTo>
                <a:lnTo>
                  <a:pt x="176190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2297" y="767306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41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82297" y="687169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41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2297" y="4542967"/>
            <a:ext cx="1292860" cy="0"/>
          </a:xfrm>
          <a:custGeom>
            <a:avLst/>
            <a:gdLst/>
            <a:ahLst/>
            <a:cxnLst/>
            <a:rect l="l" t="t" r="r" b="b"/>
            <a:pathLst>
              <a:path w="1292860">
                <a:moveTo>
                  <a:pt x="0" y="0"/>
                </a:moveTo>
                <a:lnTo>
                  <a:pt x="1292805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75482" y="4836152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148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82297" y="6475195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3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75482" y="6056359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148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82297" y="4487123"/>
            <a:ext cx="1234440" cy="0"/>
          </a:xfrm>
          <a:custGeom>
            <a:avLst/>
            <a:gdLst/>
            <a:ahLst/>
            <a:cxnLst/>
            <a:rect l="l" t="t" r="r" b="b"/>
            <a:pathLst>
              <a:path w="1234439">
                <a:moveTo>
                  <a:pt x="0" y="0"/>
                </a:moveTo>
                <a:lnTo>
                  <a:pt x="1234168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6275" y="659246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44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29857" y="659246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16275" y="617363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7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92186" y="617363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6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74913" y="623227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74913" y="653383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52385" y="65338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29857" y="65338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75102" y="447316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79977" y="4473161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35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16465" y="441731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4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79977" y="441731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598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81207" y="371646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37052" y="3660621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2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75102" y="540576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24652" y="5405768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53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16465" y="5464405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35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4652" y="546440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89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16465" y="441731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16465" y="4905958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44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97630" y="4542967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97630" y="605635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75102" y="447316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75102" y="4961803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396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37052" y="28229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8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37052" y="3599191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0" y="61429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81207" y="28229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8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81207" y="3599191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27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75102" y="4961803"/>
            <a:ext cx="1477645" cy="0"/>
          </a:xfrm>
          <a:custGeom>
            <a:avLst/>
            <a:gdLst/>
            <a:ahLst/>
            <a:cxnLst/>
            <a:rect l="l" t="t" r="r" b="b"/>
            <a:pathLst>
              <a:path w="1477645">
                <a:moveTo>
                  <a:pt x="0" y="0"/>
                </a:moveTo>
                <a:lnTo>
                  <a:pt x="147709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33550" y="5380638"/>
            <a:ext cx="500380" cy="36830"/>
          </a:xfrm>
          <a:custGeom>
            <a:avLst/>
            <a:gdLst/>
            <a:ahLst/>
            <a:cxnLst/>
            <a:rect l="l" t="t" r="r" b="b"/>
            <a:pathLst>
              <a:path w="500379" h="36829">
                <a:moveTo>
                  <a:pt x="58636" y="36299"/>
                </a:moveTo>
                <a:lnTo>
                  <a:pt x="466303" y="36299"/>
                </a:lnTo>
              </a:path>
              <a:path w="500379" h="3682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16465" y="4905958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89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91997" y="4905958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11212" y="410179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16086" y="410179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7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91997" y="4101794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11212" y="404315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16086" y="404315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79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82297" y="2822950"/>
            <a:ext cx="3169285" cy="0"/>
          </a:xfrm>
          <a:custGeom>
            <a:avLst/>
            <a:gdLst/>
            <a:ahLst/>
            <a:cxnLst/>
            <a:rect l="l" t="t" r="r" b="b"/>
            <a:pathLst>
              <a:path w="3169285">
                <a:moveTo>
                  <a:pt x="0" y="0"/>
                </a:moveTo>
                <a:lnTo>
                  <a:pt x="3169187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42685" y="2683338"/>
            <a:ext cx="3308985" cy="0"/>
          </a:xfrm>
          <a:custGeom>
            <a:avLst/>
            <a:gdLst/>
            <a:ahLst/>
            <a:cxnLst/>
            <a:rect l="l" t="t" r="r" b="b"/>
            <a:pathLst>
              <a:path w="3308985">
                <a:moveTo>
                  <a:pt x="0" y="0"/>
                </a:moveTo>
                <a:lnTo>
                  <a:pt x="3308799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33360" y="4852906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33360" y="4154847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16086" y="404315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636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44718" y="404315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636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81207" y="3599191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81207" y="2901132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33550" y="5464405"/>
            <a:ext cx="0" cy="709295"/>
          </a:xfrm>
          <a:custGeom>
            <a:avLst/>
            <a:gdLst/>
            <a:ahLst/>
            <a:cxnLst/>
            <a:rect l="l" t="t" r="r" b="b"/>
            <a:pathLst>
              <a:path h="709295">
                <a:moveTo>
                  <a:pt x="0" y="0"/>
                </a:moveTo>
                <a:lnTo>
                  <a:pt x="0" y="70922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92186" y="5405768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786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74723" y="6561754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>
                <a:moveTo>
                  <a:pt x="0" y="0"/>
                </a:moveTo>
                <a:lnTo>
                  <a:pt x="45513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52385" y="6447272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52385" y="6329998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52385" y="6212725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93748" y="5777136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1144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93748" y="5564926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93748" y="5355508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93748" y="514609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93748" y="4961803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1144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05817" y="540576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24652" y="540576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99853" y="496180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8835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82579" y="496180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8835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5305" y="496180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8835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50824" y="496180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8835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33550" y="4961803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443965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33360" y="541693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418835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33360" y="553421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418835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33360" y="564869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418835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33360" y="576596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418835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16606" y="4961803"/>
            <a:ext cx="435609" cy="438784"/>
          </a:xfrm>
          <a:custGeom>
            <a:avLst/>
            <a:gdLst/>
            <a:ahLst/>
            <a:cxnLst/>
            <a:rect l="l" t="t" r="r" b="b"/>
            <a:pathLst>
              <a:path w="435610" h="438785">
                <a:moveTo>
                  <a:pt x="0" y="418835"/>
                </a:moveTo>
                <a:lnTo>
                  <a:pt x="209417" y="0"/>
                </a:lnTo>
              </a:path>
              <a:path w="435610" h="438785">
                <a:moveTo>
                  <a:pt x="435588" y="228963"/>
                </a:moveTo>
                <a:lnTo>
                  <a:pt x="16753" y="43838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68618" y="5855318"/>
            <a:ext cx="614680" cy="69850"/>
          </a:xfrm>
          <a:custGeom>
            <a:avLst/>
            <a:gdLst/>
            <a:ahLst/>
            <a:cxnLst/>
            <a:rect l="l" t="t" r="r" b="b"/>
            <a:pathLst>
              <a:path w="614679" h="69850">
                <a:moveTo>
                  <a:pt x="0" y="36299"/>
                </a:moveTo>
                <a:lnTo>
                  <a:pt x="245716" y="36299"/>
                </a:lnTo>
                <a:lnTo>
                  <a:pt x="268054" y="0"/>
                </a:lnTo>
                <a:lnTo>
                  <a:pt x="290392" y="69805"/>
                </a:lnTo>
                <a:lnTo>
                  <a:pt x="315522" y="36299"/>
                </a:lnTo>
                <a:lnTo>
                  <a:pt x="614291" y="36299"/>
                </a:lnTo>
              </a:path>
              <a:path w="614679" h="69850">
                <a:moveTo>
                  <a:pt x="583577" y="27922"/>
                </a:moveTo>
                <a:lnTo>
                  <a:pt x="276431" y="27922"/>
                </a:lnTo>
              </a:path>
              <a:path w="614679" h="69850">
                <a:moveTo>
                  <a:pt x="251301" y="27922"/>
                </a:moveTo>
                <a:lnTo>
                  <a:pt x="164741" y="2792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52385" y="6098243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52385" y="5980969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16275" y="6246231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3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16275" y="652545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3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08609" y="4417317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84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79977" y="4417317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84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779305" y="26833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849110" y="2233788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786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849110" y="264145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849110" y="278106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849110" y="326970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849110" y="340932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849110" y="389796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849110" y="403757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849110" y="452621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849110" y="466582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849110" y="51544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849110" y="52940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49110" y="57827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849110" y="592233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849110" y="641097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849110" y="655058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849110" y="703922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849110" y="717883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849110" y="766748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849110" y="780709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849110" y="829573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849110" y="843534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849110" y="892398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849110" y="9063597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786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822327" y="2233788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786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822327" y="264145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822327" y="278106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822327" y="326970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822327" y="340932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2327" y="389796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822327" y="403757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822327" y="452621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822327" y="466582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822327" y="51544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822327" y="52940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822327" y="57827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822327" y="592233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822327" y="641097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822327" y="655058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822327" y="703922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822327" y="717883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822327" y="766748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822327" y="780709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822327" y="829573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822327" y="843534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822327" y="892398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822327" y="9063597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786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22001" y="2150021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786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22001" y="255768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22001" y="26972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22001" y="318594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22001" y="332555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22001" y="381419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22001" y="395380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322001" y="444244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22001" y="458205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22001" y="507070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22001" y="521031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22001" y="569895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22001" y="583856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322001" y="632720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22001" y="646681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22001" y="695545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22001" y="7095071"/>
            <a:ext cx="0" cy="421640"/>
          </a:xfrm>
          <a:custGeom>
            <a:avLst/>
            <a:gdLst/>
            <a:ahLst/>
            <a:cxnLst/>
            <a:rect l="l" t="t" r="r" b="b"/>
            <a:pathLst>
              <a:path h="421640">
                <a:moveTo>
                  <a:pt x="0" y="0"/>
                </a:moveTo>
                <a:lnTo>
                  <a:pt x="0" y="42162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22001" y="758650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22001" y="772611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22001" y="821475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22001" y="835436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22001" y="884301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322001" y="8982623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06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298009" y="2150021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786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298009" y="255768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298009" y="26972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298009" y="318594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298009" y="332555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98009" y="381419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298009" y="395380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298009" y="444244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98009" y="458205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98009" y="507070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98009" y="521031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98009" y="569895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298009" y="583856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98009" y="632720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98009" y="646681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298009" y="695545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298009" y="7095071"/>
            <a:ext cx="0" cy="421640"/>
          </a:xfrm>
          <a:custGeom>
            <a:avLst/>
            <a:gdLst/>
            <a:ahLst/>
            <a:cxnLst/>
            <a:rect l="l" t="t" r="r" b="b"/>
            <a:pathLst>
              <a:path h="421640">
                <a:moveTo>
                  <a:pt x="0" y="0"/>
                </a:moveTo>
                <a:lnTo>
                  <a:pt x="0" y="42162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298009" y="758650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298009" y="772611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298009" y="821475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298009" y="835436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98009" y="884301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98009" y="8982623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06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425684" y="8196608"/>
            <a:ext cx="1462405" cy="744220"/>
          </a:xfrm>
          <a:custGeom>
            <a:avLst/>
            <a:gdLst/>
            <a:ahLst/>
            <a:cxnLst/>
            <a:rect l="l" t="t" r="r" b="b"/>
            <a:pathLst>
              <a:path w="1462404" h="744220">
                <a:moveTo>
                  <a:pt x="126418" y="0"/>
                </a:moveTo>
                <a:lnTo>
                  <a:pt x="128237" y="47242"/>
                </a:lnTo>
                <a:lnTo>
                  <a:pt x="133604" y="93491"/>
                </a:lnTo>
                <a:lnTo>
                  <a:pt x="142384" y="138610"/>
                </a:lnTo>
                <a:lnTo>
                  <a:pt x="154444" y="182466"/>
                </a:lnTo>
                <a:lnTo>
                  <a:pt x="169648" y="224925"/>
                </a:lnTo>
                <a:lnTo>
                  <a:pt x="187862" y="265852"/>
                </a:lnTo>
                <a:lnTo>
                  <a:pt x="208953" y="305112"/>
                </a:lnTo>
                <a:lnTo>
                  <a:pt x="232785" y="342571"/>
                </a:lnTo>
                <a:lnTo>
                  <a:pt x="259224" y="378095"/>
                </a:lnTo>
                <a:lnTo>
                  <a:pt x="288137" y="411550"/>
                </a:lnTo>
                <a:lnTo>
                  <a:pt x="319387" y="442800"/>
                </a:lnTo>
                <a:lnTo>
                  <a:pt x="352842" y="471713"/>
                </a:lnTo>
                <a:lnTo>
                  <a:pt x="388366" y="498152"/>
                </a:lnTo>
                <a:lnTo>
                  <a:pt x="425825" y="521984"/>
                </a:lnTo>
                <a:lnTo>
                  <a:pt x="465085" y="543075"/>
                </a:lnTo>
                <a:lnTo>
                  <a:pt x="506012" y="561289"/>
                </a:lnTo>
                <a:lnTo>
                  <a:pt x="548471" y="576493"/>
                </a:lnTo>
                <a:lnTo>
                  <a:pt x="592327" y="588553"/>
                </a:lnTo>
                <a:lnTo>
                  <a:pt x="637446" y="597333"/>
                </a:lnTo>
                <a:lnTo>
                  <a:pt x="683695" y="602700"/>
                </a:lnTo>
                <a:lnTo>
                  <a:pt x="730938" y="604519"/>
                </a:lnTo>
                <a:lnTo>
                  <a:pt x="778180" y="602700"/>
                </a:lnTo>
                <a:lnTo>
                  <a:pt x="824429" y="597333"/>
                </a:lnTo>
                <a:lnTo>
                  <a:pt x="869548" y="588553"/>
                </a:lnTo>
                <a:lnTo>
                  <a:pt x="913404" y="576493"/>
                </a:lnTo>
                <a:lnTo>
                  <a:pt x="955863" y="561289"/>
                </a:lnTo>
                <a:lnTo>
                  <a:pt x="996790" y="543075"/>
                </a:lnTo>
                <a:lnTo>
                  <a:pt x="1036050" y="521984"/>
                </a:lnTo>
                <a:lnTo>
                  <a:pt x="1073509" y="498152"/>
                </a:lnTo>
                <a:lnTo>
                  <a:pt x="1109033" y="471713"/>
                </a:lnTo>
                <a:lnTo>
                  <a:pt x="1142488" y="442800"/>
                </a:lnTo>
                <a:lnTo>
                  <a:pt x="1173738" y="411550"/>
                </a:lnTo>
                <a:lnTo>
                  <a:pt x="1202651" y="378095"/>
                </a:lnTo>
                <a:lnTo>
                  <a:pt x="1229090" y="342571"/>
                </a:lnTo>
                <a:lnTo>
                  <a:pt x="1252922" y="305112"/>
                </a:lnTo>
                <a:lnTo>
                  <a:pt x="1274013" y="265852"/>
                </a:lnTo>
                <a:lnTo>
                  <a:pt x="1292227" y="224925"/>
                </a:lnTo>
                <a:lnTo>
                  <a:pt x="1307431" y="182466"/>
                </a:lnTo>
                <a:lnTo>
                  <a:pt x="1319491" y="138610"/>
                </a:lnTo>
                <a:lnTo>
                  <a:pt x="1328271" y="93491"/>
                </a:lnTo>
                <a:lnTo>
                  <a:pt x="1333638" y="47242"/>
                </a:lnTo>
                <a:lnTo>
                  <a:pt x="1335457" y="0"/>
                </a:lnTo>
              </a:path>
              <a:path w="1462404" h="744220">
                <a:moveTo>
                  <a:pt x="0" y="139500"/>
                </a:moveTo>
                <a:lnTo>
                  <a:pt x="10599" y="186727"/>
                </a:lnTo>
                <a:lnTo>
                  <a:pt x="24065" y="232662"/>
                </a:lnTo>
                <a:lnTo>
                  <a:pt x="40291" y="277217"/>
                </a:lnTo>
                <a:lnTo>
                  <a:pt x="59170" y="320303"/>
                </a:lnTo>
                <a:lnTo>
                  <a:pt x="80595" y="361834"/>
                </a:lnTo>
                <a:lnTo>
                  <a:pt x="104459" y="401719"/>
                </a:lnTo>
                <a:lnTo>
                  <a:pt x="130656" y="439871"/>
                </a:lnTo>
                <a:lnTo>
                  <a:pt x="159079" y="476202"/>
                </a:lnTo>
                <a:lnTo>
                  <a:pt x="189621" y="510623"/>
                </a:lnTo>
                <a:lnTo>
                  <a:pt x="222176" y="543046"/>
                </a:lnTo>
                <a:lnTo>
                  <a:pt x="256636" y="573383"/>
                </a:lnTo>
                <a:lnTo>
                  <a:pt x="292895" y="601545"/>
                </a:lnTo>
                <a:lnTo>
                  <a:pt x="330846" y="627444"/>
                </a:lnTo>
                <a:lnTo>
                  <a:pt x="370383" y="650992"/>
                </a:lnTo>
                <a:lnTo>
                  <a:pt x="411398" y="672100"/>
                </a:lnTo>
                <a:lnTo>
                  <a:pt x="453785" y="690680"/>
                </a:lnTo>
                <a:lnTo>
                  <a:pt x="497437" y="706644"/>
                </a:lnTo>
                <a:lnTo>
                  <a:pt x="542247" y="719904"/>
                </a:lnTo>
                <a:lnTo>
                  <a:pt x="588109" y="730370"/>
                </a:lnTo>
                <a:lnTo>
                  <a:pt x="634916" y="737956"/>
                </a:lnTo>
                <a:lnTo>
                  <a:pt x="682561" y="742572"/>
                </a:lnTo>
                <a:lnTo>
                  <a:pt x="730938" y="744130"/>
                </a:lnTo>
                <a:lnTo>
                  <a:pt x="779314" y="742572"/>
                </a:lnTo>
                <a:lnTo>
                  <a:pt x="826959" y="737956"/>
                </a:lnTo>
                <a:lnTo>
                  <a:pt x="873766" y="730370"/>
                </a:lnTo>
                <a:lnTo>
                  <a:pt x="919628" y="719904"/>
                </a:lnTo>
                <a:lnTo>
                  <a:pt x="964438" y="706644"/>
                </a:lnTo>
                <a:lnTo>
                  <a:pt x="1008090" y="690680"/>
                </a:lnTo>
                <a:lnTo>
                  <a:pt x="1050477" y="672100"/>
                </a:lnTo>
                <a:lnTo>
                  <a:pt x="1091492" y="650992"/>
                </a:lnTo>
                <a:lnTo>
                  <a:pt x="1131029" y="627444"/>
                </a:lnTo>
                <a:lnTo>
                  <a:pt x="1168980" y="601545"/>
                </a:lnTo>
                <a:lnTo>
                  <a:pt x="1205239" y="573383"/>
                </a:lnTo>
                <a:lnTo>
                  <a:pt x="1239699" y="543046"/>
                </a:lnTo>
                <a:lnTo>
                  <a:pt x="1272254" y="510623"/>
                </a:lnTo>
                <a:lnTo>
                  <a:pt x="1302796" y="476202"/>
                </a:lnTo>
                <a:lnTo>
                  <a:pt x="1331219" y="439871"/>
                </a:lnTo>
                <a:lnTo>
                  <a:pt x="1357416" y="401719"/>
                </a:lnTo>
                <a:lnTo>
                  <a:pt x="1381280" y="361834"/>
                </a:lnTo>
                <a:lnTo>
                  <a:pt x="1402705" y="320303"/>
                </a:lnTo>
                <a:lnTo>
                  <a:pt x="1421584" y="277217"/>
                </a:lnTo>
                <a:lnTo>
                  <a:pt x="1437810" y="232662"/>
                </a:lnTo>
                <a:lnTo>
                  <a:pt x="1451276" y="186727"/>
                </a:lnTo>
                <a:lnTo>
                  <a:pt x="1461876" y="13950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753523" y="5696161"/>
            <a:ext cx="438784" cy="2641600"/>
          </a:xfrm>
          <a:custGeom>
            <a:avLst/>
            <a:gdLst/>
            <a:ahLst/>
            <a:cxnLst/>
            <a:rect l="l" t="t" r="r" b="b"/>
            <a:pathLst>
              <a:path w="438785" h="2641600">
                <a:moveTo>
                  <a:pt x="0" y="2641455"/>
                </a:moveTo>
                <a:lnTo>
                  <a:pt x="438381" y="2641455"/>
                </a:lnTo>
                <a:lnTo>
                  <a:pt x="438381" y="0"/>
                </a:lnTo>
                <a:lnTo>
                  <a:pt x="0" y="0"/>
                </a:lnTo>
              </a:path>
              <a:path w="438785" h="2641600">
                <a:moveTo>
                  <a:pt x="0" y="2501843"/>
                </a:moveTo>
                <a:lnTo>
                  <a:pt x="298769" y="2501843"/>
                </a:lnTo>
                <a:lnTo>
                  <a:pt x="298769" y="139611"/>
                </a:lnTo>
                <a:lnTo>
                  <a:pt x="0" y="13961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2832587" y="3500155"/>
            <a:ext cx="5410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BEDROOM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024872" y="3151126"/>
            <a:ext cx="1574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016116" y="4608673"/>
            <a:ext cx="1574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390655" y="6309145"/>
            <a:ext cx="1574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985401" y="4245682"/>
            <a:ext cx="22606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W/D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552605" y="3324245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BATH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513893" y="7305973"/>
            <a:ext cx="6902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LIVINGROOM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863302" y="5418421"/>
            <a:ext cx="4781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KITCHEN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2493466" y="2404115"/>
            <a:ext cx="3158490" cy="279400"/>
          </a:xfrm>
          <a:custGeom>
            <a:avLst/>
            <a:gdLst/>
            <a:ahLst/>
            <a:cxnLst/>
            <a:rect l="l" t="t" r="r" b="b"/>
            <a:pathLst>
              <a:path w="3158490" h="279400">
                <a:moveTo>
                  <a:pt x="0" y="279223"/>
                </a:moveTo>
                <a:lnTo>
                  <a:pt x="0" y="0"/>
                </a:lnTo>
                <a:lnTo>
                  <a:pt x="3158018" y="0"/>
                </a:lnTo>
              </a:path>
              <a:path w="3158490" h="279400">
                <a:moveTo>
                  <a:pt x="22337" y="279223"/>
                </a:moveTo>
                <a:lnTo>
                  <a:pt x="22337" y="22337"/>
                </a:lnTo>
                <a:lnTo>
                  <a:pt x="3158018" y="2233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592076" y="2475404"/>
            <a:ext cx="6584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FIRE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ESCAPE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26" name="object 226"/>
          <p:cNvGrpSpPr/>
          <p:nvPr/>
        </p:nvGrpSpPr>
        <p:grpSpPr>
          <a:xfrm>
            <a:off x="2186190" y="2677623"/>
            <a:ext cx="2940685" cy="6243955"/>
            <a:chOff x="2186190" y="2677623"/>
            <a:chExt cx="2940685" cy="6243955"/>
          </a:xfrm>
        </p:grpSpPr>
        <p:sp>
          <p:nvSpPr>
            <p:cNvPr id="227" name="object 227"/>
            <p:cNvSpPr/>
            <p:nvPr/>
          </p:nvSpPr>
          <p:spPr>
            <a:xfrm>
              <a:off x="2191905" y="2683338"/>
              <a:ext cx="2929255" cy="3152775"/>
            </a:xfrm>
            <a:custGeom>
              <a:avLst/>
              <a:gdLst/>
              <a:ahLst/>
              <a:cxnLst/>
              <a:rect l="l" t="t" r="r" b="b"/>
              <a:pathLst>
                <a:path w="2929254" h="3152775">
                  <a:moveTo>
                    <a:pt x="0" y="3012822"/>
                  </a:moveTo>
                  <a:lnTo>
                    <a:pt x="150780" y="3012822"/>
                  </a:lnTo>
                </a:path>
                <a:path w="2929254" h="3152775">
                  <a:moveTo>
                    <a:pt x="0" y="3152434"/>
                  </a:moveTo>
                  <a:lnTo>
                    <a:pt x="150780" y="3152434"/>
                  </a:lnTo>
                </a:path>
                <a:path w="2929254" h="3152775">
                  <a:moveTo>
                    <a:pt x="2929055" y="139611"/>
                  </a:moveTo>
                  <a:lnTo>
                    <a:pt x="2929055" y="106104"/>
                  </a:lnTo>
                  <a:lnTo>
                    <a:pt x="2895548" y="106104"/>
                  </a:lnTo>
                  <a:lnTo>
                    <a:pt x="2895548" y="0"/>
                  </a:lnTo>
                </a:path>
                <a:path w="2929254" h="3152775">
                  <a:moveTo>
                    <a:pt x="2465544" y="139611"/>
                  </a:moveTo>
                  <a:lnTo>
                    <a:pt x="2465544" y="106104"/>
                  </a:lnTo>
                  <a:lnTo>
                    <a:pt x="2499051" y="106104"/>
                  </a:lnTo>
                  <a:lnTo>
                    <a:pt x="2499051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690956" y="2711260"/>
              <a:ext cx="396875" cy="78740"/>
            </a:xfrm>
            <a:custGeom>
              <a:avLst/>
              <a:gdLst/>
              <a:ahLst/>
              <a:cxnLst/>
              <a:rect l="l" t="t" r="r" b="b"/>
              <a:pathLst>
                <a:path w="396875" h="78739">
                  <a:moveTo>
                    <a:pt x="396497" y="78182"/>
                  </a:moveTo>
                  <a:lnTo>
                    <a:pt x="0" y="78182"/>
                  </a:lnTo>
                </a:path>
                <a:path w="396875" h="78739">
                  <a:moveTo>
                    <a:pt x="0" y="0"/>
                  </a:moveTo>
                  <a:lnTo>
                    <a:pt x="0" y="78182"/>
                  </a:lnTo>
                </a:path>
                <a:path w="396875" h="78739">
                  <a:moveTo>
                    <a:pt x="396497" y="0"/>
                  </a:moveTo>
                  <a:lnTo>
                    <a:pt x="396497" y="78182"/>
                  </a:lnTo>
                </a:path>
                <a:path w="396875" h="78739">
                  <a:moveTo>
                    <a:pt x="25130" y="44675"/>
                  </a:moveTo>
                  <a:lnTo>
                    <a:pt x="374159" y="44675"/>
                  </a:lnTo>
                </a:path>
                <a:path w="396875" h="78739">
                  <a:moveTo>
                    <a:pt x="25130" y="33506"/>
                  </a:moveTo>
                  <a:lnTo>
                    <a:pt x="374159" y="33506"/>
                  </a:lnTo>
                </a:path>
                <a:path w="396875" h="78739">
                  <a:moveTo>
                    <a:pt x="0" y="22337"/>
                  </a:moveTo>
                  <a:lnTo>
                    <a:pt x="25130" y="22337"/>
                  </a:lnTo>
                  <a:lnTo>
                    <a:pt x="25130" y="55844"/>
                  </a:lnTo>
                  <a:lnTo>
                    <a:pt x="0" y="55844"/>
                  </a:lnTo>
                </a:path>
                <a:path w="396875" h="78739">
                  <a:moveTo>
                    <a:pt x="374159" y="55844"/>
                  </a:moveTo>
                  <a:lnTo>
                    <a:pt x="396497" y="55844"/>
                  </a:lnTo>
                </a:path>
                <a:path w="396875" h="78739">
                  <a:moveTo>
                    <a:pt x="374159" y="55844"/>
                  </a:moveTo>
                  <a:lnTo>
                    <a:pt x="374159" y="22337"/>
                  </a:lnTo>
                  <a:lnTo>
                    <a:pt x="396497" y="22337"/>
                  </a:lnTo>
                </a:path>
                <a:path w="396875" h="78739">
                  <a:moveTo>
                    <a:pt x="396497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753144" y="2683338"/>
              <a:ext cx="466725" cy="139700"/>
            </a:xfrm>
            <a:custGeom>
              <a:avLst/>
              <a:gdLst/>
              <a:ahLst/>
              <a:cxnLst/>
              <a:rect l="l" t="t" r="r" b="b"/>
              <a:pathLst>
                <a:path w="466725" h="139700">
                  <a:moveTo>
                    <a:pt x="0" y="139611"/>
                  </a:moveTo>
                  <a:lnTo>
                    <a:pt x="0" y="106104"/>
                  </a:lnTo>
                  <a:lnTo>
                    <a:pt x="36299" y="106104"/>
                  </a:lnTo>
                  <a:lnTo>
                    <a:pt x="36299" y="0"/>
                  </a:lnTo>
                </a:path>
                <a:path w="466725" h="139700">
                  <a:moveTo>
                    <a:pt x="466303" y="139611"/>
                  </a:moveTo>
                  <a:lnTo>
                    <a:pt x="466303" y="106104"/>
                  </a:lnTo>
                  <a:lnTo>
                    <a:pt x="432796" y="106104"/>
                  </a:lnTo>
                  <a:lnTo>
                    <a:pt x="432796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789443" y="2711260"/>
              <a:ext cx="396875" cy="78740"/>
            </a:xfrm>
            <a:custGeom>
              <a:avLst/>
              <a:gdLst/>
              <a:ahLst/>
              <a:cxnLst/>
              <a:rect l="l" t="t" r="r" b="b"/>
              <a:pathLst>
                <a:path w="396875" h="78739">
                  <a:moveTo>
                    <a:pt x="0" y="78182"/>
                  </a:moveTo>
                  <a:lnTo>
                    <a:pt x="396497" y="78182"/>
                  </a:lnTo>
                </a:path>
                <a:path w="396875" h="78739">
                  <a:moveTo>
                    <a:pt x="396497" y="0"/>
                  </a:moveTo>
                  <a:lnTo>
                    <a:pt x="396497" y="78182"/>
                  </a:lnTo>
                </a:path>
                <a:path w="396875" h="78739">
                  <a:moveTo>
                    <a:pt x="0" y="0"/>
                  </a:moveTo>
                  <a:lnTo>
                    <a:pt x="0" y="78182"/>
                  </a:lnTo>
                </a:path>
                <a:path w="396875" h="78739">
                  <a:moveTo>
                    <a:pt x="371367" y="44675"/>
                  </a:moveTo>
                  <a:lnTo>
                    <a:pt x="22337" y="44675"/>
                  </a:lnTo>
                </a:path>
                <a:path w="396875" h="78739">
                  <a:moveTo>
                    <a:pt x="371367" y="33506"/>
                  </a:moveTo>
                  <a:lnTo>
                    <a:pt x="22337" y="33506"/>
                  </a:lnTo>
                </a:path>
                <a:path w="396875" h="78739">
                  <a:moveTo>
                    <a:pt x="396497" y="22337"/>
                  </a:moveTo>
                  <a:lnTo>
                    <a:pt x="371367" y="22337"/>
                  </a:lnTo>
                  <a:lnTo>
                    <a:pt x="371367" y="55844"/>
                  </a:lnTo>
                  <a:lnTo>
                    <a:pt x="396497" y="55844"/>
                  </a:lnTo>
                </a:path>
                <a:path w="396875" h="78739">
                  <a:moveTo>
                    <a:pt x="22337" y="55844"/>
                  </a:moveTo>
                  <a:lnTo>
                    <a:pt x="0" y="55844"/>
                  </a:lnTo>
                </a:path>
                <a:path w="396875" h="78739">
                  <a:moveTo>
                    <a:pt x="22337" y="55844"/>
                  </a:moveTo>
                  <a:lnTo>
                    <a:pt x="22337" y="22337"/>
                  </a:lnTo>
                  <a:lnTo>
                    <a:pt x="0" y="22337"/>
                  </a:lnTo>
                </a:path>
                <a:path w="396875" h="78739">
                  <a:moveTo>
                    <a:pt x="0" y="0"/>
                  </a:moveTo>
                  <a:lnTo>
                    <a:pt x="39649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2022" y="3247370"/>
              <a:ext cx="247788" cy="102637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3632698" y="3339514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4">
                  <a:moveTo>
                    <a:pt x="259677" y="248509"/>
                  </a:moveTo>
                  <a:lnTo>
                    <a:pt x="248509" y="259677"/>
                  </a:lnTo>
                  <a:lnTo>
                    <a:pt x="0" y="11168"/>
                  </a:lnTo>
                  <a:lnTo>
                    <a:pt x="11168" y="0"/>
                  </a:lnTo>
                  <a:lnTo>
                    <a:pt x="259677" y="24850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2022" y="3147524"/>
              <a:ext cx="247788" cy="102637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632698" y="2901132"/>
              <a:ext cx="259715" cy="257175"/>
            </a:xfrm>
            <a:custGeom>
              <a:avLst/>
              <a:gdLst/>
              <a:ahLst/>
              <a:cxnLst/>
              <a:rect l="l" t="t" r="r" b="b"/>
              <a:pathLst>
                <a:path w="259714" h="257175">
                  <a:moveTo>
                    <a:pt x="259677" y="11168"/>
                  </a:moveTo>
                  <a:lnTo>
                    <a:pt x="248509" y="0"/>
                  </a:lnTo>
                  <a:lnTo>
                    <a:pt x="0" y="245716"/>
                  </a:lnTo>
                  <a:lnTo>
                    <a:pt x="11168" y="256885"/>
                  </a:lnTo>
                  <a:lnTo>
                    <a:pt x="259677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333550" y="8198004"/>
              <a:ext cx="466725" cy="139700"/>
            </a:xfrm>
            <a:custGeom>
              <a:avLst/>
              <a:gdLst/>
              <a:ahLst/>
              <a:cxnLst/>
              <a:rect l="l" t="t" r="r" b="b"/>
              <a:pathLst>
                <a:path w="466725" h="139700">
                  <a:moveTo>
                    <a:pt x="466303" y="0"/>
                  </a:moveTo>
                  <a:lnTo>
                    <a:pt x="466303" y="33506"/>
                  </a:lnTo>
                  <a:lnTo>
                    <a:pt x="430004" y="33506"/>
                  </a:lnTo>
                  <a:lnTo>
                    <a:pt x="430004" y="139611"/>
                  </a:lnTo>
                </a:path>
                <a:path w="466725" h="139700">
                  <a:moveTo>
                    <a:pt x="0" y="0"/>
                  </a:moveTo>
                  <a:lnTo>
                    <a:pt x="0" y="33506"/>
                  </a:lnTo>
                  <a:lnTo>
                    <a:pt x="36299" y="33506"/>
                  </a:lnTo>
                  <a:lnTo>
                    <a:pt x="36299" y="13961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369849" y="8231511"/>
              <a:ext cx="393700" cy="81280"/>
            </a:xfrm>
            <a:custGeom>
              <a:avLst/>
              <a:gdLst/>
              <a:ahLst/>
              <a:cxnLst/>
              <a:rect l="l" t="t" r="r" b="b"/>
              <a:pathLst>
                <a:path w="393700" h="81279">
                  <a:moveTo>
                    <a:pt x="393705" y="0"/>
                  </a:moveTo>
                  <a:lnTo>
                    <a:pt x="0" y="0"/>
                  </a:lnTo>
                </a:path>
                <a:path w="393700" h="81279">
                  <a:moveTo>
                    <a:pt x="0" y="80974"/>
                  </a:moveTo>
                  <a:lnTo>
                    <a:pt x="0" y="0"/>
                  </a:lnTo>
                </a:path>
                <a:path w="393700" h="81279">
                  <a:moveTo>
                    <a:pt x="393705" y="80974"/>
                  </a:moveTo>
                  <a:lnTo>
                    <a:pt x="393705" y="0"/>
                  </a:lnTo>
                </a:path>
                <a:path w="393700" h="81279">
                  <a:moveTo>
                    <a:pt x="22337" y="33506"/>
                  </a:moveTo>
                  <a:lnTo>
                    <a:pt x="371367" y="33506"/>
                  </a:lnTo>
                </a:path>
                <a:path w="393700" h="81279">
                  <a:moveTo>
                    <a:pt x="22337" y="47468"/>
                  </a:moveTo>
                  <a:lnTo>
                    <a:pt x="371367" y="47468"/>
                  </a:lnTo>
                </a:path>
                <a:path w="393700" h="81279">
                  <a:moveTo>
                    <a:pt x="0" y="58636"/>
                  </a:moveTo>
                  <a:lnTo>
                    <a:pt x="22337" y="58636"/>
                  </a:lnTo>
                  <a:lnTo>
                    <a:pt x="22337" y="22337"/>
                  </a:lnTo>
                  <a:lnTo>
                    <a:pt x="0" y="22337"/>
                  </a:lnTo>
                </a:path>
                <a:path w="393700" h="81279">
                  <a:moveTo>
                    <a:pt x="371367" y="22337"/>
                  </a:moveTo>
                  <a:lnTo>
                    <a:pt x="393705" y="22337"/>
                  </a:lnTo>
                </a:path>
                <a:path w="393700" h="81279">
                  <a:moveTo>
                    <a:pt x="371367" y="22337"/>
                  </a:moveTo>
                  <a:lnTo>
                    <a:pt x="371367" y="58636"/>
                  </a:lnTo>
                  <a:lnTo>
                    <a:pt x="393705" y="58636"/>
                  </a:lnTo>
                </a:path>
                <a:path w="393700" h="81279">
                  <a:moveTo>
                    <a:pt x="393705" y="80974"/>
                  </a:moveTo>
                  <a:lnTo>
                    <a:pt x="0" y="809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342685" y="5115376"/>
              <a:ext cx="139700" cy="466725"/>
            </a:xfrm>
            <a:custGeom>
              <a:avLst/>
              <a:gdLst/>
              <a:ahLst/>
              <a:cxnLst/>
              <a:rect l="l" t="t" r="r" b="b"/>
              <a:pathLst>
                <a:path w="139700" h="466725">
                  <a:moveTo>
                    <a:pt x="139611" y="0"/>
                  </a:moveTo>
                  <a:lnTo>
                    <a:pt x="108897" y="0"/>
                  </a:lnTo>
                  <a:lnTo>
                    <a:pt x="108897" y="36299"/>
                  </a:lnTo>
                  <a:lnTo>
                    <a:pt x="0" y="36299"/>
                  </a:lnTo>
                </a:path>
                <a:path w="139700" h="466725">
                  <a:moveTo>
                    <a:pt x="139611" y="466303"/>
                  </a:moveTo>
                  <a:lnTo>
                    <a:pt x="108897" y="466303"/>
                  </a:lnTo>
                  <a:lnTo>
                    <a:pt x="108897" y="430004"/>
                  </a:lnTo>
                  <a:lnTo>
                    <a:pt x="0" y="43000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373400" y="5151675"/>
              <a:ext cx="78740" cy="393700"/>
            </a:xfrm>
            <a:custGeom>
              <a:avLst/>
              <a:gdLst/>
              <a:ahLst/>
              <a:cxnLst/>
              <a:rect l="l" t="t" r="r" b="b"/>
              <a:pathLst>
                <a:path w="78739" h="393700">
                  <a:moveTo>
                    <a:pt x="78182" y="0"/>
                  </a:moveTo>
                  <a:lnTo>
                    <a:pt x="78182" y="393705"/>
                  </a:lnTo>
                </a:path>
                <a:path w="78739" h="393700">
                  <a:moveTo>
                    <a:pt x="0" y="393705"/>
                  </a:moveTo>
                  <a:lnTo>
                    <a:pt x="78182" y="393705"/>
                  </a:lnTo>
                </a:path>
                <a:path w="78739" h="393700">
                  <a:moveTo>
                    <a:pt x="0" y="0"/>
                  </a:moveTo>
                  <a:lnTo>
                    <a:pt x="78182" y="0"/>
                  </a:lnTo>
                </a:path>
                <a:path w="78739" h="393700">
                  <a:moveTo>
                    <a:pt x="44675" y="371367"/>
                  </a:moveTo>
                  <a:lnTo>
                    <a:pt x="44675" y="22337"/>
                  </a:lnTo>
                </a:path>
                <a:path w="78739" h="393700">
                  <a:moveTo>
                    <a:pt x="33506" y="371367"/>
                  </a:moveTo>
                  <a:lnTo>
                    <a:pt x="33506" y="22337"/>
                  </a:lnTo>
                </a:path>
                <a:path w="78739" h="393700">
                  <a:moveTo>
                    <a:pt x="22337" y="393705"/>
                  </a:moveTo>
                  <a:lnTo>
                    <a:pt x="22337" y="371367"/>
                  </a:lnTo>
                  <a:lnTo>
                    <a:pt x="55844" y="371367"/>
                  </a:lnTo>
                  <a:lnTo>
                    <a:pt x="55844" y="393705"/>
                  </a:lnTo>
                </a:path>
                <a:path w="78739" h="393700">
                  <a:moveTo>
                    <a:pt x="55844" y="22337"/>
                  </a:moveTo>
                  <a:lnTo>
                    <a:pt x="55844" y="0"/>
                  </a:lnTo>
                </a:path>
                <a:path w="78739" h="393700">
                  <a:moveTo>
                    <a:pt x="55844" y="22337"/>
                  </a:moveTo>
                  <a:lnTo>
                    <a:pt x="22337" y="22337"/>
                  </a:lnTo>
                  <a:lnTo>
                    <a:pt x="22337" y="0"/>
                  </a:lnTo>
                </a:path>
                <a:path w="78739" h="393700">
                  <a:moveTo>
                    <a:pt x="0" y="0"/>
                  </a:moveTo>
                  <a:lnTo>
                    <a:pt x="0" y="39370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342685" y="3998481"/>
              <a:ext cx="139700" cy="327025"/>
            </a:xfrm>
            <a:custGeom>
              <a:avLst/>
              <a:gdLst/>
              <a:ahLst/>
              <a:cxnLst/>
              <a:rect l="l" t="t" r="r" b="b"/>
              <a:pathLst>
                <a:path w="139700" h="327025">
                  <a:moveTo>
                    <a:pt x="139611" y="0"/>
                  </a:moveTo>
                  <a:lnTo>
                    <a:pt x="108897" y="0"/>
                  </a:lnTo>
                  <a:lnTo>
                    <a:pt x="108897" y="33506"/>
                  </a:lnTo>
                  <a:lnTo>
                    <a:pt x="0" y="33506"/>
                  </a:lnTo>
                </a:path>
                <a:path w="139700" h="327025">
                  <a:moveTo>
                    <a:pt x="139611" y="326691"/>
                  </a:moveTo>
                  <a:lnTo>
                    <a:pt x="108897" y="326691"/>
                  </a:lnTo>
                  <a:lnTo>
                    <a:pt x="108897" y="290392"/>
                  </a:lnTo>
                  <a:lnTo>
                    <a:pt x="0" y="29039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373400" y="4031988"/>
              <a:ext cx="78740" cy="257175"/>
            </a:xfrm>
            <a:custGeom>
              <a:avLst/>
              <a:gdLst/>
              <a:ahLst/>
              <a:cxnLst/>
              <a:rect l="l" t="t" r="r" b="b"/>
              <a:pathLst>
                <a:path w="78739" h="257175">
                  <a:moveTo>
                    <a:pt x="78182" y="0"/>
                  </a:moveTo>
                  <a:lnTo>
                    <a:pt x="78182" y="256885"/>
                  </a:lnTo>
                </a:path>
                <a:path w="78739" h="257175">
                  <a:moveTo>
                    <a:pt x="0" y="256885"/>
                  </a:moveTo>
                  <a:lnTo>
                    <a:pt x="78182" y="256885"/>
                  </a:lnTo>
                </a:path>
                <a:path w="78739" h="257175">
                  <a:moveTo>
                    <a:pt x="0" y="0"/>
                  </a:moveTo>
                  <a:lnTo>
                    <a:pt x="78182" y="0"/>
                  </a:lnTo>
                </a:path>
                <a:path w="78739" h="257175">
                  <a:moveTo>
                    <a:pt x="44675" y="234547"/>
                  </a:moveTo>
                  <a:lnTo>
                    <a:pt x="44675" y="25130"/>
                  </a:lnTo>
                </a:path>
                <a:path w="78739" h="257175">
                  <a:moveTo>
                    <a:pt x="33506" y="234547"/>
                  </a:moveTo>
                  <a:lnTo>
                    <a:pt x="33506" y="25130"/>
                  </a:lnTo>
                </a:path>
                <a:path w="78739" h="257175">
                  <a:moveTo>
                    <a:pt x="22337" y="256885"/>
                  </a:moveTo>
                  <a:lnTo>
                    <a:pt x="22337" y="234547"/>
                  </a:lnTo>
                  <a:lnTo>
                    <a:pt x="55844" y="234547"/>
                  </a:lnTo>
                  <a:lnTo>
                    <a:pt x="55844" y="256885"/>
                  </a:lnTo>
                </a:path>
                <a:path w="78739" h="257175">
                  <a:moveTo>
                    <a:pt x="55844" y="25130"/>
                  </a:moveTo>
                  <a:lnTo>
                    <a:pt x="55844" y="0"/>
                  </a:lnTo>
                </a:path>
                <a:path w="78739" h="257175">
                  <a:moveTo>
                    <a:pt x="55844" y="25130"/>
                  </a:moveTo>
                  <a:lnTo>
                    <a:pt x="22337" y="25130"/>
                  </a:lnTo>
                  <a:lnTo>
                    <a:pt x="22337" y="0"/>
                  </a:lnTo>
                </a:path>
                <a:path w="78739" h="257175">
                  <a:moveTo>
                    <a:pt x="0" y="0"/>
                  </a:moveTo>
                  <a:lnTo>
                    <a:pt x="0" y="25688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26263" y="8756452"/>
              <a:ext cx="466725" cy="159385"/>
            </a:xfrm>
            <a:custGeom>
              <a:avLst/>
              <a:gdLst/>
              <a:ahLst/>
              <a:cxnLst/>
              <a:rect l="l" t="t" r="r" b="b"/>
              <a:pathLst>
                <a:path w="466725" h="159384">
                  <a:moveTo>
                    <a:pt x="466303" y="0"/>
                  </a:moveTo>
                  <a:lnTo>
                    <a:pt x="466303" y="55844"/>
                  </a:lnTo>
                  <a:lnTo>
                    <a:pt x="430004" y="55844"/>
                  </a:lnTo>
                  <a:lnTo>
                    <a:pt x="430004" y="159157"/>
                  </a:lnTo>
                </a:path>
                <a:path w="466725" h="159384">
                  <a:moveTo>
                    <a:pt x="0" y="0"/>
                  </a:moveTo>
                  <a:lnTo>
                    <a:pt x="0" y="55844"/>
                  </a:lnTo>
                  <a:lnTo>
                    <a:pt x="33506" y="55844"/>
                  </a:lnTo>
                  <a:lnTo>
                    <a:pt x="33506" y="159157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59769" y="8812296"/>
              <a:ext cx="396875" cy="78740"/>
            </a:xfrm>
            <a:custGeom>
              <a:avLst/>
              <a:gdLst/>
              <a:ahLst/>
              <a:cxnLst/>
              <a:rect l="l" t="t" r="r" b="b"/>
              <a:pathLst>
                <a:path w="396875" h="78740">
                  <a:moveTo>
                    <a:pt x="396497" y="0"/>
                  </a:moveTo>
                  <a:lnTo>
                    <a:pt x="0" y="0"/>
                  </a:lnTo>
                </a:path>
                <a:path w="396875" h="78740">
                  <a:moveTo>
                    <a:pt x="0" y="78182"/>
                  </a:moveTo>
                  <a:lnTo>
                    <a:pt x="0" y="0"/>
                  </a:lnTo>
                </a:path>
                <a:path w="396875" h="78740">
                  <a:moveTo>
                    <a:pt x="396497" y="78182"/>
                  </a:moveTo>
                  <a:lnTo>
                    <a:pt x="396497" y="0"/>
                  </a:lnTo>
                </a:path>
                <a:path w="396875" h="78740">
                  <a:moveTo>
                    <a:pt x="25130" y="33506"/>
                  </a:moveTo>
                  <a:lnTo>
                    <a:pt x="374159" y="33506"/>
                  </a:lnTo>
                </a:path>
                <a:path w="396875" h="78740">
                  <a:moveTo>
                    <a:pt x="25130" y="44675"/>
                  </a:moveTo>
                  <a:lnTo>
                    <a:pt x="374159" y="44675"/>
                  </a:lnTo>
                </a:path>
                <a:path w="396875" h="78740">
                  <a:moveTo>
                    <a:pt x="0" y="55844"/>
                  </a:moveTo>
                  <a:lnTo>
                    <a:pt x="25130" y="55844"/>
                  </a:lnTo>
                  <a:lnTo>
                    <a:pt x="25130" y="22337"/>
                  </a:lnTo>
                  <a:lnTo>
                    <a:pt x="0" y="22337"/>
                  </a:lnTo>
                </a:path>
                <a:path w="396875" h="78740">
                  <a:moveTo>
                    <a:pt x="374159" y="22337"/>
                  </a:moveTo>
                  <a:lnTo>
                    <a:pt x="396497" y="22337"/>
                  </a:lnTo>
                </a:path>
                <a:path w="396875" h="78740">
                  <a:moveTo>
                    <a:pt x="374159" y="22337"/>
                  </a:moveTo>
                  <a:lnTo>
                    <a:pt x="374159" y="55844"/>
                  </a:lnTo>
                  <a:lnTo>
                    <a:pt x="396497" y="55844"/>
                  </a:lnTo>
                </a:path>
                <a:path w="396875" h="78740">
                  <a:moveTo>
                    <a:pt x="396497" y="78182"/>
                  </a:moveTo>
                  <a:lnTo>
                    <a:pt x="0" y="7818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48411" y="8365538"/>
              <a:ext cx="393700" cy="435609"/>
            </a:xfrm>
            <a:custGeom>
              <a:avLst/>
              <a:gdLst/>
              <a:ahLst/>
              <a:cxnLst/>
              <a:rect l="l" t="t" r="r" b="b"/>
              <a:pathLst>
                <a:path w="393700" h="435609">
                  <a:moveTo>
                    <a:pt x="0" y="362990"/>
                  </a:moveTo>
                  <a:lnTo>
                    <a:pt x="44675" y="396497"/>
                  </a:lnTo>
                  <a:lnTo>
                    <a:pt x="67013" y="368575"/>
                  </a:lnTo>
                  <a:lnTo>
                    <a:pt x="147988" y="435588"/>
                  </a:lnTo>
                </a:path>
                <a:path w="393700" h="435609">
                  <a:moveTo>
                    <a:pt x="293184" y="0"/>
                  </a:moveTo>
                  <a:lnTo>
                    <a:pt x="335068" y="33506"/>
                  </a:lnTo>
                  <a:lnTo>
                    <a:pt x="312730" y="61429"/>
                  </a:lnTo>
                  <a:lnTo>
                    <a:pt x="393705" y="12565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515424" y="8426967"/>
              <a:ext cx="307340" cy="357505"/>
            </a:xfrm>
            <a:custGeom>
              <a:avLst/>
              <a:gdLst/>
              <a:ahLst/>
              <a:cxnLst/>
              <a:rect l="l" t="t" r="r" b="b"/>
              <a:pathLst>
                <a:path w="307339" h="357504">
                  <a:moveTo>
                    <a:pt x="0" y="307145"/>
                  </a:moveTo>
                  <a:lnTo>
                    <a:pt x="245716" y="0"/>
                  </a:lnTo>
                </a:path>
                <a:path w="307339" h="357504">
                  <a:moveTo>
                    <a:pt x="307145" y="47468"/>
                  </a:moveTo>
                  <a:lnTo>
                    <a:pt x="245716" y="0"/>
                  </a:lnTo>
                </a:path>
                <a:path w="307339" h="357504">
                  <a:moveTo>
                    <a:pt x="61429" y="357406"/>
                  </a:moveTo>
                  <a:lnTo>
                    <a:pt x="0" y="307145"/>
                  </a:lnTo>
                </a:path>
                <a:path w="307339" h="357504">
                  <a:moveTo>
                    <a:pt x="256885" y="39091"/>
                  </a:moveTo>
                  <a:lnTo>
                    <a:pt x="39091" y="309938"/>
                  </a:lnTo>
                </a:path>
                <a:path w="307339" h="357504">
                  <a:moveTo>
                    <a:pt x="268054" y="44675"/>
                  </a:moveTo>
                  <a:lnTo>
                    <a:pt x="47468" y="318314"/>
                  </a:lnTo>
                </a:path>
                <a:path w="307339" h="357504">
                  <a:moveTo>
                    <a:pt x="290392" y="33506"/>
                  </a:moveTo>
                  <a:lnTo>
                    <a:pt x="276431" y="53052"/>
                  </a:lnTo>
                  <a:lnTo>
                    <a:pt x="248509" y="30714"/>
                  </a:lnTo>
                  <a:lnTo>
                    <a:pt x="262470" y="13961"/>
                  </a:lnTo>
                </a:path>
                <a:path w="307339" h="357504">
                  <a:moveTo>
                    <a:pt x="30714" y="304353"/>
                  </a:moveTo>
                  <a:lnTo>
                    <a:pt x="16753" y="321107"/>
                  </a:lnTo>
                </a:path>
                <a:path w="307339" h="357504">
                  <a:moveTo>
                    <a:pt x="30714" y="304353"/>
                  </a:moveTo>
                  <a:lnTo>
                    <a:pt x="58636" y="326691"/>
                  </a:lnTo>
                  <a:lnTo>
                    <a:pt x="44675" y="343445"/>
                  </a:lnTo>
                </a:path>
                <a:path w="307339" h="357504">
                  <a:moveTo>
                    <a:pt x="61429" y="357406"/>
                  </a:moveTo>
                  <a:lnTo>
                    <a:pt x="307145" y="474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73920" y="8365538"/>
              <a:ext cx="393700" cy="435609"/>
            </a:xfrm>
            <a:custGeom>
              <a:avLst/>
              <a:gdLst/>
              <a:ahLst/>
              <a:cxnLst/>
              <a:rect l="l" t="t" r="r" b="b"/>
              <a:pathLst>
                <a:path w="393700" h="435609">
                  <a:moveTo>
                    <a:pt x="393705" y="362990"/>
                  </a:moveTo>
                  <a:lnTo>
                    <a:pt x="351821" y="396497"/>
                  </a:lnTo>
                  <a:lnTo>
                    <a:pt x="329483" y="368575"/>
                  </a:lnTo>
                  <a:lnTo>
                    <a:pt x="245716" y="435588"/>
                  </a:lnTo>
                </a:path>
                <a:path w="393700" h="435609">
                  <a:moveTo>
                    <a:pt x="103312" y="0"/>
                  </a:moveTo>
                  <a:lnTo>
                    <a:pt x="58636" y="33506"/>
                  </a:lnTo>
                  <a:lnTo>
                    <a:pt x="80974" y="61429"/>
                  </a:lnTo>
                  <a:lnTo>
                    <a:pt x="0" y="12565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493466" y="8426967"/>
              <a:ext cx="310515" cy="357505"/>
            </a:xfrm>
            <a:custGeom>
              <a:avLst/>
              <a:gdLst/>
              <a:ahLst/>
              <a:cxnLst/>
              <a:rect l="l" t="t" r="r" b="b"/>
              <a:pathLst>
                <a:path w="310514" h="357504">
                  <a:moveTo>
                    <a:pt x="309938" y="307145"/>
                  </a:moveTo>
                  <a:lnTo>
                    <a:pt x="61429" y="0"/>
                  </a:lnTo>
                </a:path>
                <a:path w="310514" h="357504">
                  <a:moveTo>
                    <a:pt x="0" y="47468"/>
                  </a:moveTo>
                  <a:lnTo>
                    <a:pt x="61429" y="0"/>
                  </a:lnTo>
                </a:path>
                <a:path w="310514" h="357504">
                  <a:moveTo>
                    <a:pt x="248509" y="357406"/>
                  </a:moveTo>
                  <a:lnTo>
                    <a:pt x="309938" y="307145"/>
                  </a:lnTo>
                </a:path>
                <a:path w="310514" h="357504">
                  <a:moveTo>
                    <a:pt x="50260" y="39091"/>
                  </a:moveTo>
                  <a:lnTo>
                    <a:pt x="268054" y="309938"/>
                  </a:lnTo>
                </a:path>
                <a:path w="310514" h="357504">
                  <a:moveTo>
                    <a:pt x="41883" y="44675"/>
                  </a:moveTo>
                  <a:lnTo>
                    <a:pt x="259677" y="318314"/>
                  </a:lnTo>
                </a:path>
                <a:path w="310514" h="357504">
                  <a:moveTo>
                    <a:pt x="16753" y="33506"/>
                  </a:moveTo>
                  <a:lnTo>
                    <a:pt x="33506" y="53052"/>
                  </a:lnTo>
                  <a:lnTo>
                    <a:pt x="58636" y="30714"/>
                  </a:lnTo>
                  <a:lnTo>
                    <a:pt x="44675" y="13961"/>
                  </a:lnTo>
                </a:path>
                <a:path w="310514" h="357504">
                  <a:moveTo>
                    <a:pt x="276431" y="304353"/>
                  </a:moveTo>
                  <a:lnTo>
                    <a:pt x="293184" y="321107"/>
                  </a:lnTo>
                </a:path>
                <a:path w="310514" h="357504">
                  <a:moveTo>
                    <a:pt x="276431" y="304353"/>
                  </a:moveTo>
                  <a:lnTo>
                    <a:pt x="251301" y="326691"/>
                  </a:lnTo>
                  <a:lnTo>
                    <a:pt x="265262" y="343445"/>
                  </a:lnTo>
                </a:path>
                <a:path w="310514" h="357504">
                  <a:moveTo>
                    <a:pt x="248509" y="357406"/>
                  </a:moveTo>
                  <a:lnTo>
                    <a:pt x="0" y="474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805817" y="4152337"/>
              <a:ext cx="109220" cy="264160"/>
            </a:xfrm>
            <a:custGeom>
              <a:avLst/>
              <a:gdLst/>
              <a:ahLst/>
              <a:cxnLst/>
              <a:rect l="l" t="t" r="r" b="b"/>
              <a:pathLst>
                <a:path w="109220" h="264160">
                  <a:moveTo>
                    <a:pt x="109179" y="0"/>
                  </a:moveTo>
                  <a:lnTo>
                    <a:pt x="76819" y="36932"/>
                  </a:lnTo>
                  <a:lnTo>
                    <a:pt x="49804" y="77436"/>
                  </a:lnTo>
                  <a:lnTo>
                    <a:pt x="28374" y="120933"/>
                  </a:lnTo>
                  <a:lnTo>
                    <a:pt x="12771" y="166842"/>
                  </a:lnTo>
                  <a:lnTo>
                    <a:pt x="3232" y="214586"/>
                  </a:lnTo>
                  <a:lnTo>
                    <a:pt x="0" y="2635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906337" y="4152054"/>
              <a:ext cx="273685" cy="276860"/>
            </a:xfrm>
            <a:custGeom>
              <a:avLst/>
              <a:gdLst/>
              <a:ahLst/>
              <a:cxnLst/>
              <a:rect l="l" t="t" r="r" b="b"/>
              <a:pathLst>
                <a:path w="273685" h="276860">
                  <a:moveTo>
                    <a:pt x="262470" y="276431"/>
                  </a:moveTo>
                  <a:lnTo>
                    <a:pt x="273639" y="265262"/>
                  </a:lnTo>
                  <a:lnTo>
                    <a:pt x="11168" y="0"/>
                  </a:lnTo>
                  <a:lnTo>
                    <a:pt x="0" y="11168"/>
                  </a:lnTo>
                  <a:lnTo>
                    <a:pt x="262470" y="27643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606906" y="3778177"/>
              <a:ext cx="109220" cy="264160"/>
            </a:xfrm>
            <a:custGeom>
              <a:avLst/>
              <a:gdLst/>
              <a:ahLst/>
              <a:cxnLst/>
              <a:rect l="l" t="t" r="r" b="b"/>
              <a:pathLst>
                <a:path w="109220" h="264160">
                  <a:moveTo>
                    <a:pt x="109179" y="263583"/>
                  </a:moveTo>
                  <a:lnTo>
                    <a:pt x="105947" y="214586"/>
                  </a:lnTo>
                  <a:lnTo>
                    <a:pt x="96408" y="166842"/>
                  </a:lnTo>
                  <a:lnTo>
                    <a:pt x="80804" y="120933"/>
                  </a:lnTo>
                  <a:lnTo>
                    <a:pt x="59375" y="77436"/>
                  </a:lnTo>
                  <a:lnTo>
                    <a:pt x="32360" y="3693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344718" y="3780687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5" h="273685">
                  <a:moveTo>
                    <a:pt x="11168" y="273639"/>
                  </a:moveTo>
                  <a:lnTo>
                    <a:pt x="0" y="262470"/>
                  </a:lnTo>
                  <a:lnTo>
                    <a:pt x="262470" y="0"/>
                  </a:lnTo>
                  <a:lnTo>
                    <a:pt x="273639" y="11168"/>
                  </a:lnTo>
                  <a:lnTo>
                    <a:pt x="11168" y="27363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4175" y="4501083"/>
              <a:ext cx="247788" cy="102637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4587643" y="4596020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256885" y="245716"/>
                  </a:moveTo>
                  <a:lnTo>
                    <a:pt x="245716" y="256885"/>
                  </a:lnTo>
                  <a:lnTo>
                    <a:pt x="0" y="11168"/>
                  </a:lnTo>
                  <a:lnTo>
                    <a:pt x="11168" y="0"/>
                  </a:lnTo>
                  <a:lnTo>
                    <a:pt x="256885" y="24571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4175" y="4401238"/>
              <a:ext cx="247788" cy="102637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4587643" y="4154846"/>
              <a:ext cx="257175" cy="259715"/>
            </a:xfrm>
            <a:custGeom>
              <a:avLst/>
              <a:gdLst/>
              <a:ahLst/>
              <a:cxnLst/>
              <a:rect l="l" t="t" r="r" b="b"/>
              <a:pathLst>
                <a:path w="257175" h="259714">
                  <a:moveTo>
                    <a:pt x="256885" y="11168"/>
                  </a:moveTo>
                  <a:lnTo>
                    <a:pt x="245716" y="0"/>
                  </a:lnTo>
                  <a:lnTo>
                    <a:pt x="0" y="248509"/>
                  </a:lnTo>
                  <a:lnTo>
                    <a:pt x="11168" y="259677"/>
                  </a:lnTo>
                  <a:lnTo>
                    <a:pt x="256885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803024" y="5463009"/>
              <a:ext cx="123189" cy="297180"/>
            </a:xfrm>
            <a:custGeom>
              <a:avLst/>
              <a:gdLst/>
              <a:ahLst/>
              <a:cxnLst/>
              <a:rect l="l" t="t" r="r" b="b"/>
              <a:pathLst>
                <a:path w="123189" h="297179">
                  <a:moveTo>
                    <a:pt x="0" y="0"/>
                  </a:moveTo>
                  <a:lnTo>
                    <a:pt x="2682" y="47417"/>
                  </a:lnTo>
                  <a:lnTo>
                    <a:pt x="10615" y="93864"/>
                  </a:lnTo>
                  <a:lnTo>
                    <a:pt x="23629" y="138929"/>
                  </a:lnTo>
                  <a:lnTo>
                    <a:pt x="41553" y="182202"/>
                  </a:lnTo>
                  <a:lnTo>
                    <a:pt x="64217" y="223270"/>
                  </a:lnTo>
                  <a:lnTo>
                    <a:pt x="91450" y="261722"/>
                  </a:lnTo>
                  <a:lnTo>
                    <a:pt x="123082" y="297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914714" y="5453236"/>
              <a:ext cx="310515" cy="307340"/>
            </a:xfrm>
            <a:custGeom>
              <a:avLst/>
              <a:gdLst/>
              <a:ahLst/>
              <a:cxnLst/>
              <a:rect l="l" t="t" r="r" b="b"/>
              <a:pathLst>
                <a:path w="310514" h="307339">
                  <a:moveTo>
                    <a:pt x="298769" y="0"/>
                  </a:moveTo>
                  <a:lnTo>
                    <a:pt x="309938" y="11168"/>
                  </a:lnTo>
                  <a:lnTo>
                    <a:pt x="11168" y="307145"/>
                  </a:lnTo>
                  <a:lnTo>
                    <a:pt x="0" y="295977"/>
                  </a:lnTo>
                  <a:lnTo>
                    <a:pt x="29876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6451" y="6243439"/>
              <a:ext cx="213785" cy="284808"/>
            </a:xfrm>
            <a:prstGeom prst="rect">
              <a:avLst/>
            </a:prstGeom>
          </p:spPr>
        </p:pic>
      </p:grpSp>
      <p:sp>
        <p:nvSpPr>
          <p:cNvPr id="258" name="object 258"/>
          <p:cNvSpPr txBox="1"/>
          <p:nvPr/>
        </p:nvSpPr>
        <p:spPr>
          <a:xfrm>
            <a:off x="3519477" y="1812153"/>
            <a:ext cx="85788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PA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402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2881587" y="2015994"/>
            <a:ext cx="2111375" cy="0"/>
          </a:xfrm>
          <a:custGeom>
            <a:avLst/>
            <a:gdLst/>
            <a:ahLst/>
            <a:cxnLst/>
            <a:rect l="l" t="t" r="r" b="b"/>
            <a:pathLst>
              <a:path w="2111375">
                <a:moveTo>
                  <a:pt x="505394" y="0"/>
                </a:moveTo>
                <a:lnTo>
                  <a:pt x="0" y="0"/>
                </a:lnTo>
              </a:path>
              <a:path w="2111375">
                <a:moveTo>
                  <a:pt x="1605535" y="0"/>
                </a:moveTo>
                <a:lnTo>
                  <a:pt x="211093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12973989" y="1812153"/>
            <a:ext cx="85788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PA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402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1643624" y="2015994"/>
            <a:ext cx="3382010" cy="7647940"/>
          </a:xfrm>
          <a:custGeom>
            <a:avLst/>
            <a:gdLst/>
            <a:ahLst/>
            <a:cxnLst/>
            <a:rect l="l" t="t" r="r" b="b"/>
            <a:pathLst>
              <a:path w="3382009" h="7647940">
                <a:moveTo>
                  <a:pt x="1197869" y="0"/>
                </a:moveTo>
                <a:lnTo>
                  <a:pt x="695266" y="0"/>
                </a:lnTo>
              </a:path>
              <a:path w="3382009" h="7647940">
                <a:moveTo>
                  <a:pt x="2300802" y="0"/>
                </a:moveTo>
                <a:lnTo>
                  <a:pt x="2806197" y="0"/>
                </a:lnTo>
              </a:path>
              <a:path w="3382009" h="7647940">
                <a:moveTo>
                  <a:pt x="268054" y="7647934"/>
                </a:moveTo>
                <a:lnTo>
                  <a:pt x="0" y="7647934"/>
                </a:lnTo>
              </a:path>
              <a:path w="3382009" h="7647940">
                <a:moveTo>
                  <a:pt x="3110550" y="7647934"/>
                </a:moveTo>
                <a:lnTo>
                  <a:pt x="3381397" y="764793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2422129" y="9457296"/>
            <a:ext cx="275907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ST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BOTOLPH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STREET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2116514" y="9663928"/>
            <a:ext cx="3382010" cy="0"/>
          </a:xfrm>
          <a:custGeom>
            <a:avLst/>
            <a:gdLst/>
            <a:ahLst/>
            <a:cxnLst/>
            <a:rect l="l" t="t" r="r" b="b"/>
            <a:pathLst>
              <a:path w="3382010">
                <a:moveTo>
                  <a:pt x="268054" y="0"/>
                </a:moveTo>
                <a:lnTo>
                  <a:pt x="0" y="0"/>
                </a:lnTo>
              </a:path>
              <a:path w="3382010">
                <a:moveTo>
                  <a:pt x="3110550" y="0"/>
                </a:moveTo>
                <a:lnTo>
                  <a:pt x="338139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12449048" y="7565651"/>
            <a:ext cx="64135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93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 </a:t>
            </a:r>
            <a:r>
              <a:rPr sz="800" dirty="0">
                <a:latin typeface="Times New Roman"/>
                <a:cs typeface="Times New Roman"/>
              </a:rPr>
              <a:t>SLOPE</a:t>
            </a: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ts val="930"/>
              </a:lnSpc>
            </a:pPr>
            <a:r>
              <a:rPr sz="800" dirty="0">
                <a:latin typeface="Times New Roman"/>
                <a:cs typeface="Times New Roman"/>
              </a:rPr>
              <a:t>DN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13126301" y="6838185"/>
            <a:ext cx="237490" cy="807085"/>
            <a:chOff x="13126301" y="6838185"/>
            <a:chExt cx="237490" cy="807085"/>
          </a:xfrm>
        </p:grpSpPr>
        <p:sp>
          <p:nvSpPr>
            <p:cNvPr id="266" name="object 266"/>
            <p:cNvSpPr/>
            <p:nvPr/>
          </p:nvSpPr>
          <p:spPr>
            <a:xfrm>
              <a:off x="13338511" y="6838185"/>
              <a:ext cx="25400" cy="69850"/>
            </a:xfrm>
            <a:custGeom>
              <a:avLst/>
              <a:gdLst/>
              <a:ahLst/>
              <a:cxnLst/>
              <a:rect l="l" t="t" r="r" b="b"/>
              <a:pathLst>
                <a:path w="25400" h="69850">
                  <a:moveTo>
                    <a:pt x="0" y="69805"/>
                  </a:moveTo>
                  <a:lnTo>
                    <a:pt x="25130" y="69805"/>
                  </a:lnTo>
                  <a:lnTo>
                    <a:pt x="11168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3338511" y="6838185"/>
              <a:ext cx="25400" cy="69850"/>
            </a:xfrm>
            <a:custGeom>
              <a:avLst/>
              <a:gdLst/>
              <a:ahLst/>
              <a:cxnLst/>
              <a:rect l="l" t="t" r="r" b="b"/>
              <a:pathLst>
                <a:path w="25400" h="69850">
                  <a:moveTo>
                    <a:pt x="0" y="69805"/>
                  </a:moveTo>
                  <a:lnTo>
                    <a:pt x="11168" y="0"/>
                  </a:lnTo>
                  <a:lnTo>
                    <a:pt x="25130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3126301" y="6907991"/>
              <a:ext cx="223520" cy="737235"/>
            </a:xfrm>
            <a:custGeom>
              <a:avLst/>
              <a:gdLst/>
              <a:ahLst/>
              <a:cxnLst/>
              <a:rect l="l" t="t" r="r" b="b"/>
              <a:pathLst>
                <a:path w="223519" h="737234">
                  <a:moveTo>
                    <a:pt x="223378" y="0"/>
                  </a:moveTo>
                  <a:lnTo>
                    <a:pt x="223378" y="737150"/>
                  </a:lnTo>
                  <a:lnTo>
                    <a:pt x="69805" y="737150"/>
                  </a:lnTo>
                  <a:lnTo>
                    <a:pt x="0" y="7371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 txBox="1"/>
          <p:nvPr/>
        </p:nvSpPr>
        <p:spPr>
          <a:xfrm>
            <a:off x="13825621" y="7903512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70" name="object 270"/>
          <p:cNvGrpSpPr/>
          <p:nvPr/>
        </p:nvGrpSpPr>
        <p:grpSpPr>
          <a:xfrm>
            <a:off x="14625732" y="7647933"/>
            <a:ext cx="209550" cy="338455"/>
            <a:chOff x="14625732" y="7647933"/>
            <a:chExt cx="209550" cy="338455"/>
          </a:xfrm>
        </p:grpSpPr>
        <p:sp>
          <p:nvSpPr>
            <p:cNvPr id="271" name="object 271"/>
            <p:cNvSpPr/>
            <p:nvPr/>
          </p:nvSpPr>
          <p:spPr>
            <a:xfrm>
              <a:off x="14798850" y="7647933"/>
              <a:ext cx="36830" cy="69850"/>
            </a:xfrm>
            <a:custGeom>
              <a:avLst/>
              <a:gdLst/>
              <a:ahLst/>
              <a:cxnLst/>
              <a:rect l="l" t="t" r="r" b="b"/>
              <a:pathLst>
                <a:path w="36830" h="69850">
                  <a:moveTo>
                    <a:pt x="0" y="58636"/>
                  </a:moveTo>
                  <a:lnTo>
                    <a:pt x="19545" y="69805"/>
                  </a:lnTo>
                  <a:lnTo>
                    <a:pt x="36299" y="0"/>
                  </a:lnTo>
                  <a:lnTo>
                    <a:pt x="0" y="58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4798850" y="7647933"/>
              <a:ext cx="36830" cy="69850"/>
            </a:xfrm>
            <a:custGeom>
              <a:avLst/>
              <a:gdLst/>
              <a:ahLst/>
              <a:cxnLst/>
              <a:rect l="l" t="t" r="r" b="b"/>
              <a:pathLst>
                <a:path w="36830" h="69850">
                  <a:moveTo>
                    <a:pt x="0" y="58636"/>
                  </a:moveTo>
                  <a:lnTo>
                    <a:pt x="36299" y="0"/>
                  </a:lnTo>
                  <a:lnTo>
                    <a:pt x="19545" y="69805"/>
                  </a:lnTo>
                  <a:lnTo>
                    <a:pt x="0" y="586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4625732" y="7712155"/>
              <a:ext cx="181610" cy="273685"/>
            </a:xfrm>
            <a:custGeom>
              <a:avLst/>
              <a:gdLst/>
              <a:ahLst/>
              <a:cxnLst/>
              <a:rect l="l" t="t" r="r" b="b"/>
              <a:pathLst>
                <a:path w="181609" h="273684">
                  <a:moveTo>
                    <a:pt x="181495" y="0"/>
                  </a:moveTo>
                  <a:lnTo>
                    <a:pt x="69805" y="273639"/>
                  </a:lnTo>
                  <a:lnTo>
                    <a:pt x="0" y="273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12253592" y="7903512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75" name="object 275"/>
          <p:cNvGrpSpPr/>
          <p:nvPr/>
        </p:nvGrpSpPr>
        <p:grpSpPr>
          <a:xfrm>
            <a:off x="11872521" y="4475888"/>
            <a:ext cx="824230" cy="3510279"/>
            <a:chOff x="11872521" y="4475888"/>
            <a:chExt cx="824230" cy="3510279"/>
          </a:xfrm>
        </p:grpSpPr>
        <p:sp>
          <p:nvSpPr>
            <p:cNvPr id="276" name="object 276"/>
            <p:cNvSpPr/>
            <p:nvPr/>
          </p:nvSpPr>
          <p:spPr>
            <a:xfrm>
              <a:off x="12006614" y="7647934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0" y="0"/>
                  </a:moveTo>
                  <a:lnTo>
                    <a:pt x="16753" y="69805"/>
                  </a:lnTo>
                  <a:lnTo>
                    <a:pt x="39091" y="5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2006614" y="7647934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16753" y="69805"/>
                  </a:moveTo>
                  <a:lnTo>
                    <a:pt x="0" y="0"/>
                  </a:lnTo>
                  <a:lnTo>
                    <a:pt x="39091" y="58636"/>
                  </a:lnTo>
                  <a:lnTo>
                    <a:pt x="16753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2034537" y="7712155"/>
              <a:ext cx="184785" cy="273685"/>
            </a:xfrm>
            <a:custGeom>
              <a:avLst/>
              <a:gdLst/>
              <a:ahLst/>
              <a:cxnLst/>
              <a:rect l="l" t="t" r="r" b="b"/>
              <a:pathLst>
                <a:path w="184784" h="273684">
                  <a:moveTo>
                    <a:pt x="0" y="0"/>
                  </a:moveTo>
                  <a:lnTo>
                    <a:pt x="114481" y="273639"/>
                  </a:lnTo>
                  <a:lnTo>
                    <a:pt x="184287" y="273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26491" y="4905958"/>
              <a:ext cx="69805" cy="69805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11875379" y="447874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 txBox="1"/>
          <p:nvPr/>
        </p:nvSpPr>
        <p:spPr>
          <a:xfrm>
            <a:off x="13077302" y="5680892"/>
            <a:ext cx="9334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HATCH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82" name="object 282"/>
          <p:cNvGrpSpPr/>
          <p:nvPr/>
        </p:nvGrpSpPr>
        <p:grpSpPr>
          <a:xfrm>
            <a:off x="14044947" y="5576095"/>
            <a:ext cx="318770" cy="184785"/>
            <a:chOff x="14044947" y="5576095"/>
            <a:chExt cx="318770" cy="184785"/>
          </a:xfrm>
        </p:grpSpPr>
        <p:sp>
          <p:nvSpPr>
            <p:cNvPr id="283" name="object 283"/>
            <p:cNvSpPr/>
            <p:nvPr/>
          </p:nvSpPr>
          <p:spPr>
            <a:xfrm>
              <a:off x="14301833" y="5576095"/>
              <a:ext cx="61594" cy="55880"/>
            </a:xfrm>
            <a:custGeom>
              <a:avLst/>
              <a:gdLst/>
              <a:ahLst/>
              <a:cxnLst/>
              <a:rect l="l" t="t" r="r" b="b"/>
              <a:pathLst>
                <a:path w="61594" h="55879">
                  <a:moveTo>
                    <a:pt x="0" y="36299"/>
                  </a:moveTo>
                  <a:lnTo>
                    <a:pt x="13961" y="55844"/>
                  </a:lnTo>
                  <a:lnTo>
                    <a:pt x="61429" y="0"/>
                  </a:lnTo>
                  <a:lnTo>
                    <a:pt x="0" y="36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4301833" y="5576095"/>
              <a:ext cx="61594" cy="55880"/>
            </a:xfrm>
            <a:custGeom>
              <a:avLst/>
              <a:gdLst/>
              <a:ahLst/>
              <a:cxnLst/>
              <a:rect l="l" t="t" r="r" b="b"/>
              <a:pathLst>
                <a:path w="61594" h="55879">
                  <a:moveTo>
                    <a:pt x="0" y="36299"/>
                  </a:moveTo>
                  <a:lnTo>
                    <a:pt x="61429" y="0"/>
                  </a:lnTo>
                  <a:lnTo>
                    <a:pt x="13961" y="55844"/>
                  </a:lnTo>
                  <a:lnTo>
                    <a:pt x="0" y="362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4044947" y="5620771"/>
              <a:ext cx="265430" cy="139700"/>
            </a:xfrm>
            <a:custGeom>
              <a:avLst/>
              <a:gdLst/>
              <a:ahLst/>
              <a:cxnLst/>
              <a:rect l="l" t="t" r="r" b="b"/>
              <a:pathLst>
                <a:path w="265430" h="139700">
                  <a:moveTo>
                    <a:pt x="265262" y="0"/>
                  </a:moveTo>
                  <a:lnTo>
                    <a:pt x="94936" y="139611"/>
                  </a:lnTo>
                  <a:lnTo>
                    <a:pt x="0" y="139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 txBox="1"/>
          <p:nvPr/>
        </p:nvSpPr>
        <p:spPr>
          <a:xfrm>
            <a:off x="3815454" y="5091730"/>
            <a:ext cx="327025" cy="381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8900">
              <a:lnSpc>
                <a:spcPts val="900"/>
              </a:lnSpc>
              <a:spcBef>
                <a:spcPts val="190"/>
              </a:spcBef>
            </a:pPr>
            <a:r>
              <a:rPr sz="800" spc="5" dirty="0">
                <a:latin typeface="Times New Roman"/>
                <a:cs typeface="Times New Roman"/>
              </a:rPr>
              <a:t>EXG  </a:t>
            </a:r>
            <a:r>
              <a:rPr sz="800" dirty="0">
                <a:latin typeface="Times New Roman"/>
                <a:cs typeface="Times New Roman"/>
              </a:rPr>
              <a:t>STAIR</a:t>
            </a:r>
            <a:endParaRPr sz="800">
              <a:latin typeface="Times New Roman"/>
              <a:cs typeface="Times New Roman"/>
            </a:endParaRPr>
          </a:p>
          <a:p>
            <a:pPr marL="163195">
              <a:lnSpc>
                <a:spcPts val="905"/>
              </a:lnSpc>
            </a:pPr>
            <a:r>
              <a:rPr sz="800" dirty="0">
                <a:latin typeface="Times New Roman"/>
                <a:cs typeface="Times New Roman"/>
              </a:rPr>
              <a:t>DN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87" name="object 287"/>
          <p:cNvGrpSpPr/>
          <p:nvPr/>
        </p:nvGrpSpPr>
        <p:grpSpPr>
          <a:xfrm>
            <a:off x="4177184" y="5171220"/>
            <a:ext cx="876935" cy="594995"/>
            <a:chOff x="4177184" y="5171220"/>
            <a:chExt cx="876935" cy="594995"/>
          </a:xfrm>
        </p:grpSpPr>
        <p:sp>
          <p:nvSpPr>
            <p:cNvPr id="288" name="object 288"/>
            <p:cNvSpPr/>
            <p:nvPr/>
          </p:nvSpPr>
          <p:spPr>
            <a:xfrm>
              <a:off x="5031609" y="5696161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0"/>
                  </a:moveTo>
                  <a:lnTo>
                    <a:pt x="11168" y="69805"/>
                  </a:lnTo>
                  <a:lnTo>
                    <a:pt x="223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031609" y="5696161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22337" y="0"/>
                  </a:moveTo>
                  <a:lnTo>
                    <a:pt x="11168" y="69805"/>
                  </a:lnTo>
                  <a:lnTo>
                    <a:pt x="0" y="0"/>
                  </a:lnTo>
                  <a:lnTo>
                    <a:pt x="223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177184" y="5171220"/>
              <a:ext cx="866140" cy="525145"/>
            </a:xfrm>
            <a:custGeom>
              <a:avLst/>
              <a:gdLst/>
              <a:ahLst/>
              <a:cxnLst/>
              <a:rect l="l" t="t" r="r" b="b"/>
              <a:pathLst>
                <a:path w="866139" h="525145">
                  <a:moveTo>
                    <a:pt x="865593" y="524940"/>
                  </a:moveTo>
                  <a:lnTo>
                    <a:pt x="865593" y="122858"/>
                  </a:lnTo>
                  <a:lnTo>
                    <a:pt x="745527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1" name="object 291"/>
          <p:cNvSpPr txBox="1"/>
          <p:nvPr/>
        </p:nvSpPr>
        <p:spPr>
          <a:xfrm>
            <a:off x="4105847" y="6694473"/>
            <a:ext cx="73723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STAIR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UP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92" name="object 292"/>
          <p:cNvGrpSpPr/>
          <p:nvPr/>
        </p:nvGrpSpPr>
        <p:grpSpPr>
          <a:xfrm>
            <a:off x="4878035" y="5980969"/>
            <a:ext cx="137160" cy="796290"/>
            <a:chOff x="4878035" y="5980969"/>
            <a:chExt cx="137160" cy="796290"/>
          </a:xfrm>
        </p:grpSpPr>
        <p:sp>
          <p:nvSpPr>
            <p:cNvPr id="293" name="object 293"/>
            <p:cNvSpPr/>
            <p:nvPr/>
          </p:nvSpPr>
          <p:spPr>
            <a:xfrm>
              <a:off x="4992517" y="5980969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69805"/>
                  </a:moveTo>
                  <a:lnTo>
                    <a:pt x="22337" y="69805"/>
                  </a:lnTo>
                  <a:lnTo>
                    <a:pt x="11168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992517" y="5980969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69805"/>
                  </a:moveTo>
                  <a:lnTo>
                    <a:pt x="11168" y="0"/>
                  </a:lnTo>
                  <a:lnTo>
                    <a:pt x="22337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878035" y="6050775"/>
              <a:ext cx="125730" cy="726440"/>
            </a:xfrm>
            <a:custGeom>
              <a:avLst/>
              <a:gdLst/>
              <a:ahLst/>
              <a:cxnLst/>
              <a:rect l="l" t="t" r="r" b="b"/>
              <a:pathLst>
                <a:path w="125729" h="726440">
                  <a:moveTo>
                    <a:pt x="125650" y="0"/>
                  </a:moveTo>
                  <a:lnTo>
                    <a:pt x="125650" y="725981"/>
                  </a:lnTo>
                  <a:lnTo>
                    <a:pt x="69805" y="725981"/>
                  </a:lnTo>
                  <a:lnTo>
                    <a:pt x="0" y="7259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/>
          <p:nvPr/>
        </p:nvSpPr>
        <p:spPr>
          <a:xfrm>
            <a:off x="3410580" y="5913725"/>
            <a:ext cx="56451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Times New Roman"/>
                <a:cs typeface="Times New Roman"/>
              </a:rPr>
              <a:t>UNIT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2171291" y="4098937"/>
            <a:ext cx="2611120" cy="2519045"/>
            <a:chOff x="12171291" y="4098937"/>
            <a:chExt cx="2611120" cy="2519045"/>
          </a:xfrm>
        </p:grpSpPr>
        <p:sp>
          <p:nvSpPr>
            <p:cNvPr id="298" name="object 298"/>
            <p:cNvSpPr/>
            <p:nvPr/>
          </p:nvSpPr>
          <p:spPr>
            <a:xfrm>
              <a:off x="12174148" y="4101794"/>
              <a:ext cx="2605405" cy="2513330"/>
            </a:xfrm>
            <a:custGeom>
              <a:avLst/>
              <a:gdLst/>
              <a:ahLst/>
              <a:cxnLst/>
              <a:rect l="l" t="t" r="r" b="b"/>
              <a:pathLst>
                <a:path w="2605405" h="2513329">
                  <a:moveTo>
                    <a:pt x="2605156" y="0"/>
                  </a:moveTo>
                  <a:lnTo>
                    <a:pt x="0" y="0"/>
                  </a:lnTo>
                </a:path>
                <a:path w="2605405" h="2513329">
                  <a:moveTo>
                    <a:pt x="2580026" y="22337"/>
                  </a:moveTo>
                  <a:lnTo>
                    <a:pt x="22337" y="22337"/>
                  </a:lnTo>
                </a:path>
                <a:path w="2605405" h="2513329">
                  <a:moveTo>
                    <a:pt x="2094177" y="2513012"/>
                  </a:moveTo>
                  <a:lnTo>
                    <a:pt x="0" y="2513012"/>
                  </a:lnTo>
                </a:path>
                <a:path w="2605405" h="2513329">
                  <a:moveTo>
                    <a:pt x="2069046" y="2490674"/>
                  </a:moveTo>
                  <a:lnTo>
                    <a:pt x="22337" y="2490674"/>
                  </a:lnTo>
                </a:path>
                <a:path w="2605405" h="2513329">
                  <a:moveTo>
                    <a:pt x="0" y="0"/>
                  </a:moveTo>
                  <a:lnTo>
                    <a:pt x="0" y="2513012"/>
                  </a:lnTo>
                </a:path>
                <a:path w="2605405" h="2513329">
                  <a:moveTo>
                    <a:pt x="22337" y="22337"/>
                  </a:moveTo>
                  <a:lnTo>
                    <a:pt x="22337" y="2490674"/>
                  </a:lnTo>
                </a:path>
                <a:path w="2605405" h="2513329">
                  <a:moveTo>
                    <a:pt x="2094177" y="471887"/>
                  </a:moveTo>
                  <a:lnTo>
                    <a:pt x="2094177" y="2513012"/>
                  </a:lnTo>
                </a:path>
                <a:path w="2605405" h="2513329">
                  <a:moveTo>
                    <a:pt x="2069046" y="471887"/>
                  </a:moveTo>
                  <a:lnTo>
                    <a:pt x="2069046" y="2490674"/>
                  </a:lnTo>
                </a:path>
                <a:path w="2605405" h="2513329">
                  <a:moveTo>
                    <a:pt x="2605156" y="0"/>
                  </a:moveTo>
                  <a:lnTo>
                    <a:pt x="2605156" y="1895928"/>
                  </a:lnTo>
                </a:path>
                <a:path w="2605405" h="2513329">
                  <a:moveTo>
                    <a:pt x="2580026" y="22337"/>
                  </a:moveTo>
                  <a:lnTo>
                    <a:pt x="2580026" y="1895928"/>
                  </a:lnTo>
                </a:path>
                <a:path w="2605405" h="2513329">
                  <a:moveTo>
                    <a:pt x="2094177" y="471887"/>
                  </a:moveTo>
                  <a:lnTo>
                    <a:pt x="2069046" y="47188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2196486" y="4149262"/>
              <a:ext cx="2557780" cy="2421255"/>
            </a:xfrm>
            <a:custGeom>
              <a:avLst/>
              <a:gdLst/>
              <a:ahLst/>
              <a:cxnLst/>
              <a:rect l="l" t="t" r="r" b="b"/>
              <a:pathLst>
                <a:path w="2557780" h="2421254">
                  <a:moveTo>
                    <a:pt x="0" y="0"/>
                  </a:moveTo>
                  <a:lnTo>
                    <a:pt x="2557688" y="0"/>
                  </a:lnTo>
                </a:path>
                <a:path w="2557780" h="2421254">
                  <a:moveTo>
                    <a:pt x="0" y="47468"/>
                  </a:moveTo>
                  <a:lnTo>
                    <a:pt x="2557688" y="47468"/>
                  </a:lnTo>
                </a:path>
                <a:path w="2557780" h="2421254">
                  <a:moveTo>
                    <a:pt x="0" y="92143"/>
                  </a:moveTo>
                  <a:lnTo>
                    <a:pt x="2557688" y="92143"/>
                  </a:lnTo>
                </a:path>
                <a:path w="2557780" h="2421254">
                  <a:moveTo>
                    <a:pt x="0" y="139611"/>
                  </a:moveTo>
                  <a:lnTo>
                    <a:pt x="2557688" y="139611"/>
                  </a:lnTo>
                </a:path>
                <a:path w="2557780" h="2421254">
                  <a:moveTo>
                    <a:pt x="0" y="187079"/>
                  </a:moveTo>
                  <a:lnTo>
                    <a:pt x="2557688" y="187079"/>
                  </a:lnTo>
                </a:path>
                <a:path w="2557780" h="2421254">
                  <a:moveTo>
                    <a:pt x="0" y="231755"/>
                  </a:moveTo>
                  <a:lnTo>
                    <a:pt x="2557688" y="231755"/>
                  </a:lnTo>
                </a:path>
                <a:path w="2557780" h="2421254">
                  <a:moveTo>
                    <a:pt x="0" y="279223"/>
                  </a:moveTo>
                  <a:lnTo>
                    <a:pt x="2557688" y="279223"/>
                  </a:lnTo>
                </a:path>
                <a:path w="2557780" h="2421254">
                  <a:moveTo>
                    <a:pt x="0" y="326691"/>
                  </a:moveTo>
                  <a:lnTo>
                    <a:pt x="2557688" y="326691"/>
                  </a:lnTo>
                </a:path>
                <a:path w="2557780" h="2421254">
                  <a:moveTo>
                    <a:pt x="0" y="371367"/>
                  </a:moveTo>
                  <a:lnTo>
                    <a:pt x="2557688" y="371367"/>
                  </a:lnTo>
                </a:path>
                <a:path w="2557780" h="2421254">
                  <a:moveTo>
                    <a:pt x="0" y="418835"/>
                  </a:moveTo>
                  <a:lnTo>
                    <a:pt x="2557688" y="418835"/>
                  </a:lnTo>
                </a:path>
                <a:path w="2557780" h="2421254">
                  <a:moveTo>
                    <a:pt x="0" y="466303"/>
                  </a:moveTo>
                  <a:lnTo>
                    <a:pt x="2046709" y="466303"/>
                  </a:lnTo>
                </a:path>
                <a:path w="2557780" h="2421254">
                  <a:moveTo>
                    <a:pt x="2071839" y="466303"/>
                  </a:moveTo>
                  <a:lnTo>
                    <a:pt x="2094177" y="466303"/>
                  </a:lnTo>
                </a:path>
                <a:path w="2557780" h="2421254">
                  <a:moveTo>
                    <a:pt x="0" y="510979"/>
                  </a:moveTo>
                  <a:lnTo>
                    <a:pt x="2046709" y="510979"/>
                  </a:lnTo>
                </a:path>
                <a:path w="2557780" h="2421254">
                  <a:moveTo>
                    <a:pt x="2071839" y="510979"/>
                  </a:moveTo>
                  <a:lnTo>
                    <a:pt x="2094177" y="510979"/>
                  </a:lnTo>
                </a:path>
                <a:path w="2557780" h="2421254">
                  <a:moveTo>
                    <a:pt x="0" y="558447"/>
                  </a:moveTo>
                  <a:lnTo>
                    <a:pt x="2046709" y="558447"/>
                  </a:lnTo>
                </a:path>
                <a:path w="2557780" h="2421254">
                  <a:moveTo>
                    <a:pt x="2071839" y="558447"/>
                  </a:moveTo>
                  <a:lnTo>
                    <a:pt x="2094177" y="558447"/>
                  </a:lnTo>
                </a:path>
                <a:path w="2557780" h="2421254">
                  <a:moveTo>
                    <a:pt x="0" y="605915"/>
                  </a:moveTo>
                  <a:lnTo>
                    <a:pt x="2046709" y="605915"/>
                  </a:lnTo>
                </a:path>
                <a:path w="2557780" h="2421254">
                  <a:moveTo>
                    <a:pt x="2071839" y="605915"/>
                  </a:moveTo>
                  <a:lnTo>
                    <a:pt x="2094177" y="605915"/>
                  </a:lnTo>
                </a:path>
                <a:path w="2557780" h="2421254">
                  <a:moveTo>
                    <a:pt x="0" y="650590"/>
                  </a:moveTo>
                  <a:lnTo>
                    <a:pt x="2046709" y="650590"/>
                  </a:lnTo>
                </a:path>
                <a:path w="2557780" h="2421254">
                  <a:moveTo>
                    <a:pt x="2071839" y="650590"/>
                  </a:moveTo>
                  <a:lnTo>
                    <a:pt x="2094177" y="650590"/>
                  </a:lnTo>
                </a:path>
                <a:path w="2557780" h="2421254">
                  <a:moveTo>
                    <a:pt x="0" y="698059"/>
                  </a:moveTo>
                  <a:lnTo>
                    <a:pt x="2046709" y="698059"/>
                  </a:lnTo>
                </a:path>
                <a:path w="2557780" h="2421254">
                  <a:moveTo>
                    <a:pt x="2071839" y="698059"/>
                  </a:moveTo>
                  <a:lnTo>
                    <a:pt x="2094177" y="698059"/>
                  </a:lnTo>
                </a:path>
                <a:path w="2557780" h="2421254">
                  <a:moveTo>
                    <a:pt x="0" y="745527"/>
                  </a:moveTo>
                  <a:lnTo>
                    <a:pt x="2046709" y="745527"/>
                  </a:lnTo>
                </a:path>
                <a:path w="2557780" h="2421254">
                  <a:moveTo>
                    <a:pt x="2071839" y="745527"/>
                  </a:moveTo>
                  <a:lnTo>
                    <a:pt x="2094177" y="745527"/>
                  </a:lnTo>
                </a:path>
                <a:path w="2557780" h="2421254">
                  <a:moveTo>
                    <a:pt x="0" y="790202"/>
                  </a:moveTo>
                  <a:lnTo>
                    <a:pt x="430004" y="790202"/>
                  </a:lnTo>
                </a:path>
                <a:path w="2557780" h="2421254">
                  <a:moveTo>
                    <a:pt x="2071839" y="790202"/>
                  </a:moveTo>
                  <a:lnTo>
                    <a:pt x="2094177" y="790202"/>
                  </a:lnTo>
                </a:path>
                <a:path w="2557780" h="2421254">
                  <a:moveTo>
                    <a:pt x="499810" y="790202"/>
                  </a:moveTo>
                  <a:lnTo>
                    <a:pt x="2046709" y="790202"/>
                  </a:lnTo>
                </a:path>
                <a:path w="2557780" h="2421254">
                  <a:moveTo>
                    <a:pt x="0" y="837670"/>
                  </a:moveTo>
                  <a:lnTo>
                    <a:pt x="2046709" y="837670"/>
                  </a:lnTo>
                </a:path>
                <a:path w="2557780" h="2421254">
                  <a:moveTo>
                    <a:pt x="2071839" y="837670"/>
                  </a:moveTo>
                  <a:lnTo>
                    <a:pt x="2094177" y="837670"/>
                  </a:lnTo>
                </a:path>
                <a:path w="2557780" h="2421254">
                  <a:moveTo>
                    <a:pt x="0" y="885138"/>
                  </a:moveTo>
                  <a:lnTo>
                    <a:pt x="2046709" y="885138"/>
                  </a:lnTo>
                </a:path>
                <a:path w="2557780" h="2421254">
                  <a:moveTo>
                    <a:pt x="2071839" y="885138"/>
                  </a:moveTo>
                  <a:lnTo>
                    <a:pt x="2094177" y="885138"/>
                  </a:lnTo>
                </a:path>
                <a:path w="2557780" h="2421254">
                  <a:moveTo>
                    <a:pt x="2071839" y="929814"/>
                  </a:moveTo>
                  <a:lnTo>
                    <a:pt x="2094177" y="929814"/>
                  </a:lnTo>
                </a:path>
                <a:path w="2557780" h="2421254">
                  <a:moveTo>
                    <a:pt x="97728" y="929814"/>
                  </a:moveTo>
                  <a:lnTo>
                    <a:pt x="2046709" y="929814"/>
                  </a:lnTo>
                </a:path>
                <a:path w="2557780" h="2421254">
                  <a:moveTo>
                    <a:pt x="2071839" y="977282"/>
                  </a:moveTo>
                  <a:lnTo>
                    <a:pt x="2094177" y="977282"/>
                  </a:lnTo>
                </a:path>
                <a:path w="2557780" h="2421254">
                  <a:moveTo>
                    <a:pt x="97728" y="977282"/>
                  </a:moveTo>
                  <a:lnTo>
                    <a:pt x="2046709" y="977282"/>
                  </a:lnTo>
                </a:path>
                <a:path w="2557780" h="2421254">
                  <a:moveTo>
                    <a:pt x="2071839" y="1024750"/>
                  </a:moveTo>
                  <a:lnTo>
                    <a:pt x="2094177" y="1024750"/>
                  </a:lnTo>
                </a:path>
                <a:path w="2557780" h="2421254">
                  <a:moveTo>
                    <a:pt x="97728" y="1024750"/>
                  </a:moveTo>
                  <a:lnTo>
                    <a:pt x="349029" y="1024750"/>
                  </a:lnTo>
                </a:path>
                <a:path w="2557780" h="2421254">
                  <a:moveTo>
                    <a:pt x="1521768" y="1024750"/>
                  </a:moveTo>
                  <a:lnTo>
                    <a:pt x="2046709" y="1024750"/>
                  </a:lnTo>
                </a:path>
                <a:path w="2557780" h="2421254">
                  <a:moveTo>
                    <a:pt x="2071839" y="1069426"/>
                  </a:moveTo>
                  <a:lnTo>
                    <a:pt x="2094177" y="1069426"/>
                  </a:lnTo>
                </a:path>
                <a:path w="2557780" h="2421254">
                  <a:moveTo>
                    <a:pt x="97728" y="1069426"/>
                  </a:moveTo>
                  <a:lnTo>
                    <a:pt x="349029" y="1069426"/>
                  </a:lnTo>
                </a:path>
                <a:path w="2557780" h="2421254">
                  <a:moveTo>
                    <a:pt x="1521768" y="1069426"/>
                  </a:moveTo>
                  <a:lnTo>
                    <a:pt x="2046709" y="1069426"/>
                  </a:lnTo>
                </a:path>
                <a:path w="2557780" h="2421254">
                  <a:moveTo>
                    <a:pt x="2071839" y="1116894"/>
                  </a:moveTo>
                  <a:lnTo>
                    <a:pt x="2094177" y="1116894"/>
                  </a:lnTo>
                </a:path>
                <a:path w="2557780" h="2421254">
                  <a:moveTo>
                    <a:pt x="97728" y="1116894"/>
                  </a:moveTo>
                  <a:lnTo>
                    <a:pt x="349029" y="1116894"/>
                  </a:lnTo>
                </a:path>
                <a:path w="2557780" h="2421254">
                  <a:moveTo>
                    <a:pt x="1521768" y="1116894"/>
                  </a:moveTo>
                  <a:lnTo>
                    <a:pt x="2046709" y="1116894"/>
                  </a:lnTo>
                </a:path>
                <a:path w="2557780" h="2421254">
                  <a:moveTo>
                    <a:pt x="2071839" y="1164362"/>
                  </a:moveTo>
                  <a:lnTo>
                    <a:pt x="2094177" y="1164362"/>
                  </a:lnTo>
                </a:path>
                <a:path w="2557780" h="2421254">
                  <a:moveTo>
                    <a:pt x="97728" y="1164362"/>
                  </a:moveTo>
                  <a:lnTo>
                    <a:pt x="349029" y="1164362"/>
                  </a:lnTo>
                </a:path>
                <a:path w="2557780" h="2421254">
                  <a:moveTo>
                    <a:pt x="1521768" y="1164362"/>
                  </a:moveTo>
                  <a:lnTo>
                    <a:pt x="2046709" y="1164362"/>
                  </a:lnTo>
                </a:path>
                <a:path w="2557780" h="2421254">
                  <a:moveTo>
                    <a:pt x="2071839" y="1209038"/>
                  </a:moveTo>
                  <a:lnTo>
                    <a:pt x="2094177" y="1209038"/>
                  </a:lnTo>
                </a:path>
                <a:path w="2557780" h="2421254">
                  <a:moveTo>
                    <a:pt x="97728" y="1209038"/>
                  </a:moveTo>
                  <a:lnTo>
                    <a:pt x="349029" y="1209038"/>
                  </a:lnTo>
                </a:path>
                <a:path w="2557780" h="2421254">
                  <a:moveTo>
                    <a:pt x="1521768" y="1209038"/>
                  </a:moveTo>
                  <a:lnTo>
                    <a:pt x="2046709" y="1209038"/>
                  </a:lnTo>
                </a:path>
                <a:path w="2557780" h="2421254">
                  <a:moveTo>
                    <a:pt x="2071839" y="1256506"/>
                  </a:moveTo>
                  <a:lnTo>
                    <a:pt x="2094177" y="1256506"/>
                  </a:lnTo>
                </a:path>
                <a:path w="2557780" h="2421254">
                  <a:moveTo>
                    <a:pt x="97728" y="1256506"/>
                  </a:moveTo>
                  <a:lnTo>
                    <a:pt x="349029" y="1256506"/>
                  </a:lnTo>
                </a:path>
                <a:path w="2557780" h="2421254">
                  <a:moveTo>
                    <a:pt x="1521768" y="1256506"/>
                  </a:moveTo>
                  <a:lnTo>
                    <a:pt x="2046709" y="1256506"/>
                  </a:lnTo>
                </a:path>
                <a:path w="2557780" h="2421254">
                  <a:moveTo>
                    <a:pt x="0" y="1303974"/>
                  </a:moveTo>
                  <a:lnTo>
                    <a:pt x="2046709" y="1303974"/>
                  </a:lnTo>
                </a:path>
                <a:path w="2557780" h="2421254">
                  <a:moveTo>
                    <a:pt x="2071839" y="1303974"/>
                  </a:moveTo>
                  <a:lnTo>
                    <a:pt x="2094177" y="1303974"/>
                  </a:lnTo>
                </a:path>
                <a:path w="2557780" h="2421254">
                  <a:moveTo>
                    <a:pt x="0" y="1348650"/>
                  </a:moveTo>
                  <a:lnTo>
                    <a:pt x="2046709" y="1348650"/>
                  </a:lnTo>
                </a:path>
                <a:path w="2557780" h="2421254">
                  <a:moveTo>
                    <a:pt x="2071839" y="1348650"/>
                  </a:moveTo>
                  <a:lnTo>
                    <a:pt x="2094177" y="1348650"/>
                  </a:lnTo>
                </a:path>
                <a:path w="2557780" h="2421254">
                  <a:moveTo>
                    <a:pt x="0" y="1396118"/>
                  </a:moveTo>
                  <a:lnTo>
                    <a:pt x="2046709" y="1396118"/>
                  </a:lnTo>
                </a:path>
                <a:path w="2557780" h="2421254">
                  <a:moveTo>
                    <a:pt x="2071839" y="1396118"/>
                  </a:moveTo>
                  <a:lnTo>
                    <a:pt x="2094177" y="1396118"/>
                  </a:lnTo>
                </a:path>
                <a:path w="2557780" h="2421254">
                  <a:moveTo>
                    <a:pt x="0" y="1443586"/>
                  </a:moveTo>
                  <a:lnTo>
                    <a:pt x="2046709" y="1443586"/>
                  </a:lnTo>
                </a:path>
                <a:path w="2557780" h="2421254">
                  <a:moveTo>
                    <a:pt x="2071839" y="1443586"/>
                  </a:moveTo>
                  <a:lnTo>
                    <a:pt x="2094177" y="1443586"/>
                  </a:lnTo>
                </a:path>
                <a:path w="2557780" h="2421254">
                  <a:moveTo>
                    <a:pt x="0" y="1488261"/>
                  </a:moveTo>
                  <a:lnTo>
                    <a:pt x="2046709" y="1488261"/>
                  </a:lnTo>
                </a:path>
                <a:path w="2557780" h="2421254">
                  <a:moveTo>
                    <a:pt x="2071839" y="1488261"/>
                  </a:moveTo>
                  <a:lnTo>
                    <a:pt x="2091384" y="1488261"/>
                  </a:lnTo>
                </a:path>
                <a:path w="2557780" h="2421254">
                  <a:moveTo>
                    <a:pt x="0" y="1535729"/>
                  </a:moveTo>
                  <a:lnTo>
                    <a:pt x="2046709" y="1535729"/>
                  </a:lnTo>
                </a:path>
                <a:path w="2557780" h="2421254">
                  <a:moveTo>
                    <a:pt x="0" y="1583197"/>
                  </a:moveTo>
                  <a:lnTo>
                    <a:pt x="876762" y="1583197"/>
                  </a:lnTo>
                </a:path>
                <a:path w="2557780" h="2421254">
                  <a:moveTo>
                    <a:pt x="1817745" y="1583197"/>
                  </a:moveTo>
                  <a:lnTo>
                    <a:pt x="2046709" y="1583197"/>
                  </a:lnTo>
                </a:path>
                <a:path w="2557780" h="2421254">
                  <a:moveTo>
                    <a:pt x="0" y="1627873"/>
                  </a:moveTo>
                  <a:lnTo>
                    <a:pt x="876762" y="1627873"/>
                  </a:lnTo>
                </a:path>
                <a:path w="2557780" h="2421254">
                  <a:moveTo>
                    <a:pt x="1817745" y="1627873"/>
                  </a:moveTo>
                  <a:lnTo>
                    <a:pt x="2046709" y="1627873"/>
                  </a:lnTo>
                </a:path>
                <a:path w="2557780" h="2421254">
                  <a:moveTo>
                    <a:pt x="0" y="1675341"/>
                  </a:moveTo>
                  <a:lnTo>
                    <a:pt x="876762" y="1675341"/>
                  </a:lnTo>
                </a:path>
                <a:path w="2557780" h="2421254">
                  <a:moveTo>
                    <a:pt x="1817745" y="1675341"/>
                  </a:moveTo>
                  <a:lnTo>
                    <a:pt x="2046709" y="1675341"/>
                  </a:lnTo>
                </a:path>
                <a:path w="2557780" h="2421254">
                  <a:moveTo>
                    <a:pt x="0" y="1722809"/>
                  </a:moveTo>
                  <a:lnTo>
                    <a:pt x="2046709" y="1722809"/>
                  </a:lnTo>
                </a:path>
                <a:path w="2557780" h="2421254">
                  <a:moveTo>
                    <a:pt x="0" y="1767485"/>
                  </a:moveTo>
                  <a:lnTo>
                    <a:pt x="2046709" y="1767485"/>
                  </a:lnTo>
                </a:path>
                <a:path w="2557780" h="2421254">
                  <a:moveTo>
                    <a:pt x="0" y="1814953"/>
                  </a:moveTo>
                  <a:lnTo>
                    <a:pt x="2046709" y="1814953"/>
                  </a:lnTo>
                </a:path>
                <a:path w="2557780" h="2421254">
                  <a:moveTo>
                    <a:pt x="0" y="1862421"/>
                  </a:moveTo>
                  <a:lnTo>
                    <a:pt x="2046709" y="1862421"/>
                  </a:lnTo>
                </a:path>
                <a:path w="2557780" h="2421254">
                  <a:moveTo>
                    <a:pt x="0" y="1907097"/>
                  </a:moveTo>
                  <a:lnTo>
                    <a:pt x="2046709" y="1907097"/>
                  </a:lnTo>
                </a:path>
                <a:path w="2557780" h="2421254">
                  <a:moveTo>
                    <a:pt x="0" y="1954565"/>
                  </a:moveTo>
                  <a:lnTo>
                    <a:pt x="2046709" y="1954565"/>
                  </a:lnTo>
                </a:path>
                <a:path w="2557780" h="2421254">
                  <a:moveTo>
                    <a:pt x="1097348" y="2002033"/>
                  </a:moveTo>
                  <a:lnTo>
                    <a:pt x="2046709" y="2002033"/>
                  </a:lnTo>
                </a:path>
                <a:path w="2557780" h="2421254">
                  <a:moveTo>
                    <a:pt x="0" y="2002033"/>
                  </a:moveTo>
                  <a:lnTo>
                    <a:pt x="731565" y="2002033"/>
                  </a:lnTo>
                </a:path>
                <a:path w="2557780" h="2421254">
                  <a:moveTo>
                    <a:pt x="1097348" y="2046709"/>
                  </a:moveTo>
                  <a:lnTo>
                    <a:pt x="2046709" y="2046709"/>
                  </a:lnTo>
                </a:path>
                <a:path w="2557780" h="2421254">
                  <a:moveTo>
                    <a:pt x="0" y="2046709"/>
                  </a:moveTo>
                  <a:lnTo>
                    <a:pt x="731565" y="2046709"/>
                  </a:lnTo>
                </a:path>
                <a:path w="2557780" h="2421254">
                  <a:moveTo>
                    <a:pt x="0" y="2094177"/>
                  </a:moveTo>
                  <a:lnTo>
                    <a:pt x="731565" y="2094177"/>
                  </a:lnTo>
                </a:path>
                <a:path w="2557780" h="2421254">
                  <a:moveTo>
                    <a:pt x="1097348" y="2094177"/>
                  </a:moveTo>
                  <a:lnTo>
                    <a:pt x="2046709" y="2094177"/>
                  </a:lnTo>
                </a:path>
                <a:path w="2557780" h="2421254">
                  <a:moveTo>
                    <a:pt x="0" y="2141645"/>
                  </a:moveTo>
                  <a:lnTo>
                    <a:pt x="2046709" y="2141645"/>
                  </a:lnTo>
                </a:path>
                <a:path w="2557780" h="2421254">
                  <a:moveTo>
                    <a:pt x="0" y="2186320"/>
                  </a:moveTo>
                  <a:lnTo>
                    <a:pt x="2046709" y="2186320"/>
                  </a:lnTo>
                </a:path>
                <a:path w="2557780" h="2421254">
                  <a:moveTo>
                    <a:pt x="0" y="2233788"/>
                  </a:moveTo>
                  <a:lnTo>
                    <a:pt x="2046709" y="2233788"/>
                  </a:lnTo>
                </a:path>
                <a:path w="2557780" h="2421254">
                  <a:moveTo>
                    <a:pt x="0" y="2281256"/>
                  </a:moveTo>
                  <a:lnTo>
                    <a:pt x="2046709" y="2281256"/>
                  </a:lnTo>
                </a:path>
                <a:path w="2557780" h="2421254">
                  <a:moveTo>
                    <a:pt x="0" y="2325932"/>
                  </a:moveTo>
                  <a:lnTo>
                    <a:pt x="2046709" y="2325932"/>
                  </a:lnTo>
                </a:path>
                <a:path w="2557780" h="2421254">
                  <a:moveTo>
                    <a:pt x="0" y="2373400"/>
                  </a:moveTo>
                  <a:lnTo>
                    <a:pt x="2046709" y="2373400"/>
                  </a:lnTo>
                </a:path>
                <a:path w="2557780" h="2421254">
                  <a:moveTo>
                    <a:pt x="0" y="2420868"/>
                  </a:moveTo>
                  <a:lnTo>
                    <a:pt x="2046709" y="24208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" name="object 300"/>
          <p:cNvSpPr txBox="1"/>
          <p:nvPr/>
        </p:nvSpPr>
        <p:spPr>
          <a:xfrm>
            <a:off x="12552361" y="5150367"/>
            <a:ext cx="115951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93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30"/>
              </a:lnSpc>
            </a:pPr>
            <a:r>
              <a:rPr sz="800" spc="5" dirty="0">
                <a:latin typeface="Times New Roman"/>
                <a:cs typeface="Times New Roman"/>
              </a:rPr>
              <a:t>-EXCLUSIVE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TO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UNIT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01" name="object 301"/>
          <p:cNvGrpSpPr/>
          <p:nvPr/>
        </p:nvGrpSpPr>
        <p:grpSpPr>
          <a:xfrm>
            <a:off x="12273081" y="4100207"/>
            <a:ext cx="123825" cy="2516505"/>
            <a:chOff x="12273081" y="4100207"/>
            <a:chExt cx="123825" cy="2516505"/>
          </a:xfrm>
        </p:grpSpPr>
        <p:sp>
          <p:nvSpPr>
            <p:cNvPr id="302" name="object 302"/>
            <p:cNvSpPr/>
            <p:nvPr/>
          </p:nvSpPr>
          <p:spPr>
            <a:xfrm>
              <a:off x="12274669" y="4101794"/>
              <a:ext cx="120650" cy="2513330"/>
            </a:xfrm>
            <a:custGeom>
              <a:avLst/>
              <a:gdLst/>
              <a:ahLst/>
              <a:cxnLst/>
              <a:rect l="l" t="t" r="r" b="b"/>
              <a:pathLst>
                <a:path w="120650" h="2513329">
                  <a:moveTo>
                    <a:pt x="120066" y="2513012"/>
                  </a:moveTo>
                  <a:lnTo>
                    <a:pt x="0" y="2513012"/>
                  </a:lnTo>
                </a:path>
                <a:path w="120650" h="2513329">
                  <a:moveTo>
                    <a:pt x="120066" y="0"/>
                  </a:moveTo>
                  <a:lnTo>
                    <a:pt x="0" y="0"/>
                  </a:lnTo>
                </a:path>
                <a:path w="120650" h="2513329">
                  <a:moveTo>
                    <a:pt x="16753" y="2459959"/>
                  </a:moveTo>
                  <a:lnTo>
                    <a:pt x="16753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2283046" y="656175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2283046" y="656175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2283046" y="410179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2283046" y="410179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7" name="object 307"/>
          <p:cNvSpPr txBox="1"/>
          <p:nvPr/>
        </p:nvSpPr>
        <p:spPr>
          <a:xfrm>
            <a:off x="12150558" y="5183957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18'-0"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2291422" y="2733598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9" name="object 309"/>
          <p:cNvGrpSpPr/>
          <p:nvPr/>
        </p:nvGrpSpPr>
        <p:grpSpPr>
          <a:xfrm>
            <a:off x="12273081" y="2681751"/>
            <a:ext cx="112395" cy="1421765"/>
            <a:chOff x="12273081" y="2681751"/>
            <a:chExt cx="112395" cy="1421765"/>
          </a:xfrm>
        </p:grpSpPr>
        <p:sp>
          <p:nvSpPr>
            <p:cNvPr id="310" name="object 310"/>
            <p:cNvSpPr/>
            <p:nvPr/>
          </p:nvSpPr>
          <p:spPr>
            <a:xfrm>
              <a:off x="12274669" y="4101794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1088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283046" y="40487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283046" y="40487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2274669" y="2683338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1088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2283046" y="268333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2283046" y="268333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2150558" y="3218222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17" name="object 317"/>
          <p:cNvGrpSpPr/>
          <p:nvPr/>
        </p:nvGrpSpPr>
        <p:grpSpPr>
          <a:xfrm>
            <a:off x="12273081" y="6613219"/>
            <a:ext cx="45085" cy="1994535"/>
            <a:chOff x="12273081" y="6613219"/>
            <a:chExt cx="45085" cy="1994535"/>
          </a:xfrm>
        </p:grpSpPr>
        <p:sp>
          <p:nvSpPr>
            <p:cNvPr id="318" name="object 318"/>
            <p:cNvSpPr/>
            <p:nvPr/>
          </p:nvSpPr>
          <p:spPr>
            <a:xfrm>
              <a:off x="12274669" y="6614807"/>
              <a:ext cx="41910" cy="1938020"/>
            </a:xfrm>
            <a:custGeom>
              <a:avLst/>
              <a:gdLst/>
              <a:ahLst/>
              <a:cxnLst/>
              <a:rect l="l" t="t" r="r" b="b"/>
              <a:pathLst>
                <a:path w="41909" h="1938020">
                  <a:moveTo>
                    <a:pt x="41883" y="0"/>
                  </a:moveTo>
                  <a:lnTo>
                    <a:pt x="0" y="0"/>
                  </a:lnTo>
                </a:path>
                <a:path w="41909" h="1938020">
                  <a:moveTo>
                    <a:pt x="16753" y="53052"/>
                  </a:moveTo>
                  <a:lnTo>
                    <a:pt x="16753" y="19378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2283046" y="661480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2283046" y="661480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2274669" y="8605671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418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2283046" y="855261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2283046" y="855261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4" name="object 324"/>
          <p:cNvSpPr txBox="1"/>
          <p:nvPr/>
        </p:nvSpPr>
        <p:spPr>
          <a:xfrm>
            <a:off x="12150558" y="7437291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14'-3"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25" name="object 325"/>
          <p:cNvGrpSpPr/>
          <p:nvPr/>
        </p:nvGrpSpPr>
        <p:grpSpPr>
          <a:xfrm>
            <a:off x="11820739" y="6236267"/>
            <a:ext cx="355600" cy="355600"/>
            <a:chOff x="11820739" y="6236267"/>
            <a:chExt cx="355600" cy="355600"/>
          </a:xfrm>
        </p:grpSpPr>
        <p:sp>
          <p:nvSpPr>
            <p:cNvPr id="326" name="object 326"/>
            <p:cNvSpPr/>
            <p:nvPr/>
          </p:nvSpPr>
          <p:spPr>
            <a:xfrm>
              <a:off x="11822327" y="6237855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351821" y="351821"/>
                  </a:moveTo>
                  <a:lnTo>
                    <a:pt x="351821" y="0"/>
                  </a:lnTo>
                </a:path>
                <a:path w="352425" h="352425">
                  <a:moveTo>
                    <a:pt x="0" y="72598"/>
                  </a:moveTo>
                  <a:lnTo>
                    <a:pt x="0" y="0"/>
                  </a:lnTo>
                </a:path>
                <a:path w="352425" h="352425">
                  <a:moveTo>
                    <a:pt x="53052" y="16753"/>
                  </a:moveTo>
                  <a:lnTo>
                    <a:pt x="298769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1822327" y="6246232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0" y="8376"/>
                  </a:moveTo>
                  <a:lnTo>
                    <a:pt x="53052" y="19545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1822327" y="6246232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53052" y="0"/>
                  </a:moveTo>
                  <a:lnTo>
                    <a:pt x="53052" y="19545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2121096" y="6246232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2121096" y="6246232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1" name="object 331"/>
          <p:cNvSpPr txBox="1"/>
          <p:nvPr/>
        </p:nvSpPr>
        <p:spPr>
          <a:xfrm>
            <a:off x="11845925" y="6105311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2'-6"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32" name="object 332"/>
          <p:cNvGrpSpPr/>
          <p:nvPr/>
        </p:nvGrpSpPr>
        <p:grpSpPr>
          <a:xfrm>
            <a:off x="12172561" y="6236267"/>
            <a:ext cx="2097405" cy="355600"/>
            <a:chOff x="12172561" y="6236267"/>
            <a:chExt cx="2097405" cy="355600"/>
          </a:xfrm>
        </p:grpSpPr>
        <p:sp>
          <p:nvSpPr>
            <p:cNvPr id="333" name="object 333"/>
            <p:cNvSpPr/>
            <p:nvPr/>
          </p:nvSpPr>
          <p:spPr>
            <a:xfrm>
              <a:off x="12174149" y="6237855"/>
              <a:ext cx="2094230" cy="352425"/>
            </a:xfrm>
            <a:custGeom>
              <a:avLst/>
              <a:gdLst/>
              <a:ahLst/>
              <a:cxnLst/>
              <a:rect l="l" t="t" r="r" b="b"/>
              <a:pathLst>
                <a:path w="2094230" h="352425">
                  <a:moveTo>
                    <a:pt x="0" y="351821"/>
                  </a:moveTo>
                  <a:lnTo>
                    <a:pt x="0" y="0"/>
                  </a:lnTo>
                </a:path>
                <a:path w="2094230" h="352425">
                  <a:moveTo>
                    <a:pt x="2094177" y="346237"/>
                  </a:moveTo>
                  <a:lnTo>
                    <a:pt x="2094177" y="0"/>
                  </a:lnTo>
                </a:path>
                <a:path w="2094230" h="352425">
                  <a:moveTo>
                    <a:pt x="50260" y="16753"/>
                  </a:moveTo>
                  <a:lnTo>
                    <a:pt x="2041124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2174149" y="6246232"/>
              <a:ext cx="50800" cy="19685"/>
            </a:xfrm>
            <a:custGeom>
              <a:avLst/>
              <a:gdLst/>
              <a:ahLst/>
              <a:cxnLst/>
              <a:rect l="l" t="t" r="r" b="b"/>
              <a:pathLst>
                <a:path w="50800" h="19685">
                  <a:moveTo>
                    <a:pt x="0" y="8376"/>
                  </a:moveTo>
                  <a:lnTo>
                    <a:pt x="50260" y="19545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2174149" y="6246232"/>
              <a:ext cx="50800" cy="19685"/>
            </a:xfrm>
            <a:custGeom>
              <a:avLst/>
              <a:gdLst/>
              <a:ahLst/>
              <a:cxnLst/>
              <a:rect l="l" t="t" r="r" b="b"/>
              <a:pathLst>
                <a:path w="50800" h="19685">
                  <a:moveTo>
                    <a:pt x="50260" y="0"/>
                  </a:moveTo>
                  <a:lnTo>
                    <a:pt x="50260" y="19545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4215273" y="6246232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4215273" y="6246232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8" name="object 338"/>
          <p:cNvSpPr txBox="1"/>
          <p:nvPr/>
        </p:nvSpPr>
        <p:spPr>
          <a:xfrm>
            <a:off x="13035418" y="6105311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15'-0"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4779305" y="623785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670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0" name="object 340"/>
          <p:cNvGrpSpPr/>
          <p:nvPr/>
        </p:nvGrpSpPr>
        <p:grpSpPr>
          <a:xfrm>
            <a:off x="14266738" y="6236267"/>
            <a:ext cx="513080" cy="349885"/>
            <a:chOff x="14266738" y="6236267"/>
            <a:chExt cx="513080" cy="349885"/>
          </a:xfrm>
        </p:grpSpPr>
        <p:sp>
          <p:nvSpPr>
            <p:cNvPr id="341" name="object 341"/>
            <p:cNvSpPr/>
            <p:nvPr/>
          </p:nvSpPr>
          <p:spPr>
            <a:xfrm>
              <a:off x="14268325" y="6237855"/>
              <a:ext cx="458470" cy="346710"/>
            </a:xfrm>
            <a:custGeom>
              <a:avLst/>
              <a:gdLst/>
              <a:ahLst/>
              <a:cxnLst/>
              <a:rect l="l" t="t" r="r" b="b"/>
              <a:pathLst>
                <a:path w="458469" h="346709">
                  <a:moveTo>
                    <a:pt x="0" y="346237"/>
                  </a:moveTo>
                  <a:lnTo>
                    <a:pt x="0" y="0"/>
                  </a:lnTo>
                </a:path>
                <a:path w="458469" h="346709">
                  <a:moveTo>
                    <a:pt x="50260" y="16753"/>
                  </a:moveTo>
                  <a:lnTo>
                    <a:pt x="457926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4268325" y="6246232"/>
              <a:ext cx="50800" cy="19685"/>
            </a:xfrm>
            <a:custGeom>
              <a:avLst/>
              <a:gdLst/>
              <a:ahLst/>
              <a:cxnLst/>
              <a:rect l="l" t="t" r="r" b="b"/>
              <a:pathLst>
                <a:path w="50800" h="19685">
                  <a:moveTo>
                    <a:pt x="0" y="8376"/>
                  </a:moveTo>
                  <a:lnTo>
                    <a:pt x="50260" y="19545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268325" y="6246232"/>
              <a:ext cx="50800" cy="19685"/>
            </a:xfrm>
            <a:custGeom>
              <a:avLst/>
              <a:gdLst/>
              <a:ahLst/>
              <a:cxnLst/>
              <a:rect l="l" t="t" r="r" b="b"/>
              <a:pathLst>
                <a:path w="50800" h="19685">
                  <a:moveTo>
                    <a:pt x="50260" y="0"/>
                  </a:moveTo>
                  <a:lnTo>
                    <a:pt x="50260" y="19545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4726252" y="6246232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4726252" y="6246232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4370107" y="6105311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3'-8"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4284948" y="4567967"/>
            <a:ext cx="570230" cy="1901825"/>
            <a:chOff x="14284948" y="4567967"/>
            <a:chExt cx="570230" cy="1901825"/>
          </a:xfrm>
        </p:grpSpPr>
        <p:sp>
          <p:nvSpPr>
            <p:cNvPr id="348" name="object 348"/>
            <p:cNvSpPr/>
            <p:nvPr/>
          </p:nvSpPr>
          <p:spPr>
            <a:xfrm>
              <a:off x="14290663" y="4573682"/>
              <a:ext cx="558800" cy="1890395"/>
            </a:xfrm>
            <a:custGeom>
              <a:avLst/>
              <a:gdLst/>
              <a:ahLst/>
              <a:cxnLst/>
              <a:rect l="l" t="t" r="r" b="b"/>
              <a:pathLst>
                <a:path w="558800" h="1890395">
                  <a:moveTo>
                    <a:pt x="0" y="1820537"/>
                  </a:moveTo>
                  <a:lnTo>
                    <a:pt x="0" y="1890343"/>
                  </a:lnTo>
                  <a:lnTo>
                    <a:pt x="558447" y="1890343"/>
                  </a:lnTo>
                  <a:lnTo>
                    <a:pt x="0" y="1890343"/>
                  </a:lnTo>
                  <a:lnTo>
                    <a:pt x="0" y="0"/>
                  </a:lnTo>
                  <a:lnTo>
                    <a:pt x="558447" y="0"/>
                  </a:lnTo>
                  <a:lnTo>
                    <a:pt x="0" y="0"/>
                  </a:lnTo>
                  <a:lnTo>
                    <a:pt x="0" y="69805"/>
                  </a:lnTo>
                </a:path>
                <a:path w="558800" h="1890395">
                  <a:moveTo>
                    <a:pt x="558447" y="1890343"/>
                  </a:moveTo>
                  <a:lnTo>
                    <a:pt x="558447" y="0"/>
                  </a:lnTo>
                </a:path>
                <a:path w="558800" h="1890395">
                  <a:moveTo>
                    <a:pt x="558447" y="1424040"/>
                  </a:moveTo>
                  <a:lnTo>
                    <a:pt x="0" y="1424040"/>
                  </a:lnTo>
                </a:path>
                <a:path w="558800" h="1890395">
                  <a:moveTo>
                    <a:pt x="69805" y="58636"/>
                  </a:moveTo>
                  <a:lnTo>
                    <a:pt x="441173" y="58636"/>
                  </a:lnTo>
                  <a:lnTo>
                    <a:pt x="441173" y="1091764"/>
                  </a:lnTo>
                  <a:lnTo>
                    <a:pt x="69805" y="1091764"/>
                  </a:lnTo>
                  <a:lnTo>
                    <a:pt x="69805" y="58636"/>
                  </a:lnTo>
                </a:path>
                <a:path w="558800" h="1890395">
                  <a:moveTo>
                    <a:pt x="103312" y="92143"/>
                  </a:moveTo>
                  <a:lnTo>
                    <a:pt x="407666" y="92143"/>
                  </a:lnTo>
                  <a:lnTo>
                    <a:pt x="407666" y="1058257"/>
                  </a:lnTo>
                  <a:lnTo>
                    <a:pt x="103312" y="1058257"/>
                  </a:lnTo>
                  <a:lnTo>
                    <a:pt x="103312" y="9214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4360469" y="4632319"/>
              <a:ext cx="371475" cy="1033144"/>
            </a:xfrm>
            <a:custGeom>
              <a:avLst/>
              <a:gdLst/>
              <a:ahLst/>
              <a:cxnLst/>
              <a:rect l="l" t="t" r="r" b="b"/>
              <a:pathLst>
                <a:path w="371475" h="1033145">
                  <a:moveTo>
                    <a:pt x="0" y="0"/>
                  </a:moveTo>
                  <a:lnTo>
                    <a:pt x="11168" y="69805"/>
                  </a:lnTo>
                </a:path>
                <a:path w="371475" h="1033145">
                  <a:moveTo>
                    <a:pt x="25130" y="139611"/>
                  </a:moveTo>
                  <a:lnTo>
                    <a:pt x="50260" y="276431"/>
                  </a:lnTo>
                </a:path>
                <a:path w="371475" h="1033145">
                  <a:moveTo>
                    <a:pt x="61429" y="346237"/>
                  </a:moveTo>
                  <a:lnTo>
                    <a:pt x="86559" y="483056"/>
                  </a:lnTo>
                </a:path>
                <a:path w="371475" h="1033145">
                  <a:moveTo>
                    <a:pt x="97728" y="550070"/>
                  </a:moveTo>
                  <a:lnTo>
                    <a:pt x="122858" y="689682"/>
                  </a:lnTo>
                </a:path>
                <a:path w="371475" h="1033145">
                  <a:moveTo>
                    <a:pt x="134027" y="756695"/>
                  </a:moveTo>
                  <a:lnTo>
                    <a:pt x="159157" y="893515"/>
                  </a:lnTo>
                </a:path>
                <a:path w="371475" h="1033145">
                  <a:moveTo>
                    <a:pt x="173118" y="963321"/>
                  </a:moveTo>
                  <a:lnTo>
                    <a:pt x="184287" y="1033127"/>
                  </a:lnTo>
                  <a:lnTo>
                    <a:pt x="198248" y="963321"/>
                  </a:lnTo>
                </a:path>
                <a:path w="371475" h="1033145">
                  <a:moveTo>
                    <a:pt x="209417" y="893515"/>
                  </a:moveTo>
                  <a:lnTo>
                    <a:pt x="234547" y="756695"/>
                  </a:lnTo>
                </a:path>
                <a:path w="371475" h="1033145">
                  <a:moveTo>
                    <a:pt x="248509" y="689682"/>
                  </a:moveTo>
                  <a:lnTo>
                    <a:pt x="270846" y="550070"/>
                  </a:lnTo>
                </a:path>
                <a:path w="371475" h="1033145">
                  <a:moveTo>
                    <a:pt x="284808" y="483056"/>
                  </a:moveTo>
                  <a:lnTo>
                    <a:pt x="309938" y="346237"/>
                  </a:lnTo>
                </a:path>
                <a:path w="371475" h="1033145">
                  <a:moveTo>
                    <a:pt x="321107" y="276431"/>
                  </a:moveTo>
                  <a:lnTo>
                    <a:pt x="346237" y="139611"/>
                  </a:lnTo>
                </a:path>
                <a:path w="371475" h="1033145">
                  <a:moveTo>
                    <a:pt x="357406" y="69805"/>
                  </a:moveTo>
                  <a:lnTo>
                    <a:pt x="3713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0" name="object 350"/>
          <p:cNvSpPr txBox="1"/>
          <p:nvPr/>
        </p:nvSpPr>
        <p:spPr>
          <a:xfrm>
            <a:off x="12449048" y="3500155"/>
            <a:ext cx="641350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94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 </a:t>
            </a:r>
            <a:r>
              <a:rPr sz="800" dirty="0">
                <a:latin typeface="Times New Roman"/>
                <a:cs typeface="Times New Roman"/>
              </a:rPr>
              <a:t>SLOPE</a:t>
            </a: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ts val="940"/>
              </a:lnSpc>
            </a:pPr>
            <a:r>
              <a:rPr sz="800" dirty="0">
                <a:latin typeface="Times New Roman"/>
                <a:cs typeface="Times New Roman"/>
              </a:rPr>
              <a:t>DN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51" name="object 351"/>
          <p:cNvGrpSpPr/>
          <p:nvPr/>
        </p:nvGrpSpPr>
        <p:grpSpPr>
          <a:xfrm>
            <a:off x="13126301" y="2775482"/>
            <a:ext cx="237490" cy="807085"/>
            <a:chOff x="13126301" y="2775482"/>
            <a:chExt cx="237490" cy="807085"/>
          </a:xfrm>
        </p:grpSpPr>
        <p:sp>
          <p:nvSpPr>
            <p:cNvPr id="352" name="object 352"/>
            <p:cNvSpPr/>
            <p:nvPr/>
          </p:nvSpPr>
          <p:spPr>
            <a:xfrm>
              <a:off x="13338511" y="2775482"/>
              <a:ext cx="25400" cy="69850"/>
            </a:xfrm>
            <a:custGeom>
              <a:avLst/>
              <a:gdLst/>
              <a:ahLst/>
              <a:cxnLst/>
              <a:rect l="l" t="t" r="r" b="b"/>
              <a:pathLst>
                <a:path w="25400" h="69850">
                  <a:moveTo>
                    <a:pt x="0" y="69805"/>
                  </a:moveTo>
                  <a:lnTo>
                    <a:pt x="25130" y="69805"/>
                  </a:lnTo>
                  <a:lnTo>
                    <a:pt x="11168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3338511" y="2775482"/>
              <a:ext cx="25400" cy="69850"/>
            </a:xfrm>
            <a:custGeom>
              <a:avLst/>
              <a:gdLst/>
              <a:ahLst/>
              <a:cxnLst/>
              <a:rect l="l" t="t" r="r" b="b"/>
              <a:pathLst>
                <a:path w="25400" h="69850">
                  <a:moveTo>
                    <a:pt x="0" y="69805"/>
                  </a:moveTo>
                  <a:lnTo>
                    <a:pt x="11168" y="0"/>
                  </a:lnTo>
                  <a:lnTo>
                    <a:pt x="25130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3126301" y="2845288"/>
              <a:ext cx="223520" cy="737235"/>
            </a:xfrm>
            <a:custGeom>
              <a:avLst/>
              <a:gdLst/>
              <a:ahLst/>
              <a:cxnLst/>
              <a:rect l="l" t="t" r="r" b="b"/>
              <a:pathLst>
                <a:path w="223519" h="737235">
                  <a:moveTo>
                    <a:pt x="223378" y="0"/>
                  </a:moveTo>
                  <a:lnTo>
                    <a:pt x="223378" y="737150"/>
                  </a:lnTo>
                  <a:lnTo>
                    <a:pt x="69805" y="737150"/>
                  </a:lnTo>
                  <a:lnTo>
                    <a:pt x="0" y="7371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5" name="object 355"/>
          <p:cNvSpPr txBox="1"/>
          <p:nvPr/>
        </p:nvSpPr>
        <p:spPr>
          <a:xfrm>
            <a:off x="12867884" y="3114827"/>
            <a:ext cx="99949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NEW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RUBBER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56" name="object 356"/>
          <p:cNvGrpSpPr/>
          <p:nvPr/>
        </p:nvGrpSpPr>
        <p:grpSpPr>
          <a:xfrm>
            <a:off x="12503632" y="2998861"/>
            <a:ext cx="1751330" cy="385445"/>
            <a:chOff x="12503632" y="2998861"/>
            <a:chExt cx="1751330" cy="385445"/>
          </a:xfrm>
        </p:grpSpPr>
        <p:sp>
          <p:nvSpPr>
            <p:cNvPr id="357" name="object 357"/>
            <p:cNvSpPr/>
            <p:nvPr/>
          </p:nvSpPr>
          <p:spPr>
            <a:xfrm>
              <a:off x="14206896" y="2998861"/>
              <a:ext cx="47625" cy="64769"/>
            </a:xfrm>
            <a:custGeom>
              <a:avLst/>
              <a:gdLst/>
              <a:ahLst/>
              <a:cxnLst/>
              <a:rect l="l" t="t" r="r" b="b"/>
              <a:pathLst>
                <a:path w="47625" h="64769">
                  <a:moveTo>
                    <a:pt x="0" y="53052"/>
                  </a:moveTo>
                  <a:lnTo>
                    <a:pt x="19545" y="64221"/>
                  </a:lnTo>
                  <a:lnTo>
                    <a:pt x="474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4206896" y="2998861"/>
              <a:ext cx="47625" cy="64769"/>
            </a:xfrm>
            <a:custGeom>
              <a:avLst/>
              <a:gdLst/>
              <a:ahLst/>
              <a:cxnLst/>
              <a:rect l="l" t="t" r="r" b="b"/>
              <a:pathLst>
                <a:path w="47625" h="64769">
                  <a:moveTo>
                    <a:pt x="0" y="53052"/>
                  </a:moveTo>
                  <a:lnTo>
                    <a:pt x="47468" y="0"/>
                  </a:lnTo>
                  <a:lnTo>
                    <a:pt x="19545" y="64221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3899750" y="3057498"/>
              <a:ext cx="315595" cy="139700"/>
            </a:xfrm>
            <a:custGeom>
              <a:avLst/>
              <a:gdLst/>
              <a:ahLst/>
              <a:cxnLst/>
              <a:rect l="l" t="t" r="r" b="b"/>
              <a:pathLst>
                <a:path w="315594" h="139700">
                  <a:moveTo>
                    <a:pt x="315522" y="0"/>
                  </a:moveTo>
                  <a:lnTo>
                    <a:pt x="226171" y="139611"/>
                  </a:lnTo>
                  <a:lnTo>
                    <a:pt x="69805" y="139611"/>
                  </a:lnTo>
                  <a:lnTo>
                    <a:pt x="0" y="139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2503632" y="3333929"/>
              <a:ext cx="64769" cy="50800"/>
            </a:xfrm>
            <a:custGeom>
              <a:avLst/>
              <a:gdLst/>
              <a:ahLst/>
              <a:cxnLst/>
              <a:rect l="l" t="t" r="r" b="b"/>
              <a:pathLst>
                <a:path w="64770" h="50800">
                  <a:moveTo>
                    <a:pt x="0" y="50260"/>
                  </a:moveTo>
                  <a:lnTo>
                    <a:pt x="64221" y="19545"/>
                  </a:lnTo>
                  <a:lnTo>
                    <a:pt x="50260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2503632" y="3333929"/>
              <a:ext cx="64769" cy="50800"/>
            </a:xfrm>
            <a:custGeom>
              <a:avLst/>
              <a:gdLst/>
              <a:ahLst/>
              <a:cxnLst/>
              <a:rect l="l" t="t" r="r" b="b"/>
              <a:pathLst>
                <a:path w="64770" h="50800">
                  <a:moveTo>
                    <a:pt x="64221" y="19545"/>
                  </a:moveTo>
                  <a:lnTo>
                    <a:pt x="0" y="50260"/>
                  </a:lnTo>
                  <a:lnTo>
                    <a:pt x="50260" y="0"/>
                  </a:lnTo>
                  <a:lnTo>
                    <a:pt x="64221" y="195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2562269" y="3197110"/>
              <a:ext cx="268605" cy="145415"/>
            </a:xfrm>
            <a:custGeom>
              <a:avLst/>
              <a:gdLst/>
              <a:ahLst/>
              <a:cxnLst/>
              <a:rect l="l" t="t" r="r" b="b"/>
              <a:pathLst>
                <a:path w="268604" h="145414">
                  <a:moveTo>
                    <a:pt x="0" y="145196"/>
                  </a:moveTo>
                  <a:lnTo>
                    <a:pt x="198248" y="0"/>
                  </a:lnTo>
                  <a:lnTo>
                    <a:pt x="2680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3" name="object 363"/>
          <p:cNvSpPr txBox="1"/>
          <p:nvPr/>
        </p:nvSpPr>
        <p:spPr>
          <a:xfrm>
            <a:off x="12848339" y="7124478"/>
            <a:ext cx="99949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NEW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RUBBER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0038088" y="2233788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786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038088" y="278106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038088" y="326970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0038088" y="340932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0038088" y="389796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0038088" y="403757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0038088" y="452621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0038088" y="466582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038088" y="51544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0038088" y="52940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0038088" y="57827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038088" y="592233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0038088" y="641097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0038088" y="703922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0038088" y="717883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014096" y="2233788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786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014096" y="641097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014096" y="703922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014096" y="717883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3" name="object 383"/>
          <p:cNvGrpSpPr/>
          <p:nvPr/>
        </p:nvGrpSpPr>
        <p:grpSpPr>
          <a:xfrm>
            <a:off x="6463895" y="2630155"/>
            <a:ext cx="7774305" cy="6777355"/>
            <a:chOff x="6463895" y="2630155"/>
            <a:chExt cx="7774305" cy="6777355"/>
          </a:xfrm>
        </p:grpSpPr>
        <p:sp>
          <p:nvSpPr>
            <p:cNvPr id="384" name="object 384"/>
            <p:cNvSpPr/>
            <p:nvPr/>
          </p:nvSpPr>
          <p:spPr>
            <a:xfrm>
              <a:off x="14190143" y="7005719"/>
              <a:ext cx="47625" cy="67310"/>
            </a:xfrm>
            <a:custGeom>
              <a:avLst/>
              <a:gdLst/>
              <a:ahLst/>
              <a:cxnLst/>
              <a:rect l="l" t="t" r="r" b="b"/>
              <a:pathLst>
                <a:path w="47625" h="67309">
                  <a:moveTo>
                    <a:pt x="0" y="53052"/>
                  </a:moveTo>
                  <a:lnTo>
                    <a:pt x="19545" y="67013"/>
                  </a:lnTo>
                  <a:lnTo>
                    <a:pt x="474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4190143" y="7005719"/>
              <a:ext cx="47625" cy="67310"/>
            </a:xfrm>
            <a:custGeom>
              <a:avLst/>
              <a:gdLst/>
              <a:ahLst/>
              <a:cxnLst/>
              <a:rect l="l" t="t" r="r" b="b"/>
              <a:pathLst>
                <a:path w="47625" h="67309">
                  <a:moveTo>
                    <a:pt x="0" y="53052"/>
                  </a:moveTo>
                  <a:lnTo>
                    <a:pt x="47468" y="0"/>
                  </a:lnTo>
                  <a:lnTo>
                    <a:pt x="19545" y="67013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3882997" y="7064356"/>
              <a:ext cx="315595" cy="142875"/>
            </a:xfrm>
            <a:custGeom>
              <a:avLst/>
              <a:gdLst/>
              <a:ahLst/>
              <a:cxnLst/>
              <a:rect l="l" t="t" r="r" b="b"/>
              <a:pathLst>
                <a:path w="315594" h="142875">
                  <a:moveTo>
                    <a:pt x="315522" y="0"/>
                  </a:moveTo>
                  <a:lnTo>
                    <a:pt x="223378" y="142404"/>
                  </a:lnTo>
                  <a:lnTo>
                    <a:pt x="69805" y="142404"/>
                  </a:lnTo>
                  <a:lnTo>
                    <a:pt x="0" y="1424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2486879" y="7340788"/>
              <a:ext cx="64769" cy="53340"/>
            </a:xfrm>
            <a:custGeom>
              <a:avLst/>
              <a:gdLst/>
              <a:ahLst/>
              <a:cxnLst/>
              <a:rect l="l" t="t" r="r" b="b"/>
              <a:pathLst>
                <a:path w="64770" h="53340">
                  <a:moveTo>
                    <a:pt x="0" y="53052"/>
                  </a:moveTo>
                  <a:lnTo>
                    <a:pt x="64221" y="19545"/>
                  </a:lnTo>
                  <a:lnTo>
                    <a:pt x="50260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2486879" y="7340788"/>
              <a:ext cx="64769" cy="53340"/>
            </a:xfrm>
            <a:custGeom>
              <a:avLst/>
              <a:gdLst/>
              <a:ahLst/>
              <a:cxnLst/>
              <a:rect l="l" t="t" r="r" b="b"/>
              <a:pathLst>
                <a:path w="64770" h="53340">
                  <a:moveTo>
                    <a:pt x="64221" y="19545"/>
                  </a:moveTo>
                  <a:lnTo>
                    <a:pt x="0" y="53052"/>
                  </a:lnTo>
                  <a:lnTo>
                    <a:pt x="50260" y="0"/>
                  </a:lnTo>
                  <a:lnTo>
                    <a:pt x="64221" y="195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2542724" y="7206761"/>
              <a:ext cx="268605" cy="145415"/>
            </a:xfrm>
            <a:custGeom>
              <a:avLst/>
              <a:gdLst/>
              <a:ahLst/>
              <a:cxnLst/>
              <a:rect l="l" t="t" r="r" b="b"/>
              <a:pathLst>
                <a:path w="268604" h="145415">
                  <a:moveTo>
                    <a:pt x="0" y="145196"/>
                  </a:moveTo>
                  <a:lnTo>
                    <a:pt x="198248" y="0"/>
                  </a:lnTo>
                  <a:lnTo>
                    <a:pt x="2680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469610" y="2635870"/>
              <a:ext cx="3898265" cy="5970270"/>
            </a:xfrm>
            <a:custGeom>
              <a:avLst/>
              <a:gdLst/>
              <a:ahLst/>
              <a:cxnLst/>
              <a:rect l="l" t="t" r="r" b="b"/>
              <a:pathLst>
                <a:path w="3898265" h="5970270">
                  <a:moveTo>
                    <a:pt x="0" y="5805058"/>
                  </a:moveTo>
                  <a:lnTo>
                    <a:pt x="276431" y="5805058"/>
                  </a:lnTo>
                </a:path>
                <a:path w="3898265" h="5970270">
                  <a:moveTo>
                    <a:pt x="438381" y="5805058"/>
                  </a:moveTo>
                  <a:lnTo>
                    <a:pt x="3897961" y="5805058"/>
                  </a:lnTo>
                </a:path>
                <a:path w="3898265" h="5970270">
                  <a:moveTo>
                    <a:pt x="438381" y="5106999"/>
                  </a:moveTo>
                  <a:lnTo>
                    <a:pt x="798579" y="5106999"/>
                  </a:lnTo>
                </a:path>
                <a:path w="3898265" h="5970270">
                  <a:moveTo>
                    <a:pt x="438381" y="4327965"/>
                  </a:moveTo>
                  <a:lnTo>
                    <a:pt x="798579" y="4327965"/>
                  </a:lnTo>
                </a:path>
                <a:path w="3898265" h="5970270">
                  <a:moveTo>
                    <a:pt x="0" y="3328345"/>
                  </a:moveTo>
                  <a:lnTo>
                    <a:pt x="438381" y="3328345"/>
                  </a:lnTo>
                </a:path>
                <a:path w="3898265" h="5970270">
                  <a:moveTo>
                    <a:pt x="0" y="5969800"/>
                  </a:moveTo>
                  <a:lnTo>
                    <a:pt x="3897961" y="5969800"/>
                  </a:lnTo>
                </a:path>
                <a:path w="3898265" h="5970270">
                  <a:moveTo>
                    <a:pt x="438381" y="5969800"/>
                  </a:moveTo>
                  <a:lnTo>
                    <a:pt x="438381" y="3328345"/>
                  </a:lnTo>
                </a:path>
                <a:path w="3898265" h="5970270">
                  <a:moveTo>
                    <a:pt x="0" y="3490295"/>
                  </a:moveTo>
                  <a:lnTo>
                    <a:pt x="276431" y="3490295"/>
                  </a:lnTo>
                </a:path>
                <a:path w="3898265" h="5970270">
                  <a:moveTo>
                    <a:pt x="276431" y="5805058"/>
                  </a:moveTo>
                  <a:lnTo>
                    <a:pt x="276431" y="3490295"/>
                  </a:lnTo>
                </a:path>
                <a:path w="3898265" h="5970270">
                  <a:moveTo>
                    <a:pt x="798579" y="5106999"/>
                  </a:moveTo>
                  <a:lnTo>
                    <a:pt x="798579" y="4327965"/>
                  </a:lnTo>
                </a:path>
                <a:path w="3898265" h="5970270">
                  <a:moveTo>
                    <a:pt x="438381" y="3328345"/>
                  </a:moveTo>
                  <a:lnTo>
                    <a:pt x="533317" y="3328345"/>
                  </a:lnTo>
                  <a:lnTo>
                    <a:pt x="533317" y="0"/>
                  </a:lnTo>
                </a:path>
                <a:path w="3898265" h="5970270">
                  <a:moveTo>
                    <a:pt x="3498671" y="5095830"/>
                  </a:moveTo>
                  <a:lnTo>
                    <a:pt x="3733219" y="5095830"/>
                  </a:lnTo>
                </a:path>
                <a:path w="3898265" h="5970270">
                  <a:moveTo>
                    <a:pt x="3498671" y="4294459"/>
                  </a:moveTo>
                  <a:lnTo>
                    <a:pt x="3733219" y="4294459"/>
                  </a:lnTo>
                </a:path>
                <a:path w="3898265" h="5970270">
                  <a:moveTo>
                    <a:pt x="3498671" y="5805058"/>
                  </a:moveTo>
                  <a:lnTo>
                    <a:pt x="3498671" y="47468"/>
                  </a:lnTo>
                </a:path>
                <a:path w="3898265" h="5970270">
                  <a:moveTo>
                    <a:pt x="3733219" y="5095830"/>
                  </a:moveTo>
                  <a:lnTo>
                    <a:pt x="3733219" y="4294459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446134" y="5009271"/>
              <a:ext cx="488950" cy="1209040"/>
            </a:xfrm>
            <a:custGeom>
              <a:avLst/>
              <a:gdLst/>
              <a:ahLst/>
              <a:cxnLst/>
              <a:rect l="l" t="t" r="r" b="b"/>
              <a:pathLst>
                <a:path w="488950" h="1209039">
                  <a:moveTo>
                    <a:pt x="488641" y="815332"/>
                  </a:moveTo>
                  <a:lnTo>
                    <a:pt x="488641" y="290392"/>
                  </a:lnTo>
                </a:path>
                <a:path w="488950" h="1209039">
                  <a:moveTo>
                    <a:pt x="33506" y="815332"/>
                  </a:moveTo>
                  <a:lnTo>
                    <a:pt x="33506" y="290392"/>
                  </a:lnTo>
                </a:path>
                <a:path w="488950" h="1209039">
                  <a:moveTo>
                    <a:pt x="0" y="1209038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002927" y="2635870"/>
              <a:ext cx="3364865" cy="5805170"/>
            </a:xfrm>
            <a:custGeom>
              <a:avLst/>
              <a:gdLst/>
              <a:ahLst/>
              <a:cxnLst/>
              <a:rect l="l" t="t" r="r" b="b"/>
              <a:pathLst>
                <a:path w="3364865" h="5805170">
                  <a:moveTo>
                    <a:pt x="3104966" y="5805058"/>
                  </a:moveTo>
                  <a:lnTo>
                    <a:pt x="3104966" y="5095830"/>
                  </a:lnTo>
                </a:path>
                <a:path w="3364865" h="5805170">
                  <a:moveTo>
                    <a:pt x="3104966" y="4294459"/>
                  </a:moveTo>
                  <a:lnTo>
                    <a:pt x="3104966" y="47468"/>
                  </a:lnTo>
                </a:path>
                <a:path w="3364865" h="5805170">
                  <a:moveTo>
                    <a:pt x="0" y="47468"/>
                  </a:moveTo>
                  <a:lnTo>
                    <a:pt x="3364644" y="47468"/>
                  </a:lnTo>
                </a:path>
                <a:path w="3364865" h="5805170">
                  <a:moveTo>
                    <a:pt x="0" y="0"/>
                  </a:moveTo>
                  <a:lnTo>
                    <a:pt x="3364644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446134" y="2683338"/>
              <a:ext cx="662305" cy="3535045"/>
            </a:xfrm>
            <a:custGeom>
              <a:avLst/>
              <a:gdLst/>
              <a:ahLst/>
              <a:cxnLst/>
              <a:rect l="l" t="t" r="r" b="b"/>
              <a:pathLst>
                <a:path w="662304" h="3535045">
                  <a:moveTo>
                    <a:pt x="0" y="2325932"/>
                  </a:moveTo>
                  <a:lnTo>
                    <a:pt x="522148" y="2325932"/>
                  </a:lnTo>
                </a:path>
                <a:path w="662304" h="3535045">
                  <a:moveTo>
                    <a:pt x="33506" y="2616325"/>
                  </a:moveTo>
                  <a:lnTo>
                    <a:pt x="488641" y="2616325"/>
                  </a:lnTo>
                </a:path>
                <a:path w="662304" h="3535045">
                  <a:moveTo>
                    <a:pt x="33506" y="3141265"/>
                  </a:moveTo>
                  <a:lnTo>
                    <a:pt x="488641" y="3141265"/>
                  </a:lnTo>
                </a:path>
                <a:path w="662304" h="3535045">
                  <a:moveTo>
                    <a:pt x="0" y="3534970"/>
                  </a:moveTo>
                  <a:lnTo>
                    <a:pt x="522148" y="3534970"/>
                  </a:lnTo>
                </a:path>
                <a:path w="662304" h="3535045">
                  <a:moveTo>
                    <a:pt x="522148" y="0"/>
                  </a:moveTo>
                  <a:lnTo>
                    <a:pt x="66175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014096" y="2641455"/>
              <a:ext cx="3024505" cy="6760209"/>
            </a:xfrm>
            <a:custGeom>
              <a:avLst/>
              <a:gdLst/>
              <a:ahLst/>
              <a:cxnLst/>
              <a:rect l="l" t="t" r="r" b="b"/>
              <a:pathLst>
                <a:path w="3024504" h="6760209">
                  <a:moveTo>
                    <a:pt x="3023991" y="0"/>
                  </a:moveTo>
                  <a:lnTo>
                    <a:pt x="3023991" y="69805"/>
                  </a:lnTo>
                </a:path>
                <a:path w="3024504" h="6760209">
                  <a:moveTo>
                    <a:pt x="3023991" y="3909130"/>
                  </a:moveTo>
                  <a:lnTo>
                    <a:pt x="3023991" y="4327965"/>
                  </a:lnTo>
                </a:path>
                <a:path w="3024504" h="6760209">
                  <a:moveTo>
                    <a:pt x="3023991" y="5026024"/>
                  </a:moveTo>
                  <a:lnTo>
                    <a:pt x="3023991" y="5095830"/>
                  </a:lnTo>
                </a:path>
                <a:path w="3024504" h="6760209">
                  <a:moveTo>
                    <a:pt x="3023991" y="5165636"/>
                  </a:moveTo>
                  <a:lnTo>
                    <a:pt x="3023991" y="5584472"/>
                  </a:lnTo>
                </a:path>
                <a:path w="3024504" h="6760209">
                  <a:moveTo>
                    <a:pt x="3023991" y="5654277"/>
                  </a:moveTo>
                  <a:lnTo>
                    <a:pt x="3023991" y="5724083"/>
                  </a:lnTo>
                </a:path>
                <a:path w="3024504" h="6760209">
                  <a:moveTo>
                    <a:pt x="3023991" y="5793889"/>
                  </a:moveTo>
                  <a:lnTo>
                    <a:pt x="3023991" y="6212725"/>
                  </a:lnTo>
                </a:path>
                <a:path w="3024504" h="6760209">
                  <a:moveTo>
                    <a:pt x="0" y="0"/>
                  </a:moveTo>
                  <a:lnTo>
                    <a:pt x="0" y="69805"/>
                  </a:lnTo>
                </a:path>
                <a:path w="3024504" h="6760209">
                  <a:moveTo>
                    <a:pt x="0" y="139611"/>
                  </a:moveTo>
                  <a:lnTo>
                    <a:pt x="0" y="558447"/>
                  </a:lnTo>
                </a:path>
                <a:path w="3024504" h="6760209">
                  <a:moveTo>
                    <a:pt x="0" y="628253"/>
                  </a:moveTo>
                  <a:lnTo>
                    <a:pt x="0" y="698059"/>
                  </a:lnTo>
                </a:path>
                <a:path w="3024504" h="6760209">
                  <a:moveTo>
                    <a:pt x="0" y="767864"/>
                  </a:moveTo>
                  <a:lnTo>
                    <a:pt x="0" y="1186700"/>
                  </a:lnTo>
                </a:path>
                <a:path w="3024504" h="6760209">
                  <a:moveTo>
                    <a:pt x="0" y="1256506"/>
                  </a:moveTo>
                  <a:lnTo>
                    <a:pt x="0" y="1326312"/>
                  </a:lnTo>
                </a:path>
                <a:path w="3024504" h="6760209">
                  <a:moveTo>
                    <a:pt x="0" y="1396118"/>
                  </a:moveTo>
                  <a:lnTo>
                    <a:pt x="0" y="1814953"/>
                  </a:lnTo>
                </a:path>
                <a:path w="3024504" h="6760209">
                  <a:moveTo>
                    <a:pt x="0" y="1884759"/>
                  </a:moveTo>
                  <a:lnTo>
                    <a:pt x="0" y="1954565"/>
                  </a:lnTo>
                </a:path>
                <a:path w="3024504" h="6760209">
                  <a:moveTo>
                    <a:pt x="0" y="2024371"/>
                  </a:moveTo>
                  <a:lnTo>
                    <a:pt x="0" y="2443206"/>
                  </a:lnTo>
                </a:path>
                <a:path w="3024504" h="6760209">
                  <a:moveTo>
                    <a:pt x="0" y="2513012"/>
                  </a:moveTo>
                  <a:lnTo>
                    <a:pt x="0" y="2582818"/>
                  </a:lnTo>
                </a:path>
                <a:path w="3024504" h="6760209">
                  <a:moveTo>
                    <a:pt x="0" y="2652624"/>
                  </a:moveTo>
                  <a:lnTo>
                    <a:pt x="0" y="3071459"/>
                  </a:lnTo>
                </a:path>
                <a:path w="3024504" h="6760209">
                  <a:moveTo>
                    <a:pt x="0" y="3141265"/>
                  </a:moveTo>
                  <a:lnTo>
                    <a:pt x="0" y="3211071"/>
                  </a:lnTo>
                </a:path>
                <a:path w="3024504" h="6760209">
                  <a:moveTo>
                    <a:pt x="0" y="3280877"/>
                  </a:moveTo>
                  <a:lnTo>
                    <a:pt x="0" y="3699712"/>
                  </a:lnTo>
                </a:path>
                <a:path w="3024504" h="6760209">
                  <a:moveTo>
                    <a:pt x="0" y="3909130"/>
                  </a:moveTo>
                  <a:lnTo>
                    <a:pt x="0" y="4327965"/>
                  </a:lnTo>
                </a:path>
                <a:path w="3024504" h="6760209">
                  <a:moveTo>
                    <a:pt x="0" y="5026024"/>
                  </a:moveTo>
                  <a:lnTo>
                    <a:pt x="0" y="5095830"/>
                  </a:lnTo>
                </a:path>
                <a:path w="3024504" h="6760209">
                  <a:moveTo>
                    <a:pt x="0" y="5165636"/>
                  </a:moveTo>
                  <a:lnTo>
                    <a:pt x="0" y="5584472"/>
                  </a:lnTo>
                </a:path>
                <a:path w="3024504" h="6760209">
                  <a:moveTo>
                    <a:pt x="0" y="5654277"/>
                  </a:moveTo>
                  <a:lnTo>
                    <a:pt x="0" y="5724083"/>
                  </a:lnTo>
                </a:path>
                <a:path w="3024504" h="6760209">
                  <a:moveTo>
                    <a:pt x="0" y="5793889"/>
                  </a:moveTo>
                  <a:lnTo>
                    <a:pt x="0" y="6212725"/>
                  </a:lnTo>
                </a:path>
                <a:path w="3024504" h="6760209">
                  <a:moveTo>
                    <a:pt x="3023991" y="6282531"/>
                  </a:moveTo>
                  <a:lnTo>
                    <a:pt x="3023991" y="6352336"/>
                  </a:lnTo>
                </a:path>
                <a:path w="3024504" h="6760209">
                  <a:moveTo>
                    <a:pt x="3023991" y="6422142"/>
                  </a:moveTo>
                  <a:lnTo>
                    <a:pt x="3023991" y="6760003"/>
                  </a:lnTo>
                </a:path>
                <a:path w="3024504" h="6760209">
                  <a:moveTo>
                    <a:pt x="0" y="6282531"/>
                  </a:moveTo>
                  <a:lnTo>
                    <a:pt x="0" y="6352336"/>
                  </a:lnTo>
                </a:path>
                <a:path w="3024504" h="6760209">
                  <a:moveTo>
                    <a:pt x="0" y="6422142"/>
                  </a:moveTo>
                  <a:lnTo>
                    <a:pt x="0" y="676000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5" name="object 395"/>
          <p:cNvSpPr txBox="1"/>
          <p:nvPr/>
        </p:nvSpPr>
        <p:spPr>
          <a:xfrm>
            <a:off x="8165758" y="1812153"/>
            <a:ext cx="85788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PA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402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6832601" y="2015994"/>
            <a:ext cx="3382010" cy="7647940"/>
          </a:xfrm>
          <a:custGeom>
            <a:avLst/>
            <a:gdLst/>
            <a:ahLst/>
            <a:cxnLst/>
            <a:rect l="l" t="t" r="r" b="b"/>
            <a:pathLst>
              <a:path w="3382009" h="7647940">
                <a:moveTo>
                  <a:pt x="1200661" y="0"/>
                </a:moveTo>
                <a:lnTo>
                  <a:pt x="695266" y="0"/>
                </a:lnTo>
              </a:path>
              <a:path w="3382009" h="7647940">
                <a:moveTo>
                  <a:pt x="2303594" y="0"/>
                </a:moveTo>
                <a:lnTo>
                  <a:pt x="2806197" y="0"/>
                </a:lnTo>
              </a:path>
              <a:path w="3382009" h="7647940">
                <a:moveTo>
                  <a:pt x="268054" y="7647934"/>
                </a:moveTo>
                <a:lnTo>
                  <a:pt x="0" y="7647934"/>
                </a:lnTo>
              </a:path>
              <a:path w="3382009" h="7647940">
                <a:moveTo>
                  <a:pt x="3110550" y="7647934"/>
                </a:moveTo>
                <a:lnTo>
                  <a:pt x="3381397" y="764793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 txBox="1"/>
          <p:nvPr/>
        </p:nvSpPr>
        <p:spPr>
          <a:xfrm>
            <a:off x="7640818" y="7565651"/>
            <a:ext cx="64135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93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 </a:t>
            </a:r>
            <a:r>
              <a:rPr sz="800" dirty="0">
                <a:latin typeface="Times New Roman"/>
                <a:cs typeface="Times New Roman"/>
              </a:rPr>
              <a:t>SLOPE</a:t>
            </a: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ts val="930"/>
              </a:lnSpc>
            </a:pPr>
            <a:r>
              <a:rPr sz="800" dirty="0">
                <a:latin typeface="Times New Roman"/>
                <a:cs typeface="Times New Roman"/>
              </a:rPr>
              <a:t>DN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8315278" y="3202694"/>
            <a:ext cx="237490" cy="4442460"/>
            <a:chOff x="8315278" y="3202694"/>
            <a:chExt cx="237490" cy="4442460"/>
          </a:xfrm>
        </p:grpSpPr>
        <p:sp>
          <p:nvSpPr>
            <p:cNvPr id="399" name="object 399"/>
            <p:cNvSpPr/>
            <p:nvPr/>
          </p:nvSpPr>
          <p:spPr>
            <a:xfrm>
              <a:off x="8530280" y="3202694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59" h="69850">
                  <a:moveTo>
                    <a:pt x="0" y="69805"/>
                  </a:moveTo>
                  <a:lnTo>
                    <a:pt x="22337" y="69805"/>
                  </a:lnTo>
                  <a:lnTo>
                    <a:pt x="11168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530280" y="3202694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59" h="69850">
                  <a:moveTo>
                    <a:pt x="0" y="69805"/>
                  </a:moveTo>
                  <a:lnTo>
                    <a:pt x="11168" y="0"/>
                  </a:lnTo>
                  <a:lnTo>
                    <a:pt x="22337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315278" y="3272500"/>
              <a:ext cx="226695" cy="4373245"/>
            </a:xfrm>
            <a:custGeom>
              <a:avLst/>
              <a:gdLst/>
              <a:ahLst/>
              <a:cxnLst/>
              <a:rect l="l" t="t" r="r" b="b"/>
              <a:pathLst>
                <a:path w="226695" h="4373245">
                  <a:moveTo>
                    <a:pt x="226171" y="0"/>
                  </a:moveTo>
                  <a:lnTo>
                    <a:pt x="226171" y="4372641"/>
                  </a:lnTo>
                  <a:lnTo>
                    <a:pt x="69805" y="4372641"/>
                  </a:lnTo>
                  <a:lnTo>
                    <a:pt x="0" y="4372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2" name="object 402"/>
          <p:cNvSpPr txBox="1"/>
          <p:nvPr/>
        </p:nvSpPr>
        <p:spPr>
          <a:xfrm>
            <a:off x="9017390" y="7903512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03" name="object 403"/>
          <p:cNvGrpSpPr/>
          <p:nvPr/>
        </p:nvGrpSpPr>
        <p:grpSpPr>
          <a:xfrm>
            <a:off x="9814709" y="7647933"/>
            <a:ext cx="212725" cy="338455"/>
            <a:chOff x="9814709" y="7647933"/>
            <a:chExt cx="212725" cy="338455"/>
          </a:xfrm>
        </p:grpSpPr>
        <p:sp>
          <p:nvSpPr>
            <p:cNvPr id="404" name="object 404"/>
            <p:cNvSpPr/>
            <p:nvPr/>
          </p:nvSpPr>
          <p:spPr>
            <a:xfrm>
              <a:off x="9987828" y="7647933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0" y="58636"/>
                  </a:moveTo>
                  <a:lnTo>
                    <a:pt x="22337" y="69805"/>
                  </a:lnTo>
                  <a:lnTo>
                    <a:pt x="39091" y="0"/>
                  </a:lnTo>
                  <a:lnTo>
                    <a:pt x="0" y="58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987828" y="7647933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0" y="58636"/>
                  </a:moveTo>
                  <a:lnTo>
                    <a:pt x="39091" y="0"/>
                  </a:lnTo>
                  <a:lnTo>
                    <a:pt x="22337" y="69805"/>
                  </a:lnTo>
                  <a:lnTo>
                    <a:pt x="0" y="586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814709" y="7712155"/>
              <a:ext cx="184785" cy="273685"/>
            </a:xfrm>
            <a:custGeom>
              <a:avLst/>
              <a:gdLst/>
              <a:ahLst/>
              <a:cxnLst/>
              <a:rect l="l" t="t" r="r" b="b"/>
              <a:pathLst>
                <a:path w="184784" h="273684">
                  <a:moveTo>
                    <a:pt x="184287" y="0"/>
                  </a:moveTo>
                  <a:lnTo>
                    <a:pt x="69805" y="273639"/>
                  </a:lnTo>
                  <a:lnTo>
                    <a:pt x="0" y="273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7" name="object 407"/>
          <p:cNvSpPr txBox="1"/>
          <p:nvPr/>
        </p:nvSpPr>
        <p:spPr>
          <a:xfrm>
            <a:off x="7445361" y="7903512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08" name="object 408"/>
          <p:cNvGrpSpPr/>
          <p:nvPr/>
        </p:nvGrpSpPr>
        <p:grpSpPr>
          <a:xfrm>
            <a:off x="7064291" y="4475888"/>
            <a:ext cx="824230" cy="3510279"/>
            <a:chOff x="7064291" y="4475888"/>
            <a:chExt cx="824230" cy="3510279"/>
          </a:xfrm>
        </p:grpSpPr>
        <p:sp>
          <p:nvSpPr>
            <p:cNvPr id="409" name="object 409"/>
            <p:cNvSpPr/>
            <p:nvPr/>
          </p:nvSpPr>
          <p:spPr>
            <a:xfrm>
              <a:off x="7198384" y="7647934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0" y="0"/>
                  </a:moveTo>
                  <a:lnTo>
                    <a:pt x="16753" y="69805"/>
                  </a:lnTo>
                  <a:lnTo>
                    <a:pt x="39091" y="5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198384" y="7647934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16753" y="69805"/>
                  </a:moveTo>
                  <a:lnTo>
                    <a:pt x="0" y="0"/>
                  </a:lnTo>
                  <a:lnTo>
                    <a:pt x="39091" y="58636"/>
                  </a:lnTo>
                  <a:lnTo>
                    <a:pt x="16753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226306" y="7712155"/>
              <a:ext cx="181610" cy="273685"/>
            </a:xfrm>
            <a:custGeom>
              <a:avLst/>
              <a:gdLst/>
              <a:ahLst/>
              <a:cxnLst/>
              <a:rect l="l" t="t" r="r" b="b"/>
              <a:pathLst>
                <a:path w="181609" h="273684">
                  <a:moveTo>
                    <a:pt x="0" y="0"/>
                  </a:moveTo>
                  <a:lnTo>
                    <a:pt x="111689" y="273639"/>
                  </a:lnTo>
                  <a:lnTo>
                    <a:pt x="181495" y="273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675" y="4900373"/>
              <a:ext cx="75390" cy="75390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7067148" y="447874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4" name="object 414"/>
          <p:cNvSpPr txBox="1"/>
          <p:nvPr/>
        </p:nvSpPr>
        <p:spPr>
          <a:xfrm>
            <a:off x="8693491" y="5834464"/>
            <a:ext cx="6369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HATCH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15" name="object 415"/>
          <p:cNvGrpSpPr/>
          <p:nvPr/>
        </p:nvGrpSpPr>
        <p:grpSpPr>
          <a:xfrm>
            <a:off x="2480710" y="5576095"/>
            <a:ext cx="7096759" cy="4160520"/>
            <a:chOff x="2480710" y="5576095"/>
            <a:chExt cx="7096759" cy="4160520"/>
          </a:xfrm>
        </p:grpSpPr>
        <p:sp>
          <p:nvSpPr>
            <p:cNvPr id="416" name="object 416"/>
            <p:cNvSpPr/>
            <p:nvPr/>
          </p:nvSpPr>
          <p:spPr>
            <a:xfrm>
              <a:off x="2482297" y="7963457"/>
              <a:ext cx="2719705" cy="25400"/>
            </a:xfrm>
            <a:custGeom>
              <a:avLst/>
              <a:gdLst/>
              <a:ahLst/>
              <a:cxnLst/>
              <a:rect l="l" t="t" r="r" b="b"/>
              <a:pathLst>
                <a:path w="2719704" h="25400">
                  <a:moveTo>
                    <a:pt x="0" y="0"/>
                  </a:moveTo>
                  <a:lnTo>
                    <a:pt x="0" y="25130"/>
                  </a:lnTo>
                </a:path>
                <a:path w="2719704" h="25400">
                  <a:moveTo>
                    <a:pt x="53052" y="8376"/>
                  </a:moveTo>
                  <a:lnTo>
                    <a:pt x="2719637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482297" y="7963457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482297" y="7963457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252195" y="7963457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1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201935" y="7963457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201935" y="7963457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322001" y="8337616"/>
              <a:ext cx="0" cy="1396365"/>
            </a:xfrm>
            <a:custGeom>
              <a:avLst/>
              <a:gdLst/>
              <a:ahLst/>
              <a:cxnLst/>
              <a:rect l="l" t="t" r="r" b="b"/>
              <a:pathLst>
                <a:path h="1396365">
                  <a:moveTo>
                    <a:pt x="0" y="0"/>
                  </a:moveTo>
                  <a:lnTo>
                    <a:pt x="0" y="13961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9538277" y="5576095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0" y="61429"/>
                  </a:moveTo>
                  <a:lnTo>
                    <a:pt x="22337" y="69805"/>
                  </a:lnTo>
                  <a:lnTo>
                    <a:pt x="39091" y="0"/>
                  </a:lnTo>
                  <a:lnTo>
                    <a:pt x="0" y="6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9538277" y="5576095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0" y="61429"/>
                  </a:moveTo>
                  <a:lnTo>
                    <a:pt x="39091" y="0"/>
                  </a:lnTo>
                  <a:lnTo>
                    <a:pt x="22337" y="69805"/>
                  </a:lnTo>
                  <a:lnTo>
                    <a:pt x="0" y="61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365159" y="5643108"/>
              <a:ext cx="184785" cy="271145"/>
            </a:xfrm>
            <a:custGeom>
              <a:avLst/>
              <a:gdLst/>
              <a:ahLst/>
              <a:cxnLst/>
              <a:rect l="l" t="t" r="r" b="b"/>
              <a:pathLst>
                <a:path w="184784" h="271145">
                  <a:moveTo>
                    <a:pt x="184287" y="0"/>
                  </a:moveTo>
                  <a:lnTo>
                    <a:pt x="69805" y="270846"/>
                  </a:lnTo>
                  <a:lnTo>
                    <a:pt x="0" y="270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6" name="object 426"/>
          <p:cNvSpPr txBox="1"/>
          <p:nvPr/>
        </p:nvSpPr>
        <p:spPr>
          <a:xfrm>
            <a:off x="3659089" y="7819745"/>
            <a:ext cx="40894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19'-10"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27" name="object 427"/>
          <p:cNvGrpSpPr/>
          <p:nvPr/>
        </p:nvGrpSpPr>
        <p:grpSpPr>
          <a:xfrm>
            <a:off x="5074697" y="6590881"/>
            <a:ext cx="162560" cy="1609090"/>
            <a:chOff x="5074697" y="6590881"/>
            <a:chExt cx="162560" cy="1609090"/>
          </a:xfrm>
        </p:grpSpPr>
        <p:sp>
          <p:nvSpPr>
            <p:cNvPr id="428" name="object 428"/>
            <p:cNvSpPr/>
            <p:nvPr/>
          </p:nvSpPr>
          <p:spPr>
            <a:xfrm>
              <a:off x="5076284" y="6592468"/>
              <a:ext cx="159385" cy="1552575"/>
            </a:xfrm>
            <a:custGeom>
              <a:avLst/>
              <a:gdLst/>
              <a:ahLst/>
              <a:cxnLst/>
              <a:rect l="l" t="t" r="r" b="b"/>
              <a:pathLst>
                <a:path w="159385" h="1552575">
                  <a:moveTo>
                    <a:pt x="19545" y="53052"/>
                  </a:moveTo>
                  <a:lnTo>
                    <a:pt x="19545" y="1552483"/>
                  </a:lnTo>
                </a:path>
                <a:path w="159385" h="1552575">
                  <a:moveTo>
                    <a:pt x="1591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087453" y="659246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087453" y="659246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076284" y="8198004"/>
              <a:ext cx="159385" cy="0"/>
            </a:xfrm>
            <a:custGeom>
              <a:avLst/>
              <a:gdLst/>
              <a:ahLst/>
              <a:cxnLst/>
              <a:rect l="l" t="t" r="r" b="b"/>
              <a:pathLst>
                <a:path w="159385">
                  <a:moveTo>
                    <a:pt x="1591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087453" y="814495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087453" y="814495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4" name="object 434"/>
          <p:cNvSpPr txBox="1"/>
          <p:nvPr/>
        </p:nvSpPr>
        <p:spPr>
          <a:xfrm>
            <a:off x="4954966" y="7222289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11'-6"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35" name="object 435"/>
          <p:cNvGrpSpPr/>
          <p:nvPr/>
        </p:nvGrpSpPr>
        <p:grpSpPr>
          <a:xfrm>
            <a:off x="2480710" y="5060736"/>
            <a:ext cx="1237615" cy="106680"/>
            <a:chOff x="2480710" y="5060736"/>
            <a:chExt cx="1237615" cy="106680"/>
          </a:xfrm>
        </p:grpSpPr>
        <p:sp>
          <p:nvSpPr>
            <p:cNvPr id="436" name="object 436"/>
            <p:cNvSpPr/>
            <p:nvPr/>
          </p:nvSpPr>
          <p:spPr>
            <a:xfrm>
              <a:off x="2482297" y="5062323"/>
              <a:ext cx="1181735" cy="36830"/>
            </a:xfrm>
            <a:custGeom>
              <a:avLst/>
              <a:gdLst/>
              <a:ahLst/>
              <a:cxnLst/>
              <a:rect l="l" t="t" r="r" b="b"/>
              <a:pathLst>
                <a:path w="1181735" h="36829">
                  <a:moveTo>
                    <a:pt x="0" y="36299"/>
                  </a:moveTo>
                  <a:lnTo>
                    <a:pt x="0" y="0"/>
                  </a:lnTo>
                </a:path>
                <a:path w="1181735" h="36829">
                  <a:moveTo>
                    <a:pt x="53052" y="16753"/>
                  </a:moveTo>
                  <a:lnTo>
                    <a:pt x="1181115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482297" y="507070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482297" y="507070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716465" y="5062323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103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663413" y="507070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663413" y="507070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2" name="object 442"/>
          <p:cNvSpPr txBox="1"/>
          <p:nvPr/>
        </p:nvSpPr>
        <p:spPr>
          <a:xfrm>
            <a:off x="2919147" y="4926988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8'-10"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43" name="object 443"/>
          <p:cNvGrpSpPr/>
          <p:nvPr/>
        </p:nvGrpSpPr>
        <p:grpSpPr>
          <a:xfrm>
            <a:off x="2533762" y="4541380"/>
            <a:ext cx="201930" cy="3658235"/>
            <a:chOff x="2533762" y="4541380"/>
            <a:chExt cx="201930" cy="3658235"/>
          </a:xfrm>
        </p:grpSpPr>
        <p:sp>
          <p:nvSpPr>
            <p:cNvPr id="444" name="object 444"/>
            <p:cNvSpPr/>
            <p:nvPr/>
          </p:nvSpPr>
          <p:spPr>
            <a:xfrm>
              <a:off x="2535350" y="4596020"/>
              <a:ext cx="198755" cy="3602354"/>
            </a:xfrm>
            <a:custGeom>
              <a:avLst/>
              <a:gdLst/>
              <a:ahLst/>
              <a:cxnLst/>
              <a:rect l="l" t="t" r="r" b="b"/>
              <a:pathLst>
                <a:path w="198755" h="3602354">
                  <a:moveTo>
                    <a:pt x="0" y="3601984"/>
                  </a:moveTo>
                  <a:lnTo>
                    <a:pt x="198248" y="3601984"/>
                  </a:lnTo>
                </a:path>
                <a:path w="198755" h="3602354">
                  <a:moveTo>
                    <a:pt x="181495" y="3548931"/>
                  </a:moveTo>
                  <a:lnTo>
                    <a:pt x="1814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708468" y="814495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708468" y="814495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697299" y="454296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7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708468" y="454296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708468" y="454296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0" name="object 450"/>
          <p:cNvSpPr txBox="1"/>
          <p:nvPr/>
        </p:nvSpPr>
        <p:spPr>
          <a:xfrm>
            <a:off x="2575980" y="6191954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26'-2"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51" name="object 451"/>
          <p:cNvGrpSpPr/>
          <p:nvPr/>
        </p:nvGrpSpPr>
        <p:grpSpPr>
          <a:xfrm>
            <a:off x="2659413" y="2821362"/>
            <a:ext cx="76200" cy="1667510"/>
            <a:chOff x="2659413" y="2821362"/>
            <a:chExt cx="76200" cy="1667510"/>
          </a:xfrm>
        </p:grpSpPr>
        <p:sp>
          <p:nvSpPr>
            <p:cNvPr id="452" name="object 452"/>
            <p:cNvSpPr/>
            <p:nvPr/>
          </p:nvSpPr>
          <p:spPr>
            <a:xfrm>
              <a:off x="2661000" y="2822950"/>
              <a:ext cx="73025" cy="1664335"/>
            </a:xfrm>
            <a:custGeom>
              <a:avLst/>
              <a:gdLst/>
              <a:ahLst/>
              <a:cxnLst/>
              <a:rect l="l" t="t" r="r" b="b"/>
              <a:pathLst>
                <a:path w="73025" h="1664335">
                  <a:moveTo>
                    <a:pt x="0" y="0"/>
                  </a:moveTo>
                  <a:lnTo>
                    <a:pt x="72598" y="0"/>
                  </a:lnTo>
                </a:path>
                <a:path w="73025" h="1664335">
                  <a:moveTo>
                    <a:pt x="0" y="1664172"/>
                  </a:moveTo>
                  <a:lnTo>
                    <a:pt x="72598" y="1664172"/>
                  </a:lnTo>
                </a:path>
                <a:path w="73025" h="1664335">
                  <a:moveTo>
                    <a:pt x="55844" y="1611120"/>
                  </a:moveTo>
                  <a:lnTo>
                    <a:pt x="55844" y="50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708468" y="443407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708468" y="443407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708468" y="2822950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708468" y="2822950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7" name="object 457"/>
          <p:cNvSpPr txBox="1"/>
          <p:nvPr/>
        </p:nvSpPr>
        <p:spPr>
          <a:xfrm>
            <a:off x="2575980" y="3454278"/>
            <a:ext cx="139700" cy="4089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11'-11"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58" name="object 458"/>
          <p:cNvGrpSpPr/>
          <p:nvPr/>
        </p:nvGrpSpPr>
        <p:grpSpPr>
          <a:xfrm>
            <a:off x="2480710" y="2838116"/>
            <a:ext cx="1402080" cy="215900"/>
            <a:chOff x="2480710" y="2838116"/>
            <a:chExt cx="1402080" cy="215900"/>
          </a:xfrm>
        </p:grpSpPr>
        <p:sp>
          <p:nvSpPr>
            <p:cNvPr id="459" name="object 459"/>
            <p:cNvSpPr/>
            <p:nvPr/>
          </p:nvSpPr>
          <p:spPr>
            <a:xfrm>
              <a:off x="2482297" y="2839703"/>
              <a:ext cx="1398905" cy="212725"/>
            </a:xfrm>
            <a:custGeom>
              <a:avLst/>
              <a:gdLst/>
              <a:ahLst/>
              <a:cxnLst/>
              <a:rect l="l" t="t" r="r" b="b"/>
              <a:pathLst>
                <a:path w="1398904" h="212725">
                  <a:moveTo>
                    <a:pt x="0" y="164741"/>
                  </a:moveTo>
                  <a:lnTo>
                    <a:pt x="0" y="212209"/>
                  </a:lnTo>
                </a:path>
                <a:path w="1398904" h="212725">
                  <a:moveTo>
                    <a:pt x="1398910" y="0"/>
                  </a:moveTo>
                  <a:lnTo>
                    <a:pt x="1398910" y="212209"/>
                  </a:lnTo>
                </a:path>
                <a:path w="1398904" h="212725">
                  <a:moveTo>
                    <a:pt x="53052" y="192664"/>
                  </a:moveTo>
                  <a:lnTo>
                    <a:pt x="1345857" y="192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82297" y="3023991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0" y="8376"/>
                  </a:moveTo>
                  <a:lnTo>
                    <a:pt x="53052" y="19545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2297" y="3023991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53052" y="0"/>
                  </a:moveTo>
                  <a:lnTo>
                    <a:pt x="53052" y="19545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828155" y="3023991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828155" y="3023991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4" name="object 464"/>
          <p:cNvSpPr txBox="1"/>
          <p:nvPr/>
        </p:nvSpPr>
        <p:spPr>
          <a:xfrm>
            <a:off x="2997329" y="2883071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10'-0"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65" name="object 465"/>
          <p:cNvGrpSpPr/>
          <p:nvPr/>
        </p:nvGrpSpPr>
        <p:grpSpPr>
          <a:xfrm>
            <a:off x="4311212" y="3023991"/>
            <a:ext cx="838200" cy="19685"/>
            <a:chOff x="4311212" y="3023991"/>
            <a:chExt cx="838200" cy="19685"/>
          </a:xfrm>
        </p:grpSpPr>
        <p:sp>
          <p:nvSpPr>
            <p:cNvPr id="466" name="object 466"/>
            <p:cNvSpPr/>
            <p:nvPr/>
          </p:nvSpPr>
          <p:spPr>
            <a:xfrm>
              <a:off x="4364264" y="3032368"/>
              <a:ext cx="732155" cy="0"/>
            </a:xfrm>
            <a:custGeom>
              <a:avLst/>
              <a:gdLst/>
              <a:ahLst/>
              <a:cxnLst/>
              <a:rect l="l" t="t" r="r" b="b"/>
              <a:pathLst>
                <a:path w="732154">
                  <a:moveTo>
                    <a:pt x="0" y="0"/>
                  </a:moveTo>
                  <a:lnTo>
                    <a:pt x="7315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311212" y="3023991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0" y="8376"/>
                  </a:moveTo>
                  <a:lnTo>
                    <a:pt x="53052" y="19545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311212" y="3023991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53052" y="0"/>
                  </a:moveTo>
                  <a:lnTo>
                    <a:pt x="53052" y="19545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095830" y="3023991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095830" y="3023991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0" y="0"/>
                  </a:moveTo>
                  <a:lnTo>
                    <a:pt x="0" y="19545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1" name="object 471"/>
          <p:cNvSpPr txBox="1"/>
          <p:nvPr/>
        </p:nvSpPr>
        <p:spPr>
          <a:xfrm>
            <a:off x="4574943" y="2883071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6'-0"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72" name="object 472"/>
          <p:cNvGrpSpPr/>
          <p:nvPr/>
        </p:nvGrpSpPr>
        <p:grpSpPr>
          <a:xfrm>
            <a:off x="4750798" y="6370294"/>
            <a:ext cx="503555" cy="27305"/>
            <a:chOff x="4750798" y="6370294"/>
            <a:chExt cx="503555" cy="27305"/>
          </a:xfrm>
        </p:grpSpPr>
        <p:sp>
          <p:nvSpPr>
            <p:cNvPr id="473" name="object 473"/>
            <p:cNvSpPr/>
            <p:nvPr/>
          </p:nvSpPr>
          <p:spPr>
            <a:xfrm>
              <a:off x="4752385" y="6371882"/>
              <a:ext cx="500380" cy="17145"/>
            </a:xfrm>
            <a:custGeom>
              <a:avLst/>
              <a:gdLst/>
              <a:ahLst/>
              <a:cxnLst/>
              <a:rect l="l" t="t" r="r" b="b"/>
              <a:pathLst>
                <a:path w="500379" h="17145">
                  <a:moveTo>
                    <a:pt x="0" y="11168"/>
                  </a:moveTo>
                  <a:lnTo>
                    <a:pt x="0" y="0"/>
                  </a:lnTo>
                </a:path>
                <a:path w="500379" h="17145">
                  <a:moveTo>
                    <a:pt x="499810" y="11168"/>
                  </a:moveTo>
                  <a:lnTo>
                    <a:pt x="499810" y="0"/>
                  </a:lnTo>
                </a:path>
                <a:path w="500379" h="17145">
                  <a:moveTo>
                    <a:pt x="53052" y="16753"/>
                  </a:moveTo>
                  <a:lnTo>
                    <a:pt x="449550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752385" y="6380259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752385" y="6380259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201935" y="6380259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201935" y="6380259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8" name="object 478"/>
          <p:cNvSpPr txBox="1"/>
          <p:nvPr/>
        </p:nvSpPr>
        <p:spPr>
          <a:xfrm>
            <a:off x="4848582" y="6236547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3'-7"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12817623" y="4290358"/>
            <a:ext cx="54610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42" BLACK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0" name="object 480"/>
          <p:cNvSpPr txBox="1"/>
          <p:nvPr/>
        </p:nvSpPr>
        <p:spPr>
          <a:xfrm>
            <a:off x="13032626" y="4404840"/>
            <a:ext cx="3346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STEEL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12915352" y="4522113"/>
            <a:ext cx="4495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82" name="object 482"/>
          <p:cNvGrpSpPr/>
          <p:nvPr/>
        </p:nvGrpSpPr>
        <p:grpSpPr>
          <a:xfrm>
            <a:off x="13402732" y="4098937"/>
            <a:ext cx="1365885" cy="1028065"/>
            <a:chOff x="13402732" y="4098937"/>
            <a:chExt cx="1365885" cy="1028065"/>
          </a:xfrm>
        </p:grpSpPr>
        <p:sp>
          <p:nvSpPr>
            <p:cNvPr id="483" name="object 483"/>
            <p:cNvSpPr/>
            <p:nvPr/>
          </p:nvSpPr>
          <p:spPr>
            <a:xfrm>
              <a:off x="14701122" y="4917127"/>
              <a:ext cx="67310" cy="41910"/>
            </a:xfrm>
            <a:custGeom>
              <a:avLst/>
              <a:gdLst/>
              <a:ahLst/>
              <a:cxnLst/>
              <a:rect l="l" t="t" r="r" b="b"/>
              <a:pathLst>
                <a:path w="67309" h="41910">
                  <a:moveTo>
                    <a:pt x="0" y="19545"/>
                  </a:moveTo>
                  <a:lnTo>
                    <a:pt x="67013" y="41883"/>
                  </a:lnTo>
                  <a:lnTo>
                    <a:pt x="11168" y="0"/>
                  </a:lnTo>
                  <a:lnTo>
                    <a:pt x="0" y="19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4701122" y="4917127"/>
              <a:ext cx="67310" cy="41910"/>
            </a:xfrm>
            <a:custGeom>
              <a:avLst/>
              <a:gdLst/>
              <a:ahLst/>
              <a:cxnLst/>
              <a:rect l="l" t="t" r="r" b="b"/>
              <a:pathLst>
                <a:path w="67309" h="41910">
                  <a:moveTo>
                    <a:pt x="11168" y="0"/>
                  </a:moveTo>
                  <a:lnTo>
                    <a:pt x="67013" y="41883"/>
                  </a:lnTo>
                  <a:lnTo>
                    <a:pt x="0" y="19545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3472538" y="4369849"/>
              <a:ext cx="1234440" cy="556260"/>
            </a:xfrm>
            <a:custGeom>
              <a:avLst/>
              <a:gdLst/>
              <a:ahLst/>
              <a:cxnLst/>
              <a:rect l="l" t="t" r="r" b="b"/>
              <a:pathLst>
                <a:path w="1234440" h="556260">
                  <a:moveTo>
                    <a:pt x="1234168" y="555654"/>
                  </a:moveTo>
                  <a:lnTo>
                    <a:pt x="147988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" name="object 48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72538" y="4101794"/>
              <a:ext cx="153572" cy="268054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14187350" y="507070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0" y="16753"/>
                  </a:moveTo>
                  <a:lnTo>
                    <a:pt x="55844" y="55844"/>
                  </a:lnTo>
                  <a:lnTo>
                    <a:pt x="13961" y="0"/>
                  </a:lnTo>
                  <a:lnTo>
                    <a:pt x="0" y="16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4187350" y="507070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3961" y="0"/>
                  </a:moveTo>
                  <a:lnTo>
                    <a:pt x="55844" y="55844"/>
                  </a:lnTo>
                  <a:lnTo>
                    <a:pt x="0" y="16753"/>
                  </a:lnTo>
                  <a:lnTo>
                    <a:pt x="139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3402732" y="4369849"/>
              <a:ext cx="790575" cy="709295"/>
            </a:xfrm>
            <a:custGeom>
              <a:avLst/>
              <a:gdLst/>
              <a:ahLst/>
              <a:cxnLst/>
              <a:rect l="l" t="t" r="r" b="b"/>
              <a:pathLst>
                <a:path w="790575" h="709295">
                  <a:moveTo>
                    <a:pt x="790202" y="709227"/>
                  </a:move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4290663" y="4101794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471887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1" name="object 491"/>
          <p:cNvSpPr txBox="1"/>
          <p:nvPr/>
        </p:nvSpPr>
        <p:spPr>
          <a:xfrm>
            <a:off x="14520888" y="4270812"/>
            <a:ext cx="1574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UP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92" name="object 492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493" name="object 493"/>
            <p:cNvSpPr/>
            <p:nvPr/>
          </p:nvSpPr>
          <p:spPr>
            <a:xfrm>
              <a:off x="14206897" y="4341926"/>
              <a:ext cx="69850" cy="22860"/>
            </a:xfrm>
            <a:custGeom>
              <a:avLst/>
              <a:gdLst/>
              <a:ahLst/>
              <a:cxnLst/>
              <a:rect l="l" t="t" r="r" b="b"/>
              <a:pathLst>
                <a:path w="69850" h="22860">
                  <a:moveTo>
                    <a:pt x="0" y="11168"/>
                  </a:moveTo>
                  <a:lnTo>
                    <a:pt x="69805" y="22337"/>
                  </a:lnTo>
                  <a:lnTo>
                    <a:pt x="69805" y="0"/>
                  </a:lnTo>
                  <a:lnTo>
                    <a:pt x="0" y="11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4206897" y="4341926"/>
              <a:ext cx="69850" cy="22860"/>
            </a:xfrm>
            <a:custGeom>
              <a:avLst/>
              <a:gdLst/>
              <a:ahLst/>
              <a:cxnLst/>
              <a:rect l="l" t="t" r="r" b="b"/>
              <a:pathLst>
                <a:path w="69850" h="22860">
                  <a:moveTo>
                    <a:pt x="69805" y="22337"/>
                  </a:moveTo>
                  <a:lnTo>
                    <a:pt x="0" y="11168"/>
                  </a:lnTo>
                  <a:lnTo>
                    <a:pt x="69805" y="0"/>
                  </a:lnTo>
                  <a:lnTo>
                    <a:pt x="69805" y="223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4276702" y="4353095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09">
                  <a:moveTo>
                    <a:pt x="0" y="0"/>
                  </a:moveTo>
                  <a:lnTo>
                    <a:pt x="136819" y="0"/>
                  </a:lnTo>
                  <a:lnTo>
                    <a:pt x="2066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091764" y="840462"/>
              <a:ext cx="18174970" cy="11727815"/>
            </a:xfrm>
            <a:custGeom>
              <a:avLst/>
              <a:gdLst/>
              <a:ahLst/>
              <a:cxnLst/>
              <a:rect l="l" t="t" r="r" b="b"/>
              <a:pathLst>
                <a:path w="18174970" h="11727815">
                  <a:moveTo>
                    <a:pt x="0" y="0"/>
                  </a:moveTo>
                  <a:lnTo>
                    <a:pt x="18174664" y="0"/>
                  </a:lnTo>
                </a:path>
                <a:path w="18174970" h="11727815">
                  <a:moveTo>
                    <a:pt x="18174664" y="0"/>
                  </a:moveTo>
                  <a:lnTo>
                    <a:pt x="18174664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7565955" y="840462"/>
              <a:ext cx="25400" cy="11727815"/>
            </a:xfrm>
            <a:custGeom>
              <a:avLst/>
              <a:gdLst/>
              <a:ahLst/>
              <a:cxnLst/>
              <a:rect l="l" t="t" r="r" b="b"/>
              <a:pathLst>
                <a:path w="25400" h="11727815">
                  <a:moveTo>
                    <a:pt x="0" y="0"/>
                  </a:moveTo>
                  <a:lnTo>
                    <a:pt x="0" y="11727391"/>
                  </a:lnTo>
                </a:path>
                <a:path w="25400" h="11727815">
                  <a:moveTo>
                    <a:pt x="25130" y="0"/>
                  </a:moveTo>
                  <a:lnTo>
                    <a:pt x="25130" y="117273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18984412" y="0"/>
                  </a:lnTo>
                </a:path>
                <a:path w="18984595" h="12280265">
                  <a:moveTo>
                    <a:pt x="0" y="0"/>
                  </a:moveTo>
                  <a:lnTo>
                    <a:pt x="0" y="12280254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500" name="object 500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grpSp>
        <p:nvGrpSpPr>
          <p:cNvPr id="504" name="object 504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505" name="object 505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8" name="object 508"/>
          <p:cNvSpPr txBox="1"/>
          <p:nvPr/>
        </p:nvSpPr>
        <p:spPr>
          <a:xfrm>
            <a:off x="17614686" y="11594253"/>
            <a:ext cx="3327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775" dirty="0">
                <a:latin typeface="Times New Roman"/>
                <a:cs typeface="Times New Roman"/>
              </a:rPr>
              <a:t> </a:t>
            </a:r>
            <a:r>
              <a:rPr sz="650" spc="-77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515" name="object 515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516" name="object 516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563271" y="9979451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5">
                  <a:moveTo>
                    <a:pt x="259677" y="129838"/>
                  </a:moveTo>
                  <a:lnTo>
                    <a:pt x="249474" y="79299"/>
                  </a:lnTo>
                  <a:lnTo>
                    <a:pt x="221648" y="38028"/>
                  </a:lnTo>
                  <a:lnTo>
                    <a:pt x="180378" y="10203"/>
                  </a:lnTo>
                  <a:lnTo>
                    <a:pt x="129838" y="0"/>
                  </a:lnTo>
                  <a:lnTo>
                    <a:pt x="79299" y="10203"/>
                  </a:lnTo>
                  <a:lnTo>
                    <a:pt x="38028" y="38028"/>
                  </a:lnTo>
                  <a:lnTo>
                    <a:pt x="10203" y="79299"/>
                  </a:lnTo>
                  <a:lnTo>
                    <a:pt x="0" y="129838"/>
                  </a:lnTo>
                  <a:lnTo>
                    <a:pt x="10203" y="180378"/>
                  </a:lnTo>
                  <a:lnTo>
                    <a:pt x="38028" y="221648"/>
                  </a:lnTo>
                  <a:lnTo>
                    <a:pt x="79299" y="249474"/>
                  </a:lnTo>
                  <a:lnTo>
                    <a:pt x="129838" y="259677"/>
                  </a:lnTo>
                  <a:lnTo>
                    <a:pt x="180378" y="249474"/>
                  </a:lnTo>
                  <a:lnTo>
                    <a:pt x="221648" y="221648"/>
                  </a:lnTo>
                  <a:lnTo>
                    <a:pt x="249474" y="180378"/>
                  </a:lnTo>
                  <a:lnTo>
                    <a:pt x="259677" y="12983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9" name="object 519"/>
          <p:cNvSpPr txBox="1"/>
          <p:nvPr/>
        </p:nvSpPr>
        <p:spPr>
          <a:xfrm>
            <a:off x="18033520" y="11803395"/>
            <a:ext cx="811530" cy="599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750" spc="10" dirty="0">
                <a:latin typeface="CityBlueprint"/>
                <a:cs typeface="CityBlueprint"/>
              </a:rPr>
              <a:t>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17659360" y="10358144"/>
            <a:ext cx="1405255" cy="532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</a:t>
            </a:r>
            <a:r>
              <a:rPr sz="1600" spc="10" dirty="0">
                <a:latin typeface="Times New Roman"/>
                <a:cs typeface="Times New Roman"/>
              </a:rPr>
              <a:t> FLOOR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PLANS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2700" marR="71755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95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BOTOLPH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2021098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04-14-2021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2813042" y="9963892"/>
            <a:ext cx="161353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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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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9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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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</a:t>
            </a:r>
            <a:r>
              <a:rPr sz="750" u="sng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5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2667845" y="10033698"/>
            <a:ext cx="4635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6891238" y="9979451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 txBox="1"/>
          <p:nvPr/>
        </p:nvSpPr>
        <p:spPr>
          <a:xfrm>
            <a:off x="7138216" y="9457296"/>
            <a:ext cx="2759075" cy="7486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ST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BOTOLPH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STREET</a:t>
            </a:r>
            <a:endParaRPr sz="21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1410"/>
              </a:spcBef>
              <a:tabLst>
                <a:tab pos="149098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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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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  <a:spcBef>
                <a:spcPts val="360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6959512" y="10033698"/>
            <a:ext cx="116839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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2009406" y="9979451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 txBox="1"/>
          <p:nvPr/>
        </p:nvSpPr>
        <p:spPr>
          <a:xfrm>
            <a:off x="11946446" y="9457296"/>
            <a:ext cx="2759075" cy="6496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ST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BOTOLPH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STREET</a:t>
            </a:r>
            <a:endParaRPr sz="2150">
              <a:latin typeface="Times New Roman"/>
              <a:cs typeface="Times New Roman"/>
            </a:endParaRPr>
          </a:p>
          <a:p>
            <a:pPr marL="325120">
              <a:lnSpc>
                <a:spcPct val="100000"/>
              </a:lnSpc>
              <a:spcBef>
                <a:spcPts val="1410"/>
              </a:spcBef>
              <a:tabLst>
                <a:tab pos="1812925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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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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12340151" y="10121686"/>
            <a:ext cx="267970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3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12074889" y="10033698"/>
            <a:ext cx="11938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</a:t>
            </a:r>
            <a:endParaRPr sz="750">
              <a:latin typeface="CityBlueprint"/>
              <a:cs typeface="CityBluepri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8309" y="2711261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75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8309" y="32278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8309" y="336743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8309" y="38560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8309" y="399568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8309" y="448433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8309" y="46239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8309" y="511258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8309" y="525219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18309" y="574083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8309" y="588044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8309" y="636909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8309" y="650870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8309" y="699734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18309" y="713695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8309" y="762559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8309" y="776520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18309" y="825384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18309" y="839346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18309" y="888210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8309" y="902171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18309" y="951035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8309" y="9649967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0"/>
                </a:moveTo>
                <a:lnTo>
                  <a:pt x="0" y="8376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4317" y="2711261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75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94317" y="32278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94317" y="336743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4317" y="38560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4317" y="399568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94317" y="448433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94317" y="46239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4317" y="511258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4317" y="525219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94317" y="574083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4317" y="588044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4317" y="636909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94317" y="650870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94317" y="699734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94317" y="713695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94317" y="762559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94317" y="776520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94317" y="825384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94317" y="839346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4317" y="888210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94317" y="902171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94317" y="951035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94317" y="9649967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0"/>
                </a:moveTo>
                <a:lnTo>
                  <a:pt x="0" y="8376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22760" y="5151675"/>
            <a:ext cx="0" cy="4420235"/>
          </a:xfrm>
          <a:custGeom>
            <a:avLst/>
            <a:gdLst/>
            <a:ahLst/>
            <a:cxnLst/>
            <a:rect l="l" t="t" r="r" b="b"/>
            <a:pathLst>
              <a:path h="4420234">
                <a:moveTo>
                  <a:pt x="0" y="4420109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35680" y="4272121"/>
            <a:ext cx="0" cy="5299710"/>
          </a:xfrm>
          <a:custGeom>
            <a:avLst/>
            <a:gdLst/>
            <a:ahLst/>
            <a:cxnLst/>
            <a:rect l="l" t="t" r="r" b="b"/>
            <a:pathLst>
              <a:path h="5299709">
                <a:moveTo>
                  <a:pt x="0" y="5299663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43537" y="4224652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10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2760" y="427212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353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85892" y="5151675"/>
            <a:ext cx="0" cy="4420235"/>
          </a:xfrm>
          <a:custGeom>
            <a:avLst/>
            <a:gdLst/>
            <a:ahLst/>
            <a:cxnLst/>
            <a:rect l="l" t="t" r="r" b="b"/>
            <a:pathLst>
              <a:path h="4420234">
                <a:moveTo>
                  <a:pt x="0" y="4420109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57259" y="7991379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1231376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17647" y="7826637"/>
            <a:ext cx="0" cy="385445"/>
          </a:xfrm>
          <a:custGeom>
            <a:avLst/>
            <a:gdLst/>
            <a:ahLst/>
            <a:cxnLst/>
            <a:rect l="l" t="t" r="r" b="b"/>
            <a:pathLst>
              <a:path h="385445">
                <a:moveTo>
                  <a:pt x="0" y="385328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75531" y="6279738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9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6311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35729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45147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54564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63982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3400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82818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92235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01653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11071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20488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29906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39324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48742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58159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67577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76995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86412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95830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05248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14665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24083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33501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42918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52336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61754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71171" y="627973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80590" y="6279738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7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75531" y="7723324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9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26311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35729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45147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54564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63982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73400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82818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92235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01653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11071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20488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29906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39324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48742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58159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67577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76995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86412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95830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05248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14665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24083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3501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42918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52336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61754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71171" y="77233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80590" y="7723324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7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75531" y="9222755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9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26311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5729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45147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54564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92235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001653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11071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20488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29906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39324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48742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58159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67577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76995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86412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95830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05248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14665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24083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33501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42918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52336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61754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71171" y="922275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80590" y="922275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7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75531" y="4517837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9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26311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35729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45147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54564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63982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73400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82818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92235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01653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11071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20488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29906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839324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48742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258159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67577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676995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86412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095830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05248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14665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24083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33501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142918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2336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61754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71171" y="45178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980590" y="4517837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7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2369076" y="6127639"/>
            <a:ext cx="5270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3rd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2795028" y="2889964"/>
            <a:ext cx="4004310" cy="6682105"/>
            <a:chOff x="2795028" y="2889964"/>
            <a:chExt cx="4004310" cy="6682105"/>
          </a:xfrm>
        </p:grpSpPr>
        <p:sp>
          <p:nvSpPr>
            <p:cNvPr id="170" name="object 170"/>
            <p:cNvSpPr/>
            <p:nvPr/>
          </p:nvSpPr>
          <p:spPr>
            <a:xfrm>
              <a:off x="2795028" y="2889964"/>
              <a:ext cx="4004310" cy="6682105"/>
            </a:xfrm>
            <a:custGeom>
              <a:avLst/>
              <a:gdLst/>
              <a:ahLst/>
              <a:cxnLst/>
              <a:rect l="l" t="t" r="r" b="b"/>
              <a:pathLst>
                <a:path w="4004309" h="6682105">
                  <a:moveTo>
                    <a:pt x="399289" y="13961"/>
                  </a:moveTo>
                  <a:lnTo>
                    <a:pt x="642214" y="13961"/>
                  </a:lnTo>
                </a:path>
                <a:path w="4004309" h="6682105">
                  <a:moveTo>
                    <a:pt x="399289" y="44675"/>
                  </a:moveTo>
                  <a:lnTo>
                    <a:pt x="642214" y="44675"/>
                  </a:lnTo>
                </a:path>
                <a:path w="4004309" h="6682105">
                  <a:moveTo>
                    <a:pt x="399289" y="78182"/>
                  </a:moveTo>
                  <a:lnTo>
                    <a:pt x="642214" y="78182"/>
                  </a:lnTo>
                </a:path>
                <a:path w="4004309" h="6682105">
                  <a:moveTo>
                    <a:pt x="399289" y="108897"/>
                  </a:moveTo>
                  <a:lnTo>
                    <a:pt x="642214" y="108897"/>
                  </a:lnTo>
                </a:path>
                <a:path w="4004309" h="6682105">
                  <a:moveTo>
                    <a:pt x="399289" y="139611"/>
                  </a:moveTo>
                  <a:lnTo>
                    <a:pt x="642214" y="139611"/>
                  </a:lnTo>
                </a:path>
                <a:path w="4004309" h="6682105">
                  <a:moveTo>
                    <a:pt x="399289" y="170326"/>
                  </a:moveTo>
                  <a:lnTo>
                    <a:pt x="642214" y="170326"/>
                  </a:lnTo>
                </a:path>
                <a:path w="4004309" h="6682105">
                  <a:moveTo>
                    <a:pt x="399289" y="201040"/>
                  </a:moveTo>
                  <a:lnTo>
                    <a:pt x="642214" y="201040"/>
                  </a:lnTo>
                </a:path>
                <a:path w="4004309" h="6682105">
                  <a:moveTo>
                    <a:pt x="418835" y="231755"/>
                  </a:moveTo>
                  <a:lnTo>
                    <a:pt x="418835" y="201040"/>
                  </a:lnTo>
                </a:path>
                <a:path w="4004309" h="6682105">
                  <a:moveTo>
                    <a:pt x="418835" y="170326"/>
                  </a:moveTo>
                  <a:lnTo>
                    <a:pt x="418835" y="139611"/>
                  </a:lnTo>
                </a:path>
                <a:path w="4004309" h="6682105">
                  <a:moveTo>
                    <a:pt x="418835" y="108897"/>
                  </a:moveTo>
                  <a:lnTo>
                    <a:pt x="418835" y="78182"/>
                  </a:lnTo>
                </a:path>
                <a:path w="4004309" h="6682105">
                  <a:moveTo>
                    <a:pt x="418835" y="44675"/>
                  </a:moveTo>
                  <a:lnTo>
                    <a:pt x="418835" y="13961"/>
                  </a:lnTo>
                </a:path>
                <a:path w="4004309" h="6682105">
                  <a:moveTo>
                    <a:pt x="463511" y="201040"/>
                  </a:moveTo>
                  <a:lnTo>
                    <a:pt x="463511" y="170326"/>
                  </a:lnTo>
                </a:path>
                <a:path w="4004309" h="6682105">
                  <a:moveTo>
                    <a:pt x="463511" y="139611"/>
                  </a:moveTo>
                  <a:lnTo>
                    <a:pt x="463511" y="108897"/>
                  </a:lnTo>
                </a:path>
                <a:path w="4004309" h="6682105">
                  <a:moveTo>
                    <a:pt x="463511" y="78182"/>
                  </a:moveTo>
                  <a:lnTo>
                    <a:pt x="463511" y="44675"/>
                  </a:lnTo>
                </a:path>
                <a:path w="4004309" h="6682105">
                  <a:moveTo>
                    <a:pt x="463511" y="13961"/>
                  </a:moveTo>
                  <a:lnTo>
                    <a:pt x="463511" y="0"/>
                  </a:lnTo>
                </a:path>
                <a:path w="4004309" h="6682105">
                  <a:moveTo>
                    <a:pt x="510979" y="231755"/>
                  </a:moveTo>
                  <a:lnTo>
                    <a:pt x="510979" y="201040"/>
                  </a:lnTo>
                </a:path>
                <a:path w="4004309" h="6682105">
                  <a:moveTo>
                    <a:pt x="510979" y="170326"/>
                  </a:moveTo>
                  <a:lnTo>
                    <a:pt x="510979" y="139611"/>
                  </a:lnTo>
                </a:path>
                <a:path w="4004309" h="6682105">
                  <a:moveTo>
                    <a:pt x="510979" y="108897"/>
                  </a:moveTo>
                  <a:lnTo>
                    <a:pt x="510979" y="78182"/>
                  </a:lnTo>
                </a:path>
                <a:path w="4004309" h="6682105">
                  <a:moveTo>
                    <a:pt x="510979" y="44675"/>
                  </a:moveTo>
                  <a:lnTo>
                    <a:pt x="510979" y="13961"/>
                  </a:lnTo>
                </a:path>
                <a:path w="4004309" h="6682105">
                  <a:moveTo>
                    <a:pt x="558447" y="201040"/>
                  </a:moveTo>
                  <a:lnTo>
                    <a:pt x="558447" y="170326"/>
                  </a:lnTo>
                </a:path>
                <a:path w="4004309" h="6682105">
                  <a:moveTo>
                    <a:pt x="558447" y="139611"/>
                  </a:moveTo>
                  <a:lnTo>
                    <a:pt x="558447" y="108897"/>
                  </a:lnTo>
                </a:path>
                <a:path w="4004309" h="6682105">
                  <a:moveTo>
                    <a:pt x="558447" y="78182"/>
                  </a:moveTo>
                  <a:lnTo>
                    <a:pt x="558447" y="44675"/>
                  </a:lnTo>
                </a:path>
                <a:path w="4004309" h="6682105">
                  <a:moveTo>
                    <a:pt x="558447" y="13961"/>
                  </a:moveTo>
                  <a:lnTo>
                    <a:pt x="558447" y="0"/>
                  </a:lnTo>
                </a:path>
                <a:path w="4004309" h="6682105">
                  <a:moveTo>
                    <a:pt x="603122" y="231755"/>
                  </a:moveTo>
                  <a:lnTo>
                    <a:pt x="603122" y="201040"/>
                  </a:lnTo>
                </a:path>
                <a:path w="4004309" h="6682105">
                  <a:moveTo>
                    <a:pt x="603122" y="170326"/>
                  </a:moveTo>
                  <a:lnTo>
                    <a:pt x="603122" y="139611"/>
                  </a:lnTo>
                </a:path>
                <a:path w="4004309" h="6682105">
                  <a:moveTo>
                    <a:pt x="603122" y="108897"/>
                  </a:moveTo>
                  <a:lnTo>
                    <a:pt x="603122" y="78182"/>
                  </a:lnTo>
                </a:path>
                <a:path w="4004309" h="6682105">
                  <a:moveTo>
                    <a:pt x="603122" y="44675"/>
                  </a:moveTo>
                  <a:lnTo>
                    <a:pt x="603122" y="13961"/>
                  </a:lnTo>
                </a:path>
                <a:path w="4004309" h="6682105">
                  <a:moveTo>
                    <a:pt x="399289" y="293184"/>
                  </a:moveTo>
                  <a:lnTo>
                    <a:pt x="631045" y="293184"/>
                  </a:lnTo>
                </a:path>
                <a:path w="4004309" h="6682105">
                  <a:moveTo>
                    <a:pt x="399289" y="323899"/>
                  </a:moveTo>
                  <a:lnTo>
                    <a:pt x="631045" y="323899"/>
                  </a:lnTo>
                </a:path>
                <a:path w="4004309" h="6682105">
                  <a:moveTo>
                    <a:pt x="399289" y="357406"/>
                  </a:moveTo>
                  <a:lnTo>
                    <a:pt x="631045" y="357406"/>
                  </a:lnTo>
                </a:path>
                <a:path w="4004309" h="6682105">
                  <a:moveTo>
                    <a:pt x="399289" y="388120"/>
                  </a:moveTo>
                  <a:lnTo>
                    <a:pt x="631045" y="388120"/>
                  </a:lnTo>
                </a:path>
                <a:path w="4004309" h="6682105">
                  <a:moveTo>
                    <a:pt x="399289" y="418835"/>
                  </a:moveTo>
                  <a:lnTo>
                    <a:pt x="631045" y="418835"/>
                  </a:lnTo>
                </a:path>
                <a:path w="4004309" h="6682105">
                  <a:moveTo>
                    <a:pt x="399289" y="449550"/>
                  </a:moveTo>
                  <a:lnTo>
                    <a:pt x="631045" y="449550"/>
                  </a:lnTo>
                </a:path>
                <a:path w="4004309" h="6682105">
                  <a:moveTo>
                    <a:pt x="399289" y="480264"/>
                  </a:moveTo>
                  <a:lnTo>
                    <a:pt x="631045" y="480264"/>
                  </a:lnTo>
                </a:path>
                <a:path w="4004309" h="6682105">
                  <a:moveTo>
                    <a:pt x="399289" y="510979"/>
                  </a:moveTo>
                  <a:lnTo>
                    <a:pt x="631045" y="510979"/>
                  </a:lnTo>
                </a:path>
                <a:path w="4004309" h="6682105">
                  <a:moveTo>
                    <a:pt x="399289" y="541693"/>
                  </a:moveTo>
                  <a:lnTo>
                    <a:pt x="631045" y="541693"/>
                  </a:lnTo>
                </a:path>
                <a:path w="4004309" h="6682105">
                  <a:moveTo>
                    <a:pt x="399289" y="572408"/>
                  </a:moveTo>
                  <a:lnTo>
                    <a:pt x="631045" y="572408"/>
                  </a:lnTo>
                </a:path>
                <a:path w="4004309" h="6682105">
                  <a:moveTo>
                    <a:pt x="399289" y="603122"/>
                  </a:moveTo>
                  <a:lnTo>
                    <a:pt x="631045" y="603122"/>
                  </a:lnTo>
                </a:path>
                <a:path w="4004309" h="6682105">
                  <a:moveTo>
                    <a:pt x="399289" y="636629"/>
                  </a:moveTo>
                  <a:lnTo>
                    <a:pt x="631045" y="636629"/>
                  </a:lnTo>
                </a:path>
                <a:path w="4004309" h="6682105">
                  <a:moveTo>
                    <a:pt x="399289" y="667344"/>
                  </a:moveTo>
                  <a:lnTo>
                    <a:pt x="631045" y="667344"/>
                  </a:lnTo>
                </a:path>
                <a:path w="4004309" h="6682105">
                  <a:moveTo>
                    <a:pt x="399289" y="698059"/>
                  </a:moveTo>
                  <a:lnTo>
                    <a:pt x="631045" y="698059"/>
                  </a:lnTo>
                </a:path>
                <a:path w="4004309" h="6682105">
                  <a:moveTo>
                    <a:pt x="399289" y="728773"/>
                  </a:moveTo>
                  <a:lnTo>
                    <a:pt x="631045" y="728773"/>
                  </a:lnTo>
                </a:path>
                <a:path w="4004309" h="6682105">
                  <a:moveTo>
                    <a:pt x="399289" y="759488"/>
                  </a:moveTo>
                  <a:lnTo>
                    <a:pt x="631045" y="759488"/>
                  </a:lnTo>
                </a:path>
                <a:path w="4004309" h="6682105">
                  <a:moveTo>
                    <a:pt x="399289" y="790202"/>
                  </a:moveTo>
                  <a:lnTo>
                    <a:pt x="631045" y="790202"/>
                  </a:lnTo>
                </a:path>
                <a:path w="4004309" h="6682105">
                  <a:moveTo>
                    <a:pt x="399289" y="820917"/>
                  </a:moveTo>
                  <a:lnTo>
                    <a:pt x="631045" y="820917"/>
                  </a:lnTo>
                </a:path>
                <a:path w="4004309" h="6682105">
                  <a:moveTo>
                    <a:pt x="399289" y="851631"/>
                  </a:moveTo>
                  <a:lnTo>
                    <a:pt x="631045" y="851631"/>
                  </a:lnTo>
                </a:path>
                <a:path w="4004309" h="6682105">
                  <a:moveTo>
                    <a:pt x="399289" y="882346"/>
                  </a:moveTo>
                  <a:lnTo>
                    <a:pt x="631045" y="882346"/>
                  </a:lnTo>
                </a:path>
                <a:path w="4004309" h="6682105">
                  <a:moveTo>
                    <a:pt x="399289" y="915853"/>
                  </a:moveTo>
                  <a:lnTo>
                    <a:pt x="631045" y="915853"/>
                  </a:lnTo>
                </a:path>
                <a:path w="4004309" h="6682105">
                  <a:moveTo>
                    <a:pt x="399289" y="946568"/>
                  </a:moveTo>
                  <a:lnTo>
                    <a:pt x="631045" y="946568"/>
                  </a:lnTo>
                </a:path>
                <a:path w="4004309" h="6682105">
                  <a:moveTo>
                    <a:pt x="399289" y="977282"/>
                  </a:moveTo>
                  <a:lnTo>
                    <a:pt x="631045" y="977282"/>
                  </a:lnTo>
                </a:path>
                <a:path w="4004309" h="6682105">
                  <a:moveTo>
                    <a:pt x="399289" y="1007997"/>
                  </a:moveTo>
                  <a:lnTo>
                    <a:pt x="631045" y="1007997"/>
                  </a:lnTo>
                </a:path>
                <a:path w="4004309" h="6682105">
                  <a:moveTo>
                    <a:pt x="399289" y="1038711"/>
                  </a:moveTo>
                  <a:lnTo>
                    <a:pt x="631045" y="1038711"/>
                  </a:lnTo>
                </a:path>
                <a:path w="4004309" h="6682105">
                  <a:moveTo>
                    <a:pt x="399289" y="1069426"/>
                  </a:moveTo>
                  <a:lnTo>
                    <a:pt x="631045" y="1069426"/>
                  </a:lnTo>
                </a:path>
                <a:path w="4004309" h="6682105">
                  <a:moveTo>
                    <a:pt x="399289" y="1100140"/>
                  </a:moveTo>
                  <a:lnTo>
                    <a:pt x="631045" y="1100140"/>
                  </a:lnTo>
                </a:path>
                <a:path w="4004309" h="6682105">
                  <a:moveTo>
                    <a:pt x="399289" y="1130855"/>
                  </a:moveTo>
                  <a:lnTo>
                    <a:pt x="631045" y="1130855"/>
                  </a:lnTo>
                </a:path>
                <a:path w="4004309" h="6682105">
                  <a:moveTo>
                    <a:pt x="399289" y="1161570"/>
                  </a:moveTo>
                  <a:lnTo>
                    <a:pt x="631045" y="1161570"/>
                  </a:lnTo>
                </a:path>
                <a:path w="4004309" h="6682105">
                  <a:moveTo>
                    <a:pt x="399289" y="1195077"/>
                  </a:moveTo>
                  <a:lnTo>
                    <a:pt x="631045" y="1195077"/>
                  </a:lnTo>
                </a:path>
                <a:path w="4004309" h="6682105">
                  <a:moveTo>
                    <a:pt x="399289" y="1225791"/>
                  </a:moveTo>
                  <a:lnTo>
                    <a:pt x="631045" y="1225791"/>
                  </a:lnTo>
                </a:path>
                <a:path w="4004309" h="6682105">
                  <a:moveTo>
                    <a:pt x="399289" y="1256506"/>
                  </a:moveTo>
                  <a:lnTo>
                    <a:pt x="631045" y="1256506"/>
                  </a:lnTo>
                </a:path>
                <a:path w="4004309" h="6682105">
                  <a:moveTo>
                    <a:pt x="399289" y="1287220"/>
                  </a:moveTo>
                  <a:lnTo>
                    <a:pt x="631045" y="1287220"/>
                  </a:lnTo>
                </a:path>
                <a:path w="4004309" h="6682105">
                  <a:moveTo>
                    <a:pt x="502602" y="1317935"/>
                  </a:moveTo>
                  <a:lnTo>
                    <a:pt x="631045" y="1317935"/>
                  </a:lnTo>
                </a:path>
                <a:path w="4004309" h="6682105">
                  <a:moveTo>
                    <a:pt x="522148" y="1348650"/>
                  </a:moveTo>
                  <a:lnTo>
                    <a:pt x="631045" y="1348650"/>
                  </a:lnTo>
                </a:path>
                <a:path w="4004309" h="6682105">
                  <a:moveTo>
                    <a:pt x="527732" y="1379364"/>
                  </a:moveTo>
                  <a:lnTo>
                    <a:pt x="631045" y="1379364"/>
                  </a:lnTo>
                </a:path>
                <a:path w="4004309" h="6682105">
                  <a:moveTo>
                    <a:pt x="527732" y="1410079"/>
                  </a:moveTo>
                  <a:lnTo>
                    <a:pt x="631045" y="1410079"/>
                  </a:lnTo>
                </a:path>
                <a:path w="4004309" h="6682105">
                  <a:moveTo>
                    <a:pt x="418835" y="1287220"/>
                  </a:moveTo>
                  <a:lnTo>
                    <a:pt x="418835" y="1256506"/>
                  </a:lnTo>
                </a:path>
                <a:path w="4004309" h="6682105">
                  <a:moveTo>
                    <a:pt x="418835" y="1225791"/>
                  </a:moveTo>
                  <a:lnTo>
                    <a:pt x="418835" y="1195077"/>
                  </a:lnTo>
                </a:path>
                <a:path w="4004309" h="6682105">
                  <a:moveTo>
                    <a:pt x="418835" y="1161570"/>
                  </a:moveTo>
                  <a:lnTo>
                    <a:pt x="418835" y="1130855"/>
                  </a:lnTo>
                </a:path>
                <a:path w="4004309" h="6682105">
                  <a:moveTo>
                    <a:pt x="418835" y="1100140"/>
                  </a:moveTo>
                  <a:lnTo>
                    <a:pt x="418835" y="1069426"/>
                  </a:lnTo>
                </a:path>
                <a:path w="4004309" h="6682105">
                  <a:moveTo>
                    <a:pt x="418835" y="1038711"/>
                  </a:moveTo>
                  <a:lnTo>
                    <a:pt x="418835" y="1007997"/>
                  </a:lnTo>
                </a:path>
                <a:path w="4004309" h="6682105">
                  <a:moveTo>
                    <a:pt x="418835" y="977282"/>
                  </a:moveTo>
                  <a:lnTo>
                    <a:pt x="418835" y="946568"/>
                  </a:lnTo>
                </a:path>
                <a:path w="4004309" h="6682105">
                  <a:moveTo>
                    <a:pt x="418835" y="915853"/>
                  </a:moveTo>
                  <a:lnTo>
                    <a:pt x="418835" y="882346"/>
                  </a:lnTo>
                </a:path>
                <a:path w="4004309" h="6682105">
                  <a:moveTo>
                    <a:pt x="418835" y="851631"/>
                  </a:moveTo>
                  <a:lnTo>
                    <a:pt x="418835" y="820917"/>
                  </a:lnTo>
                </a:path>
                <a:path w="4004309" h="6682105">
                  <a:moveTo>
                    <a:pt x="418835" y="790202"/>
                  </a:moveTo>
                  <a:lnTo>
                    <a:pt x="418835" y="759488"/>
                  </a:lnTo>
                </a:path>
                <a:path w="4004309" h="6682105">
                  <a:moveTo>
                    <a:pt x="418835" y="728773"/>
                  </a:moveTo>
                  <a:lnTo>
                    <a:pt x="418835" y="698059"/>
                  </a:lnTo>
                </a:path>
                <a:path w="4004309" h="6682105">
                  <a:moveTo>
                    <a:pt x="418835" y="667344"/>
                  </a:moveTo>
                  <a:lnTo>
                    <a:pt x="418835" y="636629"/>
                  </a:lnTo>
                </a:path>
                <a:path w="4004309" h="6682105">
                  <a:moveTo>
                    <a:pt x="418835" y="603122"/>
                  </a:moveTo>
                  <a:lnTo>
                    <a:pt x="418835" y="572408"/>
                  </a:lnTo>
                </a:path>
                <a:path w="4004309" h="6682105">
                  <a:moveTo>
                    <a:pt x="418835" y="541693"/>
                  </a:moveTo>
                  <a:lnTo>
                    <a:pt x="418835" y="510979"/>
                  </a:lnTo>
                </a:path>
                <a:path w="4004309" h="6682105">
                  <a:moveTo>
                    <a:pt x="418835" y="480264"/>
                  </a:moveTo>
                  <a:lnTo>
                    <a:pt x="418835" y="449550"/>
                  </a:lnTo>
                </a:path>
                <a:path w="4004309" h="6682105">
                  <a:moveTo>
                    <a:pt x="418835" y="418835"/>
                  </a:moveTo>
                  <a:lnTo>
                    <a:pt x="418835" y="388120"/>
                  </a:lnTo>
                </a:path>
                <a:path w="4004309" h="6682105">
                  <a:moveTo>
                    <a:pt x="418835" y="357406"/>
                  </a:moveTo>
                  <a:lnTo>
                    <a:pt x="418835" y="323899"/>
                  </a:lnTo>
                </a:path>
                <a:path w="4004309" h="6682105">
                  <a:moveTo>
                    <a:pt x="418835" y="293184"/>
                  </a:moveTo>
                  <a:lnTo>
                    <a:pt x="418835" y="290392"/>
                  </a:lnTo>
                </a:path>
                <a:path w="4004309" h="6682105">
                  <a:moveTo>
                    <a:pt x="463511" y="1292805"/>
                  </a:moveTo>
                  <a:lnTo>
                    <a:pt x="463511" y="1287220"/>
                  </a:lnTo>
                </a:path>
                <a:path w="4004309" h="6682105">
                  <a:moveTo>
                    <a:pt x="463511" y="1256506"/>
                  </a:moveTo>
                  <a:lnTo>
                    <a:pt x="463511" y="1225791"/>
                  </a:lnTo>
                </a:path>
                <a:path w="4004309" h="6682105">
                  <a:moveTo>
                    <a:pt x="463511" y="1195077"/>
                  </a:moveTo>
                  <a:lnTo>
                    <a:pt x="463511" y="1161570"/>
                  </a:lnTo>
                </a:path>
                <a:path w="4004309" h="6682105">
                  <a:moveTo>
                    <a:pt x="463511" y="1130855"/>
                  </a:moveTo>
                  <a:lnTo>
                    <a:pt x="463511" y="1100140"/>
                  </a:lnTo>
                </a:path>
                <a:path w="4004309" h="6682105">
                  <a:moveTo>
                    <a:pt x="463511" y="1069426"/>
                  </a:moveTo>
                  <a:lnTo>
                    <a:pt x="463511" y="1038711"/>
                  </a:lnTo>
                </a:path>
                <a:path w="4004309" h="6682105">
                  <a:moveTo>
                    <a:pt x="463511" y="1007997"/>
                  </a:moveTo>
                  <a:lnTo>
                    <a:pt x="463511" y="977282"/>
                  </a:lnTo>
                </a:path>
                <a:path w="4004309" h="6682105">
                  <a:moveTo>
                    <a:pt x="463511" y="946568"/>
                  </a:moveTo>
                  <a:lnTo>
                    <a:pt x="463511" y="915853"/>
                  </a:lnTo>
                </a:path>
                <a:path w="4004309" h="6682105">
                  <a:moveTo>
                    <a:pt x="463511" y="882346"/>
                  </a:moveTo>
                  <a:lnTo>
                    <a:pt x="463511" y="851631"/>
                  </a:lnTo>
                </a:path>
                <a:path w="4004309" h="6682105">
                  <a:moveTo>
                    <a:pt x="463511" y="820917"/>
                  </a:moveTo>
                  <a:lnTo>
                    <a:pt x="463511" y="790202"/>
                  </a:lnTo>
                </a:path>
                <a:path w="4004309" h="6682105">
                  <a:moveTo>
                    <a:pt x="463511" y="759488"/>
                  </a:moveTo>
                  <a:lnTo>
                    <a:pt x="463511" y="728773"/>
                  </a:lnTo>
                </a:path>
                <a:path w="4004309" h="6682105">
                  <a:moveTo>
                    <a:pt x="463511" y="698059"/>
                  </a:moveTo>
                  <a:lnTo>
                    <a:pt x="463511" y="667344"/>
                  </a:lnTo>
                </a:path>
                <a:path w="4004309" h="6682105">
                  <a:moveTo>
                    <a:pt x="463511" y="636629"/>
                  </a:moveTo>
                  <a:lnTo>
                    <a:pt x="463511" y="603122"/>
                  </a:lnTo>
                </a:path>
                <a:path w="4004309" h="6682105">
                  <a:moveTo>
                    <a:pt x="463511" y="572408"/>
                  </a:moveTo>
                  <a:lnTo>
                    <a:pt x="463511" y="541693"/>
                  </a:lnTo>
                </a:path>
                <a:path w="4004309" h="6682105">
                  <a:moveTo>
                    <a:pt x="463511" y="510979"/>
                  </a:moveTo>
                  <a:lnTo>
                    <a:pt x="463511" y="480264"/>
                  </a:lnTo>
                </a:path>
                <a:path w="4004309" h="6682105">
                  <a:moveTo>
                    <a:pt x="463511" y="449550"/>
                  </a:moveTo>
                  <a:lnTo>
                    <a:pt x="463511" y="418835"/>
                  </a:lnTo>
                </a:path>
                <a:path w="4004309" h="6682105">
                  <a:moveTo>
                    <a:pt x="463511" y="388120"/>
                  </a:moveTo>
                  <a:lnTo>
                    <a:pt x="463511" y="357406"/>
                  </a:lnTo>
                </a:path>
                <a:path w="4004309" h="6682105">
                  <a:moveTo>
                    <a:pt x="463511" y="323899"/>
                  </a:moveTo>
                  <a:lnTo>
                    <a:pt x="463511" y="293184"/>
                  </a:lnTo>
                </a:path>
                <a:path w="4004309" h="6682105">
                  <a:moveTo>
                    <a:pt x="510979" y="1329104"/>
                  </a:moveTo>
                  <a:lnTo>
                    <a:pt x="510979" y="1317935"/>
                  </a:lnTo>
                </a:path>
                <a:path w="4004309" h="6682105">
                  <a:moveTo>
                    <a:pt x="510979" y="1287220"/>
                  </a:moveTo>
                  <a:lnTo>
                    <a:pt x="510979" y="1256506"/>
                  </a:lnTo>
                </a:path>
                <a:path w="4004309" h="6682105">
                  <a:moveTo>
                    <a:pt x="510979" y="1225791"/>
                  </a:moveTo>
                  <a:lnTo>
                    <a:pt x="510979" y="1195077"/>
                  </a:lnTo>
                </a:path>
                <a:path w="4004309" h="6682105">
                  <a:moveTo>
                    <a:pt x="510979" y="1161570"/>
                  </a:moveTo>
                  <a:lnTo>
                    <a:pt x="510979" y="1130855"/>
                  </a:lnTo>
                </a:path>
                <a:path w="4004309" h="6682105">
                  <a:moveTo>
                    <a:pt x="510979" y="1100140"/>
                  </a:moveTo>
                  <a:lnTo>
                    <a:pt x="510979" y="1069426"/>
                  </a:lnTo>
                </a:path>
                <a:path w="4004309" h="6682105">
                  <a:moveTo>
                    <a:pt x="510979" y="1038711"/>
                  </a:moveTo>
                  <a:lnTo>
                    <a:pt x="510979" y="1007997"/>
                  </a:lnTo>
                </a:path>
                <a:path w="4004309" h="6682105">
                  <a:moveTo>
                    <a:pt x="510979" y="977282"/>
                  </a:moveTo>
                  <a:lnTo>
                    <a:pt x="510979" y="946568"/>
                  </a:lnTo>
                </a:path>
                <a:path w="4004309" h="6682105">
                  <a:moveTo>
                    <a:pt x="510979" y="915853"/>
                  </a:moveTo>
                  <a:lnTo>
                    <a:pt x="510979" y="882346"/>
                  </a:lnTo>
                </a:path>
                <a:path w="4004309" h="6682105">
                  <a:moveTo>
                    <a:pt x="510979" y="851631"/>
                  </a:moveTo>
                  <a:lnTo>
                    <a:pt x="510979" y="820917"/>
                  </a:lnTo>
                </a:path>
                <a:path w="4004309" h="6682105">
                  <a:moveTo>
                    <a:pt x="510979" y="790202"/>
                  </a:moveTo>
                  <a:lnTo>
                    <a:pt x="510979" y="759488"/>
                  </a:lnTo>
                </a:path>
                <a:path w="4004309" h="6682105">
                  <a:moveTo>
                    <a:pt x="510979" y="728773"/>
                  </a:moveTo>
                  <a:lnTo>
                    <a:pt x="510979" y="698059"/>
                  </a:lnTo>
                </a:path>
                <a:path w="4004309" h="6682105">
                  <a:moveTo>
                    <a:pt x="510979" y="667344"/>
                  </a:moveTo>
                  <a:lnTo>
                    <a:pt x="510979" y="636629"/>
                  </a:lnTo>
                </a:path>
                <a:path w="4004309" h="6682105">
                  <a:moveTo>
                    <a:pt x="510979" y="603122"/>
                  </a:moveTo>
                  <a:lnTo>
                    <a:pt x="510979" y="572408"/>
                  </a:lnTo>
                </a:path>
                <a:path w="4004309" h="6682105">
                  <a:moveTo>
                    <a:pt x="510979" y="541693"/>
                  </a:moveTo>
                  <a:lnTo>
                    <a:pt x="510979" y="510979"/>
                  </a:lnTo>
                </a:path>
                <a:path w="4004309" h="6682105">
                  <a:moveTo>
                    <a:pt x="510979" y="480264"/>
                  </a:moveTo>
                  <a:lnTo>
                    <a:pt x="510979" y="449550"/>
                  </a:lnTo>
                </a:path>
                <a:path w="4004309" h="6682105">
                  <a:moveTo>
                    <a:pt x="510979" y="418835"/>
                  </a:moveTo>
                  <a:lnTo>
                    <a:pt x="510979" y="388120"/>
                  </a:lnTo>
                </a:path>
                <a:path w="4004309" h="6682105">
                  <a:moveTo>
                    <a:pt x="510979" y="357406"/>
                  </a:moveTo>
                  <a:lnTo>
                    <a:pt x="510979" y="323899"/>
                  </a:lnTo>
                </a:path>
                <a:path w="4004309" h="6682105">
                  <a:moveTo>
                    <a:pt x="510979" y="293184"/>
                  </a:moveTo>
                  <a:lnTo>
                    <a:pt x="510979" y="290392"/>
                  </a:lnTo>
                </a:path>
                <a:path w="4004309" h="6682105">
                  <a:moveTo>
                    <a:pt x="558447" y="1426832"/>
                  </a:moveTo>
                  <a:lnTo>
                    <a:pt x="558447" y="1410079"/>
                  </a:lnTo>
                </a:path>
                <a:path w="4004309" h="6682105">
                  <a:moveTo>
                    <a:pt x="558447" y="1379364"/>
                  </a:moveTo>
                  <a:lnTo>
                    <a:pt x="558447" y="1348650"/>
                  </a:lnTo>
                </a:path>
                <a:path w="4004309" h="6682105">
                  <a:moveTo>
                    <a:pt x="558447" y="1317935"/>
                  </a:moveTo>
                  <a:lnTo>
                    <a:pt x="558447" y="1287220"/>
                  </a:lnTo>
                </a:path>
                <a:path w="4004309" h="6682105">
                  <a:moveTo>
                    <a:pt x="558447" y="1256506"/>
                  </a:moveTo>
                  <a:lnTo>
                    <a:pt x="558447" y="1225791"/>
                  </a:lnTo>
                </a:path>
                <a:path w="4004309" h="6682105">
                  <a:moveTo>
                    <a:pt x="558447" y="1195077"/>
                  </a:moveTo>
                  <a:lnTo>
                    <a:pt x="558447" y="1161570"/>
                  </a:lnTo>
                </a:path>
                <a:path w="4004309" h="6682105">
                  <a:moveTo>
                    <a:pt x="558447" y="1130855"/>
                  </a:moveTo>
                  <a:lnTo>
                    <a:pt x="558447" y="1100140"/>
                  </a:lnTo>
                </a:path>
                <a:path w="4004309" h="6682105">
                  <a:moveTo>
                    <a:pt x="558447" y="1069426"/>
                  </a:moveTo>
                  <a:lnTo>
                    <a:pt x="558447" y="1038711"/>
                  </a:lnTo>
                </a:path>
                <a:path w="4004309" h="6682105">
                  <a:moveTo>
                    <a:pt x="558447" y="1007997"/>
                  </a:moveTo>
                  <a:lnTo>
                    <a:pt x="558447" y="977282"/>
                  </a:lnTo>
                </a:path>
                <a:path w="4004309" h="6682105">
                  <a:moveTo>
                    <a:pt x="558447" y="946568"/>
                  </a:moveTo>
                  <a:lnTo>
                    <a:pt x="558447" y="915853"/>
                  </a:lnTo>
                </a:path>
                <a:path w="4004309" h="6682105">
                  <a:moveTo>
                    <a:pt x="558447" y="882346"/>
                  </a:moveTo>
                  <a:lnTo>
                    <a:pt x="558447" y="851631"/>
                  </a:lnTo>
                </a:path>
                <a:path w="4004309" h="6682105">
                  <a:moveTo>
                    <a:pt x="558447" y="820917"/>
                  </a:moveTo>
                  <a:lnTo>
                    <a:pt x="558447" y="790202"/>
                  </a:lnTo>
                </a:path>
                <a:path w="4004309" h="6682105">
                  <a:moveTo>
                    <a:pt x="558447" y="759488"/>
                  </a:moveTo>
                  <a:lnTo>
                    <a:pt x="558447" y="728773"/>
                  </a:lnTo>
                </a:path>
                <a:path w="4004309" h="6682105">
                  <a:moveTo>
                    <a:pt x="558447" y="698059"/>
                  </a:moveTo>
                  <a:lnTo>
                    <a:pt x="558447" y="667344"/>
                  </a:lnTo>
                </a:path>
                <a:path w="4004309" h="6682105">
                  <a:moveTo>
                    <a:pt x="558447" y="636629"/>
                  </a:moveTo>
                  <a:lnTo>
                    <a:pt x="558447" y="603122"/>
                  </a:lnTo>
                </a:path>
                <a:path w="4004309" h="6682105">
                  <a:moveTo>
                    <a:pt x="558447" y="572408"/>
                  </a:moveTo>
                  <a:lnTo>
                    <a:pt x="558447" y="541693"/>
                  </a:lnTo>
                </a:path>
                <a:path w="4004309" h="6682105">
                  <a:moveTo>
                    <a:pt x="558447" y="510979"/>
                  </a:moveTo>
                  <a:lnTo>
                    <a:pt x="558447" y="480264"/>
                  </a:lnTo>
                </a:path>
                <a:path w="4004309" h="6682105">
                  <a:moveTo>
                    <a:pt x="558447" y="449550"/>
                  </a:moveTo>
                  <a:lnTo>
                    <a:pt x="558447" y="418835"/>
                  </a:lnTo>
                </a:path>
                <a:path w="4004309" h="6682105">
                  <a:moveTo>
                    <a:pt x="558447" y="388120"/>
                  </a:moveTo>
                  <a:lnTo>
                    <a:pt x="558447" y="357406"/>
                  </a:lnTo>
                </a:path>
                <a:path w="4004309" h="6682105">
                  <a:moveTo>
                    <a:pt x="558447" y="323899"/>
                  </a:moveTo>
                  <a:lnTo>
                    <a:pt x="558447" y="293184"/>
                  </a:lnTo>
                </a:path>
                <a:path w="4004309" h="6682105">
                  <a:moveTo>
                    <a:pt x="603122" y="1410079"/>
                  </a:moveTo>
                  <a:lnTo>
                    <a:pt x="603122" y="1379364"/>
                  </a:lnTo>
                </a:path>
                <a:path w="4004309" h="6682105">
                  <a:moveTo>
                    <a:pt x="603122" y="1348650"/>
                  </a:moveTo>
                  <a:lnTo>
                    <a:pt x="603122" y="1317935"/>
                  </a:lnTo>
                </a:path>
                <a:path w="4004309" h="6682105">
                  <a:moveTo>
                    <a:pt x="603122" y="1287220"/>
                  </a:moveTo>
                  <a:lnTo>
                    <a:pt x="603122" y="1256506"/>
                  </a:lnTo>
                </a:path>
                <a:path w="4004309" h="6682105">
                  <a:moveTo>
                    <a:pt x="603122" y="1225791"/>
                  </a:moveTo>
                  <a:lnTo>
                    <a:pt x="603122" y="1195077"/>
                  </a:lnTo>
                </a:path>
                <a:path w="4004309" h="6682105">
                  <a:moveTo>
                    <a:pt x="603122" y="1161570"/>
                  </a:moveTo>
                  <a:lnTo>
                    <a:pt x="603122" y="1130855"/>
                  </a:lnTo>
                </a:path>
                <a:path w="4004309" h="6682105">
                  <a:moveTo>
                    <a:pt x="603122" y="1100140"/>
                  </a:moveTo>
                  <a:lnTo>
                    <a:pt x="603122" y="1069426"/>
                  </a:lnTo>
                </a:path>
                <a:path w="4004309" h="6682105">
                  <a:moveTo>
                    <a:pt x="603122" y="1038711"/>
                  </a:moveTo>
                  <a:lnTo>
                    <a:pt x="603122" y="1007997"/>
                  </a:lnTo>
                </a:path>
                <a:path w="4004309" h="6682105">
                  <a:moveTo>
                    <a:pt x="603122" y="977282"/>
                  </a:moveTo>
                  <a:lnTo>
                    <a:pt x="603122" y="946568"/>
                  </a:lnTo>
                </a:path>
                <a:path w="4004309" h="6682105">
                  <a:moveTo>
                    <a:pt x="603122" y="915853"/>
                  </a:moveTo>
                  <a:lnTo>
                    <a:pt x="603122" y="882346"/>
                  </a:lnTo>
                </a:path>
                <a:path w="4004309" h="6682105">
                  <a:moveTo>
                    <a:pt x="603122" y="851631"/>
                  </a:moveTo>
                  <a:lnTo>
                    <a:pt x="603122" y="820917"/>
                  </a:lnTo>
                </a:path>
                <a:path w="4004309" h="6682105">
                  <a:moveTo>
                    <a:pt x="603122" y="790202"/>
                  </a:moveTo>
                  <a:lnTo>
                    <a:pt x="603122" y="759488"/>
                  </a:lnTo>
                </a:path>
                <a:path w="4004309" h="6682105">
                  <a:moveTo>
                    <a:pt x="603122" y="728773"/>
                  </a:moveTo>
                  <a:lnTo>
                    <a:pt x="603122" y="698059"/>
                  </a:lnTo>
                </a:path>
                <a:path w="4004309" h="6682105">
                  <a:moveTo>
                    <a:pt x="603122" y="667344"/>
                  </a:moveTo>
                  <a:lnTo>
                    <a:pt x="603122" y="636629"/>
                  </a:lnTo>
                </a:path>
                <a:path w="4004309" h="6682105">
                  <a:moveTo>
                    <a:pt x="603122" y="603122"/>
                  </a:moveTo>
                  <a:lnTo>
                    <a:pt x="603122" y="572408"/>
                  </a:lnTo>
                </a:path>
                <a:path w="4004309" h="6682105">
                  <a:moveTo>
                    <a:pt x="603122" y="541693"/>
                  </a:moveTo>
                  <a:lnTo>
                    <a:pt x="603122" y="510979"/>
                  </a:lnTo>
                </a:path>
                <a:path w="4004309" h="6682105">
                  <a:moveTo>
                    <a:pt x="603122" y="480264"/>
                  </a:moveTo>
                  <a:lnTo>
                    <a:pt x="603122" y="449550"/>
                  </a:lnTo>
                </a:path>
                <a:path w="4004309" h="6682105">
                  <a:moveTo>
                    <a:pt x="603122" y="418835"/>
                  </a:moveTo>
                  <a:lnTo>
                    <a:pt x="603122" y="388120"/>
                  </a:lnTo>
                </a:path>
                <a:path w="4004309" h="6682105">
                  <a:moveTo>
                    <a:pt x="603122" y="357406"/>
                  </a:moveTo>
                  <a:lnTo>
                    <a:pt x="603122" y="323899"/>
                  </a:lnTo>
                </a:path>
                <a:path w="4004309" h="6682105">
                  <a:moveTo>
                    <a:pt x="603122" y="293184"/>
                  </a:moveTo>
                  <a:lnTo>
                    <a:pt x="603122" y="290392"/>
                  </a:lnTo>
                </a:path>
                <a:path w="4004309" h="6682105">
                  <a:moveTo>
                    <a:pt x="0" y="1505015"/>
                  </a:moveTo>
                  <a:lnTo>
                    <a:pt x="340652" y="1505015"/>
                  </a:lnTo>
                </a:path>
                <a:path w="4004309" h="6682105">
                  <a:moveTo>
                    <a:pt x="0" y="1535729"/>
                  </a:moveTo>
                  <a:lnTo>
                    <a:pt x="340652" y="1535729"/>
                  </a:lnTo>
                </a:path>
                <a:path w="4004309" h="6682105">
                  <a:moveTo>
                    <a:pt x="0" y="1566444"/>
                  </a:moveTo>
                  <a:lnTo>
                    <a:pt x="340652" y="1566444"/>
                  </a:lnTo>
                </a:path>
                <a:path w="4004309" h="6682105">
                  <a:moveTo>
                    <a:pt x="0" y="1597159"/>
                  </a:moveTo>
                  <a:lnTo>
                    <a:pt x="340652" y="1597159"/>
                  </a:lnTo>
                </a:path>
                <a:path w="4004309" h="6682105">
                  <a:moveTo>
                    <a:pt x="0" y="1627873"/>
                  </a:moveTo>
                  <a:lnTo>
                    <a:pt x="340652" y="1627873"/>
                  </a:lnTo>
                </a:path>
                <a:path w="4004309" h="6682105">
                  <a:moveTo>
                    <a:pt x="0" y="1658588"/>
                  </a:moveTo>
                  <a:lnTo>
                    <a:pt x="340652" y="1658588"/>
                  </a:lnTo>
                </a:path>
                <a:path w="4004309" h="6682105">
                  <a:moveTo>
                    <a:pt x="0" y="1689302"/>
                  </a:moveTo>
                  <a:lnTo>
                    <a:pt x="340652" y="1689302"/>
                  </a:lnTo>
                </a:path>
                <a:path w="4004309" h="6682105">
                  <a:moveTo>
                    <a:pt x="0" y="1720017"/>
                  </a:moveTo>
                  <a:lnTo>
                    <a:pt x="340652" y="1720017"/>
                  </a:lnTo>
                </a:path>
                <a:path w="4004309" h="6682105">
                  <a:moveTo>
                    <a:pt x="0" y="1753524"/>
                  </a:moveTo>
                  <a:lnTo>
                    <a:pt x="340652" y="1753524"/>
                  </a:lnTo>
                </a:path>
                <a:path w="4004309" h="6682105">
                  <a:moveTo>
                    <a:pt x="0" y="1784238"/>
                  </a:moveTo>
                  <a:lnTo>
                    <a:pt x="340652" y="1784238"/>
                  </a:lnTo>
                </a:path>
                <a:path w="4004309" h="6682105">
                  <a:moveTo>
                    <a:pt x="0" y="1814953"/>
                  </a:moveTo>
                  <a:lnTo>
                    <a:pt x="340652" y="1814953"/>
                  </a:lnTo>
                </a:path>
                <a:path w="4004309" h="6682105">
                  <a:moveTo>
                    <a:pt x="0" y="1845668"/>
                  </a:moveTo>
                  <a:lnTo>
                    <a:pt x="340652" y="1845668"/>
                  </a:lnTo>
                </a:path>
                <a:path w="4004309" h="6682105">
                  <a:moveTo>
                    <a:pt x="0" y="1876382"/>
                  </a:moveTo>
                  <a:lnTo>
                    <a:pt x="340652" y="1876382"/>
                  </a:lnTo>
                </a:path>
                <a:path w="4004309" h="6682105">
                  <a:moveTo>
                    <a:pt x="0" y="1907097"/>
                  </a:moveTo>
                  <a:lnTo>
                    <a:pt x="340652" y="1907097"/>
                  </a:lnTo>
                </a:path>
                <a:path w="4004309" h="6682105">
                  <a:moveTo>
                    <a:pt x="340652" y="1907097"/>
                  </a:moveTo>
                  <a:lnTo>
                    <a:pt x="399289" y="1907097"/>
                  </a:lnTo>
                  <a:lnTo>
                    <a:pt x="3331137" y="1907097"/>
                  </a:lnTo>
                </a:path>
                <a:path w="4004309" h="6682105">
                  <a:moveTo>
                    <a:pt x="0" y="1937811"/>
                  </a:moveTo>
                  <a:lnTo>
                    <a:pt x="340652" y="1937811"/>
                  </a:lnTo>
                </a:path>
                <a:path w="4004309" h="6682105">
                  <a:moveTo>
                    <a:pt x="340652" y="1937811"/>
                  </a:moveTo>
                  <a:lnTo>
                    <a:pt x="399289" y="1937811"/>
                  </a:lnTo>
                  <a:lnTo>
                    <a:pt x="3331137" y="1937811"/>
                  </a:lnTo>
                </a:path>
                <a:path w="4004309" h="6682105">
                  <a:moveTo>
                    <a:pt x="0" y="1968526"/>
                  </a:moveTo>
                  <a:lnTo>
                    <a:pt x="340652" y="1968526"/>
                  </a:lnTo>
                </a:path>
                <a:path w="4004309" h="6682105">
                  <a:moveTo>
                    <a:pt x="340652" y="1968526"/>
                  </a:moveTo>
                  <a:lnTo>
                    <a:pt x="399289" y="1968526"/>
                  </a:lnTo>
                  <a:lnTo>
                    <a:pt x="3331137" y="1968526"/>
                  </a:lnTo>
                </a:path>
                <a:path w="4004309" h="6682105">
                  <a:moveTo>
                    <a:pt x="0" y="1999241"/>
                  </a:moveTo>
                  <a:lnTo>
                    <a:pt x="340652" y="1999241"/>
                  </a:lnTo>
                </a:path>
                <a:path w="4004309" h="6682105">
                  <a:moveTo>
                    <a:pt x="340652" y="1999241"/>
                  </a:moveTo>
                  <a:lnTo>
                    <a:pt x="399289" y="1999241"/>
                  </a:lnTo>
                  <a:lnTo>
                    <a:pt x="3331137" y="1999241"/>
                  </a:lnTo>
                </a:path>
                <a:path w="4004309" h="6682105">
                  <a:moveTo>
                    <a:pt x="0" y="2032747"/>
                  </a:moveTo>
                  <a:lnTo>
                    <a:pt x="340652" y="2032747"/>
                  </a:lnTo>
                </a:path>
                <a:path w="4004309" h="6682105">
                  <a:moveTo>
                    <a:pt x="2096969" y="2032747"/>
                  </a:moveTo>
                  <a:lnTo>
                    <a:pt x="3331137" y="2032747"/>
                  </a:lnTo>
                </a:path>
                <a:path w="4004309" h="6682105">
                  <a:moveTo>
                    <a:pt x="340652" y="2032747"/>
                  </a:moveTo>
                  <a:lnTo>
                    <a:pt x="399289" y="2032747"/>
                  </a:lnTo>
                  <a:lnTo>
                    <a:pt x="424419" y="2032747"/>
                  </a:lnTo>
                </a:path>
                <a:path w="4004309" h="6682105">
                  <a:moveTo>
                    <a:pt x="0" y="2063462"/>
                  </a:moveTo>
                  <a:lnTo>
                    <a:pt x="340652" y="2063462"/>
                  </a:lnTo>
                </a:path>
                <a:path w="4004309" h="6682105">
                  <a:moveTo>
                    <a:pt x="340652" y="2063462"/>
                  </a:moveTo>
                  <a:lnTo>
                    <a:pt x="399289" y="2063462"/>
                  </a:lnTo>
                </a:path>
                <a:path w="4004309" h="6682105">
                  <a:moveTo>
                    <a:pt x="2083008" y="2063462"/>
                  </a:moveTo>
                  <a:lnTo>
                    <a:pt x="3331137" y="2063462"/>
                  </a:lnTo>
                </a:path>
                <a:path w="4004309" h="6682105">
                  <a:moveTo>
                    <a:pt x="399289" y="2063462"/>
                  </a:moveTo>
                  <a:lnTo>
                    <a:pt x="435588" y="2063462"/>
                  </a:lnTo>
                </a:path>
                <a:path w="4004309" h="6682105">
                  <a:moveTo>
                    <a:pt x="0" y="2094177"/>
                  </a:moveTo>
                  <a:lnTo>
                    <a:pt x="340652" y="2094177"/>
                  </a:lnTo>
                </a:path>
                <a:path w="4004309" h="6682105">
                  <a:moveTo>
                    <a:pt x="340652" y="2094177"/>
                  </a:moveTo>
                  <a:lnTo>
                    <a:pt x="399289" y="2094177"/>
                  </a:lnTo>
                </a:path>
                <a:path w="4004309" h="6682105">
                  <a:moveTo>
                    <a:pt x="2083008" y="2094177"/>
                  </a:moveTo>
                  <a:lnTo>
                    <a:pt x="3331137" y="2094177"/>
                  </a:lnTo>
                </a:path>
                <a:path w="4004309" h="6682105">
                  <a:moveTo>
                    <a:pt x="399289" y="2094177"/>
                  </a:moveTo>
                  <a:lnTo>
                    <a:pt x="435588" y="2094177"/>
                  </a:lnTo>
                </a:path>
                <a:path w="4004309" h="6682105">
                  <a:moveTo>
                    <a:pt x="0" y="2124891"/>
                  </a:moveTo>
                  <a:lnTo>
                    <a:pt x="340652" y="2124891"/>
                  </a:lnTo>
                </a:path>
                <a:path w="4004309" h="6682105">
                  <a:moveTo>
                    <a:pt x="340652" y="2124891"/>
                  </a:moveTo>
                  <a:lnTo>
                    <a:pt x="399289" y="2124891"/>
                  </a:lnTo>
                </a:path>
                <a:path w="4004309" h="6682105">
                  <a:moveTo>
                    <a:pt x="2027163" y="2124891"/>
                  </a:moveTo>
                  <a:lnTo>
                    <a:pt x="494225" y="2124891"/>
                  </a:lnTo>
                  <a:lnTo>
                    <a:pt x="399289" y="2124891"/>
                  </a:lnTo>
                </a:path>
                <a:path w="4004309" h="6682105">
                  <a:moveTo>
                    <a:pt x="0" y="2155606"/>
                  </a:moveTo>
                  <a:lnTo>
                    <a:pt x="340652" y="2155606"/>
                  </a:lnTo>
                </a:path>
                <a:path w="4004309" h="6682105">
                  <a:moveTo>
                    <a:pt x="340652" y="2155606"/>
                  </a:moveTo>
                  <a:lnTo>
                    <a:pt x="399289" y="2155606"/>
                  </a:lnTo>
                </a:path>
                <a:path w="4004309" h="6682105">
                  <a:moveTo>
                    <a:pt x="399289" y="2155606"/>
                  </a:moveTo>
                  <a:lnTo>
                    <a:pt x="494225" y="2155606"/>
                  </a:lnTo>
                  <a:lnTo>
                    <a:pt x="2027163" y="2155606"/>
                  </a:lnTo>
                </a:path>
                <a:path w="4004309" h="6682105">
                  <a:moveTo>
                    <a:pt x="0" y="2186320"/>
                  </a:moveTo>
                  <a:lnTo>
                    <a:pt x="340652" y="2186320"/>
                  </a:lnTo>
                </a:path>
                <a:path w="4004309" h="6682105">
                  <a:moveTo>
                    <a:pt x="340652" y="2186320"/>
                  </a:moveTo>
                  <a:lnTo>
                    <a:pt x="399289" y="2186320"/>
                  </a:lnTo>
                </a:path>
                <a:path w="4004309" h="6682105">
                  <a:moveTo>
                    <a:pt x="399289" y="2186320"/>
                  </a:moveTo>
                  <a:lnTo>
                    <a:pt x="505394" y="2186320"/>
                  </a:lnTo>
                  <a:lnTo>
                    <a:pt x="2013202" y="2186320"/>
                  </a:lnTo>
                </a:path>
                <a:path w="4004309" h="6682105">
                  <a:moveTo>
                    <a:pt x="0" y="2217035"/>
                  </a:moveTo>
                  <a:lnTo>
                    <a:pt x="340652" y="2217035"/>
                  </a:lnTo>
                </a:path>
                <a:path w="4004309" h="6682105">
                  <a:moveTo>
                    <a:pt x="340652" y="2217035"/>
                  </a:moveTo>
                  <a:lnTo>
                    <a:pt x="399289" y="2217035"/>
                  </a:lnTo>
                </a:path>
                <a:path w="4004309" h="6682105">
                  <a:moveTo>
                    <a:pt x="399289" y="2217035"/>
                  </a:moveTo>
                  <a:lnTo>
                    <a:pt x="516563" y="2217035"/>
                  </a:lnTo>
                </a:path>
                <a:path w="4004309" h="6682105">
                  <a:moveTo>
                    <a:pt x="3331137" y="2217035"/>
                  </a:moveTo>
                  <a:lnTo>
                    <a:pt x="2002033" y="2217035"/>
                  </a:lnTo>
                  <a:lnTo>
                    <a:pt x="516563" y="2217035"/>
                  </a:lnTo>
                </a:path>
                <a:path w="4004309" h="6682105">
                  <a:moveTo>
                    <a:pt x="0" y="2247750"/>
                  </a:moveTo>
                  <a:lnTo>
                    <a:pt x="340652" y="2247750"/>
                  </a:lnTo>
                </a:path>
                <a:path w="4004309" h="6682105">
                  <a:moveTo>
                    <a:pt x="340652" y="2247750"/>
                  </a:moveTo>
                  <a:lnTo>
                    <a:pt x="399289" y="2247750"/>
                  </a:lnTo>
                </a:path>
                <a:path w="4004309" h="6682105">
                  <a:moveTo>
                    <a:pt x="399289" y="2247750"/>
                  </a:moveTo>
                  <a:lnTo>
                    <a:pt x="527732" y="2247750"/>
                  </a:lnTo>
                </a:path>
                <a:path w="4004309" h="6682105">
                  <a:moveTo>
                    <a:pt x="3331137" y="2247750"/>
                  </a:moveTo>
                  <a:lnTo>
                    <a:pt x="1990864" y="2247750"/>
                  </a:lnTo>
                  <a:lnTo>
                    <a:pt x="527732" y="2247750"/>
                  </a:lnTo>
                </a:path>
                <a:path w="4004309" h="6682105">
                  <a:moveTo>
                    <a:pt x="0" y="2278464"/>
                  </a:moveTo>
                  <a:lnTo>
                    <a:pt x="340652" y="2278464"/>
                  </a:lnTo>
                </a:path>
                <a:path w="4004309" h="6682105">
                  <a:moveTo>
                    <a:pt x="340652" y="2278464"/>
                  </a:moveTo>
                  <a:lnTo>
                    <a:pt x="399289" y="2278464"/>
                  </a:lnTo>
                </a:path>
                <a:path w="4004309" h="6682105">
                  <a:moveTo>
                    <a:pt x="3040745" y="2278464"/>
                  </a:moveTo>
                  <a:lnTo>
                    <a:pt x="3331137" y="2278464"/>
                  </a:lnTo>
                </a:path>
                <a:path w="4004309" h="6682105">
                  <a:moveTo>
                    <a:pt x="399289" y="2278464"/>
                  </a:moveTo>
                  <a:lnTo>
                    <a:pt x="527732" y="2278464"/>
                  </a:lnTo>
                </a:path>
                <a:path w="4004309" h="6682105">
                  <a:moveTo>
                    <a:pt x="1990864" y="2278464"/>
                  </a:moveTo>
                  <a:lnTo>
                    <a:pt x="2504635" y="2278464"/>
                  </a:lnTo>
                </a:path>
                <a:path w="4004309" h="6682105">
                  <a:moveTo>
                    <a:pt x="0" y="2311971"/>
                  </a:moveTo>
                  <a:lnTo>
                    <a:pt x="340652" y="2311971"/>
                  </a:lnTo>
                </a:path>
                <a:path w="4004309" h="6682105">
                  <a:moveTo>
                    <a:pt x="340652" y="2311971"/>
                  </a:moveTo>
                  <a:lnTo>
                    <a:pt x="399289" y="2311971"/>
                  </a:lnTo>
                </a:path>
                <a:path w="4004309" h="6682105">
                  <a:moveTo>
                    <a:pt x="3040745" y="2311971"/>
                  </a:moveTo>
                  <a:lnTo>
                    <a:pt x="3331137" y="2311971"/>
                  </a:lnTo>
                </a:path>
                <a:path w="4004309" h="6682105">
                  <a:moveTo>
                    <a:pt x="399289" y="2311971"/>
                  </a:moveTo>
                  <a:lnTo>
                    <a:pt x="527732" y="2311971"/>
                  </a:lnTo>
                </a:path>
                <a:path w="4004309" h="6682105">
                  <a:moveTo>
                    <a:pt x="1990864" y="2311971"/>
                  </a:moveTo>
                  <a:lnTo>
                    <a:pt x="2504635" y="2311971"/>
                  </a:lnTo>
                </a:path>
                <a:path w="4004309" h="6682105">
                  <a:moveTo>
                    <a:pt x="0" y="2342686"/>
                  </a:moveTo>
                  <a:lnTo>
                    <a:pt x="340652" y="2342686"/>
                  </a:lnTo>
                </a:path>
                <a:path w="4004309" h="6682105">
                  <a:moveTo>
                    <a:pt x="340652" y="2342686"/>
                  </a:moveTo>
                  <a:lnTo>
                    <a:pt x="399289" y="2342686"/>
                  </a:lnTo>
                </a:path>
                <a:path w="4004309" h="6682105">
                  <a:moveTo>
                    <a:pt x="3518217" y="2063462"/>
                  </a:moveTo>
                  <a:lnTo>
                    <a:pt x="3529386" y="2063462"/>
                  </a:lnTo>
                </a:path>
                <a:path w="4004309" h="6682105">
                  <a:moveTo>
                    <a:pt x="3518217" y="2094177"/>
                  </a:moveTo>
                  <a:lnTo>
                    <a:pt x="3529386" y="2094177"/>
                  </a:lnTo>
                </a:path>
                <a:path w="4004309" h="6682105">
                  <a:moveTo>
                    <a:pt x="3518217" y="2124891"/>
                  </a:moveTo>
                  <a:lnTo>
                    <a:pt x="3588023" y="2124891"/>
                  </a:lnTo>
                </a:path>
                <a:path w="4004309" h="6682105">
                  <a:moveTo>
                    <a:pt x="3588023" y="2155606"/>
                  </a:moveTo>
                  <a:lnTo>
                    <a:pt x="4004066" y="2155606"/>
                  </a:lnTo>
                </a:path>
                <a:path w="4004309" h="6682105">
                  <a:moveTo>
                    <a:pt x="3518217" y="2155606"/>
                  </a:moveTo>
                  <a:lnTo>
                    <a:pt x="3588023" y="2155606"/>
                  </a:lnTo>
                </a:path>
                <a:path w="4004309" h="6682105">
                  <a:moveTo>
                    <a:pt x="3599192" y="2186320"/>
                  </a:moveTo>
                  <a:lnTo>
                    <a:pt x="4004066" y="2186320"/>
                  </a:lnTo>
                </a:path>
                <a:path w="4004309" h="6682105">
                  <a:moveTo>
                    <a:pt x="3518217" y="2186320"/>
                  </a:moveTo>
                  <a:lnTo>
                    <a:pt x="3599192" y="2186320"/>
                  </a:lnTo>
                </a:path>
                <a:path w="4004309" h="6682105">
                  <a:moveTo>
                    <a:pt x="3610361" y="2217035"/>
                  </a:moveTo>
                  <a:lnTo>
                    <a:pt x="4004066" y="2217035"/>
                  </a:lnTo>
                </a:path>
                <a:path w="4004309" h="6682105">
                  <a:moveTo>
                    <a:pt x="3518217" y="2217035"/>
                  </a:moveTo>
                  <a:lnTo>
                    <a:pt x="3610361" y="2217035"/>
                  </a:lnTo>
                </a:path>
                <a:path w="4004309" h="6682105">
                  <a:moveTo>
                    <a:pt x="3621530" y="2247750"/>
                  </a:moveTo>
                  <a:lnTo>
                    <a:pt x="4004066" y="2247750"/>
                  </a:lnTo>
                </a:path>
                <a:path w="4004309" h="6682105">
                  <a:moveTo>
                    <a:pt x="3518217" y="2247750"/>
                  </a:moveTo>
                  <a:lnTo>
                    <a:pt x="3621530" y="2247750"/>
                  </a:lnTo>
                </a:path>
                <a:path w="4004309" h="6682105">
                  <a:moveTo>
                    <a:pt x="3518217" y="2278464"/>
                  </a:moveTo>
                  <a:lnTo>
                    <a:pt x="3621530" y="2278464"/>
                  </a:lnTo>
                </a:path>
                <a:path w="4004309" h="6682105">
                  <a:moveTo>
                    <a:pt x="3518217" y="2311971"/>
                  </a:moveTo>
                  <a:lnTo>
                    <a:pt x="3621530" y="2311971"/>
                  </a:lnTo>
                </a:path>
                <a:path w="4004309" h="6682105">
                  <a:moveTo>
                    <a:pt x="3423281" y="2342686"/>
                  </a:moveTo>
                  <a:lnTo>
                    <a:pt x="3621530" y="2342686"/>
                  </a:lnTo>
                </a:path>
                <a:path w="4004309" h="6682105">
                  <a:moveTo>
                    <a:pt x="3040745" y="2342686"/>
                  </a:moveTo>
                  <a:lnTo>
                    <a:pt x="3423281" y="2342686"/>
                  </a:lnTo>
                </a:path>
                <a:path w="4004309" h="6682105">
                  <a:moveTo>
                    <a:pt x="399289" y="2342686"/>
                  </a:moveTo>
                  <a:lnTo>
                    <a:pt x="527732" y="2342686"/>
                  </a:lnTo>
                </a:path>
                <a:path w="4004309" h="6682105">
                  <a:moveTo>
                    <a:pt x="1990864" y="2342686"/>
                  </a:moveTo>
                  <a:lnTo>
                    <a:pt x="2504635" y="2342686"/>
                  </a:lnTo>
                </a:path>
                <a:path w="4004309" h="6682105">
                  <a:moveTo>
                    <a:pt x="0" y="2373400"/>
                  </a:moveTo>
                  <a:lnTo>
                    <a:pt x="340652" y="2373400"/>
                  </a:lnTo>
                </a:path>
                <a:path w="4004309" h="6682105">
                  <a:moveTo>
                    <a:pt x="3423281" y="2373400"/>
                  </a:moveTo>
                  <a:lnTo>
                    <a:pt x="3621530" y="2373400"/>
                  </a:lnTo>
                </a:path>
                <a:path w="4004309" h="6682105">
                  <a:moveTo>
                    <a:pt x="340652" y="2373400"/>
                  </a:moveTo>
                  <a:lnTo>
                    <a:pt x="399289" y="2373400"/>
                  </a:lnTo>
                </a:path>
                <a:path w="4004309" h="6682105">
                  <a:moveTo>
                    <a:pt x="3040745" y="2373400"/>
                  </a:moveTo>
                  <a:lnTo>
                    <a:pt x="3423281" y="2373400"/>
                  </a:lnTo>
                </a:path>
                <a:path w="4004309" h="6682105">
                  <a:moveTo>
                    <a:pt x="399289" y="2373400"/>
                  </a:moveTo>
                  <a:lnTo>
                    <a:pt x="527732" y="2373400"/>
                  </a:lnTo>
                </a:path>
                <a:path w="4004309" h="6682105">
                  <a:moveTo>
                    <a:pt x="1990864" y="2373400"/>
                  </a:moveTo>
                  <a:lnTo>
                    <a:pt x="2504635" y="2373400"/>
                  </a:lnTo>
                </a:path>
                <a:path w="4004309" h="6682105">
                  <a:moveTo>
                    <a:pt x="0" y="2404115"/>
                  </a:moveTo>
                  <a:lnTo>
                    <a:pt x="340652" y="2404115"/>
                  </a:lnTo>
                </a:path>
                <a:path w="4004309" h="6682105">
                  <a:moveTo>
                    <a:pt x="3621530" y="2404115"/>
                  </a:moveTo>
                  <a:lnTo>
                    <a:pt x="4004066" y="2404115"/>
                  </a:lnTo>
                </a:path>
                <a:path w="4004309" h="6682105">
                  <a:moveTo>
                    <a:pt x="340652" y="2404115"/>
                  </a:moveTo>
                  <a:lnTo>
                    <a:pt x="399289" y="2404115"/>
                  </a:lnTo>
                </a:path>
                <a:path w="4004309" h="6682105">
                  <a:moveTo>
                    <a:pt x="3423281" y="2404115"/>
                  </a:moveTo>
                  <a:lnTo>
                    <a:pt x="3621530" y="2404115"/>
                  </a:lnTo>
                </a:path>
                <a:path w="4004309" h="6682105">
                  <a:moveTo>
                    <a:pt x="399289" y="2404115"/>
                  </a:moveTo>
                  <a:lnTo>
                    <a:pt x="527732" y="2404115"/>
                  </a:lnTo>
                </a:path>
                <a:path w="4004309" h="6682105">
                  <a:moveTo>
                    <a:pt x="2993277" y="2404115"/>
                  </a:moveTo>
                  <a:lnTo>
                    <a:pt x="3423281" y="2404115"/>
                  </a:lnTo>
                </a:path>
                <a:path w="4004309" h="6682105">
                  <a:moveTo>
                    <a:pt x="527732" y="2404115"/>
                  </a:moveTo>
                  <a:lnTo>
                    <a:pt x="575200" y="2404115"/>
                  </a:lnTo>
                </a:path>
                <a:path w="4004309" h="6682105">
                  <a:moveTo>
                    <a:pt x="1990864" y="2404115"/>
                  </a:moveTo>
                  <a:lnTo>
                    <a:pt x="2552103" y="2404115"/>
                  </a:lnTo>
                </a:path>
                <a:path w="4004309" h="6682105">
                  <a:moveTo>
                    <a:pt x="851631" y="2404115"/>
                  </a:moveTo>
                  <a:lnTo>
                    <a:pt x="1038711" y="2404115"/>
                  </a:lnTo>
                </a:path>
                <a:path w="4004309" h="6682105">
                  <a:moveTo>
                    <a:pt x="1479885" y="2404115"/>
                  </a:moveTo>
                  <a:lnTo>
                    <a:pt x="1666964" y="2404115"/>
                  </a:lnTo>
                </a:path>
                <a:path w="4004309" h="6682105">
                  <a:moveTo>
                    <a:pt x="0" y="2434829"/>
                  </a:moveTo>
                  <a:lnTo>
                    <a:pt x="340652" y="2434829"/>
                  </a:lnTo>
                </a:path>
                <a:path w="4004309" h="6682105">
                  <a:moveTo>
                    <a:pt x="3621530" y="2434829"/>
                  </a:moveTo>
                  <a:lnTo>
                    <a:pt x="4004066" y="2434829"/>
                  </a:lnTo>
                </a:path>
                <a:path w="4004309" h="6682105">
                  <a:moveTo>
                    <a:pt x="340652" y="2434829"/>
                  </a:moveTo>
                  <a:lnTo>
                    <a:pt x="399289" y="2434829"/>
                  </a:lnTo>
                </a:path>
                <a:path w="4004309" h="6682105">
                  <a:moveTo>
                    <a:pt x="3423281" y="2434829"/>
                  </a:moveTo>
                  <a:lnTo>
                    <a:pt x="3621530" y="2434829"/>
                  </a:lnTo>
                </a:path>
                <a:path w="4004309" h="6682105">
                  <a:moveTo>
                    <a:pt x="399289" y="2434829"/>
                  </a:moveTo>
                  <a:lnTo>
                    <a:pt x="527732" y="2434829"/>
                  </a:lnTo>
                </a:path>
                <a:path w="4004309" h="6682105">
                  <a:moveTo>
                    <a:pt x="2993277" y="2434829"/>
                  </a:moveTo>
                  <a:lnTo>
                    <a:pt x="3423281" y="2434829"/>
                  </a:lnTo>
                </a:path>
                <a:path w="4004309" h="6682105">
                  <a:moveTo>
                    <a:pt x="527732" y="2434829"/>
                  </a:moveTo>
                  <a:lnTo>
                    <a:pt x="575200" y="2434829"/>
                  </a:lnTo>
                </a:path>
                <a:path w="4004309" h="6682105">
                  <a:moveTo>
                    <a:pt x="1990864" y="2434829"/>
                  </a:moveTo>
                  <a:lnTo>
                    <a:pt x="2552103" y="2434829"/>
                  </a:lnTo>
                </a:path>
                <a:path w="4004309" h="6682105">
                  <a:moveTo>
                    <a:pt x="851631" y="2434829"/>
                  </a:moveTo>
                  <a:lnTo>
                    <a:pt x="1038711" y="2434829"/>
                  </a:lnTo>
                </a:path>
                <a:path w="4004309" h="6682105">
                  <a:moveTo>
                    <a:pt x="1479885" y="2434829"/>
                  </a:moveTo>
                  <a:lnTo>
                    <a:pt x="1666964" y="2434829"/>
                  </a:lnTo>
                </a:path>
                <a:path w="4004309" h="6682105">
                  <a:moveTo>
                    <a:pt x="0" y="2465544"/>
                  </a:moveTo>
                  <a:lnTo>
                    <a:pt x="340652" y="2465544"/>
                  </a:lnTo>
                </a:path>
                <a:path w="4004309" h="6682105">
                  <a:moveTo>
                    <a:pt x="3621530" y="2465544"/>
                  </a:moveTo>
                  <a:lnTo>
                    <a:pt x="4004066" y="2465544"/>
                  </a:lnTo>
                </a:path>
                <a:path w="4004309" h="6682105">
                  <a:moveTo>
                    <a:pt x="340652" y="2465544"/>
                  </a:moveTo>
                  <a:lnTo>
                    <a:pt x="399289" y="2465544"/>
                  </a:lnTo>
                </a:path>
                <a:path w="4004309" h="6682105">
                  <a:moveTo>
                    <a:pt x="3423281" y="2465544"/>
                  </a:moveTo>
                  <a:lnTo>
                    <a:pt x="3621530" y="2465544"/>
                  </a:lnTo>
                </a:path>
                <a:path w="4004309" h="6682105">
                  <a:moveTo>
                    <a:pt x="399289" y="2465544"/>
                  </a:moveTo>
                  <a:lnTo>
                    <a:pt x="527732" y="2465544"/>
                  </a:lnTo>
                </a:path>
                <a:path w="4004309" h="6682105">
                  <a:moveTo>
                    <a:pt x="2993277" y="2465544"/>
                  </a:moveTo>
                  <a:lnTo>
                    <a:pt x="3423281" y="2465544"/>
                  </a:lnTo>
                </a:path>
                <a:path w="4004309" h="6682105">
                  <a:moveTo>
                    <a:pt x="527732" y="2465544"/>
                  </a:moveTo>
                  <a:lnTo>
                    <a:pt x="575200" y="2465544"/>
                  </a:lnTo>
                </a:path>
                <a:path w="4004309" h="6682105">
                  <a:moveTo>
                    <a:pt x="1990864" y="2465544"/>
                  </a:moveTo>
                  <a:lnTo>
                    <a:pt x="2552103" y="2465544"/>
                  </a:lnTo>
                </a:path>
                <a:path w="4004309" h="6682105">
                  <a:moveTo>
                    <a:pt x="851631" y="2465544"/>
                  </a:moveTo>
                  <a:lnTo>
                    <a:pt x="1038711" y="2465544"/>
                  </a:lnTo>
                </a:path>
                <a:path w="4004309" h="6682105">
                  <a:moveTo>
                    <a:pt x="1479885" y="2465544"/>
                  </a:moveTo>
                  <a:lnTo>
                    <a:pt x="1666964" y="2465544"/>
                  </a:lnTo>
                </a:path>
                <a:path w="4004309" h="6682105">
                  <a:moveTo>
                    <a:pt x="0" y="2496259"/>
                  </a:moveTo>
                  <a:lnTo>
                    <a:pt x="340652" y="2496259"/>
                  </a:lnTo>
                </a:path>
                <a:path w="4004309" h="6682105">
                  <a:moveTo>
                    <a:pt x="3621530" y="2496259"/>
                  </a:moveTo>
                  <a:lnTo>
                    <a:pt x="4004066" y="2496259"/>
                  </a:lnTo>
                </a:path>
                <a:path w="4004309" h="6682105">
                  <a:moveTo>
                    <a:pt x="340652" y="2496259"/>
                  </a:moveTo>
                  <a:lnTo>
                    <a:pt x="399289" y="2496259"/>
                  </a:lnTo>
                </a:path>
                <a:path w="4004309" h="6682105">
                  <a:moveTo>
                    <a:pt x="3423281" y="2496259"/>
                  </a:moveTo>
                  <a:lnTo>
                    <a:pt x="3621530" y="2496259"/>
                  </a:lnTo>
                </a:path>
                <a:path w="4004309" h="6682105">
                  <a:moveTo>
                    <a:pt x="399289" y="2496259"/>
                  </a:moveTo>
                  <a:lnTo>
                    <a:pt x="527732" y="2496259"/>
                  </a:lnTo>
                </a:path>
                <a:path w="4004309" h="6682105">
                  <a:moveTo>
                    <a:pt x="2993277" y="2496259"/>
                  </a:moveTo>
                  <a:lnTo>
                    <a:pt x="3423281" y="2496259"/>
                  </a:lnTo>
                </a:path>
                <a:path w="4004309" h="6682105">
                  <a:moveTo>
                    <a:pt x="527732" y="2496259"/>
                  </a:moveTo>
                  <a:lnTo>
                    <a:pt x="575200" y="2496259"/>
                  </a:lnTo>
                </a:path>
                <a:path w="4004309" h="6682105">
                  <a:moveTo>
                    <a:pt x="1990864" y="2496259"/>
                  </a:moveTo>
                  <a:lnTo>
                    <a:pt x="2552103" y="2496259"/>
                  </a:lnTo>
                </a:path>
                <a:path w="4004309" h="6682105">
                  <a:moveTo>
                    <a:pt x="851631" y="2496259"/>
                  </a:moveTo>
                  <a:lnTo>
                    <a:pt x="1038711" y="2496259"/>
                  </a:lnTo>
                </a:path>
                <a:path w="4004309" h="6682105">
                  <a:moveTo>
                    <a:pt x="1479885" y="2496259"/>
                  </a:moveTo>
                  <a:lnTo>
                    <a:pt x="1666964" y="2496259"/>
                  </a:lnTo>
                </a:path>
                <a:path w="4004309" h="6682105">
                  <a:moveTo>
                    <a:pt x="0" y="2526973"/>
                  </a:moveTo>
                  <a:lnTo>
                    <a:pt x="340652" y="2526973"/>
                  </a:lnTo>
                </a:path>
                <a:path w="4004309" h="6682105">
                  <a:moveTo>
                    <a:pt x="3621530" y="2526973"/>
                  </a:moveTo>
                  <a:lnTo>
                    <a:pt x="4004066" y="2526973"/>
                  </a:lnTo>
                </a:path>
                <a:path w="4004309" h="6682105">
                  <a:moveTo>
                    <a:pt x="340652" y="2526973"/>
                  </a:moveTo>
                  <a:lnTo>
                    <a:pt x="399289" y="2526973"/>
                  </a:lnTo>
                </a:path>
                <a:path w="4004309" h="6682105">
                  <a:moveTo>
                    <a:pt x="3423281" y="2526973"/>
                  </a:moveTo>
                  <a:lnTo>
                    <a:pt x="3621530" y="2526973"/>
                  </a:lnTo>
                </a:path>
                <a:path w="4004309" h="6682105">
                  <a:moveTo>
                    <a:pt x="399289" y="2526973"/>
                  </a:moveTo>
                  <a:lnTo>
                    <a:pt x="527732" y="2526973"/>
                  </a:lnTo>
                </a:path>
                <a:path w="4004309" h="6682105">
                  <a:moveTo>
                    <a:pt x="2993277" y="2526973"/>
                  </a:moveTo>
                  <a:lnTo>
                    <a:pt x="3423281" y="2526973"/>
                  </a:lnTo>
                </a:path>
                <a:path w="4004309" h="6682105">
                  <a:moveTo>
                    <a:pt x="527732" y="2526973"/>
                  </a:moveTo>
                  <a:lnTo>
                    <a:pt x="575200" y="2526973"/>
                  </a:lnTo>
                </a:path>
                <a:path w="4004309" h="6682105">
                  <a:moveTo>
                    <a:pt x="1990864" y="2526973"/>
                  </a:moveTo>
                  <a:lnTo>
                    <a:pt x="2552103" y="2526973"/>
                  </a:lnTo>
                </a:path>
                <a:path w="4004309" h="6682105">
                  <a:moveTo>
                    <a:pt x="851631" y="2526973"/>
                  </a:moveTo>
                  <a:lnTo>
                    <a:pt x="1038711" y="2526973"/>
                  </a:lnTo>
                </a:path>
                <a:path w="4004309" h="6682105">
                  <a:moveTo>
                    <a:pt x="1479885" y="2526973"/>
                  </a:moveTo>
                  <a:lnTo>
                    <a:pt x="1666964" y="2526973"/>
                  </a:lnTo>
                </a:path>
                <a:path w="4004309" h="6682105">
                  <a:moveTo>
                    <a:pt x="0" y="2557688"/>
                  </a:moveTo>
                  <a:lnTo>
                    <a:pt x="340652" y="2557688"/>
                  </a:lnTo>
                </a:path>
                <a:path w="4004309" h="6682105">
                  <a:moveTo>
                    <a:pt x="3621530" y="2557688"/>
                  </a:moveTo>
                  <a:lnTo>
                    <a:pt x="4004066" y="2557688"/>
                  </a:lnTo>
                </a:path>
                <a:path w="4004309" h="6682105">
                  <a:moveTo>
                    <a:pt x="340652" y="2557688"/>
                  </a:moveTo>
                  <a:lnTo>
                    <a:pt x="399289" y="2557688"/>
                  </a:lnTo>
                </a:path>
                <a:path w="4004309" h="6682105">
                  <a:moveTo>
                    <a:pt x="3423281" y="2557688"/>
                  </a:moveTo>
                  <a:lnTo>
                    <a:pt x="3621530" y="2557688"/>
                  </a:lnTo>
                </a:path>
                <a:path w="4004309" h="6682105">
                  <a:moveTo>
                    <a:pt x="399289" y="2557688"/>
                  </a:moveTo>
                  <a:lnTo>
                    <a:pt x="527732" y="2557688"/>
                  </a:lnTo>
                </a:path>
                <a:path w="4004309" h="6682105">
                  <a:moveTo>
                    <a:pt x="2993277" y="2557688"/>
                  </a:moveTo>
                  <a:lnTo>
                    <a:pt x="3423281" y="2557688"/>
                  </a:lnTo>
                </a:path>
                <a:path w="4004309" h="6682105">
                  <a:moveTo>
                    <a:pt x="527732" y="2557688"/>
                  </a:moveTo>
                  <a:lnTo>
                    <a:pt x="575200" y="2557688"/>
                  </a:lnTo>
                </a:path>
                <a:path w="4004309" h="6682105">
                  <a:moveTo>
                    <a:pt x="1990864" y="2557688"/>
                  </a:moveTo>
                  <a:lnTo>
                    <a:pt x="2552103" y="2557688"/>
                  </a:lnTo>
                </a:path>
                <a:path w="4004309" h="6682105">
                  <a:moveTo>
                    <a:pt x="851631" y="2557688"/>
                  </a:moveTo>
                  <a:lnTo>
                    <a:pt x="1038711" y="2557688"/>
                  </a:lnTo>
                </a:path>
                <a:path w="4004309" h="6682105">
                  <a:moveTo>
                    <a:pt x="1479885" y="2557688"/>
                  </a:moveTo>
                  <a:lnTo>
                    <a:pt x="1666964" y="2557688"/>
                  </a:lnTo>
                </a:path>
                <a:path w="4004309" h="6682105">
                  <a:moveTo>
                    <a:pt x="0" y="2591195"/>
                  </a:moveTo>
                  <a:lnTo>
                    <a:pt x="340652" y="2591195"/>
                  </a:lnTo>
                </a:path>
                <a:path w="4004309" h="6682105">
                  <a:moveTo>
                    <a:pt x="3621530" y="2591195"/>
                  </a:moveTo>
                  <a:lnTo>
                    <a:pt x="4004066" y="2591195"/>
                  </a:lnTo>
                </a:path>
                <a:path w="4004309" h="6682105">
                  <a:moveTo>
                    <a:pt x="340652" y="2591195"/>
                  </a:moveTo>
                  <a:lnTo>
                    <a:pt x="399289" y="2591195"/>
                  </a:lnTo>
                </a:path>
                <a:path w="4004309" h="6682105">
                  <a:moveTo>
                    <a:pt x="3423281" y="2591195"/>
                  </a:moveTo>
                  <a:lnTo>
                    <a:pt x="3621530" y="2591195"/>
                  </a:lnTo>
                </a:path>
                <a:path w="4004309" h="6682105">
                  <a:moveTo>
                    <a:pt x="399289" y="2591195"/>
                  </a:moveTo>
                  <a:lnTo>
                    <a:pt x="527732" y="2591195"/>
                  </a:lnTo>
                </a:path>
                <a:path w="4004309" h="6682105">
                  <a:moveTo>
                    <a:pt x="2993277" y="2591195"/>
                  </a:moveTo>
                  <a:lnTo>
                    <a:pt x="3423281" y="2591195"/>
                  </a:lnTo>
                </a:path>
                <a:path w="4004309" h="6682105">
                  <a:moveTo>
                    <a:pt x="527732" y="2591195"/>
                  </a:moveTo>
                  <a:lnTo>
                    <a:pt x="575200" y="2591195"/>
                  </a:lnTo>
                </a:path>
                <a:path w="4004309" h="6682105">
                  <a:moveTo>
                    <a:pt x="1990864" y="2591195"/>
                  </a:moveTo>
                  <a:lnTo>
                    <a:pt x="2552103" y="2591195"/>
                  </a:lnTo>
                </a:path>
                <a:path w="4004309" h="6682105">
                  <a:moveTo>
                    <a:pt x="851631" y="2591195"/>
                  </a:moveTo>
                  <a:lnTo>
                    <a:pt x="1038711" y="2591195"/>
                  </a:lnTo>
                </a:path>
                <a:path w="4004309" h="6682105">
                  <a:moveTo>
                    <a:pt x="1479885" y="2591195"/>
                  </a:moveTo>
                  <a:lnTo>
                    <a:pt x="1666964" y="2591195"/>
                  </a:lnTo>
                </a:path>
                <a:path w="4004309" h="6682105">
                  <a:moveTo>
                    <a:pt x="0" y="2621909"/>
                  </a:moveTo>
                  <a:lnTo>
                    <a:pt x="340652" y="2621909"/>
                  </a:lnTo>
                </a:path>
                <a:path w="4004309" h="6682105">
                  <a:moveTo>
                    <a:pt x="3621530" y="2621909"/>
                  </a:moveTo>
                  <a:lnTo>
                    <a:pt x="4004066" y="2621909"/>
                  </a:lnTo>
                </a:path>
                <a:path w="4004309" h="6682105">
                  <a:moveTo>
                    <a:pt x="340652" y="2621909"/>
                  </a:moveTo>
                  <a:lnTo>
                    <a:pt x="399289" y="2621909"/>
                  </a:lnTo>
                </a:path>
                <a:path w="4004309" h="6682105">
                  <a:moveTo>
                    <a:pt x="3423281" y="2621909"/>
                  </a:moveTo>
                  <a:lnTo>
                    <a:pt x="3621530" y="2621909"/>
                  </a:lnTo>
                </a:path>
                <a:path w="4004309" h="6682105">
                  <a:moveTo>
                    <a:pt x="399289" y="2621909"/>
                  </a:moveTo>
                  <a:lnTo>
                    <a:pt x="527732" y="2621909"/>
                  </a:lnTo>
                </a:path>
                <a:path w="4004309" h="6682105">
                  <a:moveTo>
                    <a:pt x="2993277" y="2621909"/>
                  </a:moveTo>
                  <a:lnTo>
                    <a:pt x="3423281" y="2621909"/>
                  </a:lnTo>
                </a:path>
                <a:path w="4004309" h="6682105">
                  <a:moveTo>
                    <a:pt x="527732" y="2621909"/>
                  </a:moveTo>
                  <a:lnTo>
                    <a:pt x="575200" y="2621909"/>
                  </a:lnTo>
                </a:path>
                <a:path w="4004309" h="6682105">
                  <a:moveTo>
                    <a:pt x="1990864" y="2621909"/>
                  </a:moveTo>
                  <a:lnTo>
                    <a:pt x="2552103" y="2621909"/>
                  </a:lnTo>
                </a:path>
                <a:path w="4004309" h="6682105">
                  <a:moveTo>
                    <a:pt x="851631" y="2621909"/>
                  </a:moveTo>
                  <a:lnTo>
                    <a:pt x="1038711" y="2621909"/>
                  </a:lnTo>
                </a:path>
                <a:path w="4004309" h="6682105">
                  <a:moveTo>
                    <a:pt x="1479885" y="2621909"/>
                  </a:moveTo>
                  <a:lnTo>
                    <a:pt x="1666964" y="2621909"/>
                  </a:lnTo>
                </a:path>
                <a:path w="4004309" h="6682105">
                  <a:moveTo>
                    <a:pt x="0" y="2652624"/>
                  </a:moveTo>
                  <a:lnTo>
                    <a:pt x="340652" y="2652624"/>
                  </a:lnTo>
                </a:path>
                <a:path w="4004309" h="6682105">
                  <a:moveTo>
                    <a:pt x="3621530" y="2652624"/>
                  </a:moveTo>
                  <a:lnTo>
                    <a:pt x="4004066" y="2652624"/>
                  </a:lnTo>
                </a:path>
                <a:path w="4004309" h="6682105">
                  <a:moveTo>
                    <a:pt x="340652" y="2652624"/>
                  </a:moveTo>
                  <a:lnTo>
                    <a:pt x="399289" y="2652624"/>
                  </a:lnTo>
                </a:path>
                <a:path w="4004309" h="6682105">
                  <a:moveTo>
                    <a:pt x="3423281" y="2652624"/>
                  </a:moveTo>
                  <a:lnTo>
                    <a:pt x="3621530" y="2652624"/>
                  </a:lnTo>
                </a:path>
                <a:path w="4004309" h="6682105">
                  <a:moveTo>
                    <a:pt x="399289" y="2652624"/>
                  </a:moveTo>
                  <a:lnTo>
                    <a:pt x="527732" y="2652624"/>
                  </a:lnTo>
                </a:path>
                <a:path w="4004309" h="6682105">
                  <a:moveTo>
                    <a:pt x="2993277" y="2652624"/>
                  </a:moveTo>
                  <a:lnTo>
                    <a:pt x="3423281" y="2652624"/>
                  </a:lnTo>
                </a:path>
                <a:path w="4004309" h="6682105">
                  <a:moveTo>
                    <a:pt x="527732" y="2652624"/>
                  </a:moveTo>
                  <a:lnTo>
                    <a:pt x="575200" y="2652624"/>
                  </a:lnTo>
                </a:path>
                <a:path w="4004309" h="6682105">
                  <a:moveTo>
                    <a:pt x="1990864" y="2652624"/>
                  </a:moveTo>
                  <a:lnTo>
                    <a:pt x="2552103" y="2652624"/>
                  </a:lnTo>
                </a:path>
                <a:path w="4004309" h="6682105">
                  <a:moveTo>
                    <a:pt x="851631" y="2652624"/>
                  </a:moveTo>
                  <a:lnTo>
                    <a:pt x="1038711" y="2652624"/>
                  </a:lnTo>
                </a:path>
                <a:path w="4004309" h="6682105">
                  <a:moveTo>
                    <a:pt x="1479885" y="2652624"/>
                  </a:moveTo>
                  <a:lnTo>
                    <a:pt x="1666964" y="2652624"/>
                  </a:lnTo>
                </a:path>
                <a:path w="4004309" h="6682105">
                  <a:moveTo>
                    <a:pt x="0" y="2683338"/>
                  </a:moveTo>
                  <a:lnTo>
                    <a:pt x="340652" y="2683338"/>
                  </a:lnTo>
                </a:path>
                <a:path w="4004309" h="6682105">
                  <a:moveTo>
                    <a:pt x="3621530" y="2683338"/>
                  </a:moveTo>
                  <a:lnTo>
                    <a:pt x="4004066" y="2683338"/>
                  </a:lnTo>
                </a:path>
                <a:path w="4004309" h="6682105">
                  <a:moveTo>
                    <a:pt x="340652" y="2683338"/>
                  </a:moveTo>
                  <a:lnTo>
                    <a:pt x="399289" y="2683338"/>
                  </a:lnTo>
                </a:path>
                <a:path w="4004309" h="6682105">
                  <a:moveTo>
                    <a:pt x="3423281" y="2683338"/>
                  </a:moveTo>
                  <a:lnTo>
                    <a:pt x="3621530" y="2683338"/>
                  </a:lnTo>
                </a:path>
                <a:path w="4004309" h="6682105">
                  <a:moveTo>
                    <a:pt x="399289" y="2683338"/>
                  </a:moveTo>
                  <a:lnTo>
                    <a:pt x="527732" y="2683338"/>
                  </a:lnTo>
                </a:path>
                <a:path w="4004309" h="6682105">
                  <a:moveTo>
                    <a:pt x="2993277" y="2683338"/>
                  </a:moveTo>
                  <a:lnTo>
                    <a:pt x="3423281" y="2683338"/>
                  </a:lnTo>
                </a:path>
                <a:path w="4004309" h="6682105">
                  <a:moveTo>
                    <a:pt x="527732" y="2683338"/>
                  </a:moveTo>
                  <a:lnTo>
                    <a:pt x="575200" y="2683338"/>
                  </a:lnTo>
                </a:path>
                <a:path w="4004309" h="6682105">
                  <a:moveTo>
                    <a:pt x="1990864" y="2683338"/>
                  </a:moveTo>
                  <a:lnTo>
                    <a:pt x="2552103" y="2683338"/>
                  </a:lnTo>
                </a:path>
                <a:path w="4004309" h="6682105">
                  <a:moveTo>
                    <a:pt x="851631" y="2683338"/>
                  </a:moveTo>
                  <a:lnTo>
                    <a:pt x="1038711" y="2683338"/>
                  </a:lnTo>
                </a:path>
                <a:path w="4004309" h="6682105">
                  <a:moveTo>
                    <a:pt x="1479885" y="2683338"/>
                  </a:moveTo>
                  <a:lnTo>
                    <a:pt x="1666964" y="2683338"/>
                  </a:lnTo>
                </a:path>
                <a:path w="4004309" h="6682105">
                  <a:moveTo>
                    <a:pt x="0" y="2714053"/>
                  </a:moveTo>
                  <a:lnTo>
                    <a:pt x="340652" y="2714053"/>
                  </a:lnTo>
                </a:path>
                <a:path w="4004309" h="6682105">
                  <a:moveTo>
                    <a:pt x="3621530" y="2714053"/>
                  </a:moveTo>
                  <a:lnTo>
                    <a:pt x="4004066" y="2714053"/>
                  </a:lnTo>
                </a:path>
                <a:path w="4004309" h="6682105">
                  <a:moveTo>
                    <a:pt x="340652" y="2714053"/>
                  </a:moveTo>
                  <a:lnTo>
                    <a:pt x="399289" y="2714053"/>
                  </a:lnTo>
                </a:path>
                <a:path w="4004309" h="6682105">
                  <a:moveTo>
                    <a:pt x="3423281" y="2714053"/>
                  </a:moveTo>
                  <a:lnTo>
                    <a:pt x="3621530" y="2714053"/>
                  </a:lnTo>
                </a:path>
                <a:path w="4004309" h="6682105">
                  <a:moveTo>
                    <a:pt x="399289" y="2714053"/>
                  </a:moveTo>
                  <a:lnTo>
                    <a:pt x="527732" y="2714053"/>
                  </a:lnTo>
                </a:path>
                <a:path w="4004309" h="6682105">
                  <a:moveTo>
                    <a:pt x="2993277" y="2714053"/>
                  </a:moveTo>
                  <a:lnTo>
                    <a:pt x="3423281" y="2714053"/>
                  </a:lnTo>
                </a:path>
                <a:path w="4004309" h="6682105">
                  <a:moveTo>
                    <a:pt x="527732" y="2714053"/>
                  </a:moveTo>
                  <a:lnTo>
                    <a:pt x="575200" y="2714053"/>
                  </a:lnTo>
                </a:path>
                <a:path w="4004309" h="6682105">
                  <a:moveTo>
                    <a:pt x="1990864" y="2714053"/>
                  </a:moveTo>
                  <a:lnTo>
                    <a:pt x="2552103" y="2714053"/>
                  </a:lnTo>
                </a:path>
                <a:path w="4004309" h="6682105">
                  <a:moveTo>
                    <a:pt x="851631" y="2714053"/>
                  </a:moveTo>
                  <a:lnTo>
                    <a:pt x="1038711" y="2714053"/>
                  </a:lnTo>
                </a:path>
                <a:path w="4004309" h="6682105">
                  <a:moveTo>
                    <a:pt x="1479885" y="2714053"/>
                  </a:moveTo>
                  <a:lnTo>
                    <a:pt x="1666964" y="2714053"/>
                  </a:lnTo>
                </a:path>
                <a:path w="4004309" h="6682105">
                  <a:moveTo>
                    <a:pt x="0" y="2744768"/>
                  </a:moveTo>
                  <a:lnTo>
                    <a:pt x="340652" y="2744768"/>
                  </a:lnTo>
                </a:path>
                <a:path w="4004309" h="6682105">
                  <a:moveTo>
                    <a:pt x="3621530" y="2744768"/>
                  </a:moveTo>
                  <a:lnTo>
                    <a:pt x="4004066" y="2744768"/>
                  </a:lnTo>
                </a:path>
                <a:path w="4004309" h="6682105">
                  <a:moveTo>
                    <a:pt x="340652" y="2744768"/>
                  </a:moveTo>
                  <a:lnTo>
                    <a:pt x="399289" y="2744768"/>
                  </a:lnTo>
                </a:path>
                <a:path w="4004309" h="6682105">
                  <a:moveTo>
                    <a:pt x="3423281" y="2744768"/>
                  </a:moveTo>
                  <a:lnTo>
                    <a:pt x="3621530" y="2744768"/>
                  </a:lnTo>
                </a:path>
                <a:path w="4004309" h="6682105">
                  <a:moveTo>
                    <a:pt x="399289" y="2744768"/>
                  </a:moveTo>
                  <a:lnTo>
                    <a:pt x="527732" y="2744768"/>
                  </a:lnTo>
                </a:path>
                <a:path w="4004309" h="6682105">
                  <a:moveTo>
                    <a:pt x="2993277" y="2744768"/>
                  </a:moveTo>
                  <a:lnTo>
                    <a:pt x="3423281" y="2744768"/>
                  </a:lnTo>
                </a:path>
                <a:path w="4004309" h="6682105">
                  <a:moveTo>
                    <a:pt x="527732" y="2744768"/>
                  </a:moveTo>
                  <a:lnTo>
                    <a:pt x="575200" y="2744768"/>
                  </a:lnTo>
                </a:path>
                <a:path w="4004309" h="6682105">
                  <a:moveTo>
                    <a:pt x="1990864" y="2744768"/>
                  </a:moveTo>
                  <a:lnTo>
                    <a:pt x="2552103" y="2744768"/>
                  </a:lnTo>
                </a:path>
                <a:path w="4004309" h="6682105">
                  <a:moveTo>
                    <a:pt x="851631" y="2744768"/>
                  </a:moveTo>
                  <a:lnTo>
                    <a:pt x="1038711" y="2744768"/>
                  </a:lnTo>
                </a:path>
                <a:path w="4004309" h="6682105">
                  <a:moveTo>
                    <a:pt x="1479885" y="2744768"/>
                  </a:moveTo>
                  <a:lnTo>
                    <a:pt x="1666964" y="2744768"/>
                  </a:lnTo>
                </a:path>
                <a:path w="4004309" h="6682105">
                  <a:moveTo>
                    <a:pt x="0" y="2775482"/>
                  </a:moveTo>
                  <a:lnTo>
                    <a:pt x="340652" y="2775482"/>
                  </a:lnTo>
                </a:path>
                <a:path w="4004309" h="6682105">
                  <a:moveTo>
                    <a:pt x="3621530" y="2775482"/>
                  </a:moveTo>
                  <a:lnTo>
                    <a:pt x="4004066" y="2775482"/>
                  </a:lnTo>
                </a:path>
                <a:path w="4004309" h="6682105">
                  <a:moveTo>
                    <a:pt x="340652" y="2775482"/>
                  </a:moveTo>
                  <a:lnTo>
                    <a:pt x="399289" y="2775482"/>
                  </a:lnTo>
                </a:path>
                <a:path w="4004309" h="6682105">
                  <a:moveTo>
                    <a:pt x="3423281" y="2775482"/>
                  </a:moveTo>
                  <a:lnTo>
                    <a:pt x="3621530" y="2775482"/>
                  </a:lnTo>
                </a:path>
                <a:path w="4004309" h="6682105">
                  <a:moveTo>
                    <a:pt x="399289" y="2775482"/>
                  </a:moveTo>
                  <a:lnTo>
                    <a:pt x="527732" y="2775482"/>
                  </a:lnTo>
                </a:path>
                <a:path w="4004309" h="6682105">
                  <a:moveTo>
                    <a:pt x="2993277" y="2775482"/>
                  </a:moveTo>
                  <a:lnTo>
                    <a:pt x="3423281" y="2775482"/>
                  </a:lnTo>
                </a:path>
                <a:path w="4004309" h="6682105">
                  <a:moveTo>
                    <a:pt x="527732" y="2775482"/>
                  </a:moveTo>
                  <a:lnTo>
                    <a:pt x="575200" y="2775482"/>
                  </a:lnTo>
                </a:path>
                <a:path w="4004309" h="6682105">
                  <a:moveTo>
                    <a:pt x="1990864" y="2775482"/>
                  </a:moveTo>
                  <a:lnTo>
                    <a:pt x="2552103" y="2775482"/>
                  </a:lnTo>
                </a:path>
                <a:path w="4004309" h="6682105">
                  <a:moveTo>
                    <a:pt x="851631" y="2775482"/>
                  </a:moveTo>
                  <a:lnTo>
                    <a:pt x="1038711" y="2775482"/>
                  </a:lnTo>
                </a:path>
                <a:path w="4004309" h="6682105">
                  <a:moveTo>
                    <a:pt x="1479885" y="2775482"/>
                  </a:moveTo>
                  <a:lnTo>
                    <a:pt x="1666964" y="2775482"/>
                  </a:lnTo>
                </a:path>
                <a:path w="4004309" h="6682105">
                  <a:moveTo>
                    <a:pt x="0" y="2806197"/>
                  </a:moveTo>
                  <a:lnTo>
                    <a:pt x="340652" y="2806197"/>
                  </a:lnTo>
                </a:path>
                <a:path w="4004309" h="6682105">
                  <a:moveTo>
                    <a:pt x="3621530" y="2806197"/>
                  </a:moveTo>
                  <a:lnTo>
                    <a:pt x="4004066" y="2806197"/>
                  </a:lnTo>
                </a:path>
                <a:path w="4004309" h="6682105">
                  <a:moveTo>
                    <a:pt x="340652" y="2806197"/>
                  </a:moveTo>
                  <a:lnTo>
                    <a:pt x="399289" y="2806197"/>
                  </a:lnTo>
                </a:path>
                <a:path w="4004309" h="6682105">
                  <a:moveTo>
                    <a:pt x="3423281" y="2806197"/>
                  </a:moveTo>
                  <a:lnTo>
                    <a:pt x="3621530" y="2806197"/>
                  </a:lnTo>
                </a:path>
                <a:path w="4004309" h="6682105">
                  <a:moveTo>
                    <a:pt x="399289" y="2806197"/>
                  </a:moveTo>
                  <a:lnTo>
                    <a:pt x="527732" y="2806197"/>
                  </a:lnTo>
                </a:path>
                <a:path w="4004309" h="6682105">
                  <a:moveTo>
                    <a:pt x="2993277" y="2806197"/>
                  </a:moveTo>
                  <a:lnTo>
                    <a:pt x="3423281" y="2806197"/>
                  </a:lnTo>
                </a:path>
                <a:path w="4004309" h="6682105">
                  <a:moveTo>
                    <a:pt x="527732" y="2806197"/>
                  </a:moveTo>
                  <a:lnTo>
                    <a:pt x="575200" y="2806197"/>
                  </a:lnTo>
                </a:path>
                <a:path w="4004309" h="6682105">
                  <a:moveTo>
                    <a:pt x="1990864" y="2806197"/>
                  </a:moveTo>
                  <a:lnTo>
                    <a:pt x="2552103" y="2806197"/>
                  </a:lnTo>
                </a:path>
                <a:path w="4004309" h="6682105">
                  <a:moveTo>
                    <a:pt x="851631" y="2806197"/>
                  </a:moveTo>
                  <a:lnTo>
                    <a:pt x="1038711" y="2806197"/>
                  </a:lnTo>
                </a:path>
                <a:path w="4004309" h="6682105">
                  <a:moveTo>
                    <a:pt x="1479885" y="2806197"/>
                  </a:moveTo>
                  <a:lnTo>
                    <a:pt x="1666964" y="2806197"/>
                  </a:lnTo>
                </a:path>
                <a:path w="4004309" h="6682105">
                  <a:moveTo>
                    <a:pt x="0" y="2836911"/>
                  </a:moveTo>
                  <a:lnTo>
                    <a:pt x="340652" y="2836911"/>
                  </a:lnTo>
                </a:path>
                <a:path w="4004309" h="6682105">
                  <a:moveTo>
                    <a:pt x="3621530" y="2836911"/>
                  </a:moveTo>
                  <a:lnTo>
                    <a:pt x="4004066" y="2836911"/>
                  </a:lnTo>
                </a:path>
                <a:path w="4004309" h="6682105">
                  <a:moveTo>
                    <a:pt x="340652" y="2836911"/>
                  </a:moveTo>
                  <a:lnTo>
                    <a:pt x="399289" y="2836911"/>
                  </a:lnTo>
                </a:path>
                <a:path w="4004309" h="6682105">
                  <a:moveTo>
                    <a:pt x="3423281" y="2836911"/>
                  </a:moveTo>
                  <a:lnTo>
                    <a:pt x="3621530" y="2836911"/>
                  </a:lnTo>
                </a:path>
                <a:path w="4004309" h="6682105">
                  <a:moveTo>
                    <a:pt x="399289" y="2836911"/>
                  </a:moveTo>
                  <a:lnTo>
                    <a:pt x="527732" y="2836911"/>
                  </a:lnTo>
                </a:path>
                <a:path w="4004309" h="6682105">
                  <a:moveTo>
                    <a:pt x="2993277" y="2836911"/>
                  </a:moveTo>
                  <a:lnTo>
                    <a:pt x="3423281" y="2836911"/>
                  </a:lnTo>
                </a:path>
                <a:path w="4004309" h="6682105">
                  <a:moveTo>
                    <a:pt x="527732" y="2836911"/>
                  </a:moveTo>
                  <a:lnTo>
                    <a:pt x="575200" y="2836911"/>
                  </a:lnTo>
                </a:path>
                <a:path w="4004309" h="6682105">
                  <a:moveTo>
                    <a:pt x="1990864" y="2836911"/>
                  </a:moveTo>
                  <a:lnTo>
                    <a:pt x="2552103" y="2836911"/>
                  </a:lnTo>
                </a:path>
                <a:path w="4004309" h="6682105">
                  <a:moveTo>
                    <a:pt x="851631" y="2836911"/>
                  </a:moveTo>
                  <a:lnTo>
                    <a:pt x="1038711" y="2836911"/>
                  </a:lnTo>
                </a:path>
                <a:path w="4004309" h="6682105">
                  <a:moveTo>
                    <a:pt x="1479885" y="2836911"/>
                  </a:moveTo>
                  <a:lnTo>
                    <a:pt x="1666964" y="2836911"/>
                  </a:lnTo>
                </a:path>
                <a:path w="4004309" h="6682105">
                  <a:moveTo>
                    <a:pt x="0" y="2870418"/>
                  </a:moveTo>
                  <a:lnTo>
                    <a:pt x="340652" y="2870418"/>
                  </a:lnTo>
                </a:path>
                <a:path w="4004309" h="6682105">
                  <a:moveTo>
                    <a:pt x="3621530" y="2870418"/>
                  </a:moveTo>
                  <a:lnTo>
                    <a:pt x="4004066" y="2870418"/>
                  </a:lnTo>
                </a:path>
                <a:path w="4004309" h="6682105">
                  <a:moveTo>
                    <a:pt x="340652" y="2870418"/>
                  </a:moveTo>
                  <a:lnTo>
                    <a:pt x="399289" y="2870418"/>
                  </a:lnTo>
                </a:path>
                <a:path w="4004309" h="6682105">
                  <a:moveTo>
                    <a:pt x="3423281" y="2870418"/>
                  </a:moveTo>
                  <a:lnTo>
                    <a:pt x="3621530" y="2870418"/>
                  </a:lnTo>
                </a:path>
                <a:path w="4004309" h="6682105">
                  <a:moveTo>
                    <a:pt x="399289" y="2870418"/>
                  </a:moveTo>
                  <a:lnTo>
                    <a:pt x="527732" y="2870418"/>
                  </a:lnTo>
                </a:path>
                <a:path w="4004309" h="6682105">
                  <a:moveTo>
                    <a:pt x="2993277" y="2870418"/>
                  </a:moveTo>
                  <a:lnTo>
                    <a:pt x="3423281" y="2870418"/>
                  </a:lnTo>
                </a:path>
                <a:path w="4004309" h="6682105">
                  <a:moveTo>
                    <a:pt x="527732" y="2870418"/>
                  </a:moveTo>
                  <a:lnTo>
                    <a:pt x="575200" y="2870418"/>
                  </a:lnTo>
                </a:path>
                <a:path w="4004309" h="6682105">
                  <a:moveTo>
                    <a:pt x="1990864" y="2870418"/>
                  </a:moveTo>
                  <a:lnTo>
                    <a:pt x="2552103" y="2870418"/>
                  </a:lnTo>
                </a:path>
                <a:path w="4004309" h="6682105">
                  <a:moveTo>
                    <a:pt x="851631" y="2870418"/>
                  </a:moveTo>
                  <a:lnTo>
                    <a:pt x="1038711" y="2870418"/>
                  </a:lnTo>
                </a:path>
                <a:path w="4004309" h="6682105">
                  <a:moveTo>
                    <a:pt x="1479885" y="2870418"/>
                  </a:moveTo>
                  <a:lnTo>
                    <a:pt x="1666964" y="2870418"/>
                  </a:lnTo>
                </a:path>
                <a:path w="4004309" h="6682105">
                  <a:moveTo>
                    <a:pt x="0" y="2901133"/>
                  </a:moveTo>
                  <a:lnTo>
                    <a:pt x="340652" y="2901133"/>
                  </a:lnTo>
                </a:path>
                <a:path w="4004309" h="6682105">
                  <a:moveTo>
                    <a:pt x="3621530" y="2901133"/>
                  </a:moveTo>
                  <a:lnTo>
                    <a:pt x="4004066" y="2901133"/>
                  </a:lnTo>
                </a:path>
                <a:path w="4004309" h="6682105">
                  <a:moveTo>
                    <a:pt x="340652" y="2901133"/>
                  </a:moveTo>
                  <a:lnTo>
                    <a:pt x="399289" y="2901133"/>
                  </a:lnTo>
                </a:path>
                <a:path w="4004309" h="6682105">
                  <a:moveTo>
                    <a:pt x="3423281" y="2901133"/>
                  </a:moveTo>
                  <a:lnTo>
                    <a:pt x="3621530" y="2901133"/>
                  </a:lnTo>
                </a:path>
                <a:path w="4004309" h="6682105">
                  <a:moveTo>
                    <a:pt x="399289" y="2901133"/>
                  </a:moveTo>
                  <a:lnTo>
                    <a:pt x="527732" y="2901133"/>
                  </a:lnTo>
                </a:path>
                <a:path w="4004309" h="6682105">
                  <a:moveTo>
                    <a:pt x="2993277" y="2901133"/>
                  </a:moveTo>
                  <a:lnTo>
                    <a:pt x="3423281" y="2901133"/>
                  </a:lnTo>
                </a:path>
                <a:path w="4004309" h="6682105">
                  <a:moveTo>
                    <a:pt x="527732" y="2901133"/>
                  </a:moveTo>
                  <a:lnTo>
                    <a:pt x="575200" y="2901133"/>
                  </a:lnTo>
                </a:path>
                <a:path w="4004309" h="6682105">
                  <a:moveTo>
                    <a:pt x="1990864" y="2901133"/>
                  </a:moveTo>
                  <a:lnTo>
                    <a:pt x="2552103" y="2901133"/>
                  </a:lnTo>
                </a:path>
                <a:path w="4004309" h="6682105">
                  <a:moveTo>
                    <a:pt x="851631" y="2901133"/>
                  </a:moveTo>
                  <a:lnTo>
                    <a:pt x="1038711" y="2901133"/>
                  </a:lnTo>
                </a:path>
                <a:path w="4004309" h="6682105">
                  <a:moveTo>
                    <a:pt x="1479885" y="2901133"/>
                  </a:moveTo>
                  <a:lnTo>
                    <a:pt x="1666964" y="2901133"/>
                  </a:lnTo>
                </a:path>
                <a:path w="4004309" h="6682105">
                  <a:moveTo>
                    <a:pt x="0" y="2931847"/>
                  </a:moveTo>
                  <a:lnTo>
                    <a:pt x="340652" y="2931847"/>
                  </a:lnTo>
                </a:path>
                <a:path w="4004309" h="6682105">
                  <a:moveTo>
                    <a:pt x="1479885" y="2931847"/>
                  </a:moveTo>
                  <a:lnTo>
                    <a:pt x="1572028" y="2931847"/>
                  </a:lnTo>
                </a:path>
                <a:path w="4004309" h="6682105">
                  <a:moveTo>
                    <a:pt x="340652" y="2931847"/>
                  </a:moveTo>
                  <a:lnTo>
                    <a:pt x="399289" y="2931847"/>
                  </a:lnTo>
                </a:path>
                <a:path w="4004309" h="6682105">
                  <a:moveTo>
                    <a:pt x="851631" y="2931847"/>
                  </a:moveTo>
                  <a:lnTo>
                    <a:pt x="1038711" y="2931847"/>
                  </a:lnTo>
                </a:path>
                <a:path w="4004309" h="6682105">
                  <a:moveTo>
                    <a:pt x="399289" y="2931847"/>
                  </a:moveTo>
                  <a:lnTo>
                    <a:pt x="527732" y="2931847"/>
                  </a:lnTo>
                  <a:lnTo>
                    <a:pt x="575200" y="2931847"/>
                  </a:lnTo>
                </a:path>
                <a:path w="4004309" h="6682105">
                  <a:moveTo>
                    <a:pt x="0" y="2962562"/>
                  </a:moveTo>
                  <a:lnTo>
                    <a:pt x="340652" y="2962562"/>
                  </a:lnTo>
                </a:path>
                <a:path w="4004309" h="6682105">
                  <a:moveTo>
                    <a:pt x="1479885" y="2962562"/>
                  </a:moveTo>
                  <a:lnTo>
                    <a:pt x="1572028" y="2962562"/>
                  </a:lnTo>
                </a:path>
                <a:path w="4004309" h="6682105">
                  <a:moveTo>
                    <a:pt x="340652" y="2962562"/>
                  </a:moveTo>
                  <a:lnTo>
                    <a:pt x="399289" y="2962562"/>
                  </a:lnTo>
                </a:path>
                <a:path w="4004309" h="6682105">
                  <a:moveTo>
                    <a:pt x="851631" y="2962562"/>
                  </a:moveTo>
                  <a:lnTo>
                    <a:pt x="1038711" y="2962562"/>
                  </a:lnTo>
                </a:path>
                <a:path w="4004309" h="6682105">
                  <a:moveTo>
                    <a:pt x="399289" y="2962562"/>
                  </a:moveTo>
                  <a:lnTo>
                    <a:pt x="527732" y="2962562"/>
                  </a:lnTo>
                  <a:lnTo>
                    <a:pt x="575200" y="2962562"/>
                  </a:lnTo>
                </a:path>
                <a:path w="4004309" h="6682105">
                  <a:moveTo>
                    <a:pt x="0" y="2993277"/>
                  </a:moveTo>
                  <a:lnTo>
                    <a:pt x="340652" y="2993277"/>
                  </a:lnTo>
                </a:path>
                <a:path w="4004309" h="6682105">
                  <a:moveTo>
                    <a:pt x="1479885" y="2993277"/>
                  </a:moveTo>
                  <a:lnTo>
                    <a:pt x="1572028" y="2993277"/>
                  </a:lnTo>
                </a:path>
                <a:path w="4004309" h="6682105">
                  <a:moveTo>
                    <a:pt x="340652" y="2993277"/>
                  </a:moveTo>
                  <a:lnTo>
                    <a:pt x="399289" y="2993277"/>
                  </a:lnTo>
                </a:path>
                <a:path w="4004309" h="6682105">
                  <a:moveTo>
                    <a:pt x="851631" y="2993277"/>
                  </a:moveTo>
                  <a:lnTo>
                    <a:pt x="1038711" y="2993277"/>
                  </a:lnTo>
                </a:path>
                <a:path w="4004309" h="6682105">
                  <a:moveTo>
                    <a:pt x="399289" y="2993277"/>
                  </a:moveTo>
                  <a:lnTo>
                    <a:pt x="527732" y="2993277"/>
                  </a:lnTo>
                  <a:lnTo>
                    <a:pt x="575200" y="2993277"/>
                  </a:lnTo>
                </a:path>
                <a:path w="4004309" h="6682105">
                  <a:moveTo>
                    <a:pt x="0" y="3023991"/>
                  </a:moveTo>
                  <a:lnTo>
                    <a:pt x="340652" y="3023991"/>
                  </a:lnTo>
                </a:path>
                <a:path w="4004309" h="6682105">
                  <a:moveTo>
                    <a:pt x="1479885" y="3023991"/>
                  </a:moveTo>
                  <a:lnTo>
                    <a:pt x="1572028" y="3023991"/>
                  </a:lnTo>
                </a:path>
                <a:path w="4004309" h="6682105">
                  <a:moveTo>
                    <a:pt x="340652" y="3023991"/>
                  </a:moveTo>
                  <a:lnTo>
                    <a:pt x="399289" y="3023991"/>
                  </a:lnTo>
                </a:path>
                <a:path w="4004309" h="6682105">
                  <a:moveTo>
                    <a:pt x="851631" y="3023991"/>
                  </a:moveTo>
                  <a:lnTo>
                    <a:pt x="1038711" y="3023991"/>
                  </a:lnTo>
                </a:path>
                <a:path w="4004309" h="6682105">
                  <a:moveTo>
                    <a:pt x="399289" y="3023991"/>
                  </a:moveTo>
                  <a:lnTo>
                    <a:pt x="527732" y="3023991"/>
                  </a:lnTo>
                  <a:lnTo>
                    <a:pt x="575200" y="3023991"/>
                  </a:lnTo>
                </a:path>
                <a:path w="4004309" h="6682105">
                  <a:moveTo>
                    <a:pt x="0" y="3054706"/>
                  </a:moveTo>
                  <a:lnTo>
                    <a:pt x="340652" y="3054706"/>
                  </a:lnTo>
                </a:path>
                <a:path w="4004309" h="6682105">
                  <a:moveTo>
                    <a:pt x="1479885" y="3054706"/>
                  </a:moveTo>
                  <a:lnTo>
                    <a:pt x="1572028" y="3054706"/>
                  </a:lnTo>
                </a:path>
                <a:path w="4004309" h="6682105">
                  <a:moveTo>
                    <a:pt x="340652" y="3054706"/>
                  </a:moveTo>
                  <a:lnTo>
                    <a:pt x="399289" y="3054706"/>
                  </a:lnTo>
                </a:path>
                <a:path w="4004309" h="6682105">
                  <a:moveTo>
                    <a:pt x="851631" y="3054706"/>
                  </a:moveTo>
                  <a:lnTo>
                    <a:pt x="1038711" y="3054706"/>
                  </a:lnTo>
                </a:path>
                <a:path w="4004309" h="6682105">
                  <a:moveTo>
                    <a:pt x="399289" y="3054706"/>
                  </a:moveTo>
                  <a:lnTo>
                    <a:pt x="527732" y="3054706"/>
                  </a:lnTo>
                  <a:lnTo>
                    <a:pt x="575200" y="3054706"/>
                  </a:lnTo>
                </a:path>
                <a:path w="4004309" h="6682105">
                  <a:moveTo>
                    <a:pt x="0" y="3085420"/>
                  </a:moveTo>
                  <a:lnTo>
                    <a:pt x="340652" y="3085420"/>
                  </a:lnTo>
                </a:path>
                <a:path w="4004309" h="6682105">
                  <a:moveTo>
                    <a:pt x="1479885" y="3085420"/>
                  </a:moveTo>
                  <a:lnTo>
                    <a:pt x="1572028" y="3085420"/>
                  </a:lnTo>
                </a:path>
                <a:path w="4004309" h="6682105">
                  <a:moveTo>
                    <a:pt x="340652" y="3085420"/>
                  </a:moveTo>
                  <a:lnTo>
                    <a:pt x="399289" y="3085420"/>
                  </a:lnTo>
                </a:path>
                <a:path w="4004309" h="6682105">
                  <a:moveTo>
                    <a:pt x="851631" y="3085420"/>
                  </a:moveTo>
                  <a:lnTo>
                    <a:pt x="1038711" y="3085420"/>
                  </a:lnTo>
                </a:path>
                <a:path w="4004309" h="6682105">
                  <a:moveTo>
                    <a:pt x="399289" y="3085420"/>
                  </a:moveTo>
                  <a:lnTo>
                    <a:pt x="527732" y="3085420"/>
                  </a:lnTo>
                  <a:lnTo>
                    <a:pt x="575200" y="3085420"/>
                  </a:lnTo>
                </a:path>
                <a:path w="4004309" h="6682105">
                  <a:moveTo>
                    <a:pt x="0" y="3118927"/>
                  </a:moveTo>
                  <a:lnTo>
                    <a:pt x="340652" y="3118927"/>
                  </a:lnTo>
                </a:path>
                <a:path w="4004309" h="6682105">
                  <a:moveTo>
                    <a:pt x="1479885" y="3118927"/>
                  </a:moveTo>
                  <a:lnTo>
                    <a:pt x="1572028" y="3118927"/>
                  </a:lnTo>
                </a:path>
                <a:path w="4004309" h="6682105">
                  <a:moveTo>
                    <a:pt x="340652" y="3118927"/>
                  </a:moveTo>
                  <a:lnTo>
                    <a:pt x="399289" y="3118927"/>
                  </a:lnTo>
                </a:path>
                <a:path w="4004309" h="6682105">
                  <a:moveTo>
                    <a:pt x="851631" y="3118927"/>
                  </a:moveTo>
                  <a:lnTo>
                    <a:pt x="1038711" y="3118927"/>
                  </a:lnTo>
                </a:path>
                <a:path w="4004309" h="6682105">
                  <a:moveTo>
                    <a:pt x="399289" y="3118927"/>
                  </a:moveTo>
                  <a:lnTo>
                    <a:pt x="527732" y="3118927"/>
                  </a:lnTo>
                  <a:lnTo>
                    <a:pt x="575200" y="3118927"/>
                  </a:lnTo>
                </a:path>
                <a:path w="4004309" h="6682105">
                  <a:moveTo>
                    <a:pt x="0" y="3149642"/>
                  </a:moveTo>
                  <a:lnTo>
                    <a:pt x="340652" y="3149642"/>
                  </a:lnTo>
                </a:path>
                <a:path w="4004309" h="6682105">
                  <a:moveTo>
                    <a:pt x="1479885" y="3149642"/>
                  </a:moveTo>
                  <a:lnTo>
                    <a:pt x="1572028" y="3149642"/>
                  </a:lnTo>
                </a:path>
                <a:path w="4004309" h="6682105">
                  <a:moveTo>
                    <a:pt x="340652" y="3149642"/>
                  </a:moveTo>
                  <a:lnTo>
                    <a:pt x="399289" y="3149642"/>
                  </a:lnTo>
                </a:path>
                <a:path w="4004309" h="6682105">
                  <a:moveTo>
                    <a:pt x="851631" y="3149642"/>
                  </a:moveTo>
                  <a:lnTo>
                    <a:pt x="1038711" y="3149642"/>
                  </a:lnTo>
                </a:path>
                <a:path w="4004309" h="6682105">
                  <a:moveTo>
                    <a:pt x="399289" y="3149642"/>
                  </a:moveTo>
                  <a:lnTo>
                    <a:pt x="527732" y="3149642"/>
                  </a:lnTo>
                  <a:lnTo>
                    <a:pt x="575200" y="3149642"/>
                  </a:lnTo>
                </a:path>
                <a:path w="4004309" h="6682105">
                  <a:moveTo>
                    <a:pt x="0" y="3180356"/>
                  </a:moveTo>
                  <a:lnTo>
                    <a:pt x="340652" y="3180356"/>
                  </a:lnTo>
                </a:path>
                <a:path w="4004309" h="6682105">
                  <a:moveTo>
                    <a:pt x="1479885" y="3180356"/>
                  </a:moveTo>
                  <a:lnTo>
                    <a:pt x="1572028" y="3180356"/>
                  </a:lnTo>
                </a:path>
                <a:path w="4004309" h="6682105">
                  <a:moveTo>
                    <a:pt x="340652" y="3180356"/>
                  </a:moveTo>
                  <a:lnTo>
                    <a:pt x="399289" y="3180356"/>
                  </a:lnTo>
                </a:path>
                <a:path w="4004309" h="6682105">
                  <a:moveTo>
                    <a:pt x="851631" y="3180356"/>
                  </a:moveTo>
                  <a:lnTo>
                    <a:pt x="1038711" y="3180356"/>
                  </a:lnTo>
                </a:path>
                <a:path w="4004309" h="6682105">
                  <a:moveTo>
                    <a:pt x="399289" y="3180356"/>
                  </a:moveTo>
                  <a:lnTo>
                    <a:pt x="527732" y="3180356"/>
                  </a:lnTo>
                  <a:lnTo>
                    <a:pt x="575200" y="3180356"/>
                  </a:lnTo>
                </a:path>
                <a:path w="4004309" h="6682105">
                  <a:moveTo>
                    <a:pt x="0" y="3211071"/>
                  </a:moveTo>
                  <a:lnTo>
                    <a:pt x="340652" y="3211071"/>
                  </a:lnTo>
                </a:path>
                <a:path w="4004309" h="6682105">
                  <a:moveTo>
                    <a:pt x="1479885" y="3211071"/>
                  </a:moveTo>
                  <a:lnTo>
                    <a:pt x="1572028" y="3211071"/>
                  </a:lnTo>
                </a:path>
                <a:path w="4004309" h="6682105">
                  <a:moveTo>
                    <a:pt x="340652" y="3211071"/>
                  </a:moveTo>
                  <a:lnTo>
                    <a:pt x="399289" y="3211071"/>
                  </a:lnTo>
                </a:path>
                <a:path w="4004309" h="6682105">
                  <a:moveTo>
                    <a:pt x="851631" y="3211071"/>
                  </a:moveTo>
                  <a:lnTo>
                    <a:pt x="1038711" y="3211071"/>
                  </a:lnTo>
                </a:path>
                <a:path w="4004309" h="6682105">
                  <a:moveTo>
                    <a:pt x="399289" y="3211071"/>
                  </a:moveTo>
                  <a:lnTo>
                    <a:pt x="527732" y="3211071"/>
                  </a:lnTo>
                  <a:lnTo>
                    <a:pt x="575200" y="3211071"/>
                  </a:lnTo>
                </a:path>
                <a:path w="4004309" h="6682105">
                  <a:moveTo>
                    <a:pt x="0" y="3241786"/>
                  </a:moveTo>
                  <a:lnTo>
                    <a:pt x="340652" y="3241786"/>
                  </a:lnTo>
                </a:path>
                <a:path w="4004309" h="6682105">
                  <a:moveTo>
                    <a:pt x="1505015" y="3241786"/>
                  </a:moveTo>
                  <a:lnTo>
                    <a:pt x="1572028" y="3241786"/>
                  </a:lnTo>
                </a:path>
                <a:path w="4004309" h="6682105">
                  <a:moveTo>
                    <a:pt x="340652" y="3241786"/>
                  </a:moveTo>
                  <a:lnTo>
                    <a:pt x="399289" y="3241786"/>
                  </a:lnTo>
                </a:path>
                <a:path w="4004309" h="6682105">
                  <a:moveTo>
                    <a:pt x="862800" y="3241786"/>
                  </a:moveTo>
                  <a:lnTo>
                    <a:pt x="1016373" y="3241786"/>
                  </a:lnTo>
                </a:path>
                <a:path w="4004309" h="6682105">
                  <a:moveTo>
                    <a:pt x="399289" y="3241786"/>
                  </a:moveTo>
                  <a:lnTo>
                    <a:pt x="527732" y="3241786"/>
                  </a:lnTo>
                  <a:lnTo>
                    <a:pt x="564031" y="3241786"/>
                  </a:lnTo>
                </a:path>
                <a:path w="4004309" h="6682105">
                  <a:moveTo>
                    <a:pt x="0" y="3272500"/>
                  </a:moveTo>
                  <a:lnTo>
                    <a:pt x="340652" y="3272500"/>
                  </a:lnTo>
                </a:path>
                <a:path w="4004309" h="6682105">
                  <a:moveTo>
                    <a:pt x="527732" y="3272500"/>
                  </a:moveTo>
                  <a:lnTo>
                    <a:pt x="1572028" y="3272500"/>
                  </a:lnTo>
                </a:path>
                <a:path w="4004309" h="6682105">
                  <a:moveTo>
                    <a:pt x="340652" y="3272500"/>
                  </a:moveTo>
                  <a:lnTo>
                    <a:pt x="399289" y="3272500"/>
                  </a:lnTo>
                  <a:lnTo>
                    <a:pt x="527732" y="3272500"/>
                  </a:lnTo>
                </a:path>
                <a:path w="4004309" h="6682105">
                  <a:moveTo>
                    <a:pt x="0" y="3303215"/>
                  </a:moveTo>
                  <a:lnTo>
                    <a:pt x="340652" y="3303215"/>
                  </a:lnTo>
                </a:path>
                <a:path w="4004309" h="6682105">
                  <a:moveTo>
                    <a:pt x="527732" y="3303215"/>
                  </a:moveTo>
                  <a:lnTo>
                    <a:pt x="1572028" y="3303215"/>
                  </a:lnTo>
                </a:path>
                <a:path w="4004309" h="6682105">
                  <a:moveTo>
                    <a:pt x="340652" y="3303215"/>
                  </a:moveTo>
                  <a:lnTo>
                    <a:pt x="399289" y="3303215"/>
                  </a:lnTo>
                  <a:lnTo>
                    <a:pt x="527732" y="3303215"/>
                  </a:lnTo>
                </a:path>
                <a:path w="4004309" h="6682105">
                  <a:moveTo>
                    <a:pt x="0" y="3333929"/>
                  </a:moveTo>
                  <a:lnTo>
                    <a:pt x="340652" y="3333929"/>
                  </a:lnTo>
                </a:path>
                <a:path w="4004309" h="6682105">
                  <a:moveTo>
                    <a:pt x="527732" y="3333929"/>
                  </a:moveTo>
                  <a:lnTo>
                    <a:pt x="1566444" y="3333929"/>
                  </a:lnTo>
                </a:path>
                <a:path w="4004309" h="6682105">
                  <a:moveTo>
                    <a:pt x="340652" y="3333929"/>
                  </a:moveTo>
                  <a:lnTo>
                    <a:pt x="399289" y="3333929"/>
                  </a:lnTo>
                  <a:lnTo>
                    <a:pt x="527732" y="3333929"/>
                  </a:lnTo>
                </a:path>
                <a:path w="4004309" h="6682105">
                  <a:moveTo>
                    <a:pt x="0" y="3364644"/>
                  </a:moveTo>
                  <a:lnTo>
                    <a:pt x="340652" y="3364644"/>
                  </a:lnTo>
                </a:path>
                <a:path w="4004309" h="6682105">
                  <a:moveTo>
                    <a:pt x="527732" y="3364644"/>
                  </a:moveTo>
                  <a:lnTo>
                    <a:pt x="1990864" y="3364644"/>
                  </a:lnTo>
                </a:path>
                <a:path w="4004309" h="6682105">
                  <a:moveTo>
                    <a:pt x="340652" y="3364644"/>
                  </a:moveTo>
                  <a:lnTo>
                    <a:pt x="399289" y="3364644"/>
                  </a:lnTo>
                  <a:lnTo>
                    <a:pt x="527732" y="3364644"/>
                  </a:lnTo>
                </a:path>
                <a:path w="4004309" h="6682105">
                  <a:moveTo>
                    <a:pt x="0" y="3398151"/>
                  </a:moveTo>
                  <a:lnTo>
                    <a:pt x="340652" y="3398151"/>
                  </a:lnTo>
                </a:path>
                <a:path w="4004309" h="6682105">
                  <a:moveTo>
                    <a:pt x="3621530" y="3398151"/>
                  </a:moveTo>
                  <a:lnTo>
                    <a:pt x="4004066" y="3398151"/>
                  </a:lnTo>
                </a:path>
                <a:path w="4004309" h="6682105">
                  <a:moveTo>
                    <a:pt x="340652" y="3398151"/>
                  </a:moveTo>
                  <a:lnTo>
                    <a:pt x="399289" y="3398151"/>
                  </a:lnTo>
                </a:path>
                <a:path w="4004309" h="6682105">
                  <a:moveTo>
                    <a:pt x="3423281" y="3398151"/>
                  </a:moveTo>
                  <a:lnTo>
                    <a:pt x="3621530" y="3398151"/>
                  </a:lnTo>
                </a:path>
                <a:path w="4004309" h="6682105">
                  <a:moveTo>
                    <a:pt x="399289" y="3398151"/>
                  </a:moveTo>
                  <a:lnTo>
                    <a:pt x="527732" y="3398151"/>
                  </a:lnTo>
                </a:path>
                <a:path w="4004309" h="6682105">
                  <a:moveTo>
                    <a:pt x="3423281" y="3398151"/>
                  </a:moveTo>
                  <a:lnTo>
                    <a:pt x="1990864" y="3398151"/>
                  </a:lnTo>
                  <a:lnTo>
                    <a:pt x="527732" y="3398151"/>
                  </a:lnTo>
                </a:path>
                <a:path w="4004309" h="6682105">
                  <a:moveTo>
                    <a:pt x="0" y="3428865"/>
                  </a:moveTo>
                  <a:lnTo>
                    <a:pt x="340652" y="3428865"/>
                  </a:lnTo>
                </a:path>
                <a:path w="4004309" h="6682105">
                  <a:moveTo>
                    <a:pt x="3621530" y="3428865"/>
                  </a:moveTo>
                  <a:lnTo>
                    <a:pt x="4004066" y="3428865"/>
                  </a:lnTo>
                </a:path>
                <a:path w="4004309" h="6682105">
                  <a:moveTo>
                    <a:pt x="340652" y="3428865"/>
                  </a:moveTo>
                  <a:lnTo>
                    <a:pt x="399289" y="3428865"/>
                  </a:lnTo>
                </a:path>
                <a:path w="4004309" h="6682105">
                  <a:moveTo>
                    <a:pt x="3423281" y="3428865"/>
                  </a:moveTo>
                  <a:lnTo>
                    <a:pt x="3621530" y="3428865"/>
                  </a:lnTo>
                </a:path>
                <a:path w="4004309" h="6682105">
                  <a:moveTo>
                    <a:pt x="399289" y="3428865"/>
                  </a:moveTo>
                  <a:lnTo>
                    <a:pt x="527732" y="3428865"/>
                  </a:lnTo>
                </a:path>
                <a:path w="4004309" h="6682105">
                  <a:moveTo>
                    <a:pt x="3423281" y="3428865"/>
                  </a:moveTo>
                  <a:lnTo>
                    <a:pt x="1990864" y="3428865"/>
                  </a:lnTo>
                  <a:lnTo>
                    <a:pt x="527732" y="3428865"/>
                  </a:lnTo>
                </a:path>
                <a:path w="4004309" h="6682105">
                  <a:moveTo>
                    <a:pt x="0" y="3459580"/>
                  </a:moveTo>
                  <a:lnTo>
                    <a:pt x="340652" y="3459580"/>
                  </a:lnTo>
                </a:path>
                <a:path w="4004309" h="6682105">
                  <a:moveTo>
                    <a:pt x="3621530" y="3459580"/>
                  </a:moveTo>
                  <a:lnTo>
                    <a:pt x="4004066" y="3459580"/>
                  </a:lnTo>
                </a:path>
                <a:path w="4004309" h="6682105">
                  <a:moveTo>
                    <a:pt x="340652" y="3459580"/>
                  </a:moveTo>
                  <a:lnTo>
                    <a:pt x="399289" y="3459580"/>
                  </a:lnTo>
                </a:path>
                <a:path w="4004309" h="6682105">
                  <a:moveTo>
                    <a:pt x="3423281" y="3459580"/>
                  </a:moveTo>
                  <a:lnTo>
                    <a:pt x="3621530" y="3459580"/>
                  </a:lnTo>
                </a:path>
                <a:path w="4004309" h="6682105">
                  <a:moveTo>
                    <a:pt x="399289" y="3459580"/>
                  </a:moveTo>
                  <a:lnTo>
                    <a:pt x="527732" y="3459580"/>
                  </a:lnTo>
                </a:path>
                <a:path w="4004309" h="6682105">
                  <a:moveTo>
                    <a:pt x="3423281" y="3459580"/>
                  </a:moveTo>
                  <a:lnTo>
                    <a:pt x="1990864" y="3459580"/>
                  </a:lnTo>
                  <a:lnTo>
                    <a:pt x="527732" y="3459580"/>
                  </a:lnTo>
                </a:path>
                <a:path w="4004309" h="6682105">
                  <a:moveTo>
                    <a:pt x="0" y="3490295"/>
                  </a:moveTo>
                  <a:lnTo>
                    <a:pt x="340652" y="3490295"/>
                  </a:lnTo>
                </a:path>
                <a:path w="4004309" h="6682105">
                  <a:moveTo>
                    <a:pt x="3621530" y="3490295"/>
                  </a:moveTo>
                  <a:lnTo>
                    <a:pt x="4004066" y="3490295"/>
                  </a:lnTo>
                </a:path>
                <a:path w="4004309" h="6682105">
                  <a:moveTo>
                    <a:pt x="340652" y="3490295"/>
                  </a:moveTo>
                  <a:lnTo>
                    <a:pt x="399289" y="3490295"/>
                  </a:lnTo>
                </a:path>
                <a:path w="4004309" h="6682105">
                  <a:moveTo>
                    <a:pt x="3423281" y="3490295"/>
                  </a:moveTo>
                  <a:lnTo>
                    <a:pt x="3621530" y="3490295"/>
                  </a:lnTo>
                </a:path>
                <a:path w="4004309" h="6682105">
                  <a:moveTo>
                    <a:pt x="399289" y="3490295"/>
                  </a:moveTo>
                  <a:lnTo>
                    <a:pt x="527732" y="3490295"/>
                  </a:lnTo>
                </a:path>
                <a:path w="4004309" h="6682105">
                  <a:moveTo>
                    <a:pt x="3423281" y="3490295"/>
                  </a:moveTo>
                  <a:lnTo>
                    <a:pt x="1990864" y="3490295"/>
                  </a:lnTo>
                  <a:lnTo>
                    <a:pt x="527732" y="3490295"/>
                  </a:lnTo>
                </a:path>
                <a:path w="4004309" h="6682105">
                  <a:moveTo>
                    <a:pt x="0" y="3521009"/>
                  </a:moveTo>
                  <a:lnTo>
                    <a:pt x="340652" y="3521009"/>
                  </a:lnTo>
                </a:path>
                <a:path w="4004309" h="6682105">
                  <a:moveTo>
                    <a:pt x="3621530" y="3521009"/>
                  </a:moveTo>
                  <a:lnTo>
                    <a:pt x="4004066" y="3521009"/>
                  </a:lnTo>
                </a:path>
                <a:path w="4004309" h="6682105">
                  <a:moveTo>
                    <a:pt x="340652" y="3521009"/>
                  </a:moveTo>
                  <a:lnTo>
                    <a:pt x="399289" y="3521009"/>
                  </a:lnTo>
                </a:path>
                <a:path w="4004309" h="6682105">
                  <a:moveTo>
                    <a:pt x="3423281" y="3521009"/>
                  </a:moveTo>
                  <a:lnTo>
                    <a:pt x="3621530" y="3521009"/>
                  </a:lnTo>
                </a:path>
                <a:path w="4004309" h="6682105">
                  <a:moveTo>
                    <a:pt x="399289" y="3521009"/>
                  </a:moveTo>
                  <a:lnTo>
                    <a:pt x="527732" y="3521009"/>
                  </a:lnTo>
                </a:path>
                <a:path w="4004309" h="6682105">
                  <a:moveTo>
                    <a:pt x="3423281" y="3521009"/>
                  </a:moveTo>
                  <a:lnTo>
                    <a:pt x="1990864" y="3521009"/>
                  </a:lnTo>
                  <a:lnTo>
                    <a:pt x="527732" y="3521009"/>
                  </a:lnTo>
                </a:path>
                <a:path w="4004309" h="6682105">
                  <a:moveTo>
                    <a:pt x="0" y="3551724"/>
                  </a:moveTo>
                  <a:lnTo>
                    <a:pt x="340652" y="3551724"/>
                  </a:lnTo>
                </a:path>
                <a:path w="4004309" h="6682105">
                  <a:moveTo>
                    <a:pt x="3621530" y="3551724"/>
                  </a:moveTo>
                  <a:lnTo>
                    <a:pt x="4004066" y="3551724"/>
                  </a:lnTo>
                </a:path>
                <a:path w="4004309" h="6682105">
                  <a:moveTo>
                    <a:pt x="340652" y="3551724"/>
                  </a:moveTo>
                  <a:lnTo>
                    <a:pt x="399289" y="3551724"/>
                  </a:lnTo>
                </a:path>
                <a:path w="4004309" h="6682105">
                  <a:moveTo>
                    <a:pt x="3423281" y="3551724"/>
                  </a:moveTo>
                  <a:lnTo>
                    <a:pt x="3621530" y="3551724"/>
                  </a:lnTo>
                </a:path>
                <a:path w="4004309" h="6682105">
                  <a:moveTo>
                    <a:pt x="399289" y="3551724"/>
                  </a:moveTo>
                  <a:lnTo>
                    <a:pt x="527732" y="3551724"/>
                  </a:lnTo>
                </a:path>
                <a:path w="4004309" h="6682105">
                  <a:moveTo>
                    <a:pt x="3423281" y="3551724"/>
                  </a:moveTo>
                  <a:lnTo>
                    <a:pt x="1990864" y="3551724"/>
                  </a:lnTo>
                  <a:lnTo>
                    <a:pt x="527732" y="3551724"/>
                  </a:lnTo>
                </a:path>
                <a:path w="4004309" h="6682105">
                  <a:moveTo>
                    <a:pt x="0" y="3582438"/>
                  </a:moveTo>
                  <a:lnTo>
                    <a:pt x="340652" y="3582438"/>
                  </a:lnTo>
                </a:path>
                <a:path w="4004309" h="6682105">
                  <a:moveTo>
                    <a:pt x="3621530" y="3582438"/>
                  </a:moveTo>
                  <a:lnTo>
                    <a:pt x="4004066" y="3582438"/>
                  </a:lnTo>
                </a:path>
                <a:path w="4004309" h="6682105">
                  <a:moveTo>
                    <a:pt x="340652" y="3582438"/>
                  </a:moveTo>
                  <a:lnTo>
                    <a:pt x="399289" y="3582438"/>
                  </a:lnTo>
                </a:path>
                <a:path w="4004309" h="6682105">
                  <a:moveTo>
                    <a:pt x="3423281" y="3582438"/>
                  </a:moveTo>
                  <a:lnTo>
                    <a:pt x="3621530" y="3582438"/>
                  </a:lnTo>
                </a:path>
                <a:path w="4004309" h="6682105">
                  <a:moveTo>
                    <a:pt x="399289" y="3582438"/>
                  </a:moveTo>
                  <a:lnTo>
                    <a:pt x="527732" y="3582438"/>
                  </a:lnTo>
                </a:path>
                <a:path w="4004309" h="6682105">
                  <a:moveTo>
                    <a:pt x="3423281" y="3582438"/>
                  </a:moveTo>
                  <a:lnTo>
                    <a:pt x="1990864" y="3582438"/>
                  </a:lnTo>
                  <a:lnTo>
                    <a:pt x="527732" y="3582438"/>
                  </a:lnTo>
                </a:path>
                <a:path w="4004309" h="6682105">
                  <a:moveTo>
                    <a:pt x="0" y="3613153"/>
                  </a:moveTo>
                  <a:lnTo>
                    <a:pt x="340652" y="3613153"/>
                  </a:lnTo>
                </a:path>
                <a:path w="4004309" h="6682105">
                  <a:moveTo>
                    <a:pt x="3621530" y="3613153"/>
                  </a:moveTo>
                  <a:lnTo>
                    <a:pt x="4004066" y="3613153"/>
                  </a:lnTo>
                </a:path>
                <a:path w="4004309" h="6682105">
                  <a:moveTo>
                    <a:pt x="340652" y="3613153"/>
                  </a:moveTo>
                  <a:lnTo>
                    <a:pt x="399289" y="3613153"/>
                  </a:lnTo>
                </a:path>
                <a:path w="4004309" h="6682105">
                  <a:moveTo>
                    <a:pt x="3423281" y="3613153"/>
                  </a:moveTo>
                  <a:lnTo>
                    <a:pt x="3621530" y="3613153"/>
                  </a:lnTo>
                </a:path>
                <a:path w="4004309" h="6682105">
                  <a:moveTo>
                    <a:pt x="399289" y="3613153"/>
                  </a:moveTo>
                  <a:lnTo>
                    <a:pt x="527732" y="3613153"/>
                  </a:lnTo>
                </a:path>
                <a:path w="4004309" h="6682105">
                  <a:moveTo>
                    <a:pt x="2889964" y="3613153"/>
                  </a:moveTo>
                  <a:lnTo>
                    <a:pt x="3423281" y="3613153"/>
                  </a:lnTo>
                </a:path>
                <a:path w="4004309" h="6682105">
                  <a:moveTo>
                    <a:pt x="527732" y="3613153"/>
                  </a:moveTo>
                  <a:lnTo>
                    <a:pt x="1990864" y="3613153"/>
                  </a:lnTo>
                  <a:lnTo>
                    <a:pt x="2655416" y="3613153"/>
                  </a:lnTo>
                </a:path>
                <a:path w="4004309" h="6682105">
                  <a:moveTo>
                    <a:pt x="0" y="3643868"/>
                  </a:moveTo>
                  <a:lnTo>
                    <a:pt x="340652" y="3643868"/>
                  </a:lnTo>
                </a:path>
                <a:path w="4004309" h="6682105">
                  <a:moveTo>
                    <a:pt x="3621530" y="3643868"/>
                  </a:moveTo>
                  <a:lnTo>
                    <a:pt x="4004066" y="3643868"/>
                  </a:lnTo>
                </a:path>
                <a:path w="4004309" h="6682105">
                  <a:moveTo>
                    <a:pt x="340652" y="3643868"/>
                  </a:moveTo>
                  <a:lnTo>
                    <a:pt x="399289" y="3643868"/>
                  </a:lnTo>
                </a:path>
                <a:path w="4004309" h="6682105">
                  <a:moveTo>
                    <a:pt x="3423281" y="3643868"/>
                  </a:moveTo>
                  <a:lnTo>
                    <a:pt x="3621530" y="3643868"/>
                  </a:lnTo>
                </a:path>
                <a:path w="4004309" h="6682105">
                  <a:moveTo>
                    <a:pt x="399289" y="3643868"/>
                  </a:moveTo>
                  <a:lnTo>
                    <a:pt x="527732" y="3643868"/>
                  </a:lnTo>
                </a:path>
                <a:path w="4004309" h="6682105">
                  <a:moveTo>
                    <a:pt x="2976523" y="3643868"/>
                  </a:moveTo>
                  <a:lnTo>
                    <a:pt x="3423281" y="3643868"/>
                  </a:lnTo>
                </a:path>
                <a:path w="4004309" h="6682105">
                  <a:moveTo>
                    <a:pt x="527732" y="3643868"/>
                  </a:moveTo>
                  <a:lnTo>
                    <a:pt x="1990864" y="3643868"/>
                  </a:lnTo>
                  <a:lnTo>
                    <a:pt x="2568857" y="3643868"/>
                  </a:lnTo>
                </a:path>
                <a:path w="4004309" h="6682105">
                  <a:moveTo>
                    <a:pt x="0" y="3677374"/>
                  </a:moveTo>
                  <a:lnTo>
                    <a:pt x="340652" y="3677374"/>
                  </a:lnTo>
                </a:path>
                <a:path w="4004309" h="6682105">
                  <a:moveTo>
                    <a:pt x="3621530" y="3677374"/>
                  </a:moveTo>
                  <a:lnTo>
                    <a:pt x="4004066" y="3677374"/>
                  </a:lnTo>
                </a:path>
                <a:path w="4004309" h="6682105">
                  <a:moveTo>
                    <a:pt x="340652" y="3677374"/>
                  </a:moveTo>
                  <a:lnTo>
                    <a:pt x="399289" y="3677374"/>
                  </a:lnTo>
                </a:path>
                <a:path w="4004309" h="6682105">
                  <a:moveTo>
                    <a:pt x="3423281" y="3677374"/>
                  </a:moveTo>
                  <a:lnTo>
                    <a:pt x="3621530" y="3677374"/>
                  </a:lnTo>
                </a:path>
                <a:path w="4004309" h="6682105">
                  <a:moveTo>
                    <a:pt x="399289" y="3677374"/>
                  </a:moveTo>
                  <a:lnTo>
                    <a:pt x="527732" y="3677374"/>
                  </a:lnTo>
                </a:path>
                <a:path w="4004309" h="6682105">
                  <a:moveTo>
                    <a:pt x="3032368" y="3677374"/>
                  </a:moveTo>
                  <a:lnTo>
                    <a:pt x="3423281" y="3677374"/>
                  </a:lnTo>
                </a:path>
                <a:path w="4004309" h="6682105">
                  <a:moveTo>
                    <a:pt x="527732" y="3677374"/>
                  </a:moveTo>
                  <a:lnTo>
                    <a:pt x="552862" y="3677374"/>
                  </a:lnTo>
                </a:path>
                <a:path w="4004309" h="6682105">
                  <a:moveTo>
                    <a:pt x="1990864" y="3677374"/>
                  </a:moveTo>
                  <a:lnTo>
                    <a:pt x="2513012" y="3677374"/>
                  </a:lnTo>
                </a:path>
                <a:path w="4004309" h="6682105">
                  <a:moveTo>
                    <a:pt x="876762" y="3677374"/>
                  </a:moveTo>
                  <a:lnTo>
                    <a:pt x="991243" y="3677374"/>
                  </a:lnTo>
                </a:path>
                <a:path w="4004309" h="6682105">
                  <a:moveTo>
                    <a:pt x="1965734" y="3677374"/>
                  </a:moveTo>
                  <a:lnTo>
                    <a:pt x="1990864" y="3677374"/>
                  </a:lnTo>
                </a:path>
                <a:path w="4004309" h="6682105">
                  <a:moveTo>
                    <a:pt x="1527353" y="3677374"/>
                  </a:moveTo>
                  <a:lnTo>
                    <a:pt x="1644627" y="3677374"/>
                  </a:lnTo>
                </a:path>
                <a:path w="4004309" h="6682105">
                  <a:moveTo>
                    <a:pt x="0" y="3708089"/>
                  </a:moveTo>
                  <a:lnTo>
                    <a:pt x="340652" y="3708089"/>
                  </a:lnTo>
                </a:path>
                <a:path w="4004309" h="6682105">
                  <a:moveTo>
                    <a:pt x="3621530" y="3708089"/>
                  </a:moveTo>
                  <a:lnTo>
                    <a:pt x="4004066" y="3708089"/>
                  </a:lnTo>
                </a:path>
                <a:path w="4004309" h="6682105">
                  <a:moveTo>
                    <a:pt x="340652" y="3708089"/>
                  </a:moveTo>
                  <a:lnTo>
                    <a:pt x="399289" y="3708089"/>
                  </a:lnTo>
                </a:path>
                <a:path w="4004309" h="6682105">
                  <a:moveTo>
                    <a:pt x="3423281" y="3708089"/>
                  </a:moveTo>
                  <a:lnTo>
                    <a:pt x="3621530" y="3708089"/>
                  </a:lnTo>
                </a:path>
                <a:path w="4004309" h="6682105">
                  <a:moveTo>
                    <a:pt x="399289" y="3708089"/>
                  </a:moveTo>
                  <a:lnTo>
                    <a:pt x="527732" y="3708089"/>
                  </a:lnTo>
                </a:path>
                <a:path w="4004309" h="6682105">
                  <a:moveTo>
                    <a:pt x="3074251" y="3708089"/>
                  </a:moveTo>
                  <a:lnTo>
                    <a:pt x="3423281" y="3708089"/>
                  </a:lnTo>
                </a:path>
                <a:path w="4004309" h="6682105">
                  <a:moveTo>
                    <a:pt x="527732" y="3708089"/>
                  </a:moveTo>
                  <a:lnTo>
                    <a:pt x="552862" y="3708089"/>
                  </a:lnTo>
                </a:path>
                <a:path w="4004309" h="6682105">
                  <a:moveTo>
                    <a:pt x="1990864" y="3708089"/>
                  </a:moveTo>
                  <a:lnTo>
                    <a:pt x="2468336" y="3708089"/>
                  </a:lnTo>
                </a:path>
                <a:path w="4004309" h="6682105">
                  <a:moveTo>
                    <a:pt x="876762" y="3708089"/>
                  </a:moveTo>
                  <a:lnTo>
                    <a:pt x="991243" y="3708089"/>
                  </a:lnTo>
                </a:path>
                <a:path w="4004309" h="6682105">
                  <a:moveTo>
                    <a:pt x="1965734" y="3708089"/>
                  </a:moveTo>
                  <a:lnTo>
                    <a:pt x="1990864" y="3708089"/>
                  </a:lnTo>
                </a:path>
                <a:path w="4004309" h="6682105">
                  <a:moveTo>
                    <a:pt x="1527353" y="3708089"/>
                  </a:moveTo>
                  <a:lnTo>
                    <a:pt x="1644627" y="3708089"/>
                  </a:lnTo>
                </a:path>
                <a:path w="4004309" h="6682105">
                  <a:moveTo>
                    <a:pt x="0" y="3738804"/>
                  </a:moveTo>
                  <a:lnTo>
                    <a:pt x="340652" y="3738804"/>
                  </a:lnTo>
                </a:path>
                <a:path w="4004309" h="6682105">
                  <a:moveTo>
                    <a:pt x="3621530" y="3738804"/>
                  </a:moveTo>
                  <a:lnTo>
                    <a:pt x="4004066" y="3738804"/>
                  </a:lnTo>
                </a:path>
                <a:path w="4004309" h="6682105">
                  <a:moveTo>
                    <a:pt x="340652" y="3738804"/>
                  </a:moveTo>
                  <a:lnTo>
                    <a:pt x="399289" y="3738804"/>
                  </a:lnTo>
                </a:path>
                <a:path w="4004309" h="6682105">
                  <a:moveTo>
                    <a:pt x="3423281" y="3738804"/>
                  </a:moveTo>
                  <a:lnTo>
                    <a:pt x="3621530" y="3738804"/>
                  </a:lnTo>
                </a:path>
                <a:path w="4004309" h="6682105">
                  <a:moveTo>
                    <a:pt x="399289" y="3738804"/>
                  </a:moveTo>
                  <a:lnTo>
                    <a:pt x="527732" y="3738804"/>
                  </a:lnTo>
                </a:path>
                <a:path w="4004309" h="6682105">
                  <a:moveTo>
                    <a:pt x="3063082" y="3738804"/>
                  </a:moveTo>
                  <a:lnTo>
                    <a:pt x="3423281" y="3738804"/>
                  </a:lnTo>
                </a:path>
                <a:path w="4004309" h="6682105">
                  <a:moveTo>
                    <a:pt x="527732" y="3738804"/>
                  </a:moveTo>
                  <a:lnTo>
                    <a:pt x="552862" y="3738804"/>
                  </a:lnTo>
                </a:path>
                <a:path w="4004309" h="6682105">
                  <a:moveTo>
                    <a:pt x="1990864" y="3738804"/>
                  </a:moveTo>
                  <a:lnTo>
                    <a:pt x="2479505" y="3738804"/>
                  </a:lnTo>
                </a:path>
                <a:path w="4004309" h="6682105">
                  <a:moveTo>
                    <a:pt x="876762" y="3738804"/>
                  </a:moveTo>
                  <a:lnTo>
                    <a:pt x="991243" y="3738804"/>
                  </a:lnTo>
                </a:path>
                <a:path w="4004309" h="6682105">
                  <a:moveTo>
                    <a:pt x="1965734" y="3738804"/>
                  </a:moveTo>
                  <a:lnTo>
                    <a:pt x="1990864" y="3738804"/>
                  </a:lnTo>
                </a:path>
                <a:path w="4004309" h="6682105">
                  <a:moveTo>
                    <a:pt x="1527353" y="3738804"/>
                  </a:moveTo>
                  <a:lnTo>
                    <a:pt x="1644627" y="3738804"/>
                  </a:lnTo>
                </a:path>
                <a:path w="4004309" h="6682105">
                  <a:moveTo>
                    <a:pt x="0" y="3769518"/>
                  </a:moveTo>
                  <a:lnTo>
                    <a:pt x="340652" y="3769518"/>
                  </a:lnTo>
                </a:path>
                <a:path w="4004309" h="6682105">
                  <a:moveTo>
                    <a:pt x="3621530" y="3769518"/>
                  </a:moveTo>
                  <a:lnTo>
                    <a:pt x="4004066" y="3769518"/>
                  </a:lnTo>
                </a:path>
                <a:path w="4004309" h="6682105">
                  <a:moveTo>
                    <a:pt x="340652" y="3769518"/>
                  </a:moveTo>
                  <a:lnTo>
                    <a:pt x="399289" y="3769518"/>
                  </a:lnTo>
                </a:path>
                <a:path w="4004309" h="6682105">
                  <a:moveTo>
                    <a:pt x="3423281" y="3769518"/>
                  </a:moveTo>
                  <a:lnTo>
                    <a:pt x="3621530" y="3769518"/>
                  </a:lnTo>
                </a:path>
                <a:path w="4004309" h="6682105">
                  <a:moveTo>
                    <a:pt x="399289" y="3769518"/>
                  </a:moveTo>
                  <a:lnTo>
                    <a:pt x="527732" y="3769518"/>
                  </a:lnTo>
                </a:path>
                <a:path w="4004309" h="6682105">
                  <a:moveTo>
                    <a:pt x="3037952" y="3769518"/>
                  </a:moveTo>
                  <a:lnTo>
                    <a:pt x="3423281" y="3769518"/>
                  </a:lnTo>
                </a:path>
                <a:path w="4004309" h="6682105">
                  <a:moveTo>
                    <a:pt x="527732" y="3769518"/>
                  </a:moveTo>
                  <a:lnTo>
                    <a:pt x="552862" y="3769518"/>
                  </a:lnTo>
                </a:path>
                <a:path w="4004309" h="6682105">
                  <a:moveTo>
                    <a:pt x="1990864" y="3769518"/>
                  </a:moveTo>
                  <a:lnTo>
                    <a:pt x="2507427" y="3769518"/>
                  </a:lnTo>
                </a:path>
                <a:path w="4004309" h="6682105">
                  <a:moveTo>
                    <a:pt x="876762" y="3769518"/>
                  </a:moveTo>
                  <a:lnTo>
                    <a:pt x="991243" y="3769518"/>
                  </a:lnTo>
                </a:path>
                <a:path w="4004309" h="6682105">
                  <a:moveTo>
                    <a:pt x="1965734" y="3769518"/>
                  </a:moveTo>
                  <a:lnTo>
                    <a:pt x="1990864" y="3769518"/>
                  </a:lnTo>
                </a:path>
                <a:path w="4004309" h="6682105">
                  <a:moveTo>
                    <a:pt x="1527353" y="3769518"/>
                  </a:moveTo>
                  <a:lnTo>
                    <a:pt x="1644627" y="3769518"/>
                  </a:lnTo>
                </a:path>
                <a:path w="4004309" h="6682105">
                  <a:moveTo>
                    <a:pt x="0" y="3800233"/>
                  </a:moveTo>
                  <a:lnTo>
                    <a:pt x="340652" y="3800233"/>
                  </a:lnTo>
                </a:path>
                <a:path w="4004309" h="6682105">
                  <a:moveTo>
                    <a:pt x="3621530" y="3800233"/>
                  </a:moveTo>
                  <a:lnTo>
                    <a:pt x="4004066" y="3800233"/>
                  </a:lnTo>
                </a:path>
                <a:path w="4004309" h="6682105">
                  <a:moveTo>
                    <a:pt x="340652" y="3800233"/>
                  </a:moveTo>
                  <a:lnTo>
                    <a:pt x="399289" y="3800233"/>
                  </a:lnTo>
                </a:path>
                <a:path w="4004309" h="6682105">
                  <a:moveTo>
                    <a:pt x="3423281" y="3800233"/>
                  </a:moveTo>
                  <a:lnTo>
                    <a:pt x="3621530" y="3800233"/>
                  </a:lnTo>
                </a:path>
                <a:path w="4004309" h="6682105">
                  <a:moveTo>
                    <a:pt x="399289" y="3800233"/>
                  </a:moveTo>
                  <a:lnTo>
                    <a:pt x="527732" y="3800233"/>
                  </a:lnTo>
                </a:path>
                <a:path w="4004309" h="6682105">
                  <a:moveTo>
                    <a:pt x="3010030" y="3800233"/>
                  </a:moveTo>
                  <a:lnTo>
                    <a:pt x="3423281" y="3800233"/>
                  </a:lnTo>
                </a:path>
                <a:path w="4004309" h="6682105">
                  <a:moveTo>
                    <a:pt x="527732" y="3800233"/>
                  </a:moveTo>
                  <a:lnTo>
                    <a:pt x="575200" y="3800233"/>
                  </a:lnTo>
                </a:path>
                <a:path w="4004309" h="6682105">
                  <a:moveTo>
                    <a:pt x="1990864" y="3800233"/>
                  </a:moveTo>
                  <a:lnTo>
                    <a:pt x="2532558" y="3800233"/>
                  </a:lnTo>
                </a:path>
                <a:path w="4004309" h="6682105">
                  <a:moveTo>
                    <a:pt x="851631" y="3800233"/>
                  </a:moveTo>
                  <a:lnTo>
                    <a:pt x="1038711" y="3800233"/>
                  </a:lnTo>
                </a:path>
                <a:path w="4004309" h="6682105">
                  <a:moveTo>
                    <a:pt x="1943396" y="3800233"/>
                  </a:moveTo>
                  <a:lnTo>
                    <a:pt x="1990864" y="3800233"/>
                  </a:lnTo>
                </a:path>
                <a:path w="4004309" h="6682105">
                  <a:moveTo>
                    <a:pt x="1479885" y="3800233"/>
                  </a:moveTo>
                  <a:lnTo>
                    <a:pt x="1666964" y="3800233"/>
                  </a:lnTo>
                </a:path>
                <a:path w="4004309" h="6682105">
                  <a:moveTo>
                    <a:pt x="0" y="3830947"/>
                  </a:moveTo>
                  <a:lnTo>
                    <a:pt x="340652" y="3830947"/>
                  </a:lnTo>
                </a:path>
                <a:path w="4004309" h="6682105">
                  <a:moveTo>
                    <a:pt x="3621530" y="3830947"/>
                  </a:moveTo>
                  <a:lnTo>
                    <a:pt x="4004066" y="3830947"/>
                  </a:lnTo>
                </a:path>
                <a:path w="4004309" h="6682105">
                  <a:moveTo>
                    <a:pt x="340652" y="3830947"/>
                  </a:moveTo>
                  <a:lnTo>
                    <a:pt x="399289" y="3830947"/>
                  </a:lnTo>
                </a:path>
                <a:path w="4004309" h="6682105">
                  <a:moveTo>
                    <a:pt x="3423281" y="3830947"/>
                  </a:moveTo>
                  <a:lnTo>
                    <a:pt x="3621530" y="3830947"/>
                  </a:lnTo>
                </a:path>
                <a:path w="4004309" h="6682105">
                  <a:moveTo>
                    <a:pt x="399289" y="3830947"/>
                  </a:moveTo>
                  <a:lnTo>
                    <a:pt x="527732" y="3830947"/>
                  </a:lnTo>
                </a:path>
                <a:path w="4004309" h="6682105">
                  <a:moveTo>
                    <a:pt x="3085420" y="3830947"/>
                  </a:moveTo>
                  <a:lnTo>
                    <a:pt x="3423281" y="3830947"/>
                  </a:lnTo>
                </a:path>
                <a:path w="4004309" h="6682105">
                  <a:moveTo>
                    <a:pt x="527732" y="3830947"/>
                  </a:moveTo>
                  <a:lnTo>
                    <a:pt x="575200" y="3830947"/>
                  </a:lnTo>
                </a:path>
                <a:path w="4004309" h="6682105">
                  <a:moveTo>
                    <a:pt x="1990864" y="3830947"/>
                  </a:moveTo>
                  <a:lnTo>
                    <a:pt x="2457167" y="3830947"/>
                  </a:lnTo>
                </a:path>
                <a:path w="4004309" h="6682105">
                  <a:moveTo>
                    <a:pt x="851631" y="3830947"/>
                  </a:moveTo>
                  <a:lnTo>
                    <a:pt x="1038711" y="3830947"/>
                  </a:lnTo>
                </a:path>
                <a:path w="4004309" h="6682105">
                  <a:moveTo>
                    <a:pt x="1943396" y="3830947"/>
                  </a:moveTo>
                  <a:lnTo>
                    <a:pt x="1990864" y="3830947"/>
                  </a:lnTo>
                </a:path>
                <a:path w="4004309" h="6682105">
                  <a:moveTo>
                    <a:pt x="1479885" y="3830947"/>
                  </a:moveTo>
                  <a:lnTo>
                    <a:pt x="1666964" y="3830947"/>
                  </a:lnTo>
                </a:path>
                <a:path w="4004309" h="6682105">
                  <a:moveTo>
                    <a:pt x="0" y="3861662"/>
                  </a:moveTo>
                  <a:lnTo>
                    <a:pt x="340652" y="3861662"/>
                  </a:lnTo>
                </a:path>
                <a:path w="4004309" h="6682105">
                  <a:moveTo>
                    <a:pt x="3621530" y="3861662"/>
                  </a:moveTo>
                  <a:lnTo>
                    <a:pt x="4004066" y="3861662"/>
                  </a:lnTo>
                </a:path>
                <a:path w="4004309" h="6682105">
                  <a:moveTo>
                    <a:pt x="340652" y="3861662"/>
                  </a:moveTo>
                  <a:lnTo>
                    <a:pt x="399289" y="3861662"/>
                  </a:lnTo>
                </a:path>
                <a:path w="4004309" h="6682105">
                  <a:moveTo>
                    <a:pt x="3423281" y="3861662"/>
                  </a:moveTo>
                  <a:lnTo>
                    <a:pt x="3621530" y="3861662"/>
                  </a:lnTo>
                </a:path>
                <a:path w="4004309" h="6682105">
                  <a:moveTo>
                    <a:pt x="399289" y="3861662"/>
                  </a:moveTo>
                  <a:lnTo>
                    <a:pt x="527732" y="3861662"/>
                  </a:lnTo>
                </a:path>
                <a:path w="4004309" h="6682105">
                  <a:moveTo>
                    <a:pt x="3085420" y="3861662"/>
                  </a:moveTo>
                  <a:lnTo>
                    <a:pt x="3423281" y="3861662"/>
                  </a:lnTo>
                </a:path>
                <a:path w="4004309" h="6682105">
                  <a:moveTo>
                    <a:pt x="527732" y="3861662"/>
                  </a:moveTo>
                  <a:lnTo>
                    <a:pt x="575200" y="3861662"/>
                  </a:lnTo>
                </a:path>
                <a:path w="4004309" h="6682105">
                  <a:moveTo>
                    <a:pt x="1990864" y="3861662"/>
                  </a:moveTo>
                  <a:lnTo>
                    <a:pt x="2457167" y="3861662"/>
                  </a:lnTo>
                </a:path>
                <a:path w="4004309" h="6682105">
                  <a:moveTo>
                    <a:pt x="851631" y="3861662"/>
                  </a:moveTo>
                  <a:lnTo>
                    <a:pt x="1038711" y="3861662"/>
                  </a:lnTo>
                </a:path>
                <a:path w="4004309" h="6682105">
                  <a:moveTo>
                    <a:pt x="1943396" y="3861662"/>
                  </a:moveTo>
                  <a:lnTo>
                    <a:pt x="1990864" y="3861662"/>
                  </a:lnTo>
                </a:path>
                <a:path w="4004309" h="6682105">
                  <a:moveTo>
                    <a:pt x="1479885" y="3861662"/>
                  </a:moveTo>
                  <a:lnTo>
                    <a:pt x="1666964" y="3861662"/>
                  </a:lnTo>
                </a:path>
                <a:path w="4004309" h="6682105">
                  <a:moveTo>
                    <a:pt x="0" y="3892377"/>
                  </a:moveTo>
                  <a:lnTo>
                    <a:pt x="340652" y="3892377"/>
                  </a:lnTo>
                </a:path>
                <a:path w="4004309" h="6682105">
                  <a:moveTo>
                    <a:pt x="3621530" y="3892377"/>
                  </a:moveTo>
                  <a:lnTo>
                    <a:pt x="4004066" y="3892377"/>
                  </a:lnTo>
                </a:path>
                <a:path w="4004309" h="6682105">
                  <a:moveTo>
                    <a:pt x="340652" y="3892377"/>
                  </a:moveTo>
                  <a:lnTo>
                    <a:pt x="399289" y="3892377"/>
                  </a:lnTo>
                </a:path>
                <a:path w="4004309" h="6682105">
                  <a:moveTo>
                    <a:pt x="3423281" y="3892377"/>
                  </a:moveTo>
                  <a:lnTo>
                    <a:pt x="3621530" y="3892377"/>
                  </a:lnTo>
                </a:path>
                <a:path w="4004309" h="6682105">
                  <a:moveTo>
                    <a:pt x="399289" y="3892377"/>
                  </a:moveTo>
                  <a:lnTo>
                    <a:pt x="527732" y="3892377"/>
                  </a:lnTo>
                </a:path>
                <a:path w="4004309" h="6682105">
                  <a:moveTo>
                    <a:pt x="2993277" y="3892377"/>
                  </a:moveTo>
                  <a:lnTo>
                    <a:pt x="3423281" y="3892377"/>
                  </a:lnTo>
                </a:path>
                <a:path w="4004309" h="6682105">
                  <a:moveTo>
                    <a:pt x="527732" y="3892377"/>
                  </a:moveTo>
                  <a:lnTo>
                    <a:pt x="575200" y="3892377"/>
                  </a:lnTo>
                </a:path>
                <a:path w="4004309" h="6682105">
                  <a:moveTo>
                    <a:pt x="1990864" y="3892377"/>
                  </a:moveTo>
                  <a:lnTo>
                    <a:pt x="2552103" y="3892377"/>
                  </a:lnTo>
                </a:path>
                <a:path w="4004309" h="6682105">
                  <a:moveTo>
                    <a:pt x="851631" y="3892377"/>
                  </a:moveTo>
                  <a:lnTo>
                    <a:pt x="1038711" y="3892377"/>
                  </a:lnTo>
                </a:path>
                <a:path w="4004309" h="6682105">
                  <a:moveTo>
                    <a:pt x="1943396" y="3892377"/>
                  </a:moveTo>
                  <a:lnTo>
                    <a:pt x="1990864" y="3892377"/>
                  </a:lnTo>
                </a:path>
                <a:path w="4004309" h="6682105">
                  <a:moveTo>
                    <a:pt x="1479885" y="3892377"/>
                  </a:moveTo>
                  <a:lnTo>
                    <a:pt x="1666964" y="3892377"/>
                  </a:lnTo>
                </a:path>
                <a:path w="4004309" h="6682105">
                  <a:moveTo>
                    <a:pt x="0" y="3923091"/>
                  </a:moveTo>
                  <a:lnTo>
                    <a:pt x="340652" y="3923091"/>
                  </a:lnTo>
                </a:path>
                <a:path w="4004309" h="6682105">
                  <a:moveTo>
                    <a:pt x="3621530" y="3923091"/>
                  </a:moveTo>
                  <a:lnTo>
                    <a:pt x="4004066" y="3923091"/>
                  </a:lnTo>
                </a:path>
                <a:path w="4004309" h="6682105">
                  <a:moveTo>
                    <a:pt x="340652" y="3923091"/>
                  </a:moveTo>
                  <a:lnTo>
                    <a:pt x="399289" y="3923091"/>
                  </a:lnTo>
                </a:path>
                <a:path w="4004309" h="6682105">
                  <a:moveTo>
                    <a:pt x="3423281" y="3923091"/>
                  </a:moveTo>
                  <a:lnTo>
                    <a:pt x="3621530" y="3923091"/>
                  </a:lnTo>
                </a:path>
                <a:path w="4004309" h="6682105">
                  <a:moveTo>
                    <a:pt x="399289" y="3923091"/>
                  </a:moveTo>
                  <a:lnTo>
                    <a:pt x="527732" y="3923091"/>
                  </a:lnTo>
                </a:path>
                <a:path w="4004309" h="6682105">
                  <a:moveTo>
                    <a:pt x="2993277" y="3923091"/>
                  </a:moveTo>
                  <a:lnTo>
                    <a:pt x="3423281" y="3923091"/>
                  </a:lnTo>
                </a:path>
                <a:path w="4004309" h="6682105">
                  <a:moveTo>
                    <a:pt x="527732" y="3923091"/>
                  </a:moveTo>
                  <a:lnTo>
                    <a:pt x="575200" y="3923091"/>
                  </a:lnTo>
                </a:path>
                <a:path w="4004309" h="6682105">
                  <a:moveTo>
                    <a:pt x="1990864" y="3923091"/>
                  </a:moveTo>
                  <a:lnTo>
                    <a:pt x="2552103" y="3923091"/>
                  </a:lnTo>
                </a:path>
                <a:path w="4004309" h="6682105">
                  <a:moveTo>
                    <a:pt x="851631" y="3923091"/>
                  </a:moveTo>
                  <a:lnTo>
                    <a:pt x="1038711" y="3923091"/>
                  </a:lnTo>
                </a:path>
                <a:path w="4004309" h="6682105">
                  <a:moveTo>
                    <a:pt x="1943396" y="3923091"/>
                  </a:moveTo>
                  <a:lnTo>
                    <a:pt x="1990864" y="3923091"/>
                  </a:lnTo>
                </a:path>
                <a:path w="4004309" h="6682105">
                  <a:moveTo>
                    <a:pt x="1479885" y="3923091"/>
                  </a:moveTo>
                  <a:lnTo>
                    <a:pt x="1666964" y="3923091"/>
                  </a:lnTo>
                </a:path>
                <a:path w="4004309" h="6682105">
                  <a:moveTo>
                    <a:pt x="0" y="3956598"/>
                  </a:moveTo>
                  <a:lnTo>
                    <a:pt x="340652" y="3956598"/>
                  </a:lnTo>
                </a:path>
                <a:path w="4004309" h="6682105">
                  <a:moveTo>
                    <a:pt x="3621530" y="3956598"/>
                  </a:moveTo>
                  <a:lnTo>
                    <a:pt x="4004066" y="3956598"/>
                  </a:lnTo>
                </a:path>
                <a:path w="4004309" h="6682105">
                  <a:moveTo>
                    <a:pt x="340652" y="3956598"/>
                  </a:moveTo>
                  <a:lnTo>
                    <a:pt x="399289" y="3956598"/>
                  </a:lnTo>
                </a:path>
                <a:path w="4004309" h="6682105">
                  <a:moveTo>
                    <a:pt x="3423281" y="3956598"/>
                  </a:moveTo>
                  <a:lnTo>
                    <a:pt x="3621530" y="3956598"/>
                  </a:lnTo>
                </a:path>
                <a:path w="4004309" h="6682105">
                  <a:moveTo>
                    <a:pt x="399289" y="3956598"/>
                  </a:moveTo>
                  <a:lnTo>
                    <a:pt x="527732" y="3956598"/>
                  </a:lnTo>
                </a:path>
                <a:path w="4004309" h="6682105">
                  <a:moveTo>
                    <a:pt x="2993277" y="3956598"/>
                  </a:moveTo>
                  <a:lnTo>
                    <a:pt x="3423281" y="3956598"/>
                  </a:lnTo>
                </a:path>
                <a:path w="4004309" h="6682105">
                  <a:moveTo>
                    <a:pt x="527732" y="3956598"/>
                  </a:moveTo>
                  <a:lnTo>
                    <a:pt x="575200" y="3956598"/>
                  </a:lnTo>
                </a:path>
                <a:path w="4004309" h="6682105">
                  <a:moveTo>
                    <a:pt x="1990864" y="3956598"/>
                  </a:moveTo>
                  <a:lnTo>
                    <a:pt x="2552103" y="3956598"/>
                  </a:lnTo>
                </a:path>
                <a:path w="4004309" h="6682105">
                  <a:moveTo>
                    <a:pt x="851631" y="3956598"/>
                  </a:moveTo>
                  <a:lnTo>
                    <a:pt x="1038711" y="3956598"/>
                  </a:lnTo>
                </a:path>
                <a:path w="4004309" h="6682105">
                  <a:moveTo>
                    <a:pt x="1943396" y="3956598"/>
                  </a:moveTo>
                  <a:lnTo>
                    <a:pt x="1990864" y="3956598"/>
                  </a:lnTo>
                </a:path>
                <a:path w="4004309" h="6682105">
                  <a:moveTo>
                    <a:pt x="1479885" y="3956598"/>
                  </a:moveTo>
                  <a:lnTo>
                    <a:pt x="1666964" y="3956598"/>
                  </a:lnTo>
                </a:path>
                <a:path w="4004309" h="6682105">
                  <a:moveTo>
                    <a:pt x="0" y="3987313"/>
                  </a:moveTo>
                  <a:lnTo>
                    <a:pt x="340652" y="3987313"/>
                  </a:lnTo>
                </a:path>
                <a:path w="4004309" h="6682105">
                  <a:moveTo>
                    <a:pt x="3621530" y="3987313"/>
                  </a:moveTo>
                  <a:lnTo>
                    <a:pt x="4004066" y="3987313"/>
                  </a:lnTo>
                </a:path>
                <a:path w="4004309" h="6682105">
                  <a:moveTo>
                    <a:pt x="340652" y="3987313"/>
                  </a:moveTo>
                  <a:lnTo>
                    <a:pt x="399289" y="3987313"/>
                  </a:lnTo>
                </a:path>
                <a:path w="4004309" h="6682105">
                  <a:moveTo>
                    <a:pt x="3423281" y="3987313"/>
                  </a:moveTo>
                  <a:lnTo>
                    <a:pt x="3621530" y="3987313"/>
                  </a:lnTo>
                </a:path>
                <a:path w="4004309" h="6682105">
                  <a:moveTo>
                    <a:pt x="399289" y="3987313"/>
                  </a:moveTo>
                  <a:lnTo>
                    <a:pt x="527732" y="3987313"/>
                  </a:lnTo>
                </a:path>
                <a:path w="4004309" h="6682105">
                  <a:moveTo>
                    <a:pt x="2993277" y="3987313"/>
                  </a:moveTo>
                  <a:lnTo>
                    <a:pt x="3423281" y="3987313"/>
                  </a:lnTo>
                </a:path>
                <a:path w="4004309" h="6682105">
                  <a:moveTo>
                    <a:pt x="527732" y="3987313"/>
                  </a:moveTo>
                  <a:lnTo>
                    <a:pt x="575200" y="3987313"/>
                  </a:lnTo>
                </a:path>
                <a:path w="4004309" h="6682105">
                  <a:moveTo>
                    <a:pt x="1990864" y="3987313"/>
                  </a:moveTo>
                  <a:lnTo>
                    <a:pt x="2552103" y="3987313"/>
                  </a:lnTo>
                </a:path>
                <a:path w="4004309" h="6682105">
                  <a:moveTo>
                    <a:pt x="851631" y="3987313"/>
                  </a:moveTo>
                  <a:lnTo>
                    <a:pt x="1038711" y="3987313"/>
                  </a:lnTo>
                </a:path>
                <a:path w="4004309" h="6682105">
                  <a:moveTo>
                    <a:pt x="1943396" y="3987313"/>
                  </a:moveTo>
                  <a:lnTo>
                    <a:pt x="1990864" y="3987313"/>
                  </a:lnTo>
                </a:path>
                <a:path w="4004309" h="6682105">
                  <a:moveTo>
                    <a:pt x="1479885" y="3987313"/>
                  </a:moveTo>
                  <a:lnTo>
                    <a:pt x="1666964" y="3987313"/>
                  </a:lnTo>
                </a:path>
                <a:path w="4004309" h="6682105">
                  <a:moveTo>
                    <a:pt x="0" y="4018027"/>
                  </a:moveTo>
                  <a:lnTo>
                    <a:pt x="340652" y="4018027"/>
                  </a:lnTo>
                </a:path>
                <a:path w="4004309" h="6682105">
                  <a:moveTo>
                    <a:pt x="3621530" y="4018027"/>
                  </a:moveTo>
                  <a:lnTo>
                    <a:pt x="4004066" y="4018027"/>
                  </a:lnTo>
                </a:path>
                <a:path w="4004309" h="6682105">
                  <a:moveTo>
                    <a:pt x="340652" y="4018027"/>
                  </a:moveTo>
                  <a:lnTo>
                    <a:pt x="399289" y="4018027"/>
                  </a:lnTo>
                </a:path>
                <a:path w="4004309" h="6682105">
                  <a:moveTo>
                    <a:pt x="3423281" y="4018027"/>
                  </a:moveTo>
                  <a:lnTo>
                    <a:pt x="3621530" y="4018027"/>
                  </a:lnTo>
                </a:path>
                <a:path w="4004309" h="6682105">
                  <a:moveTo>
                    <a:pt x="399289" y="4018027"/>
                  </a:moveTo>
                  <a:lnTo>
                    <a:pt x="527732" y="4018027"/>
                  </a:lnTo>
                </a:path>
                <a:path w="4004309" h="6682105">
                  <a:moveTo>
                    <a:pt x="2993277" y="4018027"/>
                  </a:moveTo>
                  <a:lnTo>
                    <a:pt x="3423281" y="4018027"/>
                  </a:lnTo>
                </a:path>
                <a:path w="4004309" h="6682105">
                  <a:moveTo>
                    <a:pt x="527732" y="4018027"/>
                  </a:moveTo>
                  <a:lnTo>
                    <a:pt x="575200" y="4018027"/>
                  </a:lnTo>
                </a:path>
                <a:path w="4004309" h="6682105">
                  <a:moveTo>
                    <a:pt x="1990864" y="4018027"/>
                  </a:moveTo>
                  <a:lnTo>
                    <a:pt x="2552103" y="4018027"/>
                  </a:lnTo>
                </a:path>
                <a:path w="4004309" h="6682105">
                  <a:moveTo>
                    <a:pt x="851631" y="4018027"/>
                  </a:moveTo>
                  <a:lnTo>
                    <a:pt x="1038711" y="4018027"/>
                  </a:lnTo>
                </a:path>
                <a:path w="4004309" h="6682105">
                  <a:moveTo>
                    <a:pt x="1943396" y="4018027"/>
                  </a:moveTo>
                  <a:lnTo>
                    <a:pt x="1990864" y="4018027"/>
                  </a:lnTo>
                </a:path>
                <a:path w="4004309" h="6682105">
                  <a:moveTo>
                    <a:pt x="1479885" y="4018027"/>
                  </a:moveTo>
                  <a:lnTo>
                    <a:pt x="1666964" y="4018027"/>
                  </a:lnTo>
                </a:path>
                <a:path w="4004309" h="6682105">
                  <a:moveTo>
                    <a:pt x="0" y="4048742"/>
                  </a:moveTo>
                  <a:lnTo>
                    <a:pt x="340652" y="4048742"/>
                  </a:lnTo>
                </a:path>
                <a:path w="4004309" h="6682105">
                  <a:moveTo>
                    <a:pt x="3621530" y="4048742"/>
                  </a:moveTo>
                  <a:lnTo>
                    <a:pt x="4004066" y="4048742"/>
                  </a:lnTo>
                </a:path>
                <a:path w="4004309" h="6682105">
                  <a:moveTo>
                    <a:pt x="340652" y="4048742"/>
                  </a:moveTo>
                  <a:lnTo>
                    <a:pt x="399289" y="4048742"/>
                  </a:lnTo>
                </a:path>
                <a:path w="4004309" h="6682105">
                  <a:moveTo>
                    <a:pt x="3423281" y="4048742"/>
                  </a:moveTo>
                  <a:lnTo>
                    <a:pt x="3621530" y="4048742"/>
                  </a:lnTo>
                </a:path>
                <a:path w="4004309" h="6682105">
                  <a:moveTo>
                    <a:pt x="399289" y="4048742"/>
                  </a:moveTo>
                  <a:lnTo>
                    <a:pt x="527732" y="4048742"/>
                  </a:lnTo>
                </a:path>
                <a:path w="4004309" h="6682105">
                  <a:moveTo>
                    <a:pt x="2993277" y="4048742"/>
                  </a:moveTo>
                  <a:lnTo>
                    <a:pt x="3423281" y="4048742"/>
                  </a:lnTo>
                </a:path>
                <a:path w="4004309" h="6682105">
                  <a:moveTo>
                    <a:pt x="527732" y="4048742"/>
                  </a:moveTo>
                  <a:lnTo>
                    <a:pt x="575200" y="4048742"/>
                  </a:lnTo>
                </a:path>
                <a:path w="4004309" h="6682105">
                  <a:moveTo>
                    <a:pt x="1990864" y="4048742"/>
                  </a:moveTo>
                  <a:lnTo>
                    <a:pt x="2552103" y="4048742"/>
                  </a:lnTo>
                </a:path>
                <a:path w="4004309" h="6682105">
                  <a:moveTo>
                    <a:pt x="851631" y="4048742"/>
                  </a:moveTo>
                  <a:lnTo>
                    <a:pt x="1038711" y="4048742"/>
                  </a:lnTo>
                </a:path>
                <a:path w="4004309" h="6682105">
                  <a:moveTo>
                    <a:pt x="1943396" y="4048742"/>
                  </a:moveTo>
                  <a:lnTo>
                    <a:pt x="1990864" y="4048742"/>
                  </a:lnTo>
                </a:path>
                <a:path w="4004309" h="6682105">
                  <a:moveTo>
                    <a:pt x="1479885" y="4048742"/>
                  </a:moveTo>
                  <a:lnTo>
                    <a:pt x="1666964" y="4048742"/>
                  </a:lnTo>
                </a:path>
                <a:path w="4004309" h="6682105">
                  <a:moveTo>
                    <a:pt x="0" y="4079456"/>
                  </a:moveTo>
                  <a:lnTo>
                    <a:pt x="340652" y="4079456"/>
                  </a:lnTo>
                </a:path>
                <a:path w="4004309" h="6682105">
                  <a:moveTo>
                    <a:pt x="3621530" y="4079456"/>
                  </a:moveTo>
                  <a:lnTo>
                    <a:pt x="4004066" y="4079456"/>
                  </a:lnTo>
                </a:path>
                <a:path w="4004309" h="6682105">
                  <a:moveTo>
                    <a:pt x="340652" y="4079456"/>
                  </a:moveTo>
                  <a:lnTo>
                    <a:pt x="399289" y="4079456"/>
                  </a:lnTo>
                </a:path>
                <a:path w="4004309" h="6682105">
                  <a:moveTo>
                    <a:pt x="3423281" y="4079456"/>
                  </a:moveTo>
                  <a:lnTo>
                    <a:pt x="3621530" y="4079456"/>
                  </a:lnTo>
                </a:path>
                <a:path w="4004309" h="6682105">
                  <a:moveTo>
                    <a:pt x="399289" y="4079456"/>
                  </a:moveTo>
                  <a:lnTo>
                    <a:pt x="527732" y="4079456"/>
                  </a:lnTo>
                </a:path>
                <a:path w="4004309" h="6682105">
                  <a:moveTo>
                    <a:pt x="2993277" y="4079456"/>
                  </a:moveTo>
                  <a:lnTo>
                    <a:pt x="3423281" y="4079456"/>
                  </a:lnTo>
                </a:path>
                <a:path w="4004309" h="6682105">
                  <a:moveTo>
                    <a:pt x="527732" y="4079456"/>
                  </a:moveTo>
                  <a:lnTo>
                    <a:pt x="575200" y="4079456"/>
                  </a:lnTo>
                </a:path>
                <a:path w="4004309" h="6682105">
                  <a:moveTo>
                    <a:pt x="1990864" y="4079456"/>
                  </a:moveTo>
                  <a:lnTo>
                    <a:pt x="2552103" y="4079456"/>
                  </a:lnTo>
                </a:path>
                <a:path w="4004309" h="6682105">
                  <a:moveTo>
                    <a:pt x="851631" y="4079456"/>
                  </a:moveTo>
                  <a:lnTo>
                    <a:pt x="1038711" y="4079456"/>
                  </a:lnTo>
                </a:path>
                <a:path w="4004309" h="6682105">
                  <a:moveTo>
                    <a:pt x="1943396" y="4079456"/>
                  </a:moveTo>
                  <a:lnTo>
                    <a:pt x="1990864" y="4079456"/>
                  </a:lnTo>
                </a:path>
                <a:path w="4004309" h="6682105">
                  <a:moveTo>
                    <a:pt x="1479885" y="4079456"/>
                  </a:moveTo>
                  <a:lnTo>
                    <a:pt x="1666964" y="4079456"/>
                  </a:lnTo>
                </a:path>
                <a:path w="4004309" h="6682105">
                  <a:moveTo>
                    <a:pt x="0" y="4110171"/>
                  </a:moveTo>
                  <a:lnTo>
                    <a:pt x="340652" y="4110171"/>
                  </a:lnTo>
                </a:path>
                <a:path w="4004309" h="6682105">
                  <a:moveTo>
                    <a:pt x="3621530" y="4110171"/>
                  </a:moveTo>
                  <a:lnTo>
                    <a:pt x="4004066" y="4110171"/>
                  </a:lnTo>
                </a:path>
                <a:path w="4004309" h="6682105">
                  <a:moveTo>
                    <a:pt x="340652" y="4110171"/>
                  </a:moveTo>
                  <a:lnTo>
                    <a:pt x="399289" y="4110171"/>
                  </a:lnTo>
                </a:path>
                <a:path w="4004309" h="6682105">
                  <a:moveTo>
                    <a:pt x="3423281" y="4110171"/>
                  </a:moveTo>
                  <a:lnTo>
                    <a:pt x="3621530" y="4110171"/>
                  </a:lnTo>
                </a:path>
                <a:path w="4004309" h="6682105">
                  <a:moveTo>
                    <a:pt x="399289" y="4110171"/>
                  </a:moveTo>
                  <a:lnTo>
                    <a:pt x="527732" y="4110171"/>
                  </a:lnTo>
                </a:path>
                <a:path w="4004309" h="6682105">
                  <a:moveTo>
                    <a:pt x="2993277" y="4110171"/>
                  </a:moveTo>
                  <a:lnTo>
                    <a:pt x="3423281" y="4110171"/>
                  </a:lnTo>
                </a:path>
                <a:path w="4004309" h="6682105">
                  <a:moveTo>
                    <a:pt x="527732" y="4110171"/>
                  </a:moveTo>
                  <a:lnTo>
                    <a:pt x="575200" y="4110171"/>
                  </a:lnTo>
                </a:path>
                <a:path w="4004309" h="6682105">
                  <a:moveTo>
                    <a:pt x="1990864" y="4110171"/>
                  </a:moveTo>
                  <a:lnTo>
                    <a:pt x="2552103" y="4110171"/>
                  </a:lnTo>
                </a:path>
                <a:path w="4004309" h="6682105">
                  <a:moveTo>
                    <a:pt x="851631" y="4110171"/>
                  </a:moveTo>
                  <a:lnTo>
                    <a:pt x="1038711" y="4110171"/>
                  </a:lnTo>
                </a:path>
                <a:path w="4004309" h="6682105">
                  <a:moveTo>
                    <a:pt x="1943396" y="4110171"/>
                  </a:moveTo>
                  <a:lnTo>
                    <a:pt x="1990864" y="4110171"/>
                  </a:lnTo>
                </a:path>
                <a:path w="4004309" h="6682105">
                  <a:moveTo>
                    <a:pt x="1479885" y="4110171"/>
                  </a:moveTo>
                  <a:lnTo>
                    <a:pt x="1666964" y="4110171"/>
                  </a:lnTo>
                </a:path>
                <a:path w="4004309" h="6682105">
                  <a:moveTo>
                    <a:pt x="0" y="4140886"/>
                  </a:moveTo>
                  <a:lnTo>
                    <a:pt x="340652" y="4140886"/>
                  </a:lnTo>
                </a:path>
                <a:path w="4004309" h="6682105">
                  <a:moveTo>
                    <a:pt x="3621530" y="4140886"/>
                  </a:moveTo>
                  <a:lnTo>
                    <a:pt x="4004066" y="4140886"/>
                  </a:lnTo>
                </a:path>
                <a:path w="4004309" h="6682105">
                  <a:moveTo>
                    <a:pt x="340652" y="4140886"/>
                  </a:moveTo>
                  <a:lnTo>
                    <a:pt x="399289" y="4140886"/>
                  </a:lnTo>
                </a:path>
                <a:path w="4004309" h="6682105">
                  <a:moveTo>
                    <a:pt x="3423281" y="4140886"/>
                  </a:moveTo>
                  <a:lnTo>
                    <a:pt x="3621530" y="4140886"/>
                  </a:lnTo>
                </a:path>
                <a:path w="4004309" h="6682105">
                  <a:moveTo>
                    <a:pt x="399289" y="4140886"/>
                  </a:moveTo>
                  <a:lnTo>
                    <a:pt x="527732" y="4140886"/>
                  </a:lnTo>
                </a:path>
                <a:path w="4004309" h="6682105">
                  <a:moveTo>
                    <a:pt x="2993277" y="4140886"/>
                  </a:moveTo>
                  <a:lnTo>
                    <a:pt x="3423281" y="4140886"/>
                  </a:lnTo>
                </a:path>
                <a:path w="4004309" h="6682105">
                  <a:moveTo>
                    <a:pt x="527732" y="4140886"/>
                  </a:moveTo>
                  <a:lnTo>
                    <a:pt x="575200" y="4140886"/>
                  </a:lnTo>
                </a:path>
                <a:path w="4004309" h="6682105">
                  <a:moveTo>
                    <a:pt x="1990864" y="4140886"/>
                  </a:moveTo>
                  <a:lnTo>
                    <a:pt x="2552103" y="4140886"/>
                  </a:lnTo>
                </a:path>
                <a:path w="4004309" h="6682105">
                  <a:moveTo>
                    <a:pt x="851631" y="4140886"/>
                  </a:moveTo>
                  <a:lnTo>
                    <a:pt x="1038711" y="4140886"/>
                  </a:lnTo>
                </a:path>
                <a:path w="4004309" h="6682105">
                  <a:moveTo>
                    <a:pt x="1943396" y="4140886"/>
                  </a:moveTo>
                  <a:lnTo>
                    <a:pt x="1990864" y="4140886"/>
                  </a:lnTo>
                </a:path>
                <a:path w="4004309" h="6682105">
                  <a:moveTo>
                    <a:pt x="1479885" y="4140886"/>
                  </a:moveTo>
                  <a:lnTo>
                    <a:pt x="1666964" y="4140886"/>
                  </a:lnTo>
                </a:path>
                <a:path w="4004309" h="6682105">
                  <a:moveTo>
                    <a:pt x="0" y="4171600"/>
                  </a:moveTo>
                  <a:lnTo>
                    <a:pt x="340652" y="4171600"/>
                  </a:lnTo>
                </a:path>
                <a:path w="4004309" h="6682105">
                  <a:moveTo>
                    <a:pt x="3621530" y="4171600"/>
                  </a:moveTo>
                  <a:lnTo>
                    <a:pt x="4004066" y="4171600"/>
                  </a:lnTo>
                </a:path>
                <a:path w="4004309" h="6682105">
                  <a:moveTo>
                    <a:pt x="340652" y="4171600"/>
                  </a:moveTo>
                  <a:lnTo>
                    <a:pt x="399289" y="4171600"/>
                  </a:lnTo>
                </a:path>
                <a:path w="4004309" h="6682105">
                  <a:moveTo>
                    <a:pt x="3423281" y="4171600"/>
                  </a:moveTo>
                  <a:lnTo>
                    <a:pt x="3621530" y="4171600"/>
                  </a:lnTo>
                </a:path>
                <a:path w="4004309" h="6682105">
                  <a:moveTo>
                    <a:pt x="399289" y="4171600"/>
                  </a:moveTo>
                  <a:lnTo>
                    <a:pt x="527732" y="4171600"/>
                  </a:lnTo>
                </a:path>
                <a:path w="4004309" h="6682105">
                  <a:moveTo>
                    <a:pt x="2993277" y="4171600"/>
                  </a:moveTo>
                  <a:lnTo>
                    <a:pt x="3423281" y="4171600"/>
                  </a:lnTo>
                </a:path>
                <a:path w="4004309" h="6682105">
                  <a:moveTo>
                    <a:pt x="527732" y="4171600"/>
                  </a:moveTo>
                  <a:lnTo>
                    <a:pt x="575200" y="4171600"/>
                  </a:lnTo>
                </a:path>
                <a:path w="4004309" h="6682105">
                  <a:moveTo>
                    <a:pt x="1990864" y="4171600"/>
                  </a:moveTo>
                  <a:lnTo>
                    <a:pt x="2552103" y="4171600"/>
                  </a:lnTo>
                </a:path>
                <a:path w="4004309" h="6682105">
                  <a:moveTo>
                    <a:pt x="851631" y="4171600"/>
                  </a:moveTo>
                  <a:lnTo>
                    <a:pt x="1038711" y="4171600"/>
                  </a:lnTo>
                </a:path>
                <a:path w="4004309" h="6682105">
                  <a:moveTo>
                    <a:pt x="1943396" y="4171600"/>
                  </a:moveTo>
                  <a:lnTo>
                    <a:pt x="1990864" y="4171600"/>
                  </a:lnTo>
                </a:path>
                <a:path w="4004309" h="6682105">
                  <a:moveTo>
                    <a:pt x="1479885" y="4171600"/>
                  </a:moveTo>
                  <a:lnTo>
                    <a:pt x="1666964" y="4171600"/>
                  </a:lnTo>
                </a:path>
                <a:path w="4004309" h="6682105">
                  <a:moveTo>
                    <a:pt x="0" y="4202315"/>
                  </a:moveTo>
                  <a:lnTo>
                    <a:pt x="340652" y="4202315"/>
                  </a:lnTo>
                </a:path>
                <a:path w="4004309" h="6682105">
                  <a:moveTo>
                    <a:pt x="3621530" y="4202315"/>
                  </a:moveTo>
                  <a:lnTo>
                    <a:pt x="4004066" y="4202315"/>
                  </a:lnTo>
                </a:path>
                <a:path w="4004309" h="6682105">
                  <a:moveTo>
                    <a:pt x="340652" y="4202315"/>
                  </a:moveTo>
                  <a:lnTo>
                    <a:pt x="399289" y="4202315"/>
                  </a:lnTo>
                </a:path>
                <a:path w="4004309" h="6682105">
                  <a:moveTo>
                    <a:pt x="3423281" y="4202315"/>
                  </a:moveTo>
                  <a:lnTo>
                    <a:pt x="3621530" y="4202315"/>
                  </a:lnTo>
                </a:path>
                <a:path w="4004309" h="6682105">
                  <a:moveTo>
                    <a:pt x="399289" y="4202315"/>
                  </a:moveTo>
                  <a:lnTo>
                    <a:pt x="527732" y="4202315"/>
                  </a:lnTo>
                </a:path>
                <a:path w="4004309" h="6682105">
                  <a:moveTo>
                    <a:pt x="2993277" y="4202315"/>
                  </a:moveTo>
                  <a:lnTo>
                    <a:pt x="3423281" y="4202315"/>
                  </a:lnTo>
                </a:path>
                <a:path w="4004309" h="6682105">
                  <a:moveTo>
                    <a:pt x="527732" y="4202315"/>
                  </a:moveTo>
                  <a:lnTo>
                    <a:pt x="575200" y="4202315"/>
                  </a:lnTo>
                </a:path>
                <a:path w="4004309" h="6682105">
                  <a:moveTo>
                    <a:pt x="1990864" y="4202315"/>
                  </a:moveTo>
                  <a:lnTo>
                    <a:pt x="2552103" y="4202315"/>
                  </a:lnTo>
                </a:path>
                <a:path w="4004309" h="6682105">
                  <a:moveTo>
                    <a:pt x="851631" y="4202315"/>
                  </a:moveTo>
                  <a:lnTo>
                    <a:pt x="1038711" y="4202315"/>
                  </a:lnTo>
                </a:path>
                <a:path w="4004309" h="6682105">
                  <a:moveTo>
                    <a:pt x="1943396" y="4202315"/>
                  </a:moveTo>
                  <a:lnTo>
                    <a:pt x="1990864" y="4202315"/>
                  </a:lnTo>
                </a:path>
                <a:path w="4004309" h="6682105">
                  <a:moveTo>
                    <a:pt x="1479885" y="4202315"/>
                  </a:moveTo>
                  <a:lnTo>
                    <a:pt x="1666964" y="4202315"/>
                  </a:lnTo>
                </a:path>
                <a:path w="4004309" h="6682105">
                  <a:moveTo>
                    <a:pt x="0" y="4235822"/>
                  </a:moveTo>
                  <a:lnTo>
                    <a:pt x="340652" y="4235822"/>
                  </a:lnTo>
                </a:path>
                <a:path w="4004309" h="6682105">
                  <a:moveTo>
                    <a:pt x="3621530" y="4235822"/>
                  </a:moveTo>
                  <a:lnTo>
                    <a:pt x="4004066" y="4235822"/>
                  </a:lnTo>
                </a:path>
                <a:path w="4004309" h="6682105">
                  <a:moveTo>
                    <a:pt x="340652" y="4235822"/>
                  </a:moveTo>
                  <a:lnTo>
                    <a:pt x="399289" y="4235822"/>
                  </a:lnTo>
                </a:path>
                <a:path w="4004309" h="6682105">
                  <a:moveTo>
                    <a:pt x="3423281" y="4235822"/>
                  </a:moveTo>
                  <a:lnTo>
                    <a:pt x="3621530" y="4235822"/>
                  </a:lnTo>
                </a:path>
                <a:path w="4004309" h="6682105">
                  <a:moveTo>
                    <a:pt x="399289" y="4235822"/>
                  </a:moveTo>
                  <a:lnTo>
                    <a:pt x="527732" y="4235822"/>
                  </a:lnTo>
                </a:path>
                <a:path w="4004309" h="6682105">
                  <a:moveTo>
                    <a:pt x="2993277" y="4235822"/>
                  </a:moveTo>
                  <a:lnTo>
                    <a:pt x="3423281" y="4235822"/>
                  </a:lnTo>
                </a:path>
                <a:path w="4004309" h="6682105">
                  <a:moveTo>
                    <a:pt x="1990864" y="4235822"/>
                  </a:moveTo>
                  <a:lnTo>
                    <a:pt x="2552103" y="4235822"/>
                  </a:lnTo>
                </a:path>
                <a:path w="4004309" h="6682105">
                  <a:moveTo>
                    <a:pt x="0" y="4266536"/>
                  </a:moveTo>
                  <a:lnTo>
                    <a:pt x="340652" y="4266536"/>
                  </a:lnTo>
                </a:path>
                <a:path w="4004309" h="6682105">
                  <a:moveTo>
                    <a:pt x="3621530" y="4266536"/>
                  </a:moveTo>
                  <a:lnTo>
                    <a:pt x="4004066" y="4266536"/>
                  </a:lnTo>
                </a:path>
                <a:path w="4004309" h="6682105">
                  <a:moveTo>
                    <a:pt x="340652" y="4266536"/>
                  </a:moveTo>
                  <a:lnTo>
                    <a:pt x="399289" y="4266536"/>
                  </a:lnTo>
                </a:path>
                <a:path w="4004309" h="6682105">
                  <a:moveTo>
                    <a:pt x="3423281" y="4266536"/>
                  </a:moveTo>
                  <a:lnTo>
                    <a:pt x="3621530" y="4266536"/>
                  </a:lnTo>
                </a:path>
                <a:path w="4004309" h="6682105">
                  <a:moveTo>
                    <a:pt x="399289" y="4266536"/>
                  </a:moveTo>
                  <a:lnTo>
                    <a:pt x="527732" y="4266536"/>
                  </a:lnTo>
                </a:path>
                <a:path w="4004309" h="6682105">
                  <a:moveTo>
                    <a:pt x="2993277" y="4266536"/>
                  </a:moveTo>
                  <a:lnTo>
                    <a:pt x="3423281" y="4266536"/>
                  </a:lnTo>
                </a:path>
                <a:path w="4004309" h="6682105">
                  <a:moveTo>
                    <a:pt x="527732" y="4266536"/>
                  </a:moveTo>
                  <a:lnTo>
                    <a:pt x="575200" y="4266536"/>
                  </a:lnTo>
                </a:path>
                <a:path w="4004309" h="6682105">
                  <a:moveTo>
                    <a:pt x="1990864" y="4266536"/>
                  </a:moveTo>
                  <a:lnTo>
                    <a:pt x="2552103" y="4266536"/>
                  </a:lnTo>
                </a:path>
                <a:path w="4004309" h="6682105">
                  <a:moveTo>
                    <a:pt x="851631" y="4266536"/>
                  </a:moveTo>
                  <a:lnTo>
                    <a:pt x="1038711" y="4266536"/>
                  </a:lnTo>
                </a:path>
                <a:path w="4004309" h="6682105">
                  <a:moveTo>
                    <a:pt x="1943396" y="4266536"/>
                  </a:moveTo>
                  <a:lnTo>
                    <a:pt x="1990864" y="4266536"/>
                  </a:lnTo>
                </a:path>
                <a:path w="4004309" h="6682105">
                  <a:moveTo>
                    <a:pt x="1479885" y="4266536"/>
                  </a:moveTo>
                  <a:lnTo>
                    <a:pt x="1666964" y="4266536"/>
                  </a:lnTo>
                </a:path>
                <a:path w="4004309" h="6682105">
                  <a:moveTo>
                    <a:pt x="0" y="4297251"/>
                  </a:moveTo>
                  <a:lnTo>
                    <a:pt x="340652" y="4297251"/>
                  </a:lnTo>
                </a:path>
                <a:path w="4004309" h="6682105">
                  <a:moveTo>
                    <a:pt x="3621530" y="4297251"/>
                  </a:moveTo>
                  <a:lnTo>
                    <a:pt x="4004066" y="4297251"/>
                  </a:lnTo>
                </a:path>
                <a:path w="4004309" h="6682105">
                  <a:moveTo>
                    <a:pt x="340652" y="4297251"/>
                  </a:moveTo>
                  <a:lnTo>
                    <a:pt x="399289" y="4297251"/>
                  </a:lnTo>
                </a:path>
                <a:path w="4004309" h="6682105">
                  <a:moveTo>
                    <a:pt x="3423281" y="4297251"/>
                  </a:moveTo>
                  <a:lnTo>
                    <a:pt x="3621530" y="4297251"/>
                  </a:lnTo>
                </a:path>
                <a:path w="4004309" h="6682105">
                  <a:moveTo>
                    <a:pt x="399289" y="4297251"/>
                  </a:moveTo>
                  <a:lnTo>
                    <a:pt x="527732" y="4297251"/>
                  </a:lnTo>
                </a:path>
                <a:path w="4004309" h="6682105">
                  <a:moveTo>
                    <a:pt x="2993277" y="4297251"/>
                  </a:moveTo>
                  <a:lnTo>
                    <a:pt x="3423281" y="4297251"/>
                  </a:lnTo>
                </a:path>
                <a:path w="4004309" h="6682105">
                  <a:moveTo>
                    <a:pt x="527732" y="4297251"/>
                  </a:moveTo>
                  <a:lnTo>
                    <a:pt x="575200" y="4297251"/>
                  </a:lnTo>
                </a:path>
                <a:path w="4004309" h="6682105">
                  <a:moveTo>
                    <a:pt x="1990864" y="4297251"/>
                  </a:moveTo>
                  <a:lnTo>
                    <a:pt x="2552103" y="4297251"/>
                  </a:lnTo>
                </a:path>
                <a:path w="4004309" h="6682105">
                  <a:moveTo>
                    <a:pt x="851631" y="4297251"/>
                  </a:moveTo>
                  <a:lnTo>
                    <a:pt x="1038711" y="4297251"/>
                  </a:lnTo>
                </a:path>
                <a:path w="4004309" h="6682105">
                  <a:moveTo>
                    <a:pt x="1943396" y="4297251"/>
                  </a:moveTo>
                  <a:lnTo>
                    <a:pt x="1990864" y="4297251"/>
                  </a:lnTo>
                </a:path>
                <a:path w="4004309" h="6682105">
                  <a:moveTo>
                    <a:pt x="1479885" y="4297251"/>
                  </a:moveTo>
                  <a:lnTo>
                    <a:pt x="1666964" y="4297251"/>
                  </a:lnTo>
                </a:path>
                <a:path w="4004309" h="6682105">
                  <a:moveTo>
                    <a:pt x="0" y="4327965"/>
                  </a:moveTo>
                  <a:lnTo>
                    <a:pt x="340652" y="4327965"/>
                  </a:lnTo>
                </a:path>
                <a:path w="4004309" h="6682105">
                  <a:moveTo>
                    <a:pt x="3507048" y="4327965"/>
                  </a:moveTo>
                  <a:lnTo>
                    <a:pt x="3593607" y="4327965"/>
                  </a:lnTo>
                </a:path>
                <a:path w="4004309" h="6682105">
                  <a:moveTo>
                    <a:pt x="340652" y="4327965"/>
                  </a:moveTo>
                  <a:lnTo>
                    <a:pt x="399289" y="4327965"/>
                  </a:lnTo>
                </a:path>
                <a:path w="4004309" h="6682105">
                  <a:moveTo>
                    <a:pt x="3423281" y="4327965"/>
                  </a:moveTo>
                  <a:lnTo>
                    <a:pt x="3501463" y="4327965"/>
                  </a:lnTo>
                </a:path>
                <a:path w="4004309" h="6682105">
                  <a:moveTo>
                    <a:pt x="399289" y="4327965"/>
                  </a:moveTo>
                  <a:lnTo>
                    <a:pt x="527732" y="4327965"/>
                  </a:lnTo>
                </a:path>
                <a:path w="4004309" h="6682105">
                  <a:moveTo>
                    <a:pt x="3319968" y="4327965"/>
                  </a:moveTo>
                  <a:lnTo>
                    <a:pt x="3406527" y="4327965"/>
                  </a:lnTo>
                </a:path>
                <a:path w="4004309" h="6682105">
                  <a:moveTo>
                    <a:pt x="527732" y="4327965"/>
                  </a:moveTo>
                  <a:lnTo>
                    <a:pt x="575200" y="4327965"/>
                  </a:lnTo>
                </a:path>
                <a:path w="4004309" h="6682105">
                  <a:moveTo>
                    <a:pt x="3227824" y="4327965"/>
                  </a:moveTo>
                  <a:lnTo>
                    <a:pt x="3314384" y="4327965"/>
                  </a:lnTo>
                </a:path>
                <a:path w="4004309" h="6682105">
                  <a:moveTo>
                    <a:pt x="851631" y="4327965"/>
                  </a:moveTo>
                  <a:lnTo>
                    <a:pt x="1038711" y="4327965"/>
                  </a:lnTo>
                </a:path>
                <a:path w="4004309" h="6682105">
                  <a:moveTo>
                    <a:pt x="3132888" y="4327965"/>
                  </a:moveTo>
                  <a:lnTo>
                    <a:pt x="3222240" y="4327965"/>
                  </a:lnTo>
                </a:path>
                <a:path w="4004309" h="6682105">
                  <a:moveTo>
                    <a:pt x="1479885" y="4327965"/>
                  </a:moveTo>
                  <a:lnTo>
                    <a:pt x="1666964" y="4327965"/>
                  </a:lnTo>
                </a:path>
                <a:path w="4004309" h="6682105">
                  <a:moveTo>
                    <a:pt x="3040745" y="4327965"/>
                  </a:moveTo>
                  <a:lnTo>
                    <a:pt x="3127304" y="4327965"/>
                  </a:lnTo>
                </a:path>
                <a:path w="4004309" h="6682105">
                  <a:moveTo>
                    <a:pt x="1943396" y="4327965"/>
                  </a:moveTo>
                  <a:lnTo>
                    <a:pt x="1990864" y="4327965"/>
                  </a:lnTo>
                </a:path>
                <a:path w="4004309" h="6682105">
                  <a:moveTo>
                    <a:pt x="2993277" y="4327965"/>
                  </a:moveTo>
                  <a:lnTo>
                    <a:pt x="3035160" y="4327965"/>
                  </a:lnTo>
                </a:path>
                <a:path w="4004309" h="6682105">
                  <a:moveTo>
                    <a:pt x="1990864" y="4327965"/>
                  </a:moveTo>
                  <a:lnTo>
                    <a:pt x="2476713" y="4327965"/>
                  </a:lnTo>
                </a:path>
                <a:path w="4004309" h="6682105">
                  <a:moveTo>
                    <a:pt x="2482297" y="4327965"/>
                  </a:moveTo>
                  <a:lnTo>
                    <a:pt x="2552103" y="4327965"/>
                  </a:lnTo>
                </a:path>
                <a:path w="4004309" h="6682105">
                  <a:moveTo>
                    <a:pt x="0" y="4358680"/>
                  </a:moveTo>
                  <a:lnTo>
                    <a:pt x="340652" y="4358680"/>
                  </a:lnTo>
                </a:path>
                <a:path w="4004309" h="6682105">
                  <a:moveTo>
                    <a:pt x="3507048" y="4358680"/>
                  </a:moveTo>
                  <a:lnTo>
                    <a:pt x="3593607" y="4358680"/>
                  </a:lnTo>
                </a:path>
                <a:path w="4004309" h="6682105">
                  <a:moveTo>
                    <a:pt x="340652" y="4358680"/>
                  </a:moveTo>
                  <a:lnTo>
                    <a:pt x="399289" y="4358680"/>
                  </a:lnTo>
                </a:path>
                <a:path w="4004309" h="6682105">
                  <a:moveTo>
                    <a:pt x="3423281" y="4358680"/>
                  </a:moveTo>
                  <a:lnTo>
                    <a:pt x="3501463" y="4358680"/>
                  </a:lnTo>
                </a:path>
                <a:path w="4004309" h="6682105">
                  <a:moveTo>
                    <a:pt x="399289" y="4358680"/>
                  </a:moveTo>
                  <a:lnTo>
                    <a:pt x="527732" y="4358680"/>
                  </a:lnTo>
                </a:path>
                <a:path w="4004309" h="6682105">
                  <a:moveTo>
                    <a:pt x="3319968" y="4358680"/>
                  </a:moveTo>
                  <a:lnTo>
                    <a:pt x="3406527" y="4358680"/>
                  </a:lnTo>
                </a:path>
                <a:path w="4004309" h="6682105">
                  <a:moveTo>
                    <a:pt x="527732" y="4358680"/>
                  </a:moveTo>
                  <a:lnTo>
                    <a:pt x="575200" y="4358680"/>
                  </a:lnTo>
                </a:path>
                <a:path w="4004309" h="6682105">
                  <a:moveTo>
                    <a:pt x="3227824" y="4358680"/>
                  </a:moveTo>
                  <a:lnTo>
                    <a:pt x="3314384" y="4358680"/>
                  </a:lnTo>
                </a:path>
                <a:path w="4004309" h="6682105">
                  <a:moveTo>
                    <a:pt x="851631" y="4358680"/>
                  </a:moveTo>
                  <a:lnTo>
                    <a:pt x="1038711" y="4358680"/>
                  </a:lnTo>
                </a:path>
                <a:path w="4004309" h="6682105">
                  <a:moveTo>
                    <a:pt x="3132888" y="4358680"/>
                  </a:moveTo>
                  <a:lnTo>
                    <a:pt x="3222240" y="4358680"/>
                  </a:lnTo>
                </a:path>
                <a:path w="4004309" h="6682105">
                  <a:moveTo>
                    <a:pt x="1479885" y="4358680"/>
                  </a:moveTo>
                  <a:lnTo>
                    <a:pt x="1666964" y="4358680"/>
                  </a:lnTo>
                </a:path>
                <a:path w="4004309" h="6682105">
                  <a:moveTo>
                    <a:pt x="3040745" y="4358680"/>
                  </a:moveTo>
                  <a:lnTo>
                    <a:pt x="3127304" y="4358680"/>
                  </a:lnTo>
                </a:path>
                <a:path w="4004309" h="6682105">
                  <a:moveTo>
                    <a:pt x="1943396" y="4358680"/>
                  </a:moveTo>
                  <a:lnTo>
                    <a:pt x="1990864" y="4358680"/>
                  </a:lnTo>
                </a:path>
                <a:path w="4004309" h="6682105">
                  <a:moveTo>
                    <a:pt x="2993277" y="4358680"/>
                  </a:moveTo>
                  <a:lnTo>
                    <a:pt x="3035160" y="4358680"/>
                  </a:lnTo>
                </a:path>
                <a:path w="4004309" h="6682105">
                  <a:moveTo>
                    <a:pt x="1990864" y="4358680"/>
                  </a:moveTo>
                  <a:lnTo>
                    <a:pt x="2476713" y="4358680"/>
                  </a:lnTo>
                </a:path>
                <a:path w="4004309" h="6682105">
                  <a:moveTo>
                    <a:pt x="2482297" y="4358680"/>
                  </a:moveTo>
                  <a:lnTo>
                    <a:pt x="2552103" y="4358680"/>
                  </a:lnTo>
                </a:path>
                <a:path w="4004309" h="6682105">
                  <a:moveTo>
                    <a:pt x="0" y="4389395"/>
                  </a:moveTo>
                  <a:lnTo>
                    <a:pt x="340652" y="4389395"/>
                  </a:lnTo>
                </a:path>
                <a:path w="4004309" h="6682105">
                  <a:moveTo>
                    <a:pt x="3507048" y="4389395"/>
                  </a:moveTo>
                  <a:lnTo>
                    <a:pt x="3593607" y="4389395"/>
                  </a:lnTo>
                </a:path>
                <a:path w="4004309" h="6682105">
                  <a:moveTo>
                    <a:pt x="340652" y="4389395"/>
                  </a:moveTo>
                  <a:lnTo>
                    <a:pt x="399289" y="4389395"/>
                  </a:lnTo>
                </a:path>
                <a:path w="4004309" h="6682105">
                  <a:moveTo>
                    <a:pt x="3423281" y="4389395"/>
                  </a:moveTo>
                  <a:lnTo>
                    <a:pt x="3501463" y="4389395"/>
                  </a:lnTo>
                </a:path>
                <a:path w="4004309" h="6682105">
                  <a:moveTo>
                    <a:pt x="399289" y="4389395"/>
                  </a:moveTo>
                  <a:lnTo>
                    <a:pt x="527732" y="4389395"/>
                  </a:lnTo>
                </a:path>
                <a:path w="4004309" h="6682105">
                  <a:moveTo>
                    <a:pt x="3319968" y="4389395"/>
                  </a:moveTo>
                  <a:lnTo>
                    <a:pt x="3406527" y="4389395"/>
                  </a:lnTo>
                </a:path>
                <a:path w="4004309" h="6682105">
                  <a:moveTo>
                    <a:pt x="527732" y="4389395"/>
                  </a:moveTo>
                  <a:lnTo>
                    <a:pt x="575200" y="4389395"/>
                  </a:lnTo>
                </a:path>
                <a:path w="4004309" h="6682105">
                  <a:moveTo>
                    <a:pt x="3227824" y="4389395"/>
                  </a:moveTo>
                  <a:lnTo>
                    <a:pt x="3314384" y="4389395"/>
                  </a:lnTo>
                </a:path>
                <a:path w="4004309" h="6682105">
                  <a:moveTo>
                    <a:pt x="851631" y="4389395"/>
                  </a:moveTo>
                  <a:lnTo>
                    <a:pt x="1038711" y="4389395"/>
                  </a:lnTo>
                </a:path>
                <a:path w="4004309" h="6682105">
                  <a:moveTo>
                    <a:pt x="3132888" y="4389395"/>
                  </a:moveTo>
                  <a:lnTo>
                    <a:pt x="3222240" y="4389395"/>
                  </a:lnTo>
                </a:path>
                <a:path w="4004309" h="6682105">
                  <a:moveTo>
                    <a:pt x="1479885" y="4389395"/>
                  </a:moveTo>
                  <a:lnTo>
                    <a:pt x="1666964" y="4389395"/>
                  </a:lnTo>
                </a:path>
                <a:path w="4004309" h="6682105">
                  <a:moveTo>
                    <a:pt x="3040745" y="4389395"/>
                  </a:moveTo>
                  <a:lnTo>
                    <a:pt x="3127304" y="4389395"/>
                  </a:lnTo>
                </a:path>
                <a:path w="4004309" h="6682105">
                  <a:moveTo>
                    <a:pt x="1943396" y="4389395"/>
                  </a:moveTo>
                  <a:lnTo>
                    <a:pt x="1990864" y="4389395"/>
                  </a:lnTo>
                </a:path>
                <a:path w="4004309" h="6682105">
                  <a:moveTo>
                    <a:pt x="2993277" y="4389395"/>
                  </a:moveTo>
                  <a:lnTo>
                    <a:pt x="3035160" y="4389395"/>
                  </a:lnTo>
                </a:path>
                <a:path w="4004309" h="6682105">
                  <a:moveTo>
                    <a:pt x="1990864" y="4389395"/>
                  </a:moveTo>
                  <a:lnTo>
                    <a:pt x="2476713" y="4389395"/>
                  </a:lnTo>
                </a:path>
                <a:path w="4004309" h="6682105">
                  <a:moveTo>
                    <a:pt x="2482297" y="4389395"/>
                  </a:moveTo>
                  <a:lnTo>
                    <a:pt x="2552103" y="4389395"/>
                  </a:lnTo>
                </a:path>
                <a:path w="4004309" h="6682105">
                  <a:moveTo>
                    <a:pt x="0" y="4420109"/>
                  </a:moveTo>
                  <a:lnTo>
                    <a:pt x="340652" y="4420109"/>
                  </a:lnTo>
                </a:path>
                <a:path w="4004309" h="6682105">
                  <a:moveTo>
                    <a:pt x="3507048" y="4420109"/>
                  </a:moveTo>
                  <a:lnTo>
                    <a:pt x="3593607" y="4420109"/>
                  </a:lnTo>
                </a:path>
                <a:path w="4004309" h="6682105">
                  <a:moveTo>
                    <a:pt x="340652" y="4420109"/>
                  </a:moveTo>
                  <a:lnTo>
                    <a:pt x="399289" y="4420109"/>
                  </a:lnTo>
                </a:path>
                <a:path w="4004309" h="6682105">
                  <a:moveTo>
                    <a:pt x="3423281" y="4420109"/>
                  </a:moveTo>
                  <a:lnTo>
                    <a:pt x="3501463" y="4420109"/>
                  </a:lnTo>
                </a:path>
                <a:path w="4004309" h="6682105">
                  <a:moveTo>
                    <a:pt x="399289" y="4420109"/>
                  </a:moveTo>
                  <a:lnTo>
                    <a:pt x="527732" y="4420109"/>
                  </a:lnTo>
                </a:path>
                <a:path w="4004309" h="6682105">
                  <a:moveTo>
                    <a:pt x="3319968" y="4420109"/>
                  </a:moveTo>
                  <a:lnTo>
                    <a:pt x="3406527" y="4420109"/>
                  </a:lnTo>
                </a:path>
                <a:path w="4004309" h="6682105">
                  <a:moveTo>
                    <a:pt x="527732" y="4420109"/>
                  </a:moveTo>
                  <a:lnTo>
                    <a:pt x="575200" y="4420109"/>
                  </a:lnTo>
                </a:path>
                <a:path w="4004309" h="6682105">
                  <a:moveTo>
                    <a:pt x="3227824" y="4420109"/>
                  </a:moveTo>
                  <a:lnTo>
                    <a:pt x="3314384" y="4420109"/>
                  </a:lnTo>
                </a:path>
                <a:path w="4004309" h="6682105">
                  <a:moveTo>
                    <a:pt x="851631" y="4420109"/>
                  </a:moveTo>
                  <a:lnTo>
                    <a:pt x="1038711" y="4420109"/>
                  </a:lnTo>
                </a:path>
                <a:path w="4004309" h="6682105">
                  <a:moveTo>
                    <a:pt x="3132888" y="4420109"/>
                  </a:moveTo>
                  <a:lnTo>
                    <a:pt x="3222240" y="4420109"/>
                  </a:lnTo>
                </a:path>
                <a:path w="4004309" h="6682105">
                  <a:moveTo>
                    <a:pt x="1479885" y="4420109"/>
                  </a:moveTo>
                  <a:lnTo>
                    <a:pt x="1666964" y="4420109"/>
                  </a:lnTo>
                </a:path>
                <a:path w="4004309" h="6682105">
                  <a:moveTo>
                    <a:pt x="3040745" y="4420109"/>
                  </a:moveTo>
                  <a:lnTo>
                    <a:pt x="3127304" y="4420109"/>
                  </a:lnTo>
                </a:path>
                <a:path w="4004309" h="6682105">
                  <a:moveTo>
                    <a:pt x="1943396" y="4420109"/>
                  </a:moveTo>
                  <a:lnTo>
                    <a:pt x="1990864" y="4420109"/>
                  </a:lnTo>
                </a:path>
                <a:path w="4004309" h="6682105">
                  <a:moveTo>
                    <a:pt x="2993277" y="4420109"/>
                  </a:moveTo>
                  <a:lnTo>
                    <a:pt x="3035160" y="4420109"/>
                  </a:lnTo>
                </a:path>
                <a:path w="4004309" h="6682105">
                  <a:moveTo>
                    <a:pt x="1990864" y="4420109"/>
                  </a:moveTo>
                  <a:lnTo>
                    <a:pt x="2476713" y="4420109"/>
                  </a:lnTo>
                </a:path>
                <a:path w="4004309" h="6682105">
                  <a:moveTo>
                    <a:pt x="2482297" y="4420109"/>
                  </a:moveTo>
                  <a:lnTo>
                    <a:pt x="2552103" y="4420109"/>
                  </a:lnTo>
                </a:path>
                <a:path w="4004309" h="6682105">
                  <a:moveTo>
                    <a:pt x="0" y="4450824"/>
                  </a:moveTo>
                  <a:lnTo>
                    <a:pt x="340652" y="4450824"/>
                  </a:lnTo>
                </a:path>
                <a:path w="4004309" h="6682105">
                  <a:moveTo>
                    <a:pt x="3507048" y="4450824"/>
                  </a:moveTo>
                  <a:lnTo>
                    <a:pt x="3593607" y="4450824"/>
                  </a:lnTo>
                </a:path>
                <a:path w="4004309" h="6682105">
                  <a:moveTo>
                    <a:pt x="340652" y="4450824"/>
                  </a:moveTo>
                  <a:lnTo>
                    <a:pt x="399289" y="4450824"/>
                  </a:lnTo>
                </a:path>
                <a:path w="4004309" h="6682105">
                  <a:moveTo>
                    <a:pt x="3423281" y="4450824"/>
                  </a:moveTo>
                  <a:lnTo>
                    <a:pt x="3501463" y="4450824"/>
                  </a:lnTo>
                </a:path>
                <a:path w="4004309" h="6682105">
                  <a:moveTo>
                    <a:pt x="399289" y="4450824"/>
                  </a:moveTo>
                  <a:lnTo>
                    <a:pt x="527732" y="4450824"/>
                  </a:lnTo>
                </a:path>
                <a:path w="4004309" h="6682105">
                  <a:moveTo>
                    <a:pt x="3319968" y="4450824"/>
                  </a:moveTo>
                  <a:lnTo>
                    <a:pt x="3406527" y="4450824"/>
                  </a:lnTo>
                </a:path>
                <a:path w="4004309" h="6682105">
                  <a:moveTo>
                    <a:pt x="527732" y="4450824"/>
                  </a:moveTo>
                  <a:lnTo>
                    <a:pt x="575200" y="4450824"/>
                  </a:lnTo>
                </a:path>
                <a:path w="4004309" h="6682105">
                  <a:moveTo>
                    <a:pt x="3227824" y="4450824"/>
                  </a:moveTo>
                  <a:lnTo>
                    <a:pt x="3314384" y="4450824"/>
                  </a:lnTo>
                </a:path>
                <a:path w="4004309" h="6682105">
                  <a:moveTo>
                    <a:pt x="851631" y="4450824"/>
                  </a:moveTo>
                  <a:lnTo>
                    <a:pt x="1038711" y="4450824"/>
                  </a:lnTo>
                </a:path>
                <a:path w="4004309" h="6682105">
                  <a:moveTo>
                    <a:pt x="3132888" y="4450824"/>
                  </a:moveTo>
                  <a:lnTo>
                    <a:pt x="3222240" y="4450824"/>
                  </a:lnTo>
                </a:path>
                <a:path w="4004309" h="6682105">
                  <a:moveTo>
                    <a:pt x="1479885" y="4450824"/>
                  </a:moveTo>
                  <a:lnTo>
                    <a:pt x="1666964" y="4450824"/>
                  </a:lnTo>
                </a:path>
                <a:path w="4004309" h="6682105">
                  <a:moveTo>
                    <a:pt x="3040745" y="4450824"/>
                  </a:moveTo>
                  <a:lnTo>
                    <a:pt x="3127304" y="4450824"/>
                  </a:lnTo>
                </a:path>
                <a:path w="4004309" h="6682105">
                  <a:moveTo>
                    <a:pt x="1943396" y="4450824"/>
                  </a:moveTo>
                  <a:lnTo>
                    <a:pt x="1990864" y="4450824"/>
                  </a:lnTo>
                </a:path>
                <a:path w="4004309" h="6682105">
                  <a:moveTo>
                    <a:pt x="2993277" y="4450824"/>
                  </a:moveTo>
                  <a:lnTo>
                    <a:pt x="3035160" y="4450824"/>
                  </a:lnTo>
                </a:path>
                <a:path w="4004309" h="6682105">
                  <a:moveTo>
                    <a:pt x="1990864" y="4450824"/>
                  </a:moveTo>
                  <a:lnTo>
                    <a:pt x="2476713" y="4450824"/>
                  </a:lnTo>
                </a:path>
                <a:path w="4004309" h="6682105">
                  <a:moveTo>
                    <a:pt x="2482297" y="4450824"/>
                  </a:moveTo>
                  <a:lnTo>
                    <a:pt x="2552103" y="4450824"/>
                  </a:lnTo>
                </a:path>
                <a:path w="4004309" h="6682105">
                  <a:moveTo>
                    <a:pt x="0" y="4481538"/>
                  </a:moveTo>
                  <a:lnTo>
                    <a:pt x="340652" y="4481538"/>
                  </a:lnTo>
                </a:path>
                <a:path w="4004309" h="6682105">
                  <a:moveTo>
                    <a:pt x="3507048" y="4481538"/>
                  </a:moveTo>
                  <a:lnTo>
                    <a:pt x="3593607" y="4481538"/>
                  </a:lnTo>
                </a:path>
                <a:path w="4004309" h="6682105">
                  <a:moveTo>
                    <a:pt x="340652" y="4481538"/>
                  </a:moveTo>
                  <a:lnTo>
                    <a:pt x="399289" y="4481538"/>
                  </a:lnTo>
                </a:path>
                <a:path w="4004309" h="6682105">
                  <a:moveTo>
                    <a:pt x="3423281" y="4481538"/>
                  </a:moveTo>
                  <a:lnTo>
                    <a:pt x="3501463" y="4481538"/>
                  </a:lnTo>
                </a:path>
                <a:path w="4004309" h="6682105">
                  <a:moveTo>
                    <a:pt x="399289" y="4481538"/>
                  </a:moveTo>
                  <a:lnTo>
                    <a:pt x="527732" y="4481538"/>
                  </a:lnTo>
                </a:path>
                <a:path w="4004309" h="6682105">
                  <a:moveTo>
                    <a:pt x="3319968" y="4481538"/>
                  </a:moveTo>
                  <a:lnTo>
                    <a:pt x="3406527" y="4481538"/>
                  </a:lnTo>
                </a:path>
                <a:path w="4004309" h="6682105">
                  <a:moveTo>
                    <a:pt x="527732" y="4481538"/>
                  </a:moveTo>
                  <a:lnTo>
                    <a:pt x="575200" y="4481538"/>
                  </a:lnTo>
                </a:path>
                <a:path w="4004309" h="6682105">
                  <a:moveTo>
                    <a:pt x="3227824" y="4481538"/>
                  </a:moveTo>
                  <a:lnTo>
                    <a:pt x="3314384" y="4481538"/>
                  </a:lnTo>
                </a:path>
                <a:path w="4004309" h="6682105">
                  <a:moveTo>
                    <a:pt x="851631" y="4481538"/>
                  </a:moveTo>
                  <a:lnTo>
                    <a:pt x="1038711" y="4481538"/>
                  </a:lnTo>
                </a:path>
                <a:path w="4004309" h="6682105">
                  <a:moveTo>
                    <a:pt x="3132888" y="4481538"/>
                  </a:moveTo>
                  <a:lnTo>
                    <a:pt x="3222240" y="4481538"/>
                  </a:lnTo>
                </a:path>
                <a:path w="4004309" h="6682105">
                  <a:moveTo>
                    <a:pt x="1479885" y="4481538"/>
                  </a:moveTo>
                  <a:lnTo>
                    <a:pt x="1666964" y="4481538"/>
                  </a:lnTo>
                </a:path>
                <a:path w="4004309" h="6682105">
                  <a:moveTo>
                    <a:pt x="3040745" y="4481538"/>
                  </a:moveTo>
                  <a:lnTo>
                    <a:pt x="3127304" y="4481538"/>
                  </a:lnTo>
                </a:path>
                <a:path w="4004309" h="6682105">
                  <a:moveTo>
                    <a:pt x="1943396" y="4481538"/>
                  </a:moveTo>
                  <a:lnTo>
                    <a:pt x="1990864" y="4481538"/>
                  </a:lnTo>
                </a:path>
                <a:path w="4004309" h="6682105">
                  <a:moveTo>
                    <a:pt x="2993277" y="4481538"/>
                  </a:moveTo>
                  <a:lnTo>
                    <a:pt x="3035160" y="4481538"/>
                  </a:lnTo>
                </a:path>
                <a:path w="4004309" h="6682105">
                  <a:moveTo>
                    <a:pt x="1990864" y="4481538"/>
                  </a:moveTo>
                  <a:lnTo>
                    <a:pt x="2476713" y="4481538"/>
                  </a:lnTo>
                </a:path>
                <a:path w="4004309" h="6682105">
                  <a:moveTo>
                    <a:pt x="2482297" y="4481538"/>
                  </a:moveTo>
                  <a:lnTo>
                    <a:pt x="2552103" y="4481538"/>
                  </a:lnTo>
                </a:path>
                <a:path w="4004309" h="6682105">
                  <a:moveTo>
                    <a:pt x="0" y="4515045"/>
                  </a:moveTo>
                  <a:lnTo>
                    <a:pt x="340652" y="4515045"/>
                  </a:lnTo>
                </a:path>
                <a:path w="4004309" h="6682105">
                  <a:moveTo>
                    <a:pt x="3507048" y="4515045"/>
                  </a:moveTo>
                  <a:lnTo>
                    <a:pt x="3593607" y="4515045"/>
                  </a:lnTo>
                </a:path>
                <a:path w="4004309" h="6682105">
                  <a:moveTo>
                    <a:pt x="340652" y="4515045"/>
                  </a:moveTo>
                  <a:lnTo>
                    <a:pt x="399289" y="4515045"/>
                  </a:lnTo>
                </a:path>
                <a:path w="4004309" h="6682105">
                  <a:moveTo>
                    <a:pt x="3423281" y="4515045"/>
                  </a:moveTo>
                  <a:lnTo>
                    <a:pt x="3501463" y="4515045"/>
                  </a:lnTo>
                </a:path>
                <a:path w="4004309" h="6682105">
                  <a:moveTo>
                    <a:pt x="399289" y="4515045"/>
                  </a:moveTo>
                  <a:lnTo>
                    <a:pt x="527732" y="4515045"/>
                  </a:lnTo>
                </a:path>
                <a:path w="4004309" h="6682105">
                  <a:moveTo>
                    <a:pt x="3319968" y="4515045"/>
                  </a:moveTo>
                  <a:lnTo>
                    <a:pt x="3406527" y="4515045"/>
                  </a:lnTo>
                </a:path>
                <a:path w="4004309" h="6682105">
                  <a:moveTo>
                    <a:pt x="527732" y="4515045"/>
                  </a:moveTo>
                  <a:lnTo>
                    <a:pt x="575200" y="4515045"/>
                  </a:lnTo>
                </a:path>
                <a:path w="4004309" h="6682105">
                  <a:moveTo>
                    <a:pt x="3227824" y="4515045"/>
                  </a:moveTo>
                  <a:lnTo>
                    <a:pt x="3314384" y="4515045"/>
                  </a:lnTo>
                </a:path>
                <a:path w="4004309" h="6682105">
                  <a:moveTo>
                    <a:pt x="851631" y="4515045"/>
                  </a:moveTo>
                  <a:lnTo>
                    <a:pt x="1038711" y="4515045"/>
                  </a:lnTo>
                </a:path>
                <a:path w="4004309" h="6682105">
                  <a:moveTo>
                    <a:pt x="3132888" y="4515045"/>
                  </a:moveTo>
                  <a:lnTo>
                    <a:pt x="3222240" y="4515045"/>
                  </a:lnTo>
                </a:path>
                <a:path w="4004309" h="6682105">
                  <a:moveTo>
                    <a:pt x="1479885" y="4515045"/>
                  </a:moveTo>
                  <a:lnTo>
                    <a:pt x="1666964" y="4515045"/>
                  </a:lnTo>
                </a:path>
                <a:path w="4004309" h="6682105">
                  <a:moveTo>
                    <a:pt x="3040745" y="4515045"/>
                  </a:moveTo>
                  <a:lnTo>
                    <a:pt x="3127304" y="4515045"/>
                  </a:lnTo>
                </a:path>
                <a:path w="4004309" h="6682105">
                  <a:moveTo>
                    <a:pt x="1943396" y="4515045"/>
                  </a:moveTo>
                  <a:lnTo>
                    <a:pt x="1990864" y="4515045"/>
                  </a:lnTo>
                </a:path>
                <a:path w="4004309" h="6682105">
                  <a:moveTo>
                    <a:pt x="2993277" y="4515045"/>
                  </a:moveTo>
                  <a:lnTo>
                    <a:pt x="3035160" y="4515045"/>
                  </a:lnTo>
                </a:path>
                <a:path w="4004309" h="6682105">
                  <a:moveTo>
                    <a:pt x="1990864" y="4515045"/>
                  </a:moveTo>
                  <a:lnTo>
                    <a:pt x="2476713" y="4515045"/>
                  </a:lnTo>
                </a:path>
                <a:path w="4004309" h="6682105">
                  <a:moveTo>
                    <a:pt x="2482297" y="4515045"/>
                  </a:moveTo>
                  <a:lnTo>
                    <a:pt x="2552103" y="4515045"/>
                  </a:lnTo>
                </a:path>
                <a:path w="4004309" h="6682105">
                  <a:moveTo>
                    <a:pt x="0" y="4545760"/>
                  </a:moveTo>
                  <a:lnTo>
                    <a:pt x="340652" y="4545760"/>
                  </a:lnTo>
                </a:path>
                <a:path w="4004309" h="6682105">
                  <a:moveTo>
                    <a:pt x="3507048" y="4545760"/>
                  </a:moveTo>
                  <a:lnTo>
                    <a:pt x="3593607" y="4545760"/>
                  </a:lnTo>
                </a:path>
                <a:path w="4004309" h="6682105">
                  <a:moveTo>
                    <a:pt x="340652" y="4545760"/>
                  </a:moveTo>
                  <a:lnTo>
                    <a:pt x="399289" y="4545760"/>
                  </a:lnTo>
                </a:path>
                <a:path w="4004309" h="6682105">
                  <a:moveTo>
                    <a:pt x="3423281" y="4545760"/>
                  </a:moveTo>
                  <a:lnTo>
                    <a:pt x="3501463" y="4545760"/>
                  </a:lnTo>
                </a:path>
                <a:path w="4004309" h="6682105">
                  <a:moveTo>
                    <a:pt x="399289" y="4545760"/>
                  </a:moveTo>
                  <a:lnTo>
                    <a:pt x="527732" y="4545760"/>
                  </a:lnTo>
                </a:path>
                <a:path w="4004309" h="6682105">
                  <a:moveTo>
                    <a:pt x="3319968" y="4545760"/>
                  </a:moveTo>
                  <a:lnTo>
                    <a:pt x="3406527" y="4545760"/>
                  </a:lnTo>
                </a:path>
                <a:path w="4004309" h="6682105">
                  <a:moveTo>
                    <a:pt x="527732" y="4545760"/>
                  </a:moveTo>
                  <a:lnTo>
                    <a:pt x="575200" y="4545760"/>
                  </a:lnTo>
                </a:path>
                <a:path w="4004309" h="6682105">
                  <a:moveTo>
                    <a:pt x="3227824" y="4545760"/>
                  </a:moveTo>
                  <a:lnTo>
                    <a:pt x="3314384" y="4545760"/>
                  </a:lnTo>
                </a:path>
                <a:path w="4004309" h="6682105">
                  <a:moveTo>
                    <a:pt x="851631" y="4545760"/>
                  </a:moveTo>
                  <a:lnTo>
                    <a:pt x="1038711" y="4545760"/>
                  </a:lnTo>
                </a:path>
                <a:path w="4004309" h="6682105">
                  <a:moveTo>
                    <a:pt x="3132888" y="4545760"/>
                  </a:moveTo>
                  <a:lnTo>
                    <a:pt x="3222240" y="4545760"/>
                  </a:lnTo>
                </a:path>
                <a:path w="4004309" h="6682105">
                  <a:moveTo>
                    <a:pt x="1479885" y="4545760"/>
                  </a:moveTo>
                  <a:lnTo>
                    <a:pt x="1666964" y="4545760"/>
                  </a:lnTo>
                </a:path>
                <a:path w="4004309" h="6682105">
                  <a:moveTo>
                    <a:pt x="3040745" y="4545760"/>
                  </a:moveTo>
                  <a:lnTo>
                    <a:pt x="3127304" y="4545760"/>
                  </a:lnTo>
                </a:path>
                <a:path w="4004309" h="6682105">
                  <a:moveTo>
                    <a:pt x="1943396" y="4545760"/>
                  </a:moveTo>
                  <a:lnTo>
                    <a:pt x="1990864" y="4545760"/>
                  </a:lnTo>
                </a:path>
                <a:path w="4004309" h="6682105">
                  <a:moveTo>
                    <a:pt x="2993277" y="4545760"/>
                  </a:moveTo>
                  <a:lnTo>
                    <a:pt x="3035160" y="4545760"/>
                  </a:lnTo>
                </a:path>
                <a:path w="4004309" h="6682105">
                  <a:moveTo>
                    <a:pt x="1990864" y="4545760"/>
                  </a:moveTo>
                  <a:lnTo>
                    <a:pt x="2476713" y="4545760"/>
                  </a:lnTo>
                </a:path>
                <a:path w="4004309" h="6682105">
                  <a:moveTo>
                    <a:pt x="2482297" y="4545760"/>
                  </a:moveTo>
                  <a:lnTo>
                    <a:pt x="2552103" y="4545760"/>
                  </a:lnTo>
                </a:path>
                <a:path w="4004309" h="6682105">
                  <a:moveTo>
                    <a:pt x="0" y="4576474"/>
                  </a:moveTo>
                  <a:lnTo>
                    <a:pt x="340652" y="4576474"/>
                  </a:lnTo>
                </a:path>
                <a:path w="4004309" h="6682105">
                  <a:moveTo>
                    <a:pt x="3507048" y="4576474"/>
                  </a:moveTo>
                  <a:lnTo>
                    <a:pt x="3593607" y="4576474"/>
                  </a:lnTo>
                </a:path>
                <a:path w="4004309" h="6682105">
                  <a:moveTo>
                    <a:pt x="340652" y="4576474"/>
                  </a:moveTo>
                  <a:lnTo>
                    <a:pt x="399289" y="4576474"/>
                  </a:lnTo>
                </a:path>
                <a:path w="4004309" h="6682105">
                  <a:moveTo>
                    <a:pt x="3423281" y="4576474"/>
                  </a:moveTo>
                  <a:lnTo>
                    <a:pt x="3501463" y="4576474"/>
                  </a:lnTo>
                </a:path>
                <a:path w="4004309" h="6682105">
                  <a:moveTo>
                    <a:pt x="399289" y="4576474"/>
                  </a:moveTo>
                  <a:lnTo>
                    <a:pt x="527732" y="4576474"/>
                  </a:lnTo>
                </a:path>
                <a:path w="4004309" h="6682105">
                  <a:moveTo>
                    <a:pt x="3319968" y="4576474"/>
                  </a:moveTo>
                  <a:lnTo>
                    <a:pt x="3406527" y="4576474"/>
                  </a:lnTo>
                </a:path>
                <a:path w="4004309" h="6682105">
                  <a:moveTo>
                    <a:pt x="527732" y="4576474"/>
                  </a:moveTo>
                  <a:lnTo>
                    <a:pt x="575200" y="4576474"/>
                  </a:lnTo>
                </a:path>
                <a:path w="4004309" h="6682105">
                  <a:moveTo>
                    <a:pt x="3227824" y="4576474"/>
                  </a:moveTo>
                  <a:lnTo>
                    <a:pt x="3314384" y="4576474"/>
                  </a:lnTo>
                </a:path>
                <a:path w="4004309" h="6682105">
                  <a:moveTo>
                    <a:pt x="851631" y="4576474"/>
                  </a:moveTo>
                  <a:lnTo>
                    <a:pt x="1038711" y="4576474"/>
                  </a:lnTo>
                </a:path>
                <a:path w="4004309" h="6682105">
                  <a:moveTo>
                    <a:pt x="3132888" y="4576474"/>
                  </a:moveTo>
                  <a:lnTo>
                    <a:pt x="3222240" y="4576474"/>
                  </a:lnTo>
                </a:path>
                <a:path w="4004309" h="6682105">
                  <a:moveTo>
                    <a:pt x="1479885" y="4576474"/>
                  </a:moveTo>
                  <a:lnTo>
                    <a:pt x="1666964" y="4576474"/>
                  </a:lnTo>
                </a:path>
                <a:path w="4004309" h="6682105">
                  <a:moveTo>
                    <a:pt x="3040745" y="4576474"/>
                  </a:moveTo>
                  <a:lnTo>
                    <a:pt x="3127304" y="4576474"/>
                  </a:lnTo>
                </a:path>
                <a:path w="4004309" h="6682105">
                  <a:moveTo>
                    <a:pt x="1943396" y="4576474"/>
                  </a:moveTo>
                  <a:lnTo>
                    <a:pt x="1990864" y="4576474"/>
                  </a:lnTo>
                </a:path>
                <a:path w="4004309" h="6682105">
                  <a:moveTo>
                    <a:pt x="2993277" y="4576474"/>
                  </a:moveTo>
                  <a:lnTo>
                    <a:pt x="3035160" y="4576474"/>
                  </a:lnTo>
                </a:path>
                <a:path w="4004309" h="6682105">
                  <a:moveTo>
                    <a:pt x="1990864" y="4576474"/>
                  </a:moveTo>
                  <a:lnTo>
                    <a:pt x="2476713" y="4576474"/>
                  </a:lnTo>
                </a:path>
                <a:path w="4004309" h="6682105">
                  <a:moveTo>
                    <a:pt x="2482297" y="4576474"/>
                  </a:moveTo>
                  <a:lnTo>
                    <a:pt x="2552103" y="4576474"/>
                  </a:lnTo>
                </a:path>
                <a:path w="4004309" h="6682105">
                  <a:moveTo>
                    <a:pt x="0" y="4607189"/>
                  </a:moveTo>
                  <a:lnTo>
                    <a:pt x="340652" y="4607189"/>
                  </a:lnTo>
                </a:path>
                <a:path w="4004309" h="6682105">
                  <a:moveTo>
                    <a:pt x="3507048" y="4607189"/>
                  </a:moveTo>
                  <a:lnTo>
                    <a:pt x="3593607" y="4607189"/>
                  </a:lnTo>
                </a:path>
                <a:path w="4004309" h="6682105">
                  <a:moveTo>
                    <a:pt x="340652" y="4607189"/>
                  </a:moveTo>
                  <a:lnTo>
                    <a:pt x="399289" y="4607189"/>
                  </a:lnTo>
                </a:path>
                <a:path w="4004309" h="6682105">
                  <a:moveTo>
                    <a:pt x="3423281" y="4607189"/>
                  </a:moveTo>
                  <a:lnTo>
                    <a:pt x="3501463" y="4607189"/>
                  </a:lnTo>
                </a:path>
                <a:path w="4004309" h="6682105">
                  <a:moveTo>
                    <a:pt x="399289" y="4607189"/>
                  </a:moveTo>
                  <a:lnTo>
                    <a:pt x="527732" y="4607189"/>
                  </a:lnTo>
                </a:path>
                <a:path w="4004309" h="6682105">
                  <a:moveTo>
                    <a:pt x="3319968" y="4607189"/>
                  </a:moveTo>
                  <a:lnTo>
                    <a:pt x="3406527" y="4607189"/>
                  </a:lnTo>
                </a:path>
                <a:path w="4004309" h="6682105">
                  <a:moveTo>
                    <a:pt x="527732" y="4607189"/>
                  </a:moveTo>
                  <a:lnTo>
                    <a:pt x="575200" y="4607189"/>
                  </a:lnTo>
                </a:path>
                <a:path w="4004309" h="6682105">
                  <a:moveTo>
                    <a:pt x="3227824" y="4607189"/>
                  </a:moveTo>
                  <a:lnTo>
                    <a:pt x="3314384" y="4607189"/>
                  </a:lnTo>
                </a:path>
                <a:path w="4004309" h="6682105">
                  <a:moveTo>
                    <a:pt x="851631" y="4607189"/>
                  </a:moveTo>
                  <a:lnTo>
                    <a:pt x="1038711" y="4607189"/>
                  </a:lnTo>
                </a:path>
                <a:path w="4004309" h="6682105">
                  <a:moveTo>
                    <a:pt x="3132888" y="4607189"/>
                  </a:moveTo>
                  <a:lnTo>
                    <a:pt x="3222240" y="4607189"/>
                  </a:lnTo>
                </a:path>
                <a:path w="4004309" h="6682105">
                  <a:moveTo>
                    <a:pt x="1479885" y="4607189"/>
                  </a:moveTo>
                  <a:lnTo>
                    <a:pt x="1666964" y="4607189"/>
                  </a:lnTo>
                </a:path>
                <a:path w="4004309" h="6682105">
                  <a:moveTo>
                    <a:pt x="3040745" y="4607189"/>
                  </a:moveTo>
                  <a:lnTo>
                    <a:pt x="3127304" y="4607189"/>
                  </a:lnTo>
                </a:path>
                <a:path w="4004309" h="6682105">
                  <a:moveTo>
                    <a:pt x="1943396" y="4607189"/>
                  </a:moveTo>
                  <a:lnTo>
                    <a:pt x="1990864" y="4607189"/>
                  </a:lnTo>
                </a:path>
                <a:path w="4004309" h="6682105">
                  <a:moveTo>
                    <a:pt x="2993277" y="4607189"/>
                  </a:moveTo>
                  <a:lnTo>
                    <a:pt x="3035160" y="4607189"/>
                  </a:lnTo>
                </a:path>
                <a:path w="4004309" h="6682105">
                  <a:moveTo>
                    <a:pt x="1990864" y="4607189"/>
                  </a:moveTo>
                  <a:lnTo>
                    <a:pt x="2476713" y="4607189"/>
                  </a:lnTo>
                </a:path>
                <a:path w="4004309" h="6682105">
                  <a:moveTo>
                    <a:pt x="2482297" y="4607189"/>
                  </a:moveTo>
                  <a:lnTo>
                    <a:pt x="2552103" y="4607189"/>
                  </a:lnTo>
                </a:path>
                <a:path w="4004309" h="6682105">
                  <a:moveTo>
                    <a:pt x="0" y="4637904"/>
                  </a:moveTo>
                  <a:lnTo>
                    <a:pt x="340652" y="4637904"/>
                  </a:lnTo>
                </a:path>
                <a:path w="4004309" h="6682105">
                  <a:moveTo>
                    <a:pt x="3507048" y="4637904"/>
                  </a:moveTo>
                  <a:lnTo>
                    <a:pt x="3593607" y="4637904"/>
                  </a:lnTo>
                </a:path>
                <a:path w="4004309" h="6682105">
                  <a:moveTo>
                    <a:pt x="340652" y="4637904"/>
                  </a:moveTo>
                  <a:lnTo>
                    <a:pt x="399289" y="4637904"/>
                  </a:lnTo>
                </a:path>
                <a:path w="4004309" h="6682105">
                  <a:moveTo>
                    <a:pt x="3423281" y="4637904"/>
                  </a:moveTo>
                  <a:lnTo>
                    <a:pt x="3501463" y="4637904"/>
                  </a:lnTo>
                </a:path>
                <a:path w="4004309" h="6682105">
                  <a:moveTo>
                    <a:pt x="399289" y="4637904"/>
                  </a:moveTo>
                  <a:lnTo>
                    <a:pt x="527732" y="4637904"/>
                  </a:lnTo>
                </a:path>
                <a:path w="4004309" h="6682105">
                  <a:moveTo>
                    <a:pt x="3319968" y="4637904"/>
                  </a:moveTo>
                  <a:lnTo>
                    <a:pt x="3406527" y="4637904"/>
                  </a:lnTo>
                </a:path>
                <a:path w="4004309" h="6682105">
                  <a:moveTo>
                    <a:pt x="527732" y="4637904"/>
                  </a:moveTo>
                  <a:lnTo>
                    <a:pt x="564031" y="4637904"/>
                  </a:lnTo>
                </a:path>
                <a:path w="4004309" h="6682105">
                  <a:moveTo>
                    <a:pt x="3227824" y="4637904"/>
                  </a:moveTo>
                  <a:lnTo>
                    <a:pt x="3314384" y="4637904"/>
                  </a:lnTo>
                </a:path>
                <a:path w="4004309" h="6682105">
                  <a:moveTo>
                    <a:pt x="862800" y="4637904"/>
                  </a:moveTo>
                  <a:lnTo>
                    <a:pt x="1016373" y="4637904"/>
                  </a:lnTo>
                </a:path>
                <a:path w="4004309" h="6682105">
                  <a:moveTo>
                    <a:pt x="3132888" y="4637904"/>
                  </a:moveTo>
                  <a:lnTo>
                    <a:pt x="3222240" y="4637904"/>
                  </a:lnTo>
                </a:path>
                <a:path w="4004309" h="6682105">
                  <a:moveTo>
                    <a:pt x="1505015" y="4637904"/>
                  </a:moveTo>
                  <a:lnTo>
                    <a:pt x="1655795" y="4637904"/>
                  </a:lnTo>
                </a:path>
                <a:path w="4004309" h="6682105">
                  <a:moveTo>
                    <a:pt x="3040745" y="4637904"/>
                  </a:moveTo>
                  <a:lnTo>
                    <a:pt x="3127304" y="4637904"/>
                  </a:lnTo>
                </a:path>
                <a:path w="4004309" h="6682105">
                  <a:moveTo>
                    <a:pt x="1954565" y="4637904"/>
                  </a:moveTo>
                  <a:lnTo>
                    <a:pt x="1990864" y="4637904"/>
                  </a:lnTo>
                </a:path>
                <a:path w="4004309" h="6682105">
                  <a:moveTo>
                    <a:pt x="3015614" y="4637904"/>
                  </a:moveTo>
                  <a:lnTo>
                    <a:pt x="3035160" y="4637904"/>
                  </a:lnTo>
                </a:path>
                <a:path w="4004309" h="6682105">
                  <a:moveTo>
                    <a:pt x="1990864" y="4637904"/>
                  </a:moveTo>
                  <a:lnTo>
                    <a:pt x="2476713" y="4637904"/>
                  </a:lnTo>
                </a:path>
                <a:path w="4004309" h="6682105">
                  <a:moveTo>
                    <a:pt x="2482297" y="4637904"/>
                  </a:moveTo>
                  <a:lnTo>
                    <a:pt x="2526973" y="4637904"/>
                  </a:lnTo>
                </a:path>
                <a:path w="4004309" h="6682105">
                  <a:moveTo>
                    <a:pt x="0" y="4668618"/>
                  </a:moveTo>
                  <a:lnTo>
                    <a:pt x="340652" y="4668618"/>
                  </a:lnTo>
                </a:path>
                <a:path w="4004309" h="6682105">
                  <a:moveTo>
                    <a:pt x="3507048" y="4668618"/>
                  </a:moveTo>
                  <a:lnTo>
                    <a:pt x="3593607" y="4668618"/>
                  </a:lnTo>
                </a:path>
                <a:path w="4004309" h="6682105">
                  <a:moveTo>
                    <a:pt x="340652" y="4668618"/>
                  </a:moveTo>
                  <a:lnTo>
                    <a:pt x="399289" y="4668618"/>
                  </a:lnTo>
                </a:path>
                <a:path w="4004309" h="6682105">
                  <a:moveTo>
                    <a:pt x="3423281" y="4668618"/>
                  </a:moveTo>
                  <a:lnTo>
                    <a:pt x="3501463" y="4668618"/>
                  </a:lnTo>
                </a:path>
                <a:path w="4004309" h="6682105">
                  <a:moveTo>
                    <a:pt x="399289" y="4668618"/>
                  </a:moveTo>
                  <a:lnTo>
                    <a:pt x="527732" y="4668618"/>
                  </a:lnTo>
                </a:path>
                <a:path w="4004309" h="6682105">
                  <a:moveTo>
                    <a:pt x="3319968" y="4668618"/>
                  </a:moveTo>
                  <a:lnTo>
                    <a:pt x="3406527" y="4668618"/>
                  </a:lnTo>
                </a:path>
                <a:path w="4004309" h="6682105">
                  <a:moveTo>
                    <a:pt x="527732" y="4668618"/>
                  </a:moveTo>
                  <a:lnTo>
                    <a:pt x="564031" y="4668618"/>
                  </a:lnTo>
                </a:path>
                <a:path w="4004309" h="6682105">
                  <a:moveTo>
                    <a:pt x="3227824" y="4668618"/>
                  </a:moveTo>
                  <a:lnTo>
                    <a:pt x="3314384" y="4668618"/>
                  </a:lnTo>
                </a:path>
                <a:path w="4004309" h="6682105">
                  <a:moveTo>
                    <a:pt x="862800" y="4668618"/>
                  </a:moveTo>
                  <a:lnTo>
                    <a:pt x="1016373" y="4668618"/>
                  </a:lnTo>
                </a:path>
                <a:path w="4004309" h="6682105">
                  <a:moveTo>
                    <a:pt x="3132888" y="4668618"/>
                  </a:moveTo>
                  <a:lnTo>
                    <a:pt x="3222240" y="4668618"/>
                  </a:lnTo>
                </a:path>
                <a:path w="4004309" h="6682105">
                  <a:moveTo>
                    <a:pt x="1505015" y="4668618"/>
                  </a:moveTo>
                  <a:lnTo>
                    <a:pt x="1655795" y="4668618"/>
                  </a:lnTo>
                </a:path>
                <a:path w="4004309" h="6682105">
                  <a:moveTo>
                    <a:pt x="3040745" y="4668618"/>
                  </a:moveTo>
                  <a:lnTo>
                    <a:pt x="3127304" y="4668618"/>
                  </a:lnTo>
                </a:path>
                <a:path w="4004309" h="6682105">
                  <a:moveTo>
                    <a:pt x="1954565" y="4668618"/>
                  </a:moveTo>
                  <a:lnTo>
                    <a:pt x="1990864" y="4668618"/>
                  </a:lnTo>
                </a:path>
                <a:path w="4004309" h="6682105">
                  <a:moveTo>
                    <a:pt x="3015614" y="4668618"/>
                  </a:moveTo>
                  <a:lnTo>
                    <a:pt x="3035160" y="4668618"/>
                  </a:lnTo>
                </a:path>
                <a:path w="4004309" h="6682105">
                  <a:moveTo>
                    <a:pt x="1990864" y="4668618"/>
                  </a:moveTo>
                  <a:lnTo>
                    <a:pt x="2476713" y="4668618"/>
                  </a:lnTo>
                </a:path>
                <a:path w="4004309" h="6682105">
                  <a:moveTo>
                    <a:pt x="2482297" y="4668618"/>
                  </a:moveTo>
                  <a:lnTo>
                    <a:pt x="2526973" y="4668618"/>
                  </a:lnTo>
                </a:path>
                <a:path w="4004309" h="6682105">
                  <a:moveTo>
                    <a:pt x="0" y="4699333"/>
                  </a:moveTo>
                  <a:lnTo>
                    <a:pt x="340652" y="4699333"/>
                  </a:lnTo>
                  <a:lnTo>
                    <a:pt x="399289" y="4699333"/>
                  </a:lnTo>
                  <a:lnTo>
                    <a:pt x="527732" y="4699333"/>
                  </a:lnTo>
                </a:path>
                <a:path w="4004309" h="6682105">
                  <a:moveTo>
                    <a:pt x="3423281" y="4699333"/>
                  </a:moveTo>
                  <a:lnTo>
                    <a:pt x="3462372" y="4699333"/>
                  </a:lnTo>
                </a:path>
                <a:path w="4004309" h="6682105">
                  <a:moveTo>
                    <a:pt x="527732" y="4699333"/>
                  </a:moveTo>
                  <a:lnTo>
                    <a:pt x="1990864" y="4699333"/>
                  </a:lnTo>
                </a:path>
                <a:path w="4004309" h="6682105">
                  <a:moveTo>
                    <a:pt x="3319968" y="4699333"/>
                  </a:moveTo>
                  <a:lnTo>
                    <a:pt x="3406527" y="4699333"/>
                  </a:lnTo>
                </a:path>
                <a:path w="4004309" h="6682105">
                  <a:moveTo>
                    <a:pt x="1990864" y="4699333"/>
                  </a:moveTo>
                  <a:lnTo>
                    <a:pt x="2476713" y="4699333"/>
                  </a:lnTo>
                </a:path>
                <a:path w="4004309" h="6682105">
                  <a:moveTo>
                    <a:pt x="3227824" y="4699333"/>
                  </a:moveTo>
                  <a:lnTo>
                    <a:pt x="3314384" y="4699333"/>
                  </a:lnTo>
                </a:path>
                <a:path w="4004309" h="6682105">
                  <a:moveTo>
                    <a:pt x="2482297" y="4699333"/>
                  </a:moveTo>
                  <a:lnTo>
                    <a:pt x="2568857" y="4699333"/>
                  </a:lnTo>
                </a:path>
                <a:path w="4004309" h="6682105">
                  <a:moveTo>
                    <a:pt x="3132888" y="4699333"/>
                  </a:moveTo>
                  <a:lnTo>
                    <a:pt x="3222240" y="4699333"/>
                  </a:lnTo>
                </a:path>
                <a:path w="4004309" h="6682105">
                  <a:moveTo>
                    <a:pt x="2574441" y="4699333"/>
                  </a:moveTo>
                  <a:lnTo>
                    <a:pt x="2663793" y="4699333"/>
                  </a:lnTo>
                </a:path>
                <a:path w="4004309" h="6682105">
                  <a:moveTo>
                    <a:pt x="3040745" y="4699333"/>
                  </a:moveTo>
                  <a:lnTo>
                    <a:pt x="3127304" y="4699333"/>
                  </a:lnTo>
                </a:path>
                <a:path w="4004309" h="6682105">
                  <a:moveTo>
                    <a:pt x="2669377" y="4699333"/>
                  </a:moveTo>
                  <a:lnTo>
                    <a:pt x="2755936" y="4699333"/>
                  </a:lnTo>
                </a:path>
                <a:path w="4004309" h="6682105">
                  <a:moveTo>
                    <a:pt x="2948601" y="4699333"/>
                  </a:moveTo>
                  <a:lnTo>
                    <a:pt x="3035160" y="4699333"/>
                  </a:lnTo>
                </a:path>
                <a:path w="4004309" h="6682105">
                  <a:moveTo>
                    <a:pt x="2761521" y="4699333"/>
                  </a:moveTo>
                  <a:lnTo>
                    <a:pt x="2848080" y="4699333"/>
                  </a:lnTo>
                </a:path>
                <a:path w="4004309" h="6682105">
                  <a:moveTo>
                    <a:pt x="2853665" y="4699333"/>
                  </a:moveTo>
                  <a:lnTo>
                    <a:pt x="2943016" y="4699333"/>
                  </a:lnTo>
                </a:path>
                <a:path w="4004309" h="6682105">
                  <a:moveTo>
                    <a:pt x="0" y="4730047"/>
                  </a:moveTo>
                  <a:lnTo>
                    <a:pt x="340652" y="4730047"/>
                  </a:lnTo>
                  <a:lnTo>
                    <a:pt x="399289" y="4730047"/>
                  </a:lnTo>
                  <a:lnTo>
                    <a:pt x="527732" y="4730047"/>
                  </a:lnTo>
                </a:path>
                <a:path w="4004309" h="6682105">
                  <a:moveTo>
                    <a:pt x="3423281" y="4730047"/>
                  </a:moveTo>
                  <a:lnTo>
                    <a:pt x="3462372" y="4730047"/>
                  </a:lnTo>
                </a:path>
                <a:path w="4004309" h="6682105">
                  <a:moveTo>
                    <a:pt x="527732" y="4730047"/>
                  </a:moveTo>
                  <a:lnTo>
                    <a:pt x="1990864" y="4730047"/>
                  </a:lnTo>
                </a:path>
                <a:path w="4004309" h="6682105">
                  <a:moveTo>
                    <a:pt x="3319968" y="4730047"/>
                  </a:moveTo>
                  <a:lnTo>
                    <a:pt x="3406527" y="4730047"/>
                  </a:lnTo>
                </a:path>
                <a:path w="4004309" h="6682105">
                  <a:moveTo>
                    <a:pt x="1990864" y="4730047"/>
                  </a:moveTo>
                  <a:lnTo>
                    <a:pt x="2476713" y="4730047"/>
                  </a:lnTo>
                </a:path>
                <a:path w="4004309" h="6682105">
                  <a:moveTo>
                    <a:pt x="3227824" y="4730047"/>
                  </a:moveTo>
                  <a:lnTo>
                    <a:pt x="3314384" y="4730047"/>
                  </a:lnTo>
                </a:path>
                <a:path w="4004309" h="6682105">
                  <a:moveTo>
                    <a:pt x="2482297" y="4730047"/>
                  </a:moveTo>
                  <a:lnTo>
                    <a:pt x="2568857" y="4730047"/>
                  </a:lnTo>
                </a:path>
                <a:path w="4004309" h="6682105">
                  <a:moveTo>
                    <a:pt x="3132888" y="4730047"/>
                  </a:moveTo>
                  <a:lnTo>
                    <a:pt x="3222240" y="4730047"/>
                  </a:lnTo>
                </a:path>
                <a:path w="4004309" h="6682105">
                  <a:moveTo>
                    <a:pt x="2574441" y="4730047"/>
                  </a:moveTo>
                  <a:lnTo>
                    <a:pt x="2663793" y="4730047"/>
                  </a:lnTo>
                </a:path>
                <a:path w="4004309" h="6682105">
                  <a:moveTo>
                    <a:pt x="3040745" y="4730047"/>
                  </a:moveTo>
                  <a:lnTo>
                    <a:pt x="3127304" y="4730047"/>
                  </a:lnTo>
                </a:path>
                <a:path w="4004309" h="6682105">
                  <a:moveTo>
                    <a:pt x="2669377" y="4730047"/>
                  </a:moveTo>
                  <a:lnTo>
                    <a:pt x="2755936" y="4730047"/>
                  </a:lnTo>
                </a:path>
                <a:path w="4004309" h="6682105">
                  <a:moveTo>
                    <a:pt x="2948601" y="4730047"/>
                  </a:moveTo>
                  <a:lnTo>
                    <a:pt x="3035160" y="4730047"/>
                  </a:lnTo>
                </a:path>
                <a:path w="4004309" h="6682105">
                  <a:moveTo>
                    <a:pt x="2761521" y="4730047"/>
                  </a:moveTo>
                  <a:lnTo>
                    <a:pt x="2848080" y="4730047"/>
                  </a:lnTo>
                </a:path>
                <a:path w="4004309" h="6682105">
                  <a:moveTo>
                    <a:pt x="2853665" y="4730047"/>
                  </a:moveTo>
                  <a:lnTo>
                    <a:pt x="2943016" y="4730047"/>
                  </a:lnTo>
                </a:path>
                <a:path w="4004309" h="6682105">
                  <a:moveTo>
                    <a:pt x="0" y="4760762"/>
                  </a:moveTo>
                  <a:lnTo>
                    <a:pt x="340652" y="4760762"/>
                  </a:lnTo>
                  <a:lnTo>
                    <a:pt x="399289" y="4760762"/>
                  </a:lnTo>
                </a:path>
                <a:path w="4004309" h="6682105">
                  <a:moveTo>
                    <a:pt x="1990864" y="4760762"/>
                  </a:moveTo>
                  <a:lnTo>
                    <a:pt x="2457167" y="4760762"/>
                  </a:lnTo>
                </a:path>
                <a:path w="4004309" h="6682105">
                  <a:moveTo>
                    <a:pt x="399289" y="4760762"/>
                  </a:moveTo>
                  <a:lnTo>
                    <a:pt x="527732" y="4760762"/>
                  </a:lnTo>
                  <a:lnTo>
                    <a:pt x="1990864" y="4760762"/>
                  </a:lnTo>
                </a:path>
                <a:path w="4004309" h="6682105">
                  <a:moveTo>
                    <a:pt x="0" y="4794269"/>
                  </a:moveTo>
                  <a:lnTo>
                    <a:pt x="340652" y="4794269"/>
                  </a:lnTo>
                  <a:lnTo>
                    <a:pt x="399289" y="4794269"/>
                  </a:lnTo>
                </a:path>
                <a:path w="4004309" h="6682105">
                  <a:moveTo>
                    <a:pt x="1990864" y="4794269"/>
                  </a:moveTo>
                  <a:lnTo>
                    <a:pt x="3423281" y="4794269"/>
                  </a:lnTo>
                </a:path>
                <a:path w="4004309" h="6682105">
                  <a:moveTo>
                    <a:pt x="399289" y="4794269"/>
                  </a:moveTo>
                  <a:lnTo>
                    <a:pt x="527732" y="4794269"/>
                  </a:lnTo>
                  <a:lnTo>
                    <a:pt x="1990864" y="4794269"/>
                  </a:lnTo>
                </a:path>
                <a:path w="4004309" h="6682105">
                  <a:moveTo>
                    <a:pt x="0" y="4824983"/>
                  </a:moveTo>
                  <a:lnTo>
                    <a:pt x="340652" y="4824983"/>
                  </a:lnTo>
                  <a:lnTo>
                    <a:pt x="399289" y="4824983"/>
                  </a:lnTo>
                </a:path>
                <a:path w="4004309" h="6682105">
                  <a:moveTo>
                    <a:pt x="1990864" y="4824983"/>
                  </a:moveTo>
                  <a:lnTo>
                    <a:pt x="3423281" y="4824983"/>
                  </a:lnTo>
                </a:path>
                <a:path w="4004309" h="6682105">
                  <a:moveTo>
                    <a:pt x="399289" y="4824983"/>
                  </a:moveTo>
                  <a:lnTo>
                    <a:pt x="527732" y="4824983"/>
                  </a:lnTo>
                  <a:lnTo>
                    <a:pt x="1990864" y="4824983"/>
                  </a:lnTo>
                </a:path>
                <a:path w="4004309" h="6682105">
                  <a:moveTo>
                    <a:pt x="0" y="4855698"/>
                  </a:moveTo>
                  <a:lnTo>
                    <a:pt x="340652" y="4855698"/>
                  </a:lnTo>
                </a:path>
                <a:path w="4004309" h="6682105">
                  <a:moveTo>
                    <a:pt x="3621530" y="4855698"/>
                  </a:moveTo>
                  <a:lnTo>
                    <a:pt x="4004066" y="4855698"/>
                  </a:lnTo>
                </a:path>
                <a:path w="4004309" h="6682105">
                  <a:moveTo>
                    <a:pt x="340652" y="4855698"/>
                  </a:moveTo>
                  <a:lnTo>
                    <a:pt x="399289" y="4855698"/>
                  </a:lnTo>
                </a:path>
                <a:path w="4004309" h="6682105">
                  <a:moveTo>
                    <a:pt x="3423281" y="4855698"/>
                  </a:moveTo>
                  <a:lnTo>
                    <a:pt x="3621530" y="4855698"/>
                  </a:lnTo>
                </a:path>
                <a:path w="4004309" h="6682105">
                  <a:moveTo>
                    <a:pt x="399289" y="4855698"/>
                  </a:moveTo>
                  <a:lnTo>
                    <a:pt x="527732" y="4855698"/>
                  </a:lnTo>
                </a:path>
                <a:path w="4004309" h="6682105">
                  <a:moveTo>
                    <a:pt x="3423281" y="4855698"/>
                  </a:moveTo>
                  <a:lnTo>
                    <a:pt x="1990864" y="4855698"/>
                  </a:lnTo>
                  <a:lnTo>
                    <a:pt x="527732" y="4855698"/>
                  </a:lnTo>
                </a:path>
                <a:path w="4004309" h="6682105">
                  <a:moveTo>
                    <a:pt x="0" y="4886413"/>
                  </a:moveTo>
                  <a:lnTo>
                    <a:pt x="340652" y="4886413"/>
                  </a:lnTo>
                </a:path>
                <a:path w="4004309" h="6682105">
                  <a:moveTo>
                    <a:pt x="3621530" y="4886413"/>
                  </a:moveTo>
                  <a:lnTo>
                    <a:pt x="4004066" y="4886413"/>
                  </a:lnTo>
                </a:path>
                <a:path w="4004309" h="6682105">
                  <a:moveTo>
                    <a:pt x="340652" y="4886413"/>
                  </a:moveTo>
                  <a:lnTo>
                    <a:pt x="399289" y="4886413"/>
                  </a:lnTo>
                </a:path>
                <a:path w="4004309" h="6682105">
                  <a:moveTo>
                    <a:pt x="3423281" y="4886413"/>
                  </a:moveTo>
                  <a:lnTo>
                    <a:pt x="3621530" y="4886413"/>
                  </a:lnTo>
                </a:path>
                <a:path w="4004309" h="6682105">
                  <a:moveTo>
                    <a:pt x="399289" y="4886413"/>
                  </a:moveTo>
                  <a:lnTo>
                    <a:pt x="527732" y="4886413"/>
                  </a:lnTo>
                </a:path>
                <a:path w="4004309" h="6682105">
                  <a:moveTo>
                    <a:pt x="3423281" y="4886413"/>
                  </a:moveTo>
                  <a:lnTo>
                    <a:pt x="1990864" y="4886413"/>
                  </a:lnTo>
                  <a:lnTo>
                    <a:pt x="527732" y="4886413"/>
                  </a:lnTo>
                </a:path>
                <a:path w="4004309" h="6682105">
                  <a:moveTo>
                    <a:pt x="0" y="4917127"/>
                  </a:moveTo>
                  <a:lnTo>
                    <a:pt x="340652" y="4917127"/>
                  </a:lnTo>
                </a:path>
                <a:path w="4004309" h="6682105">
                  <a:moveTo>
                    <a:pt x="3621530" y="4917127"/>
                  </a:moveTo>
                  <a:lnTo>
                    <a:pt x="4004066" y="4917127"/>
                  </a:lnTo>
                </a:path>
                <a:path w="4004309" h="6682105">
                  <a:moveTo>
                    <a:pt x="340652" y="4917127"/>
                  </a:moveTo>
                  <a:lnTo>
                    <a:pt x="399289" y="4917127"/>
                  </a:lnTo>
                </a:path>
                <a:path w="4004309" h="6682105">
                  <a:moveTo>
                    <a:pt x="3423281" y="4917127"/>
                  </a:moveTo>
                  <a:lnTo>
                    <a:pt x="3621530" y="4917127"/>
                  </a:lnTo>
                </a:path>
                <a:path w="4004309" h="6682105">
                  <a:moveTo>
                    <a:pt x="399289" y="4917127"/>
                  </a:moveTo>
                  <a:lnTo>
                    <a:pt x="527732" y="4917127"/>
                  </a:lnTo>
                </a:path>
                <a:path w="4004309" h="6682105">
                  <a:moveTo>
                    <a:pt x="3423281" y="4917127"/>
                  </a:moveTo>
                  <a:lnTo>
                    <a:pt x="1990864" y="4917127"/>
                  </a:lnTo>
                  <a:lnTo>
                    <a:pt x="527732" y="4917127"/>
                  </a:lnTo>
                </a:path>
                <a:path w="4004309" h="6682105">
                  <a:moveTo>
                    <a:pt x="0" y="4947842"/>
                  </a:moveTo>
                  <a:lnTo>
                    <a:pt x="340652" y="4947842"/>
                  </a:lnTo>
                </a:path>
                <a:path w="4004309" h="6682105">
                  <a:moveTo>
                    <a:pt x="3621530" y="4947842"/>
                  </a:moveTo>
                  <a:lnTo>
                    <a:pt x="4004066" y="4947842"/>
                  </a:lnTo>
                </a:path>
                <a:path w="4004309" h="6682105">
                  <a:moveTo>
                    <a:pt x="340652" y="4947842"/>
                  </a:moveTo>
                  <a:lnTo>
                    <a:pt x="399289" y="4947842"/>
                  </a:lnTo>
                </a:path>
                <a:path w="4004309" h="6682105">
                  <a:moveTo>
                    <a:pt x="3423281" y="4947842"/>
                  </a:moveTo>
                  <a:lnTo>
                    <a:pt x="3621530" y="4947842"/>
                  </a:lnTo>
                </a:path>
                <a:path w="4004309" h="6682105">
                  <a:moveTo>
                    <a:pt x="399289" y="4947842"/>
                  </a:moveTo>
                  <a:lnTo>
                    <a:pt x="527732" y="4947842"/>
                  </a:lnTo>
                </a:path>
                <a:path w="4004309" h="6682105">
                  <a:moveTo>
                    <a:pt x="3294838" y="4947842"/>
                  </a:moveTo>
                  <a:lnTo>
                    <a:pt x="3423281" y="4947842"/>
                  </a:lnTo>
                </a:path>
                <a:path w="4004309" h="6682105">
                  <a:moveTo>
                    <a:pt x="1990864" y="4947842"/>
                  </a:moveTo>
                  <a:lnTo>
                    <a:pt x="2222619" y="4947842"/>
                  </a:lnTo>
                </a:path>
                <a:path w="4004309" h="6682105">
                  <a:moveTo>
                    <a:pt x="0" y="4978556"/>
                  </a:moveTo>
                  <a:lnTo>
                    <a:pt x="340652" y="4978556"/>
                  </a:lnTo>
                </a:path>
                <a:path w="4004309" h="6682105">
                  <a:moveTo>
                    <a:pt x="3621530" y="4978556"/>
                  </a:moveTo>
                  <a:lnTo>
                    <a:pt x="4004066" y="4978556"/>
                  </a:lnTo>
                </a:path>
                <a:path w="4004309" h="6682105">
                  <a:moveTo>
                    <a:pt x="340652" y="4978556"/>
                  </a:moveTo>
                  <a:lnTo>
                    <a:pt x="399289" y="4978556"/>
                  </a:lnTo>
                </a:path>
                <a:path w="4004309" h="6682105">
                  <a:moveTo>
                    <a:pt x="3423281" y="4978556"/>
                  </a:moveTo>
                  <a:lnTo>
                    <a:pt x="3621530" y="4978556"/>
                  </a:lnTo>
                </a:path>
                <a:path w="4004309" h="6682105">
                  <a:moveTo>
                    <a:pt x="399289" y="4978556"/>
                  </a:moveTo>
                  <a:lnTo>
                    <a:pt x="527732" y="4978556"/>
                  </a:lnTo>
                </a:path>
                <a:path w="4004309" h="6682105">
                  <a:moveTo>
                    <a:pt x="3294838" y="4978556"/>
                  </a:moveTo>
                  <a:lnTo>
                    <a:pt x="3423281" y="4978556"/>
                  </a:lnTo>
                </a:path>
                <a:path w="4004309" h="6682105">
                  <a:moveTo>
                    <a:pt x="1990864" y="4978556"/>
                  </a:moveTo>
                  <a:lnTo>
                    <a:pt x="2222619" y="4978556"/>
                  </a:lnTo>
                </a:path>
                <a:path w="4004309" h="6682105">
                  <a:moveTo>
                    <a:pt x="0" y="5009271"/>
                  </a:moveTo>
                  <a:lnTo>
                    <a:pt x="340652" y="5009271"/>
                  </a:lnTo>
                </a:path>
                <a:path w="4004309" h="6682105">
                  <a:moveTo>
                    <a:pt x="3621530" y="5009271"/>
                  </a:moveTo>
                  <a:lnTo>
                    <a:pt x="4004066" y="5009271"/>
                  </a:lnTo>
                </a:path>
                <a:path w="4004309" h="6682105">
                  <a:moveTo>
                    <a:pt x="340652" y="5009271"/>
                  </a:moveTo>
                  <a:lnTo>
                    <a:pt x="399289" y="5009271"/>
                  </a:lnTo>
                </a:path>
                <a:path w="4004309" h="6682105">
                  <a:moveTo>
                    <a:pt x="3423281" y="5009271"/>
                  </a:moveTo>
                  <a:lnTo>
                    <a:pt x="3621530" y="5009271"/>
                  </a:lnTo>
                </a:path>
                <a:path w="4004309" h="6682105">
                  <a:moveTo>
                    <a:pt x="399289" y="5009271"/>
                  </a:moveTo>
                  <a:lnTo>
                    <a:pt x="527732" y="5009271"/>
                  </a:lnTo>
                </a:path>
                <a:path w="4004309" h="6682105">
                  <a:moveTo>
                    <a:pt x="3294838" y="5009271"/>
                  </a:moveTo>
                  <a:lnTo>
                    <a:pt x="3423281" y="5009271"/>
                  </a:lnTo>
                </a:path>
                <a:path w="4004309" h="6682105">
                  <a:moveTo>
                    <a:pt x="1990864" y="5009271"/>
                  </a:moveTo>
                  <a:lnTo>
                    <a:pt x="2222619" y="5009271"/>
                  </a:lnTo>
                </a:path>
                <a:path w="4004309" h="6682105">
                  <a:moveTo>
                    <a:pt x="0" y="5039986"/>
                  </a:moveTo>
                  <a:lnTo>
                    <a:pt x="340652" y="5039986"/>
                  </a:lnTo>
                </a:path>
                <a:path w="4004309" h="6682105">
                  <a:moveTo>
                    <a:pt x="3621530" y="5039986"/>
                  </a:moveTo>
                  <a:lnTo>
                    <a:pt x="4004066" y="5039986"/>
                  </a:lnTo>
                </a:path>
                <a:path w="4004309" h="6682105">
                  <a:moveTo>
                    <a:pt x="340652" y="5039986"/>
                  </a:moveTo>
                  <a:lnTo>
                    <a:pt x="399289" y="5039986"/>
                  </a:lnTo>
                </a:path>
                <a:path w="4004309" h="6682105">
                  <a:moveTo>
                    <a:pt x="3423281" y="5039986"/>
                  </a:moveTo>
                  <a:lnTo>
                    <a:pt x="3621530" y="5039986"/>
                  </a:lnTo>
                </a:path>
                <a:path w="4004309" h="6682105">
                  <a:moveTo>
                    <a:pt x="399289" y="5039986"/>
                  </a:moveTo>
                  <a:lnTo>
                    <a:pt x="527732" y="5039986"/>
                  </a:lnTo>
                </a:path>
                <a:path w="4004309" h="6682105">
                  <a:moveTo>
                    <a:pt x="3294838" y="5039986"/>
                  </a:moveTo>
                  <a:lnTo>
                    <a:pt x="3423281" y="5039986"/>
                  </a:lnTo>
                </a:path>
                <a:path w="4004309" h="6682105">
                  <a:moveTo>
                    <a:pt x="527732" y="5039986"/>
                  </a:moveTo>
                  <a:lnTo>
                    <a:pt x="1990864" y="5039986"/>
                  </a:lnTo>
                  <a:lnTo>
                    <a:pt x="2222619" y="5039986"/>
                  </a:lnTo>
                </a:path>
                <a:path w="4004309" h="6682105">
                  <a:moveTo>
                    <a:pt x="0" y="5073492"/>
                  </a:moveTo>
                  <a:lnTo>
                    <a:pt x="340652" y="5073492"/>
                  </a:lnTo>
                </a:path>
                <a:path w="4004309" h="6682105">
                  <a:moveTo>
                    <a:pt x="3621530" y="5073492"/>
                  </a:moveTo>
                  <a:lnTo>
                    <a:pt x="4004066" y="5073492"/>
                  </a:lnTo>
                </a:path>
                <a:path w="4004309" h="6682105">
                  <a:moveTo>
                    <a:pt x="340652" y="5073492"/>
                  </a:moveTo>
                  <a:lnTo>
                    <a:pt x="399289" y="5073492"/>
                  </a:lnTo>
                </a:path>
                <a:path w="4004309" h="6682105">
                  <a:moveTo>
                    <a:pt x="3423281" y="5073492"/>
                  </a:moveTo>
                  <a:lnTo>
                    <a:pt x="3621530" y="5073492"/>
                  </a:lnTo>
                </a:path>
                <a:path w="4004309" h="6682105">
                  <a:moveTo>
                    <a:pt x="399289" y="5073492"/>
                  </a:moveTo>
                  <a:lnTo>
                    <a:pt x="527732" y="5073492"/>
                  </a:lnTo>
                </a:path>
                <a:path w="4004309" h="6682105">
                  <a:moveTo>
                    <a:pt x="3294838" y="5073492"/>
                  </a:moveTo>
                  <a:lnTo>
                    <a:pt x="3423281" y="5073492"/>
                  </a:lnTo>
                </a:path>
                <a:path w="4004309" h="6682105">
                  <a:moveTo>
                    <a:pt x="527732" y="5073492"/>
                  </a:moveTo>
                  <a:lnTo>
                    <a:pt x="1990864" y="5073492"/>
                  </a:lnTo>
                  <a:lnTo>
                    <a:pt x="2222619" y="5073492"/>
                  </a:lnTo>
                </a:path>
                <a:path w="4004309" h="6682105">
                  <a:moveTo>
                    <a:pt x="0" y="5104207"/>
                  </a:moveTo>
                  <a:lnTo>
                    <a:pt x="340652" y="5104207"/>
                  </a:lnTo>
                </a:path>
                <a:path w="4004309" h="6682105">
                  <a:moveTo>
                    <a:pt x="3621530" y="5104207"/>
                  </a:moveTo>
                  <a:lnTo>
                    <a:pt x="4004066" y="5104207"/>
                  </a:lnTo>
                </a:path>
                <a:path w="4004309" h="6682105">
                  <a:moveTo>
                    <a:pt x="340652" y="5104207"/>
                  </a:moveTo>
                  <a:lnTo>
                    <a:pt x="399289" y="5104207"/>
                  </a:lnTo>
                </a:path>
                <a:path w="4004309" h="6682105">
                  <a:moveTo>
                    <a:pt x="3423281" y="5104207"/>
                  </a:moveTo>
                  <a:lnTo>
                    <a:pt x="3621530" y="5104207"/>
                  </a:lnTo>
                </a:path>
                <a:path w="4004309" h="6682105">
                  <a:moveTo>
                    <a:pt x="399289" y="5104207"/>
                  </a:moveTo>
                  <a:lnTo>
                    <a:pt x="527732" y="5104207"/>
                  </a:lnTo>
                </a:path>
                <a:path w="4004309" h="6682105">
                  <a:moveTo>
                    <a:pt x="3294838" y="5104207"/>
                  </a:moveTo>
                  <a:lnTo>
                    <a:pt x="3423281" y="5104207"/>
                  </a:lnTo>
                </a:path>
                <a:path w="4004309" h="6682105">
                  <a:moveTo>
                    <a:pt x="527732" y="5104207"/>
                  </a:moveTo>
                  <a:lnTo>
                    <a:pt x="1990864" y="5104207"/>
                  </a:lnTo>
                  <a:lnTo>
                    <a:pt x="2222619" y="5104207"/>
                  </a:lnTo>
                </a:path>
                <a:path w="4004309" h="6682105">
                  <a:moveTo>
                    <a:pt x="0" y="5134922"/>
                  </a:moveTo>
                  <a:lnTo>
                    <a:pt x="340652" y="5134922"/>
                  </a:lnTo>
                </a:path>
                <a:path w="4004309" h="6682105">
                  <a:moveTo>
                    <a:pt x="3621530" y="5134922"/>
                  </a:moveTo>
                  <a:lnTo>
                    <a:pt x="4004066" y="5134922"/>
                  </a:lnTo>
                </a:path>
                <a:path w="4004309" h="6682105">
                  <a:moveTo>
                    <a:pt x="340652" y="5134922"/>
                  </a:moveTo>
                  <a:lnTo>
                    <a:pt x="399289" y="5134922"/>
                  </a:lnTo>
                </a:path>
                <a:path w="4004309" h="6682105">
                  <a:moveTo>
                    <a:pt x="3423281" y="5134922"/>
                  </a:moveTo>
                  <a:lnTo>
                    <a:pt x="3621530" y="5134922"/>
                  </a:lnTo>
                </a:path>
                <a:path w="4004309" h="6682105">
                  <a:moveTo>
                    <a:pt x="399289" y="5134922"/>
                  </a:moveTo>
                  <a:lnTo>
                    <a:pt x="527732" y="5134922"/>
                  </a:lnTo>
                </a:path>
                <a:path w="4004309" h="6682105">
                  <a:moveTo>
                    <a:pt x="3294838" y="5134922"/>
                  </a:moveTo>
                  <a:lnTo>
                    <a:pt x="3423281" y="5134922"/>
                  </a:lnTo>
                </a:path>
                <a:path w="4004309" h="6682105">
                  <a:moveTo>
                    <a:pt x="527732" y="5134922"/>
                  </a:moveTo>
                  <a:lnTo>
                    <a:pt x="1990864" y="5134922"/>
                  </a:lnTo>
                  <a:lnTo>
                    <a:pt x="2222619" y="5134922"/>
                  </a:lnTo>
                </a:path>
                <a:path w="4004309" h="6682105">
                  <a:moveTo>
                    <a:pt x="0" y="5165636"/>
                  </a:moveTo>
                  <a:lnTo>
                    <a:pt x="340652" y="5165636"/>
                  </a:lnTo>
                </a:path>
                <a:path w="4004309" h="6682105">
                  <a:moveTo>
                    <a:pt x="3621530" y="5165636"/>
                  </a:moveTo>
                  <a:lnTo>
                    <a:pt x="4004066" y="5165636"/>
                  </a:lnTo>
                </a:path>
                <a:path w="4004309" h="6682105">
                  <a:moveTo>
                    <a:pt x="340652" y="5165636"/>
                  </a:moveTo>
                  <a:lnTo>
                    <a:pt x="399289" y="5165636"/>
                  </a:lnTo>
                </a:path>
                <a:path w="4004309" h="6682105">
                  <a:moveTo>
                    <a:pt x="3423281" y="5165636"/>
                  </a:moveTo>
                  <a:lnTo>
                    <a:pt x="3621530" y="5165636"/>
                  </a:lnTo>
                </a:path>
                <a:path w="4004309" h="6682105">
                  <a:moveTo>
                    <a:pt x="399289" y="5165636"/>
                  </a:moveTo>
                  <a:lnTo>
                    <a:pt x="527732" y="5165636"/>
                  </a:lnTo>
                </a:path>
                <a:path w="4004309" h="6682105">
                  <a:moveTo>
                    <a:pt x="3294838" y="5165636"/>
                  </a:moveTo>
                  <a:lnTo>
                    <a:pt x="3423281" y="5165636"/>
                  </a:lnTo>
                </a:path>
                <a:path w="4004309" h="6682105">
                  <a:moveTo>
                    <a:pt x="1990864" y="5165636"/>
                  </a:moveTo>
                  <a:lnTo>
                    <a:pt x="2222619" y="5165636"/>
                  </a:lnTo>
                </a:path>
                <a:path w="4004309" h="6682105">
                  <a:moveTo>
                    <a:pt x="0" y="5196351"/>
                  </a:moveTo>
                  <a:lnTo>
                    <a:pt x="340652" y="5196351"/>
                  </a:lnTo>
                </a:path>
                <a:path w="4004309" h="6682105">
                  <a:moveTo>
                    <a:pt x="3621530" y="5196351"/>
                  </a:moveTo>
                  <a:lnTo>
                    <a:pt x="4004066" y="5196351"/>
                  </a:lnTo>
                </a:path>
                <a:path w="4004309" h="6682105">
                  <a:moveTo>
                    <a:pt x="340652" y="5196351"/>
                  </a:moveTo>
                  <a:lnTo>
                    <a:pt x="399289" y="5196351"/>
                  </a:lnTo>
                </a:path>
                <a:path w="4004309" h="6682105">
                  <a:moveTo>
                    <a:pt x="3423281" y="5196351"/>
                  </a:moveTo>
                  <a:lnTo>
                    <a:pt x="3621530" y="5196351"/>
                  </a:lnTo>
                </a:path>
                <a:path w="4004309" h="6682105">
                  <a:moveTo>
                    <a:pt x="399289" y="5196351"/>
                  </a:moveTo>
                  <a:lnTo>
                    <a:pt x="527732" y="5196351"/>
                  </a:lnTo>
                </a:path>
                <a:path w="4004309" h="6682105">
                  <a:moveTo>
                    <a:pt x="3294838" y="5196351"/>
                  </a:moveTo>
                  <a:lnTo>
                    <a:pt x="3423281" y="5196351"/>
                  </a:lnTo>
                </a:path>
                <a:path w="4004309" h="6682105">
                  <a:moveTo>
                    <a:pt x="1990864" y="5196351"/>
                  </a:moveTo>
                  <a:lnTo>
                    <a:pt x="2222619" y="5196351"/>
                  </a:lnTo>
                </a:path>
                <a:path w="4004309" h="6682105">
                  <a:moveTo>
                    <a:pt x="0" y="5227065"/>
                  </a:moveTo>
                  <a:lnTo>
                    <a:pt x="340652" y="5227065"/>
                  </a:lnTo>
                </a:path>
                <a:path w="4004309" h="6682105">
                  <a:moveTo>
                    <a:pt x="3621530" y="5227065"/>
                  </a:moveTo>
                  <a:lnTo>
                    <a:pt x="4004066" y="5227065"/>
                  </a:lnTo>
                </a:path>
                <a:path w="4004309" h="6682105">
                  <a:moveTo>
                    <a:pt x="340652" y="5227065"/>
                  </a:moveTo>
                  <a:lnTo>
                    <a:pt x="399289" y="5227065"/>
                  </a:lnTo>
                </a:path>
                <a:path w="4004309" h="6682105">
                  <a:moveTo>
                    <a:pt x="3423281" y="5227065"/>
                  </a:moveTo>
                  <a:lnTo>
                    <a:pt x="3621530" y="5227065"/>
                  </a:lnTo>
                </a:path>
                <a:path w="4004309" h="6682105">
                  <a:moveTo>
                    <a:pt x="399289" y="5227065"/>
                  </a:moveTo>
                  <a:lnTo>
                    <a:pt x="527732" y="5227065"/>
                  </a:lnTo>
                </a:path>
                <a:path w="4004309" h="6682105">
                  <a:moveTo>
                    <a:pt x="3294838" y="5227065"/>
                  </a:moveTo>
                  <a:lnTo>
                    <a:pt x="3423281" y="5227065"/>
                  </a:lnTo>
                </a:path>
                <a:path w="4004309" h="6682105">
                  <a:moveTo>
                    <a:pt x="1990864" y="5227065"/>
                  </a:moveTo>
                  <a:lnTo>
                    <a:pt x="2222619" y="5227065"/>
                  </a:lnTo>
                </a:path>
                <a:path w="4004309" h="6682105">
                  <a:moveTo>
                    <a:pt x="0" y="5257780"/>
                  </a:moveTo>
                  <a:lnTo>
                    <a:pt x="340652" y="5257780"/>
                  </a:lnTo>
                </a:path>
                <a:path w="4004309" h="6682105">
                  <a:moveTo>
                    <a:pt x="3621530" y="5257780"/>
                  </a:moveTo>
                  <a:lnTo>
                    <a:pt x="4004066" y="5257780"/>
                  </a:lnTo>
                </a:path>
                <a:path w="4004309" h="6682105">
                  <a:moveTo>
                    <a:pt x="340652" y="5257780"/>
                  </a:moveTo>
                  <a:lnTo>
                    <a:pt x="399289" y="5257780"/>
                  </a:lnTo>
                </a:path>
                <a:path w="4004309" h="6682105">
                  <a:moveTo>
                    <a:pt x="3423281" y="5257780"/>
                  </a:moveTo>
                  <a:lnTo>
                    <a:pt x="3621530" y="5257780"/>
                  </a:lnTo>
                </a:path>
                <a:path w="4004309" h="6682105">
                  <a:moveTo>
                    <a:pt x="399289" y="5257780"/>
                  </a:moveTo>
                  <a:lnTo>
                    <a:pt x="527732" y="5257780"/>
                  </a:lnTo>
                </a:path>
                <a:path w="4004309" h="6682105">
                  <a:moveTo>
                    <a:pt x="3294838" y="5257780"/>
                  </a:moveTo>
                  <a:lnTo>
                    <a:pt x="3423281" y="5257780"/>
                  </a:lnTo>
                </a:path>
                <a:path w="4004309" h="6682105">
                  <a:moveTo>
                    <a:pt x="527732" y="5257780"/>
                  </a:moveTo>
                  <a:lnTo>
                    <a:pt x="575200" y="5257780"/>
                  </a:lnTo>
                </a:path>
                <a:path w="4004309" h="6682105">
                  <a:moveTo>
                    <a:pt x="1990864" y="5257780"/>
                  </a:moveTo>
                  <a:lnTo>
                    <a:pt x="2222619" y="5257780"/>
                  </a:lnTo>
                </a:path>
                <a:path w="4004309" h="6682105">
                  <a:moveTo>
                    <a:pt x="851631" y="5257780"/>
                  </a:moveTo>
                  <a:lnTo>
                    <a:pt x="1038711" y="5257780"/>
                  </a:lnTo>
                </a:path>
                <a:path w="4004309" h="6682105">
                  <a:moveTo>
                    <a:pt x="1943396" y="5257780"/>
                  </a:moveTo>
                  <a:lnTo>
                    <a:pt x="1990864" y="5257780"/>
                  </a:lnTo>
                </a:path>
                <a:path w="4004309" h="6682105">
                  <a:moveTo>
                    <a:pt x="1479885" y="5257780"/>
                  </a:moveTo>
                  <a:lnTo>
                    <a:pt x="1666964" y="5257780"/>
                  </a:lnTo>
                </a:path>
                <a:path w="4004309" h="6682105">
                  <a:moveTo>
                    <a:pt x="0" y="5288495"/>
                  </a:moveTo>
                  <a:lnTo>
                    <a:pt x="340652" y="5288495"/>
                  </a:lnTo>
                </a:path>
                <a:path w="4004309" h="6682105">
                  <a:moveTo>
                    <a:pt x="3621530" y="5288495"/>
                  </a:moveTo>
                  <a:lnTo>
                    <a:pt x="4004066" y="5288495"/>
                  </a:lnTo>
                </a:path>
                <a:path w="4004309" h="6682105">
                  <a:moveTo>
                    <a:pt x="340652" y="5288495"/>
                  </a:moveTo>
                  <a:lnTo>
                    <a:pt x="399289" y="5288495"/>
                  </a:lnTo>
                </a:path>
                <a:path w="4004309" h="6682105">
                  <a:moveTo>
                    <a:pt x="3423281" y="5288495"/>
                  </a:moveTo>
                  <a:lnTo>
                    <a:pt x="3621530" y="5288495"/>
                  </a:lnTo>
                </a:path>
                <a:path w="4004309" h="6682105">
                  <a:moveTo>
                    <a:pt x="399289" y="5288495"/>
                  </a:moveTo>
                  <a:lnTo>
                    <a:pt x="527732" y="5288495"/>
                  </a:lnTo>
                </a:path>
                <a:path w="4004309" h="6682105">
                  <a:moveTo>
                    <a:pt x="3294838" y="5288495"/>
                  </a:moveTo>
                  <a:lnTo>
                    <a:pt x="3423281" y="5288495"/>
                  </a:lnTo>
                </a:path>
                <a:path w="4004309" h="6682105">
                  <a:moveTo>
                    <a:pt x="527732" y="5288495"/>
                  </a:moveTo>
                  <a:lnTo>
                    <a:pt x="575200" y="5288495"/>
                  </a:lnTo>
                </a:path>
                <a:path w="4004309" h="6682105">
                  <a:moveTo>
                    <a:pt x="1990864" y="5288495"/>
                  </a:moveTo>
                  <a:lnTo>
                    <a:pt x="2222619" y="5288495"/>
                  </a:lnTo>
                </a:path>
                <a:path w="4004309" h="6682105">
                  <a:moveTo>
                    <a:pt x="851631" y="5288495"/>
                  </a:moveTo>
                  <a:lnTo>
                    <a:pt x="1038711" y="5288495"/>
                  </a:lnTo>
                </a:path>
                <a:path w="4004309" h="6682105">
                  <a:moveTo>
                    <a:pt x="1943396" y="5288495"/>
                  </a:moveTo>
                  <a:lnTo>
                    <a:pt x="1990864" y="5288495"/>
                  </a:lnTo>
                </a:path>
                <a:path w="4004309" h="6682105">
                  <a:moveTo>
                    <a:pt x="1479885" y="5288495"/>
                  </a:moveTo>
                  <a:lnTo>
                    <a:pt x="1666964" y="5288495"/>
                  </a:lnTo>
                </a:path>
                <a:path w="4004309" h="6682105">
                  <a:moveTo>
                    <a:pt x="0" y="5319209"/>
                  </a:moveTo>
                  <a:lnTo>
                    <a:pt x="340652" y="5319209"/>
                  </a:lnTo>
                </a:path>
                <a:path w="4004309" h="6682105">
                  <a:moveTo>
                    <a:pt x="3621530" y="5319209"/>
                  </a:moveTo>
                  <a:lnTo>
                    <a:pt x="4004066" y="5319209"/>
                  </a:lnTo>
                </a:path>
                <a:path w="4004309" h="6682105">
                  <a:moveTo>
                    <a:pt x="340652" y="5319209"/>
                  </a:moveTo>
                  <a:lnTo>
                    <a:pt x="399289" y="5319209"/>
                  </a:lnTo>
                </a:path>
                <a:path w="4004309" h="6682105">
                  <a:moveTo>
                    <a:pt x="3423281" y="5319209"/>
                  </a:moveTo>
                  <a:lnTo>
                    <a:pt x="3621530" y="5319209"/>
                  </a:lnTo>
                </a:path>
                <a:path w="4004309" h="6682105">
                  <a:moveTo>
                    <a:pt x="399289" y="5319209"/>
                  </a:moveTo>
                  <a:lnTo>
                    <a:pt x="527732" y="5319209"/>
                  </a:lnTo>
                </a:path>
                <a:path w="4004309" h="6682105">
                  <a:moveTo>
                    <a:pt x="3294838" y="5319209"/>
                  </a:moveTo>
                  <a:lnTo>
                    <a:pt x="3423281" y="5319209"/>
                  </a:lnTo>
                </a:path>
                <a:path w="4004309" h="6682105">
                  <a:moveTo>
                    <a:pt x="527732" y="5319209"/>
                  </a:moveTo>
                  <a:lnTo>
                    <a:pt x="575200" y="5319209"/>
                  </a:lnTo>
                </a:path>
                <a:path w="4004309" h="6682105">
                  <a:moveTo>
                    <a:pt x="1990864" y="5319209"/>
                  </a:moveTo>
                  <a:lnTo>
                    <a:pt x="2222619" y="5319209"/>
                  </a:lnTo>
                </a:path>
                <a:path w="4004309" h="6682105">
                  <a:moveTo>
                    <a:pt x="851631" y="5319209"/>
                  </a:moveTo>
                  <a:lnTo>
                    <a:pt x="1038711" y="5319209"/>
                  </a:lnTo>
                </a:path>
                <a:path w="4004309" h="6682105">
                  <a:moveTo>
                    <a:pt x="1943396" y="5319209"/>
                  </a:moveTo>
                  <a:lnTo>
                    <a:pt x="1990864" y="5319209"/>
                  </a:lnTo>
                </a:path>
                <a:path w="4004309" h="6682105">
                  <a:moveTo>
                    <a:pt x="1479885" y="5319209"/>
                  </a:moveTo>
                  <a:lnTo>
                    <a:pt x="1666964" y="5319209"/>
                  </a:lnTo>
                </a:path>
                <a:path w="4004309" h="6682105">
                  <a:moveTo>
                    <a:pt x="0" y="5352716"/>
                  </a:moveTo>
                  <a:lnTo>
                    <a:pt x="340652" y="5352716"/>
                  </a:lnTo>
                </a:path>
                <a:path w="4004309" h="6682105">
                  <a:moveTo>
                    <a:pt x="3621530" y="5352716"/>
                  </a:moveTo>
                  <a:lnTo>
                    <a:pt x="4004066" y="5352716"/>
                  </a:lnTo>
                </a:path>
                <a:path w="4004309" h="6682105">
                  <a:moveTo>
                    <a:pt x="340652" y="5352716"/>
                  </a:moveTo>
                  <a:lnTo>
                    <a:pt x="399289" y="5352716"/>
                  </a:lnTo>
                </a:path>
                <a:path w="4004309" h="6682105">
                  <a:moveTo>
                    <a:pt x="3423281" y="5352716"/>
                  </a:moveTo>
                  <a:lnTo>
                    <a:pt x="3621530" y="5352716"/>
                  </a:lnTo>
                </a:path>
                <a:path w="4004309" h="6682105">
                  <a:moveTo>
                    <a:pt x="399289" y="5352716"/>
                  </a:moveTo>
                  <a:lnTo>
                    <a:pt x="527732" y="5352716"/>
                  </a:lnTo>
                </a:path>
                <a:path w="4004309" h="6682105">
                  <a:moveTo>
                    <a:pt x="3155226" y="5352716"/>
                  </a:moveTo>
                  <a:lnTo>
                    <a:pt x="3423281" y="5352716"/>
                  </a:lnTo>
                </a:path>
                <a:path w="4004309" h="6682105">
                  <a:moveTo>
                    <a:pt x="527732" y="5352716"/>
                  </a:moveTo>
                  <a:lnTo>
                    <a:pt x="575200" y="5352716"/>
                  </a:lnTo>
                </a:path>
                <a:path w="4004309" h="6682105">
                  <a:moveTo>
                    <a:pt x="1990864" y="5352716"/>
                  </a:moveTo>
                  <a:lnTo>
                    <a:pt x="2362231" y="5352716"/>
                  </a:lnTo>
                </a:path>
                <a:path w="4004309" h="6682105">
                  <a:moveTo>
                    <a:pt x="851631" y="5352716"/>
                  </a:moveTo>
                  <a:lnTo>
                    <a:pt x="1038711" y="5352716"/>
                  </a:lnTo>
                </a:path>
                <a:path w="4004309" h="6682105">
                  <a:moveTo>
                    <a:pt x="1943396" y="5352716"/>
                  </a:moveTo>
                  <a:lnTo>
                    <a:pt x="1990864" y="5352716"/>
                  </a:lnTo>
                </a:path>
                <a:path w="4004309" h="6682105">
                  <a:moveTo>
                    <a:pt x="1479885" y="5352716"/>
                  </a:moveTo>
                  <a:lnTo>
                    <a:pt x="1666964" y="5352716"/>
                  </a:lnTo>
                </a:path>
                <a:path w="4004309" h="6682105">
                  <a:moveTo>
                    <a:pt x="0" y="5383431"/>
                  </a:moveTo>
                  <a:lnTo>
                    <a:pt x="340652" y="5383431"/>
                  </a:lnTo>
                </a:path>
                <a:path w="4004309" h="6682105">
                  <a:moveTo>
                    <a:pt x="3621530" y="5383431"/>
                  </a:moveTo>
                  <a:lnTo>
                    <a:pt x="4004066" y="5383431"/>
                  </a:lnTo>
                </a:path>
                <a:path w="4004309" h="6682105">
                  <a:moveTo>
                    <a:pt x="340652" y="5383431"/>
                  </a:moveTo>
                  <a:lnTo>
                    <a:pt x="399289" y="5383431"/>
                  </a:lnTo>
                </a:path>
                <a:path w="4004309" h="6682105">
                  <a:moveTo>
                    <a:pt x="3423281" y="5383431"/>
                  </a:moveTo>
                  <a:lnTo>
                    <a:pt x="3621530" y="5383431"/>
                  </a:lnTo>
                </a:path>
                <a:path w="4004309" h="6682105">
                  <a:moveTo>
                    <a:pt x="399289" y="5383431"/>
                  </a:moveTo>
                  <a:lnTo>
                    <a:pt x="527732" y="5383431"/>
                  </a:lnTo>
                </a:path>
                <a:path w="4004309" h="6682105">
                  <a:moveTo>
                    <a:pt x="3155226" y="5383431"/>
                  </a:moveTo>
                  <a:lnTo>
                    <a:pt x="3423281" y="5383431"/>
                  </a:lnTo>
                </a:path>
                <a:path w="4004309" h="6682105">
                  <a:moveTo>
                    <a:pt x="527732" y="5383431"/>
                  </a:moveTo>
                  <a:lnTo>
                    <a:pt x="575200" y="5383431"/>
                  </a:lnTo>
                </a:path>
                <a:path w="4004309" h="6682105">
                  <a:moveTo>
                    <a:pt x="1990864" y="5383431"/>
                  </a:moveTo>
                  <a:lnTo>
                    <a:pt x="2362231" y="5383431"/>
                  </a:lnTo>
                </a:path>
                <a:path w="4004309" h="6682105">
                  <a:moveTo>
                    <a:pt x="851631" y="5383431"/>
                  </a:moveTo>
                  <a:lnTo>
                    <a:pt x="1038711" y="5383431"/>
                  </a:lnTo>
                </a:path>
                <a:path w="4004309" h="6682105">
                  <a:moveTo>
                    <a:pt x="1943396" y="5383431"/>
                  </a:moveTo>
                  <a:lnTo>
                    <a:pt x="1990864" y="5383431"/>
                  </a:lnTo>
                </a:path>
                <a:path w="4004309" h="6682105">
                  <a:moveTo>
                    <a:pt x="1479885" y="5383431"/>
                  </a:moveTo>
                  <a:lnTo>
                    <a:pt x="1666964" y="5383431"/>
                  </a:lnTo>
                </a:path>
                <a:path w="4004309" h="6682105">
                  <a:moveTo>
                    <a:pt x="0" y="5414145"/>
                  </a:moveTo>
                  <a:lnTo>
                    <a:pt x="340652" y="5414145"/>
                  </a:lnTo>
                </a:path>
                <a:path w="4004309" h="6682105">
                  <a:moveTo>
                    <a:pt x="3621530" y="5414145"/>
                  </a:moveTo>
                  <a:lnTo>
                    <a:pt x="4004066" y="5414145"/>
                  </a:lnTo>
                </a:path>
                <a:path w="4004309" h="6682105">
                  <a:moveTo>
                    <a:pt x="340652" y="5414145"/>
                  </a:moveTo>
                  <a:lnTo>
                    <a:pt x="399289" y="5414145"/>
                  </a:lnTo>
                </a:path>
                <a:path w="4004309" h="6682105">
                  <a:moveTo>
                    <a:pt x="3423281" y="5414145"/>
                  </a:moveTo>
                  <a:lnTo>
                    <a:pt x="3621530" y="5414145"/>
                  </a:lnTo>
                </a:path>
                <a:path w="4004309" h="6682105">
                  <a:moveTo>
                    <a:pt x="399289" y="5414145"/>
                  </a:moveTo>
                  <a:lnTo>
                    <a:pt x="527732" y="5414145"/>
                  </a:lnTo>
                </a:path>
                <a:path w="4004309" h="6682105">
                  <a:moveTo>
                    <a:pt x="3155226" y="5414145"/>
                  </a:moveTo>
                  <a:lnTo>
                    <a:pt x="3423281" y="5414145"/>
                  </a:lnTo>
                </a:path>
                <a:path w="4004309" h="6682105">
                  <a:moveTo>
                    <a:pt x="527732" y="5414145"/>
                  </a:moveTo>
                  <a:lnTo>
                    <a:pt x="575200" y="5414145"/>
                  </a:lnTo>
                </a:path>
                <a:path w="4004309" h="6682105">
                  <a:moveTo>
                    <a:pt x="1990864" y="5414145"/>
                  </a:moveTo>
                  <a:lnTo>
                    <a:pt x="2362231" y="5414145"/>
                  </a:lnTo>
                </a:path>
                <a:path w="4004309" h="6682105">
                  <a:moveTo>
                    <a:pt x="851631" y="5414145"/>
                  </a:moveTo>
                  <a:lnTo>
                    <a:pt x="1038711" y="5414145"/>
                  </a:lnTo>
                </a:path>
                <a:path w="4004309" h="6682105">
                  <a:moveTo>
                    <a:pt x="1943396" y="5414145"/>
                  </a:moveTo>
                  <a:lnTo>
                    <a:pt x="1990864" y="5414145"/>
                  </a:lnTo>
                </a:path>
                <a:path w="4004309" h="6682105">
                  <a:moveTo>
                    <a:pt x="1479885" y="5414145"/>
                  </a:moveTo>
                  <a:lnTo>
                    <a:pt x="1666964" y="5414145"/>
                  </a:lnTo>
                </a:path>
                <a:path w="4004309" h="6682105">
                  <a:moveTo>
                    <a:pt x="0" y="5444860"/>
                  </a:moveTo>
                  <a:lnTo>
                    <a:pt x="340652" y="5444860"/>
                  </a:lnTo>
                </a:path>
                <a:path w="4004309" h="6682105">
                  <a:moveTo>
                    <a:pt x="3621530" y="5444860"/>
                  </a:moveTo>
                  <a:lnTo>
                    <a:pt x="4004066" y="5444860"/>
                  </a:lnTo>
                </a:path>
                <a:path w="4004309" h="6682105">
                  <a:moveTo>
                    <a:pt x="340652" y="5444860"/>
                  </a:moveTo>
                  <a:lnTo>
                    <a:pt x="399289" y="5444860"/>
                  </a:lnTo>
                </a:path>
                <a:path w="4004309" h="6682105">
                  <a:moveTo>
                    <a:pt x="3423281" y="5444860"/>
                  </a:moveTo>
                  <a:lnTo>
                    <a:pt x="3621530" y="5444860"/>
                  </a:lnTo>
                </a:path>
                <a:path w="4004309" h="6682105">
                  <a:moveTo>
                    <a:pt x="399289" y="5444860"/>
                  </a:moveTo>
                  <a:lnTo>
                    <a:pt x="527732" y="5444860"/>
                  </a:lnTo>
                </a:path>
                <a:path w="4004309" h="6682105">
                  <a:moveTo>
                    <a:pt x="3155226" y="5444860"/>
                  </a:moveTo>
                  <a:lnTo>
                    <a:pt x="3423281" y="5444860"/>
                  </a:lnTo>
                </a:path>
                <a:path w="4004309" h="6682105">
                  <a:moveTo>
                    <a:pt x="527732" y="5444860"/>
                  </a:moveTo>
                  <a:lnTo>
                    <a:pt x="575200" y="5444860"/>
                  </a:lnTo>
                </a:path>
                <a:path w="4004309" h="6682105">
                  <a:moveTo>
                    <a:pt x="1990864" y="5444860"/>
                  </a:moveTo>
                  <a:lnTo>
                    <a:pt x="2362231" y="5444860"/>
                  </a:lnTo>
                </a:path>
                <a:path w="4004309" h="6682105">
                  <a:moveTo>
                    <a:pt x="851631" y="5444860"/>
                  </a:moveTo>
                  <a:lnTo>
                    <a:pt x="1038711" y="5444860"/>
                  </a:lnTo>
                </a:path>
                <a:path w="4004309" h="6682105">
                  <a:moveTo>
                    <a:pt x="1943396" y="5444860"/>
                  </a:moveTo>
                  <a:lnTo>
                    <a:pt x="1990864" y="5444860"/>
                  </a:lnTo>
                </a:path>
                <a:path w="4004309" h="6682105">
                  <a:moveTo>
                    <a:pt x="1479885" y="5444860"/>
                  </a:moveTo>
                  <a:lnTo>
                    <a:pt x="1666964" y="5444860"/>
                  </a:lnTo>
                </a:path>
                <a:path w="4004309" h="6682105">
                  <a:moveTo>
                    <a:pt x="0" y="5475574"/>
                  </a:moveTo>
                  <a:lnTo>
                    <a:pt x="340652" y="5475574"/>
                  </a:lnTo>
                </a:path>
                <a:path w="4004309" h="6682105">
                  <a:moveTo>
                    <a:pt x="3621530" y="5475574"/>
                  </a:moveTo>
                  <a:lnTo>
                    <a:pt x="4004066" y="5475574"/>
                  </a:lnTo>
                </a:path>
                <a:path w="4004309" h="6682105">
                  <a:moveTo>
                    <a:pt x="340652" y="5475574"/>
                  </a:moveTo>
                  <a:lnTo>
                    <a:pt x="399289" y="5475574"/>
                  </a:lnTo>
                </a:path>
                <a:path w="4004309" h="6682105">
                  <a:moveTo>
                    <a:pt x="3423281" y="5475574"/>
                  </a:moveTo>
                  <a:lnTo>
                    <a:pt x="3621530" y="5475574"/>
                  </a:lnTo>
                </a:path>
                <a:path w="4004309" h="6682105">
                  <a:moveTo>
                    <a:pt x="399289" y="5475574"/>
                  </a:moveTo>
                  <a:lnTo>
                    <a:pt x="527732" y="5475574"/>
                  </a:lnTo>
                </a:path>
                <a:path w="4004309" h="6682105">
                  <a:moveTo>
                    <a:pt x="3155226" y="5475574"/>
                  </a:moveTo>
                  <a:lnTo>
                    <a:pt x="3423281" y="5475574"/>
                  </a:lnTo>
                </a:path>
                <a:path w="4004309" h="6682105">
                  <a:moveTo>
                    <a:pt x="527732" y="5475574"/>
                  </a:moveTo>
                  <a:lnTo>
                    <a:pt x="575200" y="5475574"/>
                  </a:lnTo>
                </a:path>
                <a:path w="4004309" h="6682105">
                  <a:moveTo>
                    <a:pt x="1990864" y="5475574"/>
                  </a:moveTo>
                  <a:lnTo>
                    <a:pt x="2362231" y="5475574"/>
                  </a:lnTo>
                </a:path>
                <a:path w="4004309" h="6682105">
                  <a:moveTo>
                    <a:pt x="851631" y="5475574"/>
                  </a:moveTo>
                  <a:lnTo>
                    <a:pt x="1038711" y="5475574"/>
                  </a:lnTo>
                </a:path>
                <a:path w="4004309" h="6682105">
                  <a:moveTo>
                    <a:pt x="1943396" y="5475574"/>
                  </a:moveTo>
                  <a:lnTo>
                    <a:pt x="1990864" y="5475574"/>
                  </a:lnTo>
                </a:path>
                <a:path w="4004309" h="6682105">
                  <a:moveTo>
                    <a:pt x="1479885" y="5475574"/>
                  </a:moveTo>
                  <a:lnTo>
                    <a:pt x="1666964" y="5475574"/>
                  </a:lnTo>
                </a:path>
                <a:path w="4004309" h="6682105">
                  <a:moveTo>
                    <a:pt x="0" y="5506289"/>
                  </a:moveTo>
                  <a:lnTo>
                    <a:pt x="340652" y="5506289"/>
                  </a:lnTo>
                </a:path>
                <a:path w="4004309" h="6682105">
                  <a:moveTo>
                    <a:pt x="3621530" y="5506289"/>
                  </a:moveTo>
                  <a:lnTo>
                    <a:pt x="4004066" y="5506289"/>
                  </a:lnTo>
                </a:path>
                <a:path w="4004309" h="6682105">
                  <a:moveTo>
                    <a:pt x="340652" y="5506289"/>
                  </a:moveTo>
                  <a:lnTo>
                    <a:pt x="399289" y="5506289"/>
                  </a:lnTo>
                </a:path>
                <a:path w="4004309" h="6682105">
                  <a:moveTo>
                    <a:pt x="3423281" y="5506289"/>
                  </a:moveTo>
                  <a:lnTo>
                    <a:pt x="3621530" y="5506289"/>
                  </a:lnTo>
                </a:path>
                <a:path w="4004309" h="6682105">
                  <a:moveTo>
                    <a:pt x="399289" y="5506289"/>
                  </a:moveTo>
                  <a:lnTo>
                    <a:pt x="527732" y="5506289"/>
                  </a:lnTo>
                </a:path>
                <a:path w="4004309" h="6682105">
                  <a:moveTo>
                    <a:pt x="3155226" y="5506289"/>
                  </a:moveTo>
                  <a:lnTo>
                    <a:pt x="3423281" y="5506289"/>
                  </a:lnTo>
                </a:path>
                <a:path w="4004309" h="6682105">
                  <a:moveTo>
                    <a:pt x="527732" y="5506289"/>
                  </a:moveTo>
                  <a:lnTo>
                    <a:pt x="575200" y="5506289"/>
                  </a:lnTo>
                </a:path>
                <a:path w="4004309" h="6682105">
                  <a:moveTo>
                    <a:pt x="1990864" y="5506289"/>
                  </a:moveTo>
                  <a:lnTo>
                    <a:pt x="2362231" y="5506289"/>
                  </a:lnTo>
                </a:path>
                <a:path w="4004309" h="6682105">
                  <a:moveTo>
                    <a:pt x="851631" y="5506289"/>
                  </a:moveTo>
                  <a:lnTo>
                    <a:pt x="1038711" y="5506289"/>
                  </a:lnTo>
                </a:path>
                <a:path w="4004309" h="6682105">
                  <a:moveTo>
                    <a:pt x="1943396" y="5506289"/>
                  </a:moveTo>
                  <a:lnTo>
                    <a:pt x="1990864" y="5506289"/>
                  </a:lnTo>
                </a:path>
                <a:path w="4004309" h="6682105">
                  <a:moveTo>
                    <a:pt x="1479885" y="5506289"/>
                  </a:moveTo>
                  <a:lnTo>
                    <a:pt x="1666964" y="5506289"/>
                  </a:lnTo>
                </a:path>
                <a:path w="4004309" h="6682105">
                  <a:moveTo>
                    <a:pt x="0" y="5537004"/>
                  </a:moveTo>
                  <a:lnTo>
                    <a:pt x="340652" y="5537004"/>
                  </a:lnTo>
                </a:path>
                <a:path w="4004309" h="6682105">
                  <a:moveTo>
                    <a:pt x="3621530" y="5537004"/>
                  </a:moveTo>
                  <a:lnTo>
                    <a:pt x="4004066" y="5537004"/>
                  </a:lnTo>
                </a:path>
                <a:path w="4004309" h="6682105">
                  <a:moveTo>
                    <a:pt x="340652" y="5537004"/>
                  </a:moveTo>
                  <a:lnTo>
                    <a:pt x="399289" y="5537004"/>
                  </a:lnTo>
                </a:path>
                <a:path w="4004309" h="6682105">
                  <a:moveTo>
                    <a:pt x="3423281" y="5537004"/>
                  </a:moveTo>
                  <a:lnTo>
                    <a:pt x="3621530" y="5537004"/>
                  </a:lnTo>
                </a:path>
                <a:path w="4004309" h="6682105">
                  <a:moveTo>
                    <a:pt x="399289" y="5537004"/>
                  </a:moveTo>
                  <a:lnTo>
                    <a:pt x="527732" y="5537004"/>
                  </a:lnTo>
                </a:path>
                <a:path w="4004309" h="6682105">
                  <a:moveTo>
                    <a:pt x="3294838" y="5537004"/>
                  </a:moveTo>
                  <a:lnTo>
                    <a:pt x="3423281" y="5537004"/>
                  </a:lnTo>
                </a:path>
                <a:path w="4004309" h="6682105">
                  <a:moveTo>
                    <a:pt x="527732" y="5537004"/>
                  </a:moveTo>
                  <a:lnTo>
                    <a:pt x="575200" y="5537004"/>
                  </a:lnTo>
                </a:path>
                <a:path w="4004309" h="6682105">
                  <a:moveTo>
                    <a:pt x="1990864" y="5537004"/>
                  </a:moveTo>
                  <a:lnTo>
                    <a:pt x="2222619" y="5537004"/>
                  </a:lnTo>
                </a:path>
                <a:path w="4004309" h="6682105">
                  <a:moveTo>
                    <a:pt x="851631" y="5537004"/>
                  </a:moveTo>
                  <a:lnTo>
                    <a:pt x="1038711" y="5537004"/>
                  </a:lnTo>
                </a:path>
                <a:path w="4004309" h="6682105">
                  <a:moveTo>
                    <a:pt x="1943396" y="5537004"/>
                  </a:moveTo>
                  <a:lnTo>
                    <a:pt x="1990864" y="5537004"/>
                  </a:lnTo>
                </a:path>
                <a:path w="4004309" h="6682105">
                  <a:moveTo>
                    <a:pt x="1479885" y="5537004"/>
                  </a:moveTo>
                  <a:lnTo>
                    <a:pt x="1666964" y="5537004"/>
                  </a:lnTo>
                </a:path>
                <a:path w="4004309" h="6682105">
                  <a:moveTo>
                    <a:pt x="0" y="5567718"/>
                  </a:moveTo>
                  <a:lnTo>
                    <a:pt x="340652" y="5567718"/>
                  </a:lnTo>
                </a:path>
                <a:path w="4004309" h="6682105">
                  <a:moveTo>
                    <a:pt x="3621530" y="5567718"/>
                  </a:moveTo>
                  <a:lnTo>
                    <a:pt x="4004066" y="5567718"/>
                  </a:lnTo>
                </a:path>
                <a:path w="4004309" h="6682105">
                  <a:moveTo>
                    <a:pt x="340652" y="5567718"/>
                  </a:moveTo>
                  <a:lnTo>
                    <a:pt x="399289" y="5567718"/>
                  </a:lnTo>
                </a:path>
                <a:path w="4004309" h="6682105">
                  <a:moveTo>
                    <a:pt x="3423281" y="5567718"/>
                  </a:moveTo>
                  <a:lnTo>
                    <a:pt x="3621530" y="5567718"/>
                  </a:lnTo>
                </a:path>
                <a:path w="4004309" h="6682105">
                  <a:moveTo>
                    <a:pt x="399289" y="5567718"/>
                  </a:moveTo>
                  <a:lnTo>
                    <a:pt x="527732" y="5567718"/>
                  </a:lnTo>
                </a:path>
                <a:path w="4004309" h="6682105">
                  <a:moveTo>
                    <a:pt x="3294838" y="5567718"/>
                  </a:moveTo>
                  <a:lnTo>
                    <a:pt x="3423281" y="5567718"/>
                  </a:lnTo>
                </a:path>
                <a:path w="4004309" h="6682105">
                  <a:moveTo>
                    <a:pt x="527732" y="5567718"/>
                  </a:moveTo>
                  <a:lnTo>
                    <a:pt x="575200" y="5567718"/>
                  </a:lnTo>
                </a:path>
                <a:path w="4004309" h="6682105">
                  <a:moveTo>
                    <a:pt x="1990864" y="5567718"/>
                  </a:moveTo>
                  <a:lnTo>
                    <a:pt x="2222619" y="5567718"/>
                  </a:lnTo>
                </a:path>
                <a:path w="4004309" h="6682105">
                  <a:moveTo>
                    <a:pt x="851631" y="5567718"/>
                  </a:moveTo>
                  <a:lnTo>
                    <a:pt x="1038711" y="5567718"/>
                  </a:lnTo>
                </a:path>
                <a:path w="4004309" h="6682105">
                  <a:moveTo>
                    <a:pt x="1943396" y="5567718"/>
                  </a:moveTo>
                  <a:lnTo>
                    <a:pt x="1990864" y="5567718"/>
                  </a:lnTo>
                </a:path>
                <a:path w="4004309" h="6682105">
                  <a:moveTo>
                    <a:pt x="1479885" y="5567718"/>
                  </a:moveTo>
                  <a:lnTo>
                    <a:pt x="1666964" y="5567718"/>
                  </a:lnTo>
                </a:path>
                <a:path w="4004309" h="6682105">
                  <a:moveTo>
                    <a:pt x="0" y="5598433"/>
                  </a:moveTo>
                  <a:lnTo>
                    <a:pt x="340652" y="5598433"/>
                  </a:lnTo>
                </a:path>
                <a:path w="4004309" h="6682105">
                  <a:moveTo>
                    <a:pt x="3621530" y="5598433"/>
                  </a:moveTo>
                  <a:lnTo>
                    <a:pt x="4004066" y="5598433"/>
                  </a:lnTo>
                </a:path>
                <a:path w="4004309" h="6682105">
                  <a:moveTo>
                    <a:pt x="340652" y="5598433"/>
                  </a:moveTo>
                  <a:lnTo>
                    <a:pt x="399289" y="5598433"/>
                  </a:lnTo>
                </a:path>
                <a:path w="4004309" h="6682105">
                  <a:moveTo>
                    <a:pt x="3423281" y="5598433"/>
                  </a:moveTo>
                  <a:lnTo>
                    <a:pt x="3621530" y="5598433"/>
                  </a:lnTo>
                </a:path>
                <a:path w="4004309" h="6682105">
                  <a:moveTo>
                    <a:pt x="399289" y="5598433"/>
                  </a:moveTo>
                  <a:lnTo>
                    <a:pt x="527732" y="5598433"/>
                  </a:lnTo>
                </a:path>
                <a:path w="4004309" h="6682105">
                  <a:moveTo>
                    <a:pt x="3294838" y="5598433"/>
                  </a:moveTo>
                  <a:lnTo>
                    <a:pt x="3423281" y="5598433"/>
                  </a:lnTo>
                </a:path>
                <a:path w="4004309" h="6682105">
                  <a:moveTo>
                    <a:pt x="527732" y="5598433"/>
                  </a:moveTo>
                  <a:lnTo>
                    <a:pt x="575200" y="5598433"/>
                  </a:lnTo>
                </a:path>
                <a:path w="4004309" h="6682105">
                  <a:moveTo>
                    <a:pt x="1990864" y="5598433"/>
                  </a:moveTo>
                  <a:lnTo>
                    <a:pt x="2222619" y="5598433"/>
                  </a:lnTo>
                </a:path>
                <a:path w="4004309" h="6682105">
                  <a:moveTo>
                    <a:pt x="851631" y="5598433"/>
                  </a:moveTo>
                  <a:lnTo>
                    <a:pt x="1038711" y="5598433"/>
                  </a:lnTo>
                </a:path>
                <a:path w="4004309" h="6682105">
                  <a:moveTo>
                    <a:pt x="1943396" y="5598433"/>
                  </a:moveTo>
                  <a:lnTo>
                    <a:pt x="1990864" y="5598433"/>
                  </a:lnTo>
                </a:path>
                <a:path w="4004309" h="6682105">
                  <a:moveTo>
                    <a:pt x="1479885" y="5598433"/>
                  </a:moveTo>
                  <a:lnTo>
                    <a:pt x="1666964" y="5598433"/>
                  </a:lnTo>
                </a:path>
                <a:path w="4004309" h="6682105">
                  <a:moveTo>
                    <a:pt x="0" y="5631940"/>
                  </a:moveTo>
                  <a:lnTo>
                    <a:pt x="340652" y="5631940"/>
                  </a:lnTo>
                </a:path>
                <a:path w="4004309" h="6682105">
                  <a:moveTo>
                    <a:pt x="3621530" y="5631940"/>
                  </a:moveTo>
                  <a:lnTo>
                    <a:pt x="4004066" y="5631940"/>
                  </a:lnTo>
                </a:path>
                <a:path w="4004309" h="6682105">
                  <a:moveTo>
                    <a:pt x="340652" y="5631940"/>
                  </a:moveTo>
                  <a:lnTo>
                    <a:pt x="399289" y="5631940"/>
                  </a:lnTo>
                </a:path>
                <a:path w="4004309" h="6682105">
                  <a:moveTo>
                    <a:pt x="3423281" y="5631940"/>
                  </a:moveTo>
                  <a:lnTo>
                    <a:pt x="3621530" y="5631940"/>
                  </a:lnTo>
                </a:path>
                <a:path w="4004309" h="6682105">
                  <a:moveTo>
                    <a:pt x="399289" y="5631940"/>
                  </a:moveTo>
                  <a:lnTo>
                    <a:pt x="527732" y="5631940"/>
                  </a:lnTo>
                </a:path>
                <a:path w="4004309" h="6682105">
                  <a:moveTo>
                    <a:pt x="3155226" y="5631940"/>
                  </a:moveTo>
                  <a:lnTo>
                    <a:pt x="3423281" y="5631940"/>
                  </a:lnTo>
                </a:path>
                <a:path w="4004309" h="6682105">
                  <a:moveTo>
                    <a:pt x="527732" y="5631940"/>
                  </a:moveTo>
                  <a:lnTo>
                    <a:pt x="575200" y="5631940"/>
                  </a:lnTo>
                </a:path>
                <a:path w="4004309" h="6682105">
                  <a:moveTo>
                    <a:pt x="1990864" y="5631940"/>
                  </a:moveTo>
                  <a:lnTo>
                    <a:pt x="2362231" y="5631940"/>
                  </a:lnTo>
                </a:path>
                <a:path w="4004309" h="6682105">
                  <a:moveTo>
                    <a:pt x="851631" y="5631940"/>
                  </a:moveTo>
                  <a:lnTo>
                    <a:pt x="1038711" y="5631940"/>
                  </a:lnTo>
                </a:path>
                <a:path w="4004309" h="6682105">
                  <a:moveTo>
                    <a:pt x="1943396" y="5631940"/>
                  </a:moveTo>
                  <a:lnTo>
                    <a:pt x="1990864" y="5631940"/>
                  </a:lnTo>
                </a:path>
                <a:path w="4004309" h="6682105">
                  <a:moveTo>
                    <a:pt x="1479885" y="5631940"/>
                  </a:moveTo>
                  <a:lnTo>
                    <a:pt x="1666964" y="5631940"/>
                  </a:lnTo>
                </a:path>
                <a:path w="4004309" h="6682105">
                  <a:moveTo>
                    <a:pt x="0" y="5662654"/>
                  </a:moveTo>
                  <a:lnTo>
                    <a:pt x="340652" y="5662654"/>
                  </a:lnTo>
                </a:path>
                <a:path w="4004309" h="6682105">
                  <a:moveTo>
                    <a:pt x="3621530" y="5662654"/>
                  </a:moveTo>
                  <a:lnTo>
                    <a:pt x="4004066" y="5662654"/>
                  </a:lnTo>
                </a:path>
                <a:path w="4004309" h="6682105">
                  <a:moveTo>
                    <a:pt x="340652" y="5662654"/>
                  </a:moveTo>
                  <a:lnTo>
                    <a:pt x="399289" y="5662654"/>
                  </a:lnTo>
                </a:path>
                <a:path w="4004309" h="6682105">
                  <a:moveTo>
                    <a:pt x="3423281" y="5662654"/>
                  </a:moveTo>
                  <a:lnTo>
                    <a:pt x="3621530" y="5662654"/>
                  </a:lnTo>
                </a:path>
                <a:path w="4004309" h="6682105">
                  <a:moveTo>
                    <a:pt x="399289" y="5662654"/>
                  </a:moveTo>
                  <a:lnTo>
                    <a:pt x="527732" y="5662654"/>
                  </a:lnTo>
                </a:path>
                <a:path w="4004309" h="6682105">
                  <a:moveTo>
                    <a:pt x="3155226" y="5662654"/>
                  </a:moveTo>
                  <a:lnTo>
                    <a:pt x="3423281" y="5662654"/>
                  </a:lnTo>
                </a:path>
                <a:path w="4004309" h="6682105">
                  <a:moveTo>
                    <a:pt x="527732" y="5662654"/>
                  </a:moveTo>
                  <a:lnTo>
                    <a:pt x="575200" y="5662654"/>
                  </a:lnTo>
                </a:path>
                <a:path w="4004309" h="6682105">
                  <a:moveTo>
                    <a:pt x="1990864" y="5662654"/>
                  </a:moveTo>
                  <a:lnTo>
                    <a:pt x="2362231" y="5662654"/>
                  </a:lnTo>
                </a:path>
                <a:path w="4004309" h="6682105">
                  <a:moveTo>
                    <a:pt x="851631" y="5662654"/>
                  </a:moveTo>
                  <a:lnTo>
                    <a:pt x="1038711" y="5662654"/>
                  </a:lnTo>
                </a:path>
                <a:path w="4004309" h="6682105">
                  <a:moveTo>
                    <a:pt x="1943396" y="5662654"/>
                  </a:moveTo>
                  <a:lnTo>
                    <a:pt x="1990864" y="5662654"/>
                  </a:lnTo>
                </a:path>
                <a:path w="4004309" h="6682105">
                  <a:moveTo>
                    <a:pt x="1479885" y="5662654"/>
                  </a:moveTo>
                  <a:lnTo>
                    <a:pt x="1666964" y="5662654"/>
                  </a:lnTo>
                </a:path>
                <a:path w="4004309" h="6682105">
                  <a:moveTo>
                    <a:pt x="0" y="5693369"/>
                  </a:moveTo>
                  <a:lnTo>
                    <a:pt x="340652" y="5693369"/>
                  </a:lnTo>
                </a:path>
                <a:path w="4004309" h="6682105">
                  <a:moveTo>
                    <a:pt x="3621530" y="5693369"/>
                  </a:moveTo>
                  <a:lnTo>
                    <a:pt x="4004066" y="5693369"/>
                  </a:lnTo>
                </a:path>
                <a:path w="4004309" h="6682105">
                  <a:moveTo>
                    <a:pt x="340652" y="5693369"/>
                  </a:moveTo>
                  <a:lnTo>
                    <a:pt x="399289" y="5693369"/>
                  </a:lnTo>
                </a:path>
                <a:path w="4004309" h="6682105">
                  <a:moveTo>
                    <a:pt x="3423281" y="5693369"/>
                  </a:moveTo>
                  <a:lnTo>
                    <a:pt x="3621530" y="5693369"/>
                  </a:lnTo>
                </a:path>
                <a:path w="4004309" h="6682105">
                  <a:moveTo>
                    <a:pt x="399289" y="5693369"/>
                  </a:moveTo>
                  <a:lnTo>
                    <a:pt x="527732" y="5693369"/>
                  </a:lnTo>
                </a:path>
                <a:path w="4004309" h="6682105">
                  <a:moveTo>
                    <a:pt x="3155226" y="5693369"/>
                  </a:moveTo>
                  <a:lnTo>
                    <a:pt x="3423281" y="5693369"/>
                  </a:lnTo>
                </a:path>
                <a:path w="4004309" h="6682105">
                  <a:moveTo>
                    <a:pt x="527732" y="5693369"/>
                  </a:moveTo>
                  <a:lnTo>
                    <a:pt x="575200" y="5693369"/>
                  </a:lnTo>
                </a:path>
                <a:path w="4004309" h="6682105">
                  <a:moveTo>
                    <a:pt x="1990864" y="5693369"/>
                  </a:moveTo>
                  <a:lnTo>
                    <a:pt x="2362231" y="5693369"/>
                  </a:lnTo>
                </a:path>
                <a:path w="4004309" h="6682105">
                  <a:moveTo>
                    <a:pt x="851631" y="5693369"/>
                  </a:moveTo>
                  <a:lnTo>
                    <a:pt x="1038711" y="5693369"/>
                  </a:lnTo>
                </a:path>
                <a:path w="4004309" h="6682105">
                  <a:moveTo>
                    <a:pt x="1943396" y="5693369"/>
                  </a:moveTo>
                  <a:lnTo>
                    <a:pt x="1990864" y="5693369"/>
                  </a:lnTo>
                </a:path>
                <a:path w="4004309" h="6682105">
                  <a:moveTo>
                    <a:pt x="1479885" y="5693369"/>
                  </a:moveTo>
                  <a:lnTo>
                    <a:pt x="1666964" y="5693369"/>
                  </a:lnTo>
                </a:path>
                <a:path w="4004309" h="6682105">
                  <a:moveTo>
                    <a:pt x="0" y="5724083"/>
                  </a:moveTo>
                  <a:lnTo>
                    <a:pt x="340652" y="5724083"/>
                  </a:lnTo>
                </a:path>
                <a:path w="4004309" h="6682105">
                  <a:moveTo>
                    <a:pt x="3621530" y="5724083"/>
                  </a:moveTo>
                  <a:lnTo>
                    <a:pt x="4004066" y="5724083"/>
                  </a:lnTo>
                </a:path>
                <a:path w="4004309" h="6682105">
                  <a:moveTo>
                    <a:pt x="340652" y="5724083"/>
                  </a:moveTo>
                  <a:lnTo>
                    <a:pt x="399289" y="5724083"/>
                  </a:lnTo>
                </a:path>
                <a:path w="4004309" h="6682105">
                  <a:moveTo>
                    <a:pt x="3423281" y="5724083"/>
                  </a:moveTo>
                  <a:lnTo>
                    <a:pt x="3621530" y="5724083"/>
                  </a:lnTo>
                </a:path>
                <a:path w="4004309" h="6682105">
                  <a:moveTo>
                    <a:pt x="399289" y="5724083"/>
                  </a:moveTo>
                  <a:lnTo>
                    <a:pt x="527732" y="5724083"/>
                  </a:lnTo>
                </a:path>
                <a:path w="4004309" h="6682105">
                  <a:moveTo>
                    <a:pt x="3155226" y="5724083"/>
                  </a:moveTo>
                  <a:lnTo>
                    <a:pt x="3423281" y="5724083"/>
                  </a:lnTo>
                </a:path>
                <a:path w="4004309" h="6682105">
                  <a:moveTo>
                    <a:pt x="527732" y="5724083"/>
                  </a:moveTo>
                  <a:lnTo>
                    <a:pt x="575200" y="5724083"/>
                  </a:lnTo>
                </a:path>
                <a:path w="4004309" h="6682105">
                  <a:moveTo>
                    <a:pt x="1990864" y="5724083"/>
                  </a:moveTo>
                  <a:lnTo>
                    <a:pt x="2362231" y="5724083"/>
                  </a:lnTo>
                </a:path>
                <a:path w="4004309" h="6682105">
                  <a:moveTo>
                    <a:pt x="851631" y="5724083"/>
                  </a:moveTo>
                  <a:lnTo>
                    <a:pt x="1038711" y="5724083"/>
                  </a:lnTo>
                </a:path>
                <a:path w="4004309" h="6682105">
                  <a:moveTo>
                    <a:pt x="1943396" y="5724083"/>
                  </a:moveTo>
                  <a:lnTo>
                    <a:pt x="1990864" y="5724083"/>
                  </a:lnTo>
                </a:path>
                <a:path w="4004309" h="6682105">
                  <a:moveTo>
                    <a:pt x="1479885" y="5724083"/>
                  </a:moveTo>
                  <a:lnTo>
                    <a:pt x="1666964" y="5724083"/>
                  </a:lnTo>
                </a:path>
                <a:path w="4004309" h="6682105">
                  <a:moveTo>
                    <a:pt x="0" y="5754798"/>
                  </a:moveTo>
                  <a:lnTo>
                    <a:pt x="340652" y="5754798"/>
                  </a:lnTo>
                </a:path>
                <a:path w="4004309" h="6682105">
                  <a:moveTo>
                    <a:pt x="3621530" y="5754798"/>
                  </a:moveTo>
                  <a:lnTo>
                    <a:pt x="4004066" y="5754798"/>
                  </a:lnTo>
                </a:path>
                <a:path w="4004309" h="6682105">
                  <a:moveTo>
                    <a:pt x="340652" y="5754798"/>
                  </a:moveTo>
                  <a:lnTo>
                    <a:pt x="399289" y="5754798"/>
                  </a:lnTo>
                </a:path>
                <a:path w="4004309" h="6682105">
                  <a:moveTo>
                    <a:pt x="3423281" y="5754798"/>
                  </a:moveTo>
                  <a:lnTo>
                    <a:pt x="3621530" y="5754798"/>
                  </a:lnTo>
                </a:path>
                <a:path w="4004309" h="6682105">
                  <a:moveTo>
                    <a:pt x="399289" y="5754798"/>
                  </a:moveTo>
                  <a:lnTo>
                    <a:pt x="527732" y="5754798"/>
                  </a:lnTo>
                </a:path>
                <a:path w="4004309" h="6682105">
                  <a:moveTo>
                    <a:pt x="3294838" y="5754798"/>
                  </a:moveTo>
                  <a:lnTo>
                    <a:pt x="3423281" y="5754798"/>
                  </a:lnTo>
                </a:path>
                <a:path w="4004309" h="6682105">
                  <a:moveTo>
                    <a:pt x="527732" y="5754798"/>
                  </a:moveTo>
                  <a:lnTo>
                    <a:pt x="575200" y="5754798"/>
                  </a:lnTo>
                </a:path>
                <a:path w="4004309" h="6682105">
                  <a:moveTo>
                    <a:pt x="1990864" y="5754798"/>
                  </a:moveTo>
                  <a:lnTo>
                    <a:pt x="2222619" y="5754798"/>
                  </a:lnTo>
                </a:path>
                <a:path w="4004309" h="6682105">
                  <a:moveTo>
                    <a:pt x="851631" y="5754798"/>
                  </a:moveTo>
                  <a:lnTo>
                    <a:pt x="1038711" y="5754798"/>
                  </a:lnTo>
                </a:path>
                <a:path w="4004309" h="6682105">
                  <a:moveTo>
                    <a:pt x="1943396" y="5754798"/>
                  </a:moveTo>
                  <a:lnTo>
                    <a:pt x="1990864" y="5754798"/>
                  </a:lnTo>
                </a:path>
                <a:path w="4004309" h="6682105">
                  <a:moveTo>
                    <a:pt x="1479885" y="5754798"/>
                  </a:moveTo>
                  <a:lnTo>
                    <a:pt x="1666964" y="5754798"/>
                  </a:lnTo>
                </a:path>
                <a:path w="4004309" h="6682105">
                  <a:moveTo>
                    <a:pt x="0" y="5785513"/>
                  </a:moveTo>
                  <a:lnTo>
                    <a:pt x="340652" y="5785513"/>
                  </a:lnTo>
                </a:path>
                <a:path w="4004309" h="6682105">
                  <a:moveTo>
                    <a:pt x="3621530" y="5785513"/>
                  </a:moveTo>
                  <a:lnTo>
                    <a:pt x="4004066" y="5785513"/>
                  </a:lnTo>
                </a:path>
                <a:path w="4004309" h="6682105">
                  <a:moveTo>
                    <a:pt x="340652" y="5785513"/>
                  </a:moveTo>
                  <a:lnTo>
                    <a:pt x="399289" y="5785513"/>
                  </a:lnTo>
                </a:path>
                <a:path w="4004309" h="6682105">
                  <a:moveTo>
                    <a:pt x="3423281" y="5785513"/>
                  </a:moveTo>
                  <a:lnTo>
                    <a:pt x="3621530" y="5785513"/>
                  </a:lnTo>
                </a:path>
                <a:path w="4004309" h="6682105">
                  <a:moveTo>
                    <a:pt x="399289" y="5785513"/>
                  </a:moveTo>
                  <a:lnTo>
                    <a:pt x="527732" y="5785513"/>
                  </a:lnTo>
                </a:path>
                <a:path w="4004309" h="6682105">
                  <a:moveTo>
                    <a:pt x="3294838" y="5785513"/>
                  </a:moveTo>
                  <a:lnTo>
                    <a:pt x="3423281" y="5785513"/>
                  </a:lnTo>
                </a:path>
                <a:path w="4004309" h="6682105">
                  <a:moveTo>
                    <a:pt x="527732" y="5785513"/>
                  </a:moveTo>
                  <a:lnTo>
                    <a:pt x="575200" y="5785513"/>
                  </a:lnTo>
                </a:path>
                <a:path w="4004309" h="6682105">
                  <a:moveTo>
                    <a:pt x="1990864" y="5785513"/>
                  </a:moveTo>
                  <a:lnTo>
                    <a:pt x="2222619" y="5785513"/>
                  </a:lnTo>
                </a:path>
                <a:path w="4004309" h="6682105">
                  <a:moveTo>
                    <a:pt x="851631" y="5785513"/>
                  </a:moveTo>
                  <a:lnTo>
                    <a:pt x="1038711" y="5785513"/>
                  </a:lnTo>
                </a:path>
                <a:path w="4004309" h="6682105">
                  <a:moveTo>
                    <a:pt x="1943396" y="5785513"/>
                  </a:moveTo>
                  <a:lnTo>
                    <a:pt x="1990864" y="5785513"/>
                  </a:lnTo>
                </a:path>
                <a:path w="4004309" h="6682105">
                  <a:moveTo>
                    <a:pt x="1479885" y="5785513"/>
                  </a:moveTo>
                  <a:lnTo>
                    <a:pt x="1666964" y="5785513"/>
                  </a:lnTo>
                </a:path>
                <a:path w="4004309" h="6682105">
                  <a:moveTo>
                    <a:pt x="0" y="5816227"/>
                  </a:moveTo>
                  <a:lnTo>
                    <a:pt x="340652" y="5816227"/>
                  </a:lnTo>
                </a:path>
                <a:path w="4004309" h="6682105">
                  <a:moveTo>
                    <a:pt x="3621530" y="5816227"/>
                  </a:moveTo>
                  <a:lnTo>
                    <a:pt x="4004066" y="5816227"/>
                  </a:lnTo>
                </a:path>
                <a:path w="4004309" h="6682105">
                  <a:moveTo>
                    <a:pt x="340652" y="5816227"/>
                  </a:moveTo>
                  <a:lnTo>
                    <a:pt x="399289" y="5816227"/>
                  </a:lnTo>
                </a:path>
                <a:path w="4004309" h="6682105">
                  <a:moveTo>
                    <a:pt x="3423281" y="5816227"/>
                  </a:moveTo>
                  <a:lnTo>
                    <a:pt x="3621530" y="5816227"/>
                  </a:lnTo>
                </a:path>
                <a:path w="4004309" h="6682105">
                  <a:moveTo>
                    <a:pt x="399289" y="5816227"/>
                  </a:moveTo>
                  <a:lnTo>
                    <a:pt x="527732" y="5816227"/>
                  </a:lnTo>
                </a:path>
                <a:path w="4004309" h="6682105">
                  <a:moveTo>
                    <a:pt x="3294838" y="5816227"/>
                  </a:moveTo>
                  <a:lnTo>
                    <a:pt x="3423281" y="5816227"/>
                  </a:lnTo>
                </a:path>
                <a:path w="4004309" h="6682105">
                  <a:moveTo>
                    <a:pt x="527732" y="5816227"/>
                  </a:moveTo>
                  <a:lnTo>
                    <a:pt x="575200" y="5816227"/>
                  </a:lnTo>
                </a:path>
                <a:path w="4004309" h="6682105">
                  <a:moveTo>
                    <a:pt x="1990864" y="5816227"/>
                  </a:moveTo>
                  <a:lnTo>
                    <a:pt x="2222619" y="5816227"/>
                  </a:lnTo>
                </a:path>
                <a:path w="4004309" h="6682105">
                  <a:moveTo>
                    <a:pt x="851631" y="5816227"/>
                  </a:moveTo>
                  <a:lnTo>
                    <a:pt x="1038711" y="5816227"/>
                  </a:lnTo>
                </a:path>
                <a:path w="4004309" h="6682105">
                  <a:moveTo>
                    <a:pt x="1943396" y="5816227"/>
                  </a:moveTo>
                  <a:lnTo>
                    <a:pt x="1990864" y="5816227"/>
                  </a:lnTo>
                </a:path>
                <a:path w="4004309" h="6682105">
                  <a:moveTo>
                    <a:pt x="1479885" y="5816227"/>
                  </a:moveTo>
                  <a:lnTo>
                    <a:pt x="1666964" y="5816227"/>
                  </a:lnTo>
                </a:path>
                <a:path w="4004309" h="6682105">
                  <a:moveTo>
                    <a:pt x="0" y="5846942"/>
                  </a:moveTo>
                  <a:lnTo>
                    <a:pt x="340652" y="5846942"/>
                  </a:lnTo>
                </a:path>
                <a:path w="4004309" h="6682105">
                  <a:moveTo>
                    <a:pt x="3621530" y="5846942"/>
                  </a:moveTo>
                  <a:lnTo>
                    <a:pt x="4004066" y="5846942"/>
                  </a:lnTo>
                </a:path>
                <a:path w="4004309" h="6682105">
                  <a:moveTo>
                    <a:pt x="340652" y="5846942"/>
                  </a:moveTo>
                  <a:lnTo>
                    <a:pt x="399289" y="5846942"/>
                  </a:lnTo>
                </a:path>
                <a:path w="4004309" h="6682105">
                  <a:moveTo>
                    <a:pt x="3423281" y="5846942"/>
                  </a:moveTo>
                  <a:lnTo>
                    <a:pt x="3621530" y="5846942"/>
                  </a:lnTo>
                </a:path>
                <a:path w="4004309" h="6682105">
                  <a:moveTo>
                    <a:pt x="399289" y="5846942"/>
                  </a:moveTo>
                  <a:lnTo>
                    <a:pt x="527732" y="5846942"/>
                  </a:lnTo>
                </a:path>
                <a:path w="4004309" h="6682105">
                  <a:moveTo>
                    <a:pt x="3155226" y="5846942"/>
                  </a:moveTo>
                  <a:lnTo>
                    <a:pt x="3423281" y="5846942"/>
                  </a:lnTo>
                </a:path>
                <a:path w="4004309" h="6682105">
                  <a:moveTo>
                    <a:pt x="527732" y="5846942"/>
                  </a:moveTo>
                  <a:lnTo>
                    <a:pt x="575200" y="5846942"/>
                  </a:lnTo>
                </a:path>
                <a:path w="4004309" h="6682105">
                  <a:moveTo>
                    <a:pt x="1990864" y="5846942"/>
                  </a:moveTo>
                  <a:lnTo>
                    <a:pt x="2362231" y="5846942"/>
                  </a:lnTo>
                </a:path>
                <a:path w="4004309" h="6682105">
                  <a:moveTo>
                    <a:pt x="851631" y="5846942"/>
                  </a:moveTo>
                  <a:lnTo>
                    <a:pt x="1038711" y="5846942"/>
                  </a:lnTo>
                </a:path>
                <a:path w="4004309" h="6682105">
                  <a:moveTo>
                    <a:pt x="1943396" y="5846942"/>
                  </a:moveTo>
                  <a:lnTo>
                    <a:pt x="1990864" y="5846942"/>
                  </a:lnTo>
                </a:path>
                <a:path w="4004309" h="6682105">
                  <a:moveTo>
                    <a:pt x="1479885" y="5846942"/>
                  </a:moveTo>
                  <a:lnTo>
                    <a:pt x="1666964" y="5846942"/>
                  </a:lnTo>
                </a:path>
                <a:path w="4004309" h="6682105">
                  <a:moveTo>
                    <a:pt x="0" y="5877656"/>
                  </a:moveTo>
                  <a:lnTo>
                    <a:pt x="340652" y="5877656"/>
                  </a:lnTo>
                </a:path>
                <a:path w="4004309" h="6682105">
                  <a:moveTo>
                    <a:pt x="3621530" y="5877656"/>
                  </a:moveTo>
                  <a:lnTo>
                    <a:pt x="4004066" y="5877656"/>
                  </a:lnTo>
                </a:path>
                <a:path w="4004309" h="6682105">
                  <a:moveTo>
                    <a:pt x="340652" y="5877656"/>
                  </a:moveTo>
                  <a:lnTo>
                    <a:pt x="399289" y="5877656"/>
                  </a:lnTo>
                </a:path>
                <a:path w="4004309" h="6682105">
                  <a:moveTo>
                    <a:pt x="3423281" y="5877656"/>
                  </a:moveTo>
                  <a:lnTo>
                    <a:pt x="3621530" y="5877656"/>
                  </a:lnTo>
                </a:path>
                <a:path w="4004309" h="6682105">
                  <a:moveTo>
                    <a:pt x="399289" y="5877656"/>
                  </a:moveTo>
                  <a:lnTo>
                    <a:pt x="527732" y="5877656"/>
                  </a:lnTo>
                </a:path>
                <a:path w="4004309" h="6682105">
                  <a:moveTo>
                    <a:pt x="3155226" y="5877656"/>
                  </a:moveTo>
                  <a:lnTo>
                    <a:pt x="3423281" y="5877656"/>
                  </a:lnTo>
                </a:path>
                <a:path w="4004309" h="6682105">
                  <a:moveTo>
                    <a:pt x="527732" y="5877656"/>
                  </a:moveTo>
                  <a:lnTo>
                    <a:pt x="575200" y="5877656"/>
                  </a:lnTo>
                </a:path>
                <a:path w="4004309" h="6682105">
                  <a:moveTo>
                    <a:pt x="1990864" y="5877656"/>
                  </a:moveTo>
                  <a:lnTo>
                    <a:pt x="2362231" y="5877656"/>
                  </a:lnTo>
                </a:path>
                <a:path w="4004309" h="6682105">
                  <a:moveTo>
                    <a:pt x="851631" y="5877656"/>
                  </a:moveTo>
                  <a:lnTo>
                    <a:pt x="1038711" y="5877656"/>
                  </a:lnTo>
                </a:path>
                <a:path w="4004309" h="6682105">
                  <a:moveTo>
                    <a:pt x="1943396" y="5877656"/>
                  </a:moveTo>
                  <a:lnTo>
                    <a:pt x="1990864" y="5877656"/>
                  </a:lnTo>
                </a:path>
                <a:path w="4004309" h="6682105">
                  <a:moveTo>
                    <a:pt x="1479885" y="5877656"/>
                  </a:moveTo>
                  <a:lnTo>
                    <a:pt x="1666964" y="5877656"/>
                  </a:lnTo>
                </a:path>
                <a:path w="4004309" h="6682105">
                  <a:moveTo>
                    <a:pt x="0" y="5911163"/>
                  </a:moveTo>
                  <a:lnTo>
                    <a:pt x="340652" y="5911163"/>
                  </a:lnTo>
                </a:path>
                <a:path w="4004309" h="6682105">
                  <a:moveTo>
                    <a:pt x="3621530" y="5911163"/>
                  </a:moveTo>
                  <a:lnTo>
                    <a:pt x="4004066" y="5911163"/>
                  </a:lnTo>
                </a:path>
                <a:path w="4004309" h="6682105">
                  <a:moveTo>
                    <a:pt x="340652" y="5911163"/>
                  </a:moveTo>
                  <a:lnTo>
                    <a:pt x="399289" y="5911163"/>
                  </a:lnTo>
                </a:path>
                <a:path w="4004309" h="6682105">
                  <a:moveTo>
                    <a:pt x="3423281" y="5911163"/>
                  </a:moveTo>
                  <a:lnTo>
                    <a:pt x="3621530" y="5911163"/>
                  </a:lnTo>
                </a:path>
                <a:path w="4004309" h="6682105">
                  <a:moveTo>
                    <a:pt x="399289" y="5911163"/>
                  </a:moveTo>
                  <a:lnTo>
                    <a:pt x="527732" y="5911163"/>
                  </a:lnTo>
                </a:path>
                <a:path w="4004309" h="6682105">
                  <a:moveTo>
                    <a:pt x="3155226" y="5911163"/>
                  </a:moveTo>
                  <a:lnTo>
                    <a:pt x="3423281" y="5911163"/>
                  </a:lnTo>
                </a:path>
                <a:path w="4004309" h="6682105">
                  <a:moveTo>
                    <a:pt x="527732" y="5911163"/>
                  </a:moveTo>
                  <a:lnTo>
                    <a:pt x="575200" y="5911163"/>
                  </a:lnTo>
                </a:path>
                <a:path w="4004309" h="6682105">
                  <a:moveTo>
                    <a:pt x="1990864" y="5911163"/>
                  </a:moveTo>
                  <a:lnTo>
                    <a:pt x="2362231" y="5911163"/>
                  </a:lnTo>
                </a:path>
                <a:path w="4004309" h="6682105">
                  <a:moveTo>
                    <a:pt x="851631" y="5911163"/>
                  </a:moveTo>
                  <a:lnTo>
                    <a:pt x="1038711" y="5911163"/>
                  </a:lnTo>
                </a:path>
                <a:path w="4004309" h="6682105">
                  <a:moveTo>
                    <a:pt x="1943396" y="5911163"/>
                  </a:moveTo>
                  <a:lnTo>
                    <a:pt x="1990864" y="5911163"/>
                  </a:lnTo>
                </a:path>
                <a:path w="4004309" h="6682105">
                  <a:moveTo>
                    <a:pt x="1479885" y="5911163"/>
                  </a:moveTo>
                  <a:lnTo>
                    <a:pt x="1666964" y="5911163"/>
                  </a:lnTo>
                </a:path>
                <a:path w="4004309" h="6682105">
                  <a:moveTo>
                    <a:pt x="0" y="5941878"/>
                  </a:moveTo>
                  <a:lnTo>
                    <a:pt x="340652" y="5941878"/>
                  </a:lnTo>
                </a:path>
                <a:path w="4004309" h="6682105">
                  <a:moveTo>
                    <a:pt x="3621530" y="5941878"/>
                  </a:moveTo>
                  <a:lnTo>
                    <a:pt x="4004066" y="5941878"/>
                  </a:lnTo>
                </a:path>
                <a:path w="4004309" h="6682105">
                  <a:moveTo>
                    <a:pt x="340652" y="5941878"/>
                  </a:moveTo>
                  <a:lnTo>
                    <a:pt x="399289" y="5941878"/>
                  </a:lnTo>
                </a:path>
                <a:path w="4004309" h="6682105">
                  <a:moveTo>
                    <a:pt x="3423281" y="5941878"/>
                  </a:moveTo>
                  <a:lnTo>
                    <a:pt x="3621530" y="5941878"/>
                  </a:lnTo>
                </a:path>
                <a:path w="4004309" h="6682105">
                  <a:moveTo>
                    <a:pt x="399289" y="5941878"/>
                  </a:moveTo>
                  <a:lnTo>
                    <a:pt x="527732" y="5941878"/>
                  </a:lnTo>
                </a:path>
                <a:path w="4004309" h="6682105">
                  <a:moveTo>
                    <a:pt x="3155226" y="5941878"/>
                  </a:moveTo>
                  <a:lnTo>
                    <a:pt x="3423281" y="5941878"/>
                  </a:lnTo>
                </a:path>
                <a:path w="4004309" h="6682105">
                  <a:moveTo>
                    <a:pt x="527732" y="5941878"/>
                  </a:moveTo>
                  <a:lnTo>
                    <a:pt x="575200" y="5941878"/>
                  </a:lnTo>
                </a:path>
                <a:path w="4004309" h="6682105">
                  <a:moveTo>
                    <a:pt x="1990864" y="5941878"/>
                  </a:moveTo>
                  <a:lnTo>
                    <a:pt x="2362231" y="5941878"/>
                  </a:lnTo>
                </a:path>
                <a:path w="4004309" h="6682105">
                  <a:moveTo>
                    <a:pt x="851631" y="5941878"/>
                  </a:moveTo>
                  <a:lnTo>
                    <a:pt x="1038711" y="5941878"/>
                  </a:lnTo>
                </a:path>
                <a:path w="4004309" h="6682105">
                  <a:moveTo>
                    <a:pt x="1943396" y="5941878"/>
                  </a:moveTo>
                  <a:lnTo>
                    <a:pt x="1990864" y="5941878"/>
                  </a:lnTo>
                </a:path>
                <a:path w="4004309" h="6682105">
                  <a:moveTo>
                    <a:pt x="1479885" y="5941878"/>
                  </a:moveTo>
                  <a:lnTo>
                    <a:pt x="1666964" y="5941878"/>
                  </a:lnTo>
                </a:path>
                <a:path w="4004309" h="6682105">
                  <a:moveTo>
                    <a:pt x="0" y="5972592"/>
                  </a:moveTo>
                  <a:lnTo>
                    <a:pt x="340652" y="5972592"/>
                  </a:lnTo>
                </a:path>
                <a:path w="4004309" h="6682105">
                  <a:moveTo>
                    <a:pt x="3621530" y="5972592"/>
                  </a:moveTo>
                  <a:lnTo>
                    <a:pt x="4004066" y="5972592"/>
                  </a:lnTo>
                </a:path>
                <a:path w="4004309" h="6682105">
                  <a:moveTo>
                    <a:pt x="340652" y="5972592"/>
                  </a:moveTo>
                  <a:lnTo>
                    <a:pt x="399289" y="5972592"/>
                  </a:lnTo>
                </a:path>
                <a:path w="4004309" h="6682105">
                  <a:moveTo>
                    <a:pt x="3423281" y="5972592"/>
                  </a:moveTo>
                  <a:lnTo>
                    <a:pt x="3621530" y="5972592"/>
                  </a:lnTo>
                </a:path>
                <a:path w="4004309" h="6682105">
                  <a:moveTo>
                    <a:pt x="399289" y="5972592"/>
                  </a:moveTo>
                  <a:lnTo>
                    <a:pt x="527732" y="5972592"/>
                  </a:lnTo>
                </a:path>
                <a:path w="4004309" h="6682105">
                  <a:moveTo>
                    <a:pt x="3155226" y="5972592"/>
                  </a:moveTo>
                  <a:lnTo>
                    <a:pt x="3423281" y="5972592"/>
                  </a:lnTo>
                </a:path>
                <a:path w="4004309" h="6682105">
                  <a:moveTo>
                    <a:pt x="527732" y="5972592"/>
                  </a:moveTo>
                  <a:lnTo>
                    <a:pt x="575200" y="5972592"/>
                  </a:lnTo>
                </a:path>
                <a:path w="4004309" h="6682105">
                  <a:moveTo>
                    <a:pt x="1990864" y="5972592"/>
                  </a:moveTo>
                  <a:lnTo>
                    <a:pt x="2362231" y="5972592"/>
                  </a:lnTo>
                </a:path>
                <a:path w="4004309" h="6682105">
                  <a:moveTo>
                    <a:pt x="851631" y="5972592"/>
                  </a:moveTo>
                  <a:lnTo>
                    <a:pt x="1038711" y="5972592"/>
                  </a:lnTo>
                </a:path>
                <a:path w="4004309" h="6682105">
                  <a:moveTo>
                    <a:pt x="1943396" y="5972592"/>
                  </a:moveTo>
                  <a:lnTo>
                    <a:pt x="1990864" y="5972592"/>
                  </a:lnTo>
                </a:path>
                <a:path w="4004309" h="6682105">
                  <a:moveTo>
                    <a:pt x="1479885" y="5972592"/>
                  </a:moveTo>
                  <a:lnTo>
                    <a:pt x="1666964" y="5972592"/>
                  </a:lnTo>
                </a:path>
                <a:path w="4004309" h="6682105">
                  <a:moveTo>
                    <a:pt x="0" y="6003307"/>
                  </a:moveTo>
                  <a:lnTo>
                    <a:pt x="340652" y="6003307"/>
                  </a:lnTo>
                </a:path>
                <a:path w="4004309" h="6682105">
                  <a:moveTo>
                    <a:pt x="3621530" y="6003307"/>
                  </a:moveTo>
                  <a:lnTo>
                    <a:pt x="4004066" y="6003307"/>
                  </a:lnTo>
                </a:path>
                <a:path w="4004309" h="6682105">
                  <a:moveTo>
                    <a:pt x="340652" y="6003307"/>
                  </a:moveTo>
                  <a:lnTo>
                    <a:pt x="399289" y="6003307"/>
                  </a:lnTo>
                </a:path>
                <a:path w="4004309" h="6682105">
                  <a:moveTo>
                    <a:pt x="3423281" y="6003307"/>
                  </a:moveTo>
                  <a:lnTo>
                    <a:pt x="3621530" y="6003307"/>
                  </a:lnTo>
                </a:path>
                <a:path w="4004309" h="6682105">
                  <a:moveTo>
                    <a:pt x="399289" y="6003307"/>
                  </a:moveTo>
                  <a:lnTo>
                    <a:pt x="527732" y="6003307"/>
                  </a:lnTo>
                </a:path>
                <a:path w="4004309" h="6682105">
                  <a:moveTo>
                    <a:pt x="3294838" y="6003307"/>
                  </a:moveTo>
                  <a:lnTo>
                    <a:pt x="3423281" y="6003307"/>
                  </a:lnTo>
                </a:path>
                <a:path w="4004309" h="6682105">
                  <a:moveTo>
                    <a:pt x="527732" y="6003307"/>
                  </a:moveTo>
                  <a:lnTo>
                    <a:pt x="575200" y="6003307"/>
                  </a:lnTo>
                </a:path>
                <a:path w="4004309" h="6682105">
                  <a:moveTo>
                    <a:pt x="1990864" y="6003307"/>
                  </a:moveTo>
                  <a:lnTo>
                    <a:pt x="2222619" y="6003307"/>
                  </a:lnTo>
                </a:path>
                <a:path w="4004309" h="6682105">
                  <a:moveTo>
                    <a:pt x="851631" y="6003307"/>
                  </a:moveTo>
                  <a:lnTo>
                    <a:pt x="1038711" y="6003307"/>
                  </a:lnTo>
                </a:path>
                <a:path w="4004309" h="6682105">
                  <a:moveTo>
                    <a:pt x="1943396" y="6003307"/>
                  </a:moveTo>
                  <a:lnTo>
                    <a:pt x="1990864" y="6003307"/>
                  </a:lnTo>
                </a:path>
                <a:path w="4004309" h="6682105">
                  <a:moveTo>
                    <a:pt x="1479885" y="6003307"/>
                  </a:moveTo>
                  <a:lnTo>
                    <a:pt x="1666964" y="6003307"/>
                  </a:lnTo>
                </a:path>
                <a:path w="4004309" h="6682105">
                  <a:moveTo>
                    <a:pt x="0" y="6034022"/>
                  </a:moveTo>
                  <a:lnTo>
                    <a:pt x="340652" y="6034022"/>
                  </a:lnTo>
                </a:path>
                <a:path w="4004309" h="6682105">
                  <a:moveTo>
                    <a:pt x="3621530" y="6034022"/>
                  </a:moveTo>
                  <a:lnTo>
                    <a:pt x="4004066" y="6034022"/>
                  </a:lnTo>
                </a:path>
                <a:path w="4004309" h="6682105">
                  <a:moveTo>
                    <a:pt x="340652" y="6034022"/>
                  </a:moveTo>
                  <a:lnTo>
                    <a:pt x="399289" y="6034022"/>
                  </a:lnTo>
                </a:path>
                <a:path w="4004309" h="6682105">
                  <a:moveTo>
                    <a:pt x="3423281" y="6034022"/>
                  </a:moveTo>
                  <a:lnTo>
                    <a:pt x="3621530" y="6034022"/>
                  </a:lnTo>
                </a:path>
                <a:path w="4004309" h="6682105">
                  <a:moveTo>
                    <a:pt x="399289" y="6034022"/>
                  </a:moveTo>
                  <a:lnTo>
                    <a:pt x="527732" y="6034022"/>
                  </a:lnTo>
                </a:path>
                <a:path w="4004309" h="6682105">
                  <a:moveTo>
                    <a:pt x="3294838" y="6034022"/>
                  </a:moveTo>
                  <a:lnTo>
                    <a:pt x="3423281" y="6034022"/>
                  </a:lnTo>
                </a:path>
                <a:path w="4004309" h="6682105">
                  <a:moveTo>
                    <a:pt x="527732" y="6034022"/>
                  </a:moveTo>
                  <a:lnTo>
                    <a:pt x="575200" y="6034022"/>
                  </a:lnTo>
                </a:path>
                <a:path w="4004309" h="6682105">
                  <a:moveTo>
                    <a:pt x="1990864" y="6034022"/>
                  </a:moveTo>
                  <a:lnTo>
                    <a:pt x="2222619" y="6034022"/>
                  </a:lnTo>
                </a:path>
                <a:path w="4004309" h="6682105">
                  <a:moveTo>
                    <a:pt x="851631" y="6034022"/>
                  </a:moveTo>
                  <a:lnTo>
                    <a:pt x="1038711" y="6034022"/>
                  </a:lnTo>
                </a:path>
                <a:path w="4004309" h="6682105">
                  <a:moveTo>
                    <a:pt x="1943396" y="6034022"/>
                  </a:moveTo>
                  <a:lnTo>
                    <a:pt x="1990864" y="6034022"/>
                  </a:lnTo>
                </a:path>
                <a:path w="4004309" h="6682105">
                  <a:moveTo>
                    <a:pt x="1479885" y="6034022"/>
                  </a:moveTo>
                  <a:lnTo>
                    <a:pt x="1666964" y="6034022"/>
                  </a:lnTo>
                </a:path>
                <a:path w="4004309" h="6682105">
                  <a:moveTo>
                    <a:pt x="0" y="6064736"/>
                  </a:moveTo>
                  <a:lnTo>
                    <a:pt x="340652" y="6064736"/>
                  </a:lnTo>
                </a:path>
                <a:path w="4004309" h="6682105">
                  <a:moveTo>
                    <a:pt x="3621530" y="6064736"/>
                  </a:moveTo>
                  <a:lnTo>
                    <a:pt x="4004066" y="6064736"/>
                  </a:lnTo>
                </a:path>
                <a:path w="4004309" h="6682105">
                  <a:moveTo>
                    <a:pt x="340652" y="6064736"/>
                  </a:moveTo>
                  <a:lnTo>
                    <a:pt x="399289" y="6064736"/>
                  </a:lnTo>
                </a:path>
                <a:path w="4004309" h="6682105">
                  <a:moveTo>
                    <a:pt x="3423281" y="6064736"/>
                  </a:moveTo>
                  <a:lnTo>
                    <a:pt x="3621530" y="6064736"/>
                  </a:lnTo>
                </a:path>
                <a:path w="4004309" h="6682105">
                  <a:moveTo>
                    <a:pt x="399289" y="6064736"/>
                  </a:moveTo>
                  <a:lnTo>
                    <a:pt x="527732" y="6064736"/>
                  </a:lnTo>
                </a:path>
                <a:path w="4004309" h="6682105">
                  <a:moveTo>
                    <a:pt x="3155226" y="6064736"/>
                  </a:moveTo>
                  <a:lnTo>
                    <a:pt x="3423281" y="6064736"/>
                  </a:lnTo>
                </a:path>
                <a:path w="4004309" h="6682105">
                  <a:moveTo>
                    <a:pt x="527732" y="6064736"/>
                  </a:moveTo>
                  <a:lnTo>
                    <a:pt x="575200" y="6064736"/>
                  </a:lnTo>
                </a:path>
                <a:path w="4004309" h="6682105">
                  <a:moveTo>
                    <a:pt x="1990864" y="6064736"/>
                  </a:moveTo>
                  <a:lnTo>
                    <a:pt x="2362231" y="6064736"/>
                  </a:lnTo>
                </a:path>
                <a:path w="4004309" h="6682105">
                  <a:moveTo>
                    <a:pt x="851631" y="6064736"/>
                  </a:moveTo>
                  <a:lnTo>
                    <a:pt x="1038711" y="6064736"/>
                  </a:lnTo>
                </a:path>
                <a:path w="4004309" h="6682105">
                  <a:moveTo>
                    <a:pt x="1943396" y="6064736"/>
                  </a:moveTo>
                  <a:lnTo>
                    <a:pt x="1990864" y="6064736"/>
                  </a:lnTo>
                </a:path>
                <a:path w="4004309" h="6682105">
                  <a:moveTo>
                    <a:pt x="1479885" y="6064736"/>
                  </a:moveTo>
                  <a:lnTo>
                    <a:pt x="1666964" y="6064736"/>
                  </a:lnTo>
                </a:path>
                <a:path w="4004309" h="6682105">
                  <a:moveTo>
                    <a:pt x="0" y="6095451"/>
                  </a:moveTo>
                  <a:lnTo>
                    <a:pt x="340652" y="6095451"/>
                  </a:lnTo>
                </a:path>
                <a:path w="4004309" h="6682105">
                  <a:moveTo>
                    <a:pt x="3621530" y="6095451"/>
                  </a:moveTo>
                  <a:lnTo>
                    <a:pt x="4004066" y="6095451"/>
                  </a:lnTo>
                </a:path>
                <a:path w="4004309" h="6682105">
                  <a:moveTo>
                    <a:pt x="340652" y="6095451"/>
                  </a:moveTo>
                  <a:lnTo>
                    <a:pt x="399289" y="6095451"/>
                  </a:lnTo>
                </a:path>
                <a:path w="4004309" h="6682105">
                  <a:moveTo>
                    <a:pt x="3423281" y="6095451"/>
                  </a:moveTo>
                  <a:lnTo>
                    <a:pt x="3621530" y="6095451"/>
                  </a:lnTo>
                </a:path>
                <a:path w="4004309" h="6682105">
                  <a:moveTo>
                    <a:pt x="399289" y="6095451"/>
                  </a:moveTo>
                  <a:lnTo>
                    <a:pt x="527732" y="6095451"/>
                  </a:lnTo>
                </a:path>
                <a:path w="4004309" h="6682105">
                  <a:moveTo>
                    <a:pt x="3155226" y="6095451"/>
                  </a:moveTo>
                  <a:lnTo>
                    <a:pt x="3423281" y="6095451"/>
                  </a:lnTo>
                </a:path>
                <a:path w="4004309" h="6682105">
                  <a:moveTo>
                    <a:pt x="527732" y="6095451"/>
                  </a:moveTo>
                  <a:lnTo>
                    <a:pt x="575200" y="6095451"/>
                  </a:lnTo>
                </a:path>
                <a:path w="4004309" h="6682105">
                  <a:moveTo>
                    <a:pt x="1990864" y="6095451"/>
                  </a:moveTo>
                  <a:lnTo>
                    <a:pt x="2362231" y="6095451"/>
                  </a:lnTo>
                </a:path>
                <a:path w="4004309" h="6682105">
                  <a:moveTo>
                    <a:pt x="851631" y="6095451"/>
                  </a:moveTo>
                  <a:lnTo>
                    <a:pt x="1038711" y="6095451"/>
                  </a:lnTo>
                </a:path>
                <a:path w="4004309" h="6682105">
                  <a:moveTo>
                    <a:pt x="1943396" y="6095451"/>
                  </a:moveTo>
                  <a:lnTo>
                    <a:pt x="1990864" y="6095451"/>
                  </a:lnTo>
                </a:path>
                <a:path w="4004309" h="6682105">
                  <a:moveTo>
                    <a:pt x="1479885" y="6095451"/>
                  </a:moveTo>
                  <a:lnTo>
                    <a:pt x="1666964" y="6095451"/>
                  </a:lnTo>
                </a:path>
                <a:path w="4004309" h="6682105">
                  <a:moveTo>
                    <a:pt x="0" y="6126165"/>
                  </a:moveTo>
                  <a:lnTo>
                    <a:pt x="340652" y="6126165"/>
                  </a:lnTo>
                </a:path>
                <a:path w="4004309" h="6682105">
                  <a:moveTo>
                    <a:pt x="3621530" y="6126165"/>
                  </a:moveTo>
                  <a:lnTo>
                    <a:pt x="4004066" y="6126165"/>
                  </a:lnTo>
                </a:path>
                <a:path w="4004309" h="6682105">
                  <a:moveTo>
                    <a:pt x="340652" y="6126165"/>
                  </a:moveTo>
                  <a:lnTo>
                    <a:pt x="399289" y="6126165"/>
                  </a:lnTo>
                </a:path>
                <a:path w="4004309" h="6682105">
                  <a:moveTo>
                    <a:pt x="3423281" y="6126165"/>
                  </a:moveTo>
                  <a:lnTo>
                    <a:pt x="3621530" y="6126165"/>
                  </a:lnTo>
                </a:path>
                <a:path w="4004309" h="6682105">
                  <a:moveTo>
                    <a:pt x="399289" y="6126165"/>
                  </a:moveTo>
                  <a:lnTo>
                    <a:pt x="527732" y="6126165"/>
                  </a:lnTo>
                </a:path>
                <a:path w="4004309" h="6682105">
                  <a:moveTo>
                    <a:pt x="3155226" y="6126165"/>
                  </a:moveTo>
                  <a:lnTo>
                    <a:pt x="3423281" y="6126165"/>
                  </a:lnTo>
                </a:path>
                <a:path w="4004309" h="6682105">
                  <a:moveTo>
                    <a:pt x="527732" y="6126165"/>
                  </a:moveTo>
                  <a:lnTo>
                    <a:pt x="575200" y="6126165"/>
                  </a:lnTo>
                </a:path>
                <a:path w="4004309" h="6682105">
                  <a:moveTo>
                    <a:pt x="1990864" y="6126165"/>
                  </a:moveTo>
                  <a:lnTo>
                    <a:pt x="2362231" y="6126165"/>
                  </a:lnTo>
                </a:path>
                <a:path w="4004309" h="6682105">
                  <a:moveTo>
                    <a:pt x="851631" y="6126165"/>
                  </a:moveTo>
                  <a:lnTo>
                    <a:pt x="1038711" y="6126165"/>
                  </a:lnTo>
                </a:path>
                <a:path w="4004309" h="6682105">
                  <a:moveTo>
                    <a:pt x="1943396" y="6126165"/>
                  </a:moveTo>
                  <a:lnTo>
                    <a:pt x="1990864" y="6126165"/>
                  </a:lnTo>
                </a:path>
                <a:path w="4004309" h="6682105">
                  <a:moveTo>
                    <a:pt x="1479885" y="6126165"/>
                  </a:moveTo>
                  <a:lnTo>
                    <a:pt x="1666964" y="6126165"/>
                  </a:lnTo>
                </a:path>
                <a:path w="4004309" h="6682105">
                  <a:moveTo>
                    <a:pt x="0" y="6156880"/>
                  </a:moveTo>
                  <a:lnTo>
                    <a:pt x="340652" y="6156880"/>
                  </a:lnTo>
                </a:path>
                <a:path w="4004309" h="6682105">
                  <a:moveTo>
                    <a:pt x="3621530" y="6156880"/>
                  </a:moveTo>
                  <a:lnTo>
                    <a:pt x="4004066" y="6156880"/>
                  </a:lnTo>
                </a:path>
                <a:path w="4004309" h="6682105">
                  <a:moveTo>
                    <a:pt x="340652" y="6156880"/>
                  </a:moveTo>
                  <a:lnTo>
                    <a:pt x="399289" y="6156880"/>
                  </a:lnTo>
                </a:path>
                <a:path w="4004309" h="6682105">
                  <a:moveTo>
                    <a:pt x="3423281" y="6156880"/>
                  </a:moveTo>
                  <a:lnTo>
                    <a:pt x="3621530" y="6156880"/>
                  </a:lnTo>
                </a:path>
                <a:path w="4004309" h="6682105">
                  <a:moveTo>
                    <a:pt x="399289" y="6156880"/>
                  </a:moveTo>
                  <a:lnTo>
                    <a:pt x="527732" y="6156880"/>
                  </a:lnTo>
                </a:path>
                <a:path w="4004309" h="6682105">
                  <a:moveTo>
                    <a:pt x="3155226" y="6156880"/>
                  </a:moveTo>
                  <a:lnTo>
                    <a:pt x="3423281" y="6156880"/>
                  </a:lnTo>
                </a:path>
                <a:path w="4004309" h="6682105">
                  <a:moveTo>
                    <a:pt x="1990864" y="6156880"/>
                  </a:moveTo>
                  <a:lnTo>
                    <a:pt x="2362231" y="6156880"/>
                  </a:lnTo>
                </a:path>
                <a:path w="4004309" h="6682105">
                  <a:moveTo>
                    <a:pt x="0" y="6190387"/>
                  </a:moveTo>
                  <a:lnTo>
                    <a:pt x="340652" y="6190387"/>
                  </a:lnTo>
                </a:path>
                <a:path w="4004309" h="6682105">
                  <a:moveTo>
                    <a:pt x="3621530" y="6190387"/>
                  </a:moveTo>
                  <a:lnTo>
                    <a:pt x="4004066" y="6190387"/>
                  </a:lnTo>
                </a:path>
                <a:path w="4004309" h="6682105">
                  <a:moveTo>
                    <a:pt x="340652" y="6190387"/>
                  </a:moveTo>
                  <a:lnTo>
                    <a:pt x="399289" y="6190387"/>
                  </a:lnTo>
                </a:path>
                <a:path w="4004309" h="6682105">
                  <a:moveTo>
                    <a:pt x="3423281" y="6190387"/>
                  </a:moveTo>
                  <a:lnTo>
                    <a:pt x="3621530" y="6190387"/>
                  </a:lnTo>
                </a:path>
                <a:path w="4004309" h="6682105">
                  <a:moveTo>
                    <a:pt x="399289" y="6190387"/>
                  </a:moveTo>
                  <a:lnTo>
                    <a:pt x="527732" y="6190387"/>
                  </a:lnTo>
                </a:path>
                <a:path w="4004309" h="6682105">
                  <a:moveTo>
                    <a:pt x="3155226" y="6190387"/>
                  </a:moveTo>
                  <a:lnTo>
                    <a:pt x="3423281" y="6190387"/>
                  </a:lnTo>
                </a:path>
                <a:path w="4004309" h="6682105">
                  <a:moveTo>
                    <a:pt x="1990864" y="6190387"/>
                  </a:moveTo>
                  <a:lnTo>
                    <a:pt x="2362231" y="6190387"/>
                  </a:lnTo>
                </a:path>
                <a:path w="4004309" h="6682105">
                  <a:moveTo>
                    <a:pt x="0" y="6221101"/>
                  </a:moveTo>
                  <a:lnTo>
                    <a:pt x="340652" y="6221101"/>
                  </a:lnTo>
                  <a:lnTo>
                    <a:pt x="399289" y="6221101"/>
                  </a:lnTo>
                  <a:lnTo>
                    <a:pt x="527732" y="6221101"/>
                  </a:lnTo>
                  <a:lnTo>
                    <a:pt x="1990864" y="6221101"/>
                  </a:lnTo>
                </a:path>
                <a:path w="4004309" h="6682105">
                  <a:moveTo>
                    <a:pt x="3423281" y="6221101"/>
                  </a:moveTo>
                  <a:lnTo>
                    <a:pt x="3495879" y="6221101"/>
                  </a:lnTo>
                </a:path>
                <a:path w="4004309" h="6682105">
                  <a:moveTo>
                    <a:pt x="1990864" y="6221101"/>
                  </a:moveTo>
                  <a:lnTo>
                    <a:pt x="2222619" y="6221101"/>
                  </a:lnTo>
                </a:path>
                <a:path w="4004309" h="6682105">
                  <a:moveTo>
                    <a:pt x="3294838" y="6221101"/>
                  </a:moveTo>
                  <a:lnTo>
                    <a:pt x="3423281" y="6221101"/>
                  </a:lnTo>
                </a:path>
                <a:path w="4004309" h="6682105">
                  <a:moveTo>
                    <a:pt x="0" y="6251816"/>
                  </a:moveTo>
                  <a:lnTo>
                    <a:pt x="340652" y="6251816"/>
                  </a:lnTo>
                  <a:lnTo>
                    <a:pt x="399289" y="6251816"/>
                  </a:lnTo>
                  <a:lnTo>
                    <a:pt x="527732" y="6251816"/>
                  </a:lnTo>
                  <a:lnTo>
                    <a:pt x="1990864" y="6251816"/>
                  </a:lnTo>
                </a:path>
                <a:path w="4004309" h="6682105">
                  <a:moveTo>
                    <a:pt x="3423281" y="6251816"/>
                  </a:moveTo>
                  <a:lnTo>
                    <a:pt x="3495879" y="6251816"/>
                  </a:lnTo>
                </a:path>
                <a:path w="4004309" h="6682105">
                  <a:moveTo>
                    <a:pt x="1990864" y="6251816"/>
                  </a:moveTo>
                  <a:lnTo>
                    <a:pt x="2222619" y="6251816"/>
                  </a:lnTo>
                </a:path>
                <a:path w="4004309" h="6682105">
                  <a:moveTo>
                    <a:pt x="3294838" y="6251816"/>
                  </a:moveTo>
                  <a:lnTo>
                    <a:pt x="3423281" y="6251816"/>
                  </a:lnTo>
                </a:path>
                <a:path w="4004309" h="6682105">
                  <a:moveTo>
                    <a:pt x="0" y="6282531"/>
                  </a:moveTo>
                  <a:lnTo>
                    <a:pt x="340652" y="6282531"/>
                  </a:lnTo>
                  <a:lnTo>
                    <a:pt x="399289" y="6282531"/>
                  </a:lnTo>
                  <a:lnTo>
                    <a:pt x="527732" y="6282531"/>
                  </a:lnTo>
                  <a:lnTo>
                    <a:pt x="1990864" y="6282531"/>
                  </a:lnTo>
                </a:path>
                <a:path w="4004309" h="6682105">
                  <a:moveTo>
                    <a:pt x="3423281" y="6282531"/>
                  </a:moveTo>
                  <a:lnTo>
                    <a:pt x="3495879" y="6282531"/>
                  </a:lnTo>
                </a:path>
                <a:path w="4004309" h="6682105">
                  <a:moveTo>
                    <a:pt x="1990864" y="6282531"/>
                  </a:moveTo>
                  <a:lnTo>
                    <a:pt x="2362231" y="6282531"/>
                  </a:lnTo>
                </a:path>
                <a:path w="4004309" h="6682105">
                  <a:moveTo>
                    <a:pt x="3155226" y="6282531"/>
                  </a:moveTo>
                  <a:lnTo>
                    <a:pt x="3423281" y="6282531"/>
                  </a:lnTo>
                </a:path>
                <a:path w="4004309" h="6682105">
                  <a:moveTo>
                    <a:pt x="0" y="6313245"/>
                  </a:moveTo>
                  <a:lnTo>
                    <a:pt x="340652" y="6313245"/>
                  </a:lnTo>
                  <a:lnTo>
                    <a:pt x="399289" y="6313245"/>
                  </a:lnTo>
                  <a:lnTo>
                    <a:pt x="527732" y="6313245"/>
                  </a:lnTo>
                  <a:lnTo>
                    <a:pt x="1990864" y="6313245"/>
                  </a:lnTo>
                </a:path>
                <a:path w="4004309" h="6682105">
                  <a:moveTo>
                    <a:pt x="3423281" y="6313245"/>
                  </a:moveTo>
                  <a:lnTo>
                    <a:pt x="3495879" y="6313245"/>
                  </a:lnTo>
                </a:path>
                <a:path w="4004309" h="6682105">
                  <a:moveTo>
                    <a:pt x="1990864" y="6313245"/>
                  </a:moveTo>
                  <a:lnTo>
                    <a:pt x="2362231" y="6313245"/>
                  </a:lnTo>
                </a:path>
                <a:path w="4004309" h="6682105">
                  <a:moveTo>
                    <a:pt x="3155226" y="6313245"/>
                  </a:moveTo>
                  <a:lnTo>
                    <a:pt x="3423281" y="6313245"/>
                  </a:lnTo>
                </a:path>
                <a:path w="4004309" h="6682105">
                  <a:moveTo>
                    <a:pt x="0" y="6343960"/>
                  </a:moveTo>
                  <a:lnTo>
                    <a:pt x="340652" y="6343960"/>
                  </a:lnTo>
                  <a:lnTo>
                    <a:pt x="399289" y="6343960"/>
                  </a:lnTo>
                  <a:lnTo>
                    <a:pt x="527732" y="6343960"/>
                  </a:lnTo>
                  <a:lnTo>
                    <a:pt x="1990864" y="6343960"/>
                  </a:lnTo>
                </a:path>
                <a:path w="4004309" h="6682105">
                  <a:moveTo>
                    <a:pt x="3423281" y="6343960"/>
                  </a:moveTo>
                  <a:lnTo>
                    <a:pt x="3495879" y="6343960"/>
                  </a:lnTo>
                </a:path>
                <a:path w="4004309" h="6682105">
                  <a:moveTo>
                    <a:pt x="1990864" y="6343960"/>
                  </a:moveTo>
                  <a:lnTo>
                    <a:pt x="2270087" y="6343960"/>
                  </a:lnTo>
                </a:path>
                <a:path w="4004309" h="6682105">
                  <a:moveTo>
                    <a:pt x="3247370" y="6343960"/>
                  </a:moveTo>
                  <a:lnTo>
                    <a:pt x="3423281" y="6343960"/>
                  </a:lnTo>
                </a:path>
                <a:path w="4004309" h="6682105">
                  <a:moveTo>
                    <a:pt x="0" y="6374674"/>
                  </a:moveTo>
                  <a:lnTo>
                    <a:pt x="340652" y="6374674"/>
                  </a:lnTo>
                </a:path>
                <a:path w="4004309" h="6682105">
                  <a:moveTo>
                    <a:pt x="3621530" y="6374674"/>
                  </a:moveTo>
                  <a:lnTo>
                    <a:pt x="4004066" y="6374674"/>
                  </a:lnTo>
                </a:path>
                <a:path w="4004309" h="6682105">
                  <a:moveTo>
                    <a:pt x="340652" y="6374674"/>
                  </a:moveTo>
                  <a:lnTo>
                    <a:pt x="399289" y="6374674"/>
                  </a:lnTo>
                </a:path>
                <a:path w="4004309" h="6682105">
                  <a:moveTo>
                    <a:pt x="3423281" y="6374674"/>
                  </a:moveTo>
                  <a:lnTo>
                    <a:pt x="3621530" y="6374674"/>
                  </a:lnTo>
                </a:path>
                <a:path w="4004309" h="6682105">
                  <a:moveTo>
                    <a:pt x="399289" y="6374674"/>
                  </a:moveTo>
                  <a:lnTo>
                    <a:pt x="527732" y="6374674"/>
                  </a:lnTo>
                </a:path>
                <a:path w="4004309" h="6682105">
                  <a:moveTo>
                    <a:pt x="3247370" y="6374674"/>
                  </a:moveTo>
                  <a:lnTo>
                    <a:pt x="3423281" y="6374674"/>
                  </a:lnTo>
                </a:path>
                <a:path w="4004309" h="6682105">
                  <a:moveTo>
                    <a:pt x="527732" y="6374674"/>
                  </a:moveTo>
                  <a:lnTo>
                    <a:pt x="1990864" y="6374674"/>
                  </a:lnTo>
                  <a:lnTo>
                    <a:pt x="2270087" y="6374674"/>
                  </a:lnTo>
                </a:path>
                <a:path w="4004309" h="6682105">
                  <a:moveTo>
                    <a:pt x="0" y="6405389"/>
                  </a:moveTo>
                  <a:lnTo>
                    <a:pt x="340652" y="6405389"/>
                  </a:lnTo>
                </a:path>
                <a:path w="4004309" h="6682105">
                  <a:moveTo>
                    <a:pt x="3621530" y="6405389"/>
                  </a:moveTo>
                  <a:lnTo>
                    <a:pt x="4004066" y="6405389"/>
                  </a:lnTo>
                </a:path>
                <a:path w="4004309" h="6682105">
                  <a:moveTo>
                    <a:pt x="340652" y="6405389"/>
                  </a:moveTo>
                  <a:lnTo>
                    <a:pt x="399289" y="6405389"/>
                  </a:lnTo>
                </a:path>
                <a:path w="4004309" h="6682105">
                  <a:moveTo>
                    <a:pt x="3423281" y="6405389"/>
                  </a:moveTo>
                  <a:lnTo>
                    <a:pt x="3621530" y="6405389"/>
                  </a:lnTo>
                </a:path>
                <a:path w="4004309" h="6682105">
                  <a:moveTo>
                    <a:pt x="399289" y="6405389"/>
                  </a:moveTo>
                  <a:lnTo>
                    <a:pt x="527732" y="6405389"/>
                  </a:lnTo>
                </a:path>
                <a:path w="4004309" h="6682105">
                  <a:moveTo>
                    <a:pt x="3247370" y="6405389"/>
                  </a:moveTo>
                  <a:lnTo>
                    <a:pt x="3423281" y="6405389"/>
                  </a:lnTo>
                </a:path>
                <a:path w="4004309" h="6682105">
                  <a:moveTo>
                    <a:pt x="527732" y="6405389"/>
                  </a:moveTo>
                  <a:lnTo>
                    <a:pt x="1990864" y="6405389"/>
                  </a:lnTo>
                  <a:lnTo>
                    <a:pt x="2270087" y="6405389"/>
                  </a:lnTo>
                </a:path>
                <a:path w="4004309" h="6682105">
                  <a:moveTo>
                    <a:pt x="0" y="6436104"/>
                  </a:moveTo>
                  <a:lnTo>
                    <a:pt x="340652" y="6436104"/>
                  </a:lnTo>
                </a:path>
                <a:path w="4004309" h="6682105">
                  <a:moveTo>
                    <a:pt x="3621530" y="6436104"/>
                  </a:moveTo>
                  <a:lnTo>
                    <a:pt x="4004066" y="6436104"/>
                  </a:lnTo>
                </a:path>
                <a:path w="4004309" h="6682105">
                  <a:moveTo>
                    <a:pt x="340652" y="6436104"/>
                  </a:moveTo>
                  <a:lnTo>
                    <a:pt x="399289" y="6436104"/>
                  </a:lnTo>
                </a:path>
                <a:path w="4004309" h="6682105">
                  <a:moveTo>
                    <a:pt x="3423281" y="6436104"/>
                  </a:moveTo>
                  <a:lnTo>
                    <a:pt x="3621530" y="6436104"/>
                  </a:lnTo>
                </a:path>
                <a:path w="4004309" h="6682105">
                  <a:moveTo>
                    <a:pt x="399289" y="6436104"/>
                  </a:moveTo>
                  <a:lnTo>
                    <a:pt x="527732" y="6436104"/>
                  </a:lnTo>
                </a:path>
                <a:path w="4004309" h="6682105">
                  <a:moveTo>
                    <a:pt x="3247370" y="6436104"/>
                  </a:moveTo>
                  <a:lnTo>
                    <a:pt x="3423281" y="6436104"/>
                  </a:lnTo>
                </a:path>
                <a:path w="4004309" h="6682105">
                  <a:moveTo>
                    <a:pt x="527732" y="6436104"/>
                  </a:moveTo>
                  <a:lnTo>
                    <a:pt x="552862" y="6436104"/>
                  </a:lnTo>
                </a:path>
                <a:path w="4004309" h="6682105">
                  <a:moveTo>
                    <a:pt x="1990864" y="6436104"/>
                  </a:moveTo>
                  <a:lnTo>
                    <a:pt x="2270087" y="6436104"/>
                  </a:lnTo>
                </a:path>
                <a:path w="4004309" h="6682105">
                  <a:moveTo>
                    <a:pt x="876762" y="6436104"/>
                  </a:moveTo>
                  <a:lnTo>
                    <a:pt x="1644627" y="6436104"/>
                  </a:lnTo>
                </a:path>
                <a:path w="4004309" h="6682105">
                  <a:moveTo>
                    <a:pt x="1965734" y="6436104"/>
                  </a:moveTo>
                  <a:lnTo>
                    <a:pt x="1990864" y="6436104"/>
                  </a:lnTo>
                </a:path>
                <a:path w="4004309" h="6682105">
                  <a:moveTo>
                    <a:pt x="0" y="6469610"/>
                  </a:moveTo>
                  <a:lnTo>
                    <a:pt x="340652" y="6469610"/>
                  </a:lnTo>
                </a:path>
                <a:path w="4004309" h="6682105">
                  <a:moveTo>
                    <a:pt x="3621530" y="6469610"/>
                  </a:moveTo>
                  <a:lnTo>
                    <a:pt x="4004066" y="6469610"/>
                  </a:lnTo>
                </a:path>
                <a:path w="4004309" h="6682105">
                  <a:moveTo>
                    <a:pt x="340652" y="6469610"/>
                  </a:moveTo>
                  <a:lnTo>
                    <a:pt x="399289" y="6469610"/>
                  </a:lnTo>
                </a:path>
                <a:path w="4004309" h="6682105">
                  <a:moveTo>
                    <a:pt x="3423281" y="6469610"/>
                  </a:moveTo>
                  <a:lnTo>
                    <a:pt x="3621530" y="6469610"/>
                  </a:lnTo>
                </a:path>
                <a:path w="4004309" h="6682105">
                  <a:moveTo>
                    <a:pt x="399289" y="6469610"/>
                  </a:moveTo>
                  <a:lnTo>
                    <a:pt x="527732" y="6469610"/>
                  </a:lnTo>
                </a:path>
                <a:path w="4004309" h="6682105">
                  <a:moveTo>
                    <a:pt x="3247370" y="6469610"/>
                  </a:moveTo>
                  <a:lnTo>
                    <a:pt x="3423281" y="6469610"/>
                  </a:lnTo>
                </a:path>
                <a:path w="4004309" h="6682105">
                  <a:moveTo>
                    <a:pt x="527732" y="6469610"/>
                  </a:moveTo>
                  <a:lnTo>
                    <a:pt x="552862" y="6469610"/>
                  </a:lnTo>
                </a:path>
                <a:path w="4004309" h="6682105">
                  <a:moveTo>
                    <a:pt x="1990864" y="6469610"/>
                  </a:moveTo>
                  <a:lnTo>
                    <a:pt x="2270087" y="6469610"/>
                  </a:lnTo>
                </a:path>
                <a:path w="4004309" h="6682105">
                  <a:moveTo>
                    <a:pt x="876762" y="6469610"/>
                  </a:moveTo>
                  <a:lnTo>
                    <a:pt x="1644627" y="6469610"/>
                  </a:lnTo>
                </a:path>
                <a:path w="4004309" h="6682105">
                  <a:moveTo>
                    <a:pt x="1965734" y="6469610"/>
                  </a:moveTo>
                  <a:lnTo>
                    <a:pt x="1990864" y="6469610"/>
                  </a:lnTo>
                </a:path>
                <a:path w="4004309" h="6682105">
                  <a:moveTo>
                    <a:pt x="0" y="6500325"/>
                  </a:moveTo>
                  <a:lnTo>
                    <a:pt x="340652" y="6500325"/>
                  </a:lnTo>
                </a:path>
                <a:path w="4004309" h="6682105">
                  <a:moveTo>
                    <a:pt x="3621530" y="6500325"/>
                  </a:moveTo>
                  <a:lnTo>
                    <a:pt x="4004066" y="6500325"/>
                  </a:lnTo>
                </a:path>
                <a:path w="4004309" h="6682105">
                  <a:moveTo>
                    <a:pt x="340652" y="6500325"/>
                  </a:moveTo>
                  <a:lnTo>
                    <a:pt x="399289" y="6500325"/>
                  </a:lnTo>
                </a:path>
                <a:path w="4004309" h="6682105">
                  <a:moveTo>
                    <a:pt x="3423281" y="6500325"/>
                  </a:moveTo>
                  <a:lnTo>
                    <a:pt x="3621530" y="6500325"/>
                  </a:lnTo>
                </a:path>
                <a:path w="4004309" h="6682105">
                  <a:moveTo>
                    <a:pt x="399289" y="6500325"/>
                  </a:moveTo>
                  <a:lnTo>
                    <a:pt x="527732" y="6500325"/>
                  </a:lnTo>
                </a:path>
                <a:path w="4004309" h="6682105">
                  <a:moveTo>
                    <a:pt x="3247370" y="6500325"/>
                  </a:moveTo>
                  <a:lnTo>
                    <a:pt x="3423281" y="6500325"/>
                  </a:lnTo>
                </a:path>
                <a:path w="4004309" h="6682105">
                  <a:moveTo>
                    <a:pt x="527732" y="6500325"/>
                  </a:moveTo>
                  <a:lnTo>
                    <a:pt x="552862" y="6500325"/>
                  </a:lnTo>
                </a:path>
                <a:path w="4004309" h="6682105">
                  <a:moveTo>
                    <a:pt x="1990864" y="6500325"/>
                  </a:moveTo>
                  <a:lnTo>
                    <a:pt x="2270087" y="6500325"/>
                  </a:lnTo>
                </a:path>
                <a:path w="4004309" h="6682105">
                  <a:moveTo>
                    <a:pt x="876762" y="6500325"/>
                  </a:moveTo>
                  <a:lnTo>
                    <a:pt x="1644627" y="6500325"/>
                  </a:lnTo>
                </a:path>
                <a:path w="4004309" h="6682105">
                  <a:moveTo>
                    <a:pt x="1965734" y="6500325"/>
                  </a:moveTo>
                  <a:lnTo>
                    <a:pt x="1990864" y="6500325"/>
                  </a:lnTo>
                </a:path>
                <a:path w="4004309" h="6682105">
                  <a:moveTo>
                    <a:pt x="0" y="6531040"/>
                  </a:moveTo>
                  <a:lnTo>
                    <a:pt x="340652" y="6531040"/>
                  </a:lnTo>
                </a:path>
                <a:path w="4004309" h="6682105">
                  <a:moveTo>
                    <a:pt x="3621530" y="6531040"/>
                  </a:moveTo>
                  <a:lnTo>
                    <a:pt x="4004066" y="6531040"/>
                  </a:lnTo>
                </a:path>
                <a:path w="4004309" h="6682105">
                  <a:moveTo>
                    <a:pt x="340652" y="6531040"/>
                  </a:moveTo>
                  <a:lnTo>
                    <a:pt x="399289" y="6531040"/>
                  </a:lnTo>
                </a:path>
                <a:path w="4004309" h="6682105">
                  <a:moveTo>
                    <a:pt x="3423281" y="6531040"/>
                  </a:moveTo>
                  <a:lnTo>
                    <a:pt x="3621530" y="6531040"/>
                  </a:lnTo>
                </a:path>
                <a:path w="4004309" h="6682105">
                  <a:moveTo>
                    <a:pt x="399289" y="6531040"/>
                  </a:moveTo>
                  <a:lnTo>
                    <a:pt x="527732" y="6531040"/>
                  </a:lnTo>
                </a:path>
                <a:path w="4004309" h="6682105">
                  <a:moveTo>
                    <a:pt x="3247370" y="6531040"/>
                  </a:moveTo>
                  <a:lnTo>
                    <a:pt x="3423281" y="6531040"/>
                  </a:lnTo>
                </a:path>
                <a:path w="4004309" h="6682105">
                  <a:moveTo>
                    <a:pt x="527732" y="6531040"/>
                  </a:moveTo>
                  <a:lnTo>
                    <a:pt x="552862" y="6531040"/>
                  </a:lnTo>
                </a:path>
                <a:path w="4004309" h="6682105">
                  <a:moveTo>
                    <a:pt x="1990864" y="6531040"/>
                  </a:moveTo>
                  <a:lnTo>
                    <a:pt x="2270087" y="6531040"/>
                  </a:lnTo>
                </a:path>
                <a:path w="4004309" h="6682105">
                  <a:moveTo>
                    <a:pt x="876762" y="6531040"/>
                  </a:moveTo>
                  <a:lnTo>
                    <a:pt x="1644627" y="6531040"/>
                  </a:lnTo>
                </a:path>
                <a:path w="4004309" h="6682105">
                  <a:moveTo>
                    <a:pt x="1965734" y="6531040"/>
                  </a:moveTo>
                  <a:lnTo>
                    <a:pt x="1990864" y="6531040"/>
                  </a:lnTo>
                </a:path>
                <a:path w="4004309" h="6682105">
                  <a:moveTo>
                    <a:pt x="0" y="6561754"/>
                  </a:moveTo>
                  <a:lnTo>
                    <a:pt x="340652" y="6561754"/>
                  </a:lnTo>
                </a:path>
                <a:path w="4004309" h="6682105">
                  <a:moveTo>
                    <a:pt x="3621530" y="6561754"/>
                  </a:moveTo>
                  <a:lnTo>
                    <a:pt x="4004066" y="6561754"/>
                  </a:lnTo>
                </a:path>
                <a:path w="4004309" h="6682105">
                  <a:moveTo>
                    <a:pt x="340652" y="6561754"/>
                  </a:moveTo>
                  <a:lnTo>
                    <a:pt x="399289" y="6561754"/>
                  </a:lnTo>
                </a:path>
                <a:path w="4004309" h="6682105">
                  <a:moveTo>
                    <a:pt x="3423281" y="6561754"/>
                  </a:moveTo>
                  <a:lnTo>
                    <a:pt x="3621530" y="6561754"/>
                  </a:lnTo>
                </a:path>
                <a:path w="4004309" h="6682105">
                  <a:moveTo>
                    <a:pt x="399289" y="6561754"/>
                  </a:moveTo>
                  <a:lnTo>
                    <a:pt x="527732" y="6561754"/>
                  </a:lnTo>
                </a:path>
                <a:path w="4004309" h="6682105">
                  <a:moveTo>
                    <a:pt x="3247370" y="6561754"/>
                  </a:moveTo>
                  <a:lnTo>
                    <a:pt x="3423281" y="6561754"/>
                  </a:lnTo>
                </a:path>
                <a:path w="4004309" h="6682105">
                  <a:moveTo>
                    <a:pt x="527732" y="6561754"/>
                  </a:moveTo>
                  <a:lnTo>
                    <a:pt x="575200" y="6561754"/>
                  </a:lnTo>
                </a:path>
                <a:path w="4004309" h="6682105">
                  <a:moveTo>
                    <a:pt x="1990864" y="6561754"/>
                  </a:moveTo>
                  <a:lnTo>
                    <a:pt x="2270087" y="6561754"/>
                  </a:lnTo>
                </a:path>
                <a:path w="4004309" h="6682105">
                  <a:moveTo>
                    <a:pt x="851631" y="6561754"/>
                  </a:moveTo>
                  <a:lnTo>
                    <a:pt x="1666964" y="6561754"/>
                  </a:lnTo>
                </a:path>
                <a:path w="4004309" h="6682105">
                  <a:moveTo>
                    <a:pt x="1943396" y="6561754"/>
                  </a:moveTo>
                  <a:lnTo>
                    <a:pt x="1990864" y="6561754"/>
                  </a:lnTo>
                </a:path>
                <a:path w="4004309" h="6682105">
                  <a:moveTo>
                    <a:pt x="0" y="6592469"/>
                  </a:moveTo>
                  <a:lnTo>
                    <a:pt x="340652" y="6592469"/>
                  </a:lnTo>
                </a:path>
                <a:path w="4004309" h="6682105">
                  <a:moveTo>
                    <a:pt x="3621530" y="6592469"/>
                  </a:moveTo>
                  <a:lnTo>
                    <a:pt x="4004066" y="6592469"/>
                  </a:lnTo>
                </a:path>
                <a:path w="4004309" h="6682105">
                  <a:moveTo>
                    <a:pt x="340652" y="6592469"/>
                  </a:moveTo>
                  <a:lnTo>
                    <a:pt x="399289" y="6592469"/>
                  </a:lnTo>
                </a:path>
                <a:path w="4004309" h="6682105">
                  <a:moveTo>
                    <a:pt x="3423281" y="6592469"/>
                  </a:moveTo>
                  <a:lnTo>
                    <a:pt x="3621530" y="6592469"/>
                  </a:lnTo>
                </a:path>
                <a:path w="4004309" h="6682105">
                  <a:moveTo>
                    <a:pt x="399289" y="6592469"/>
                  </a:moveTo>
                  <a:lnTo>
                    <a:pt x="527732" y="6592469"/>
                  </a:lnTo>
                </a:path>
                <a:path w="4004309" h="6682105">
                  <a:moveTo>
                    <a:pt x="3247370" y="6592469"/>
                  </a:moveTo>
                  <a:lnTo>
                    <a:pt x="3423281" y="6592469"/>
                  </a:lnTo>
                </a:path>
                <a:path w="4004309" h="6682105">
                  <a:moveTo>
                    <a:pt x="527732" y="6592469"/>
                  </a:moveTo>
                  <a:lnTo>
                    <a:pt x="575200" y="6592469"/>
                  </a:lnTo>
                </a:path>
                <a:path w="4004309" h="6682105">
                  <a:moveTo>
                    <a:pt x="1990864" y="6592469"/>
                  </a:moveTo>
                  <a:lnTo>
                    <a:pt x="2270087" y="6592469"/>
                  </a:lnTo>
                </a:path>
                <a:path w="4004309" h="6682105">
                  <a:moveTo>
                    <a:pt x="851631" y="6592469"/>
                  </a:moveTo>
                  <a:lnTo>
                    <a:pt x="1666964" y="6592469"/>
                  </a:lnTo>
                </a:path>
                <a:path w="4004309" h="6682105">
                  <a:moveTo>
                    <a:pt x="1943396" y="6592469"/>
                  </a:moveTo>
                  <a:lnTo>
                    <a:pt x="1990864" y="6592469"/>
                  </a:lnTo>
                </a:path>
                <a:path w="4004309" h="6682105">
                  <a:moveTo>
                    <a:pt x="0" y="6623183"/>
                  </a:moveTo>
                  <a:lnTo>
                    <a:pt x="340652" y="6623183"/>
                  </a:lnTo>
                </a:path>
                <a:path w="4004309" h="6682105">
                  <a:moveTo>
                    <a:pt x="3621530" y="6623183"/>
                  </a:moveTo>
                  <a:lnTo>
                    <a:pt x="4004066" y="6623183"/>
                  </a:lnTo>
                </a:path>
                <a:path w="4004309" h="6682105">
                  <a:moveTo>
                    <a:pt x="340652" y="6623183"/>
                  </a:moveTo>
                  <a:lnTo>
                    <a:pt x="399289" y="6623183"/>
                  </a:lnTo>
                </a:path>
                <a:path w="4004309" h="6682105">
                  <a:moveTo>
                    <a:pt x="3423281" y="6623183"/>
                  </a:moveTo>
                  <a:lnTo>
                    <a:pt x="3621530" y="6623183"/>
                  </a:lnTo>
                </a:path>
                <a:path w="4004309" h="6682105">
                  <a:moveTo>
                    <a:pt x="399289" y="6623183"/>
                  </a:moveTo>
                  <a:lnTo>
                    <a:pt x="527732" y="6623183"/>
                  </a:lnTo>
                </a:path>
                <a:path w="4004309" h="6682105">
                  <a:moveTo>
                    <a:pt x="3247370" y="6623183"/>
                  </a:moveTo>
                  <a:lnTo>
                    <a:pt x="3423281" y="6623183"/>
                  </a:lnTo>
                </a:path>
                <a:path w="4004309" h="6682105">
                  <a:moveTo>
                    <a:pt x="527732" y="6623183"/>
                  </a:moveTo>
                  <a:lnTo>
                    <a:pt x="575200" y="6623183"/>
                  </a:lnTo>
                </a:path>
                <a:path w="4004309" h="6682105">
                  <a:moveTo>
                    <a:pt x="1990864" y="6623183"/>
                  </a:moveTo>
                  <a:lnTo>
                    <a:pt x="2270087" y="6623183"/>
                  </a:lnTo>
                </a:path>
                <a:path w="4004309" h="6682105">
                  <a:moveTo>
                    <a:pt x="851631" y="6623183"/>
                  </a:moveTo>
                  <a:lnTo>
                    <a:pt x="1666964" y="6623183"/>
                  </a:lnTo>
                </a:path>
                <a:path w="4004309" h="6682105">
                  <a:moveTo>
                    <a:pt x="1943396" y="6623183"/>
                  </a:moveTo>
                  <a:lnTo>
                    <a:pt x="1990864" y="6623183"/>
                  </a:lnTo>
                </a:path>
                <a:path w="4004309" h="6682105">
                  <a:moveTo>
                    <a:pt x="0" y="6653898"/>
                  </a:moveTo>
                  <a:lnTo>
                    <a:pt x="340652" y="6653898"/>
                  </a:lnTo>
                </a:path>
                <a:path w="4004309" h="6682105">
                  <a:moveTo>
                    <a:pt x="3621530" y="6653898"/>
                  </a:moveTo>
                  <a:lnTo>
                    <a:pt x="4004066" y="6653898"/>
                  </a:lnTo>
                </a:path>
                <a:path w="4004309" h="6682105">
                  <a:moveTo>
                    <a:pt x="340652" y="6653898"/>
                  </a:moveTo>
                  <a:lnTo>
                    <a:pt x="399289" y="6653898"/>
                  </a:lnTo>
                </a:path>
                <a:path w="4004309" h="6682105">
                  <a:moveTo>
                    <a:pt x="3423281" y="6653898"/>
                  </a:moveTo>
                  <a:lnTo>
                    <a:pt x="3621530" y="6653898"/>
                  </a:lnTo>
                </a:path>
                <a:path w="4004309" h="6682105">
                  <a:moveTo>
                    <a:pt x="399289" y="6653898"/>
                  </a:moveTo>
                  <a:lnTo>
                    <a:pt x="527732" y="6653898"/>
                  </a:lnTo>
                </a:path>
                <a:path w="4004309" h="6682105">
                  <a:moveTo>
                    <a:pt x="3247370" y="6653898"/>
                  </a:moveTo>
                  <a:lnTo>
                    <a:pt x="3423281" y="6653898"/>
                  </a:lnTo>
                </a:path>
                <a:path w="4004309" h="6682105">
                  <a:moveTo>
                    <a:pt x="527732" y="6653898"/>
                  </a:moveTo>
                  <a:lnTo>
                    <a:pt x="575200" y="6653898"/>
                  </a:lnTo>
                </a:path>
                <a:path w="4004309" h="6682105">
                  <a:moveTo>
                    <a:pt x="1990864" y="6653898"/>
                  </a:moveTo>
                  <a:lnTo>
                    <a:pt x="2270087" y="6653898"/>
                  </a:lnTo>
                </a:path>
                <a:path w="4004309" h="6682105">
                  <a:moveTo>
                    <a:pt x="851631" y="6653898"/>
                  </a:moveTo>
                  <a:lnTo>
                    <a:pt x="1666964" y="6653898"/>
                  </a:lnTo>
                </a:path>
                <a:path w="4004309" h="6682105">
                  <a:moveTo>
                    <a:pt x="1943396" y="6653898"/>
                  </a:moveTo>
                  <a:lnTo>
                    <a:pt x="1990864" y="6653898"/>
                  </a:lnTo>
                </a:path>
                <a:path w="4004309" h="6682105">
                  <a:moveTo>
                    <a:pt x="44675" y="6681820"/>
                  </a:moveTo>
                  <a:lnTo>
                    <a:pt x="44675" y="6653898"/>
                  </a:lnTo>
                </a:path>
                <a:path w="4004309" h="6682105">
                  <a:moveTo>
                    <a:pt x="44675" y="6623183"/>
                  </a:moveTo>
                  <a:lnTo>
                    <a:pt x="44675" y="6592469"/>
                  </a:lnTo>
                </a:path>
                <a:path w="4004309" h="6682105">
                  <a:moveTo>
                    <a:pt x="44675" y="6561754"/>
                  </a:moveTo>
                  <a:lnTo>
                    <a:pt x="44675" y="6531040"/>
                  </a:lnTo>
                </a:path>
                <a:path w="4004309" h="6682105">
                  <a:moveTo>
                    <a:pt x="44675" y="6500325"/>
                  </a:moveTo>
                  <a:lnTo>
                    <a:pt x="44675" y="6469610"/>
                  </a:lnTo>
                </a:path>
                <a:path w="4004309" h="6682105">
                  <a:moveTo>
                    <a:pt x="44675" y="6436104"/>
                  </a:moveTo>
                  <a:lnTo>
                    <a:pt x="44675" y="6405389"/>
                  </a:lnTo>
                </a:path>
                <a:path w="4004309" h="6682105">
                  <a:moveTo>
                    <a:pt x="44675" y="6374674"/>
                  </a:moveTo>
                  <a:lnTo>
                    <a:pt x="44675" y="63439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39703" y="4517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39703" y="4378225"/>
              <a:ext cx="95250" cy="5193665"/>
            </a:xfrm>
            <a:custGeom>
              <a:avLst/>
              <a:gdLst/>
              <a:ahLst/>
              <a:cxnLst/>
              <a:rect l="l" t="t" r="r" b="b"/>
              <a:pathLst>
                <a:path w="95250" h="5193665">
                  <a:moveTo>
                    <a:pt x="0" y="108897"/>
                  </a:moveTo>
                  <a:lnTo>
                    <a:pt x="0" y="78182"/>
                  </a:lnTo>
                </a:path>
                <a:path w="95250" h="5193665">
                  <a:moveTo>
                    <a:pt x="0" y="47468"/>
                  </a:moveTo>
                  <a:lnTo>
                    <a:pt x="0" y="16753"/>
                  </a:lnTo>
                </a:path>
                <a:path w="95250" h="5193665">
                  <a:moveTo>
                    <a:pt x="0" y="4824983"/>
                  </a:moveTo>
                  <a:lnTo>
                    <a:pt x="0" y="4794269"/>
                  </a:lnTo>
                </a:path>
                <a:path w="95250" h="5193665">
                  <a:moveTo>
                    <a:pt x="0" y="4763554"/>
                  </a:moveTo>
                  <a:lnTo>
                    <a:pt x="0" y="4732840"/>
                  </a:lnTo>
                </a:path>
                <a:path w="95250" h="5193665">
                  <a:moveTo>
                    <a:pt x="0" y="4702125"/>
                  </a:moveTo>
                  <a:lnTo>
                    <a:pt x="0" y="4668618"/>
                  </a:lnTo>
                </a:path>
                <a:path w="95250" h="5193665">
                  <a:moveTo>
                    <a:pt x="0" y="4637904"/>
                  </a:moveTo>
                  <a:lnTo>
                    <a:pt x="0" y="4607189"/>
                  </a:lnTo>
                </a:path>
                <a:path w="95250" h="5193665">
                  <a:moveTo>
                    <a:pt x="0" y="4576474"/>
                  </a:moveTo>
                  <a:lnTo>
                    <a:pt x="0" y="4545760"/>
                  </a:lnTo>
                </a:path>
                <a:path w="95250" h="5193665">
                  <a:moveTo>
                    <a:pt x="0" y="4515045"/>
                  </a:moveTo>
                  <a:lnTo>
                    <a:pt x="0" y="4484331"/>
                  </a:lnTo>
                </a:path>
                <a:path w="95250" h="5193665">
                  <a:moveTo>
                    <a:pt x="0" y="4453616"/>
                  </a:moveTo>
                  <a:lnTo>
                    <a:pt x="0" y="4422901"/>
                  </a:lnTo>
                </a:path>
                <a:path w="95250" h="5193665">
                  <a:moveTo>
                    <a:pt x="0" y="4389395"/>
                  </a:moveTo>
                  <a:lnTo>
                    <a:pt x="0" y="4358680"/>
                  </a:lnTo>
                </a:path>
                <a:path w="95250" h="5193665">
                  <a:moveTo>
                    <a:pt x="0" y="4327965"/>
                  </a:moveTo>
                  <a:lnTo>
                    <a:pt x="0" y="4297251"/>
                  </a:lnTo>
                </a:path>
                <a:path w="95250" h="5193665">
                  <a:moveTo>
                    <a:pt x="0" y="4266536"/>
                  </a:moveTo>
                  <a:lnTo>
                    <a:pt x="0" y="4235822"/>
                  </a:lnTo>
                </a:path>
                <a:path w="95250" h="5193665">
                  <a:moveTo>
                    <a:pt x="0" y="4205107"/>
                  </a:moveTo>
                  <a:lnTo>
                    <a:pt x="0" y="4174392"/>
                  </a:lnTo>
                </a:path>
                <a:path w="95250" h="5193665">
                  <a:moveTo>
                    <a:pt x="0" y="4143678"/>
                  </a:moveTo>
                  <a:lnTo>
                    <a:pt x="0" y="4110171"/>
                  </a:lnTo>
                </a:path>
                <a:path w="95250" h="5193665">
                  <a:moveTo>
                    <a:pt x="0" y="4079456"/>
                  </a:moveTo>
                  <a:lnTo>
                    <a:pt x="0" y="4048742"/>
                  </a:lnTo>
                </a:path>
                <a:path w="95250" h="5193665">
                  <a:moveTo>
                    <a:pt x="0" y="4018027"/>
                  </a:moveTo>
                  <a:lnTo>
                    <a:pt x="0" y="3987313"/>
                  </a:lnTo>
                </a:path>
                <a:path w="95250" h="5193665">
                  <a:moveTo>
                    <a:pt x="0" y="3956598"/>
                  </a:moveTo>
                  <a:lnTo>
                    <a:pt x="0" y="3925883"/>
                  </a:lnTo>
                </a:path>
                <a:path w="95250" h="5193665">
                  <a:moveTo>
                    <a:pt x="0" y="3895169"/>
                  </a:moveTo>
                  <a:lnTo>
                    <a:pt x="0" y="3864454"/>
                  </a:lnTo>
                </a:path>
                <a:path w="95250" h="5193665">
                  <a:moveTo>
                    <a:pt x="0" y="3830947"/>
                  </a:moveTo>
                  <a:lnTo>
                    <a:pt x="0" y="3800233"/>
                  </a:lnTo>
                </a:path>
                <a:path w="95250" h="5193665">
                  <a:moveTo>
                    <a:pt x="0" y="3769518"/>
                  </a:moveTo>
                  <a:lnTo>
                    <a:pt x="0" y="3738804"/>
                  </a:lnTo>
                </a:path>
                <a:path w="95250" h="5193665">
                  <a:moveTo>
                    <a:pt x="0" y="3708089"/>
                  </a:moveTo>
                  <a:lnTo>
                    <a:pt x="0" y="3677374"/>
                  </a:lnTo>
                </a:path>
                <a:path w="95250" h="5193665">
                  <a:moveTo>
                    <a:pt x="0" y="3646660"/>
                  </a:moveTo>
                  <a:lnTo>
                    <a:pt x="0" y="3615945"/>
                  </a:lnTo>
                </a:path>
                <a:path w="95250" h="5193665">
                  <a:moveTo>
                    <a:pt x="0" y="3585231"/>
                  </a:moveTo>
                  <a:lnTo>
                    <a:pt x="0" y="3551724"/>
                  </a:lnTo>
                </a:path>
                <a:path w="95250" h="5193665">
                  <a:moveTo>
                    <a:pt x="0" y="3521009"/>
                  </a:moveTo>
                  <a:lnTo>
                    <a:pt x="0" y="3490295"/>
                  </a:lnTo>
                </a:path>
                <a:path w="95250" h="5193665">
                  <a:moveTo>
                    <a:pt x="0" y="3459580"/>
                  </a:moveTo>
                  <a:lnTo>
                    <a:pt x="0" y="3428865"/>
                  </a:lnTo>
                </a:path>
                <a:path w="95250" h="5193665">
                  <a:moveTo>
                    <a:pt x="0" y="3398151"/>
                  </a:moveTo>
                  <a:lnTo>
                    <a:pt x="0" y="3367436"/>
                  </a:lnTo>
                </a:path>
                <a:path w="95250" h="5193665">
                  <a:moveTo>
                    <a:pt x="0" y="1901512"/>
                  </a:moveTo>
                  <a:lnTo>
                    <a:pt x="0" y="1876382"/>
                  </a:lnTo>
                </a:path>
                <a:path w="95250" h="5193665">
                  <a:moveTo>
                    <a:pt x="0" y="1845668"/>
                  </a:moveTo>
                  <a:lnTo>
                    <a:pt x="0" y="1814953"/>
                  </a:lnTo>
                </a:path>
                <a:path w="95250" h="5193665">
                  <a:moveTo>
                    <a:pt x="0" y="1784238"/>
                  </a:moveTo>
                  <a:lnTo>
                    <a:pt x="0" y="1753524"/>
                  </a:lnTo>
                </a:path>
                <a:path w="95250" h="5193665">
                  <a:moveTo>
                    <a:pt x="0" y="1722809"/>
                  </a:moveTo>
                  <a:lnTo>
                    <a:pt x="0" y="1692095"/>
                  </a:lnTo>
                </a:path>
                <a:path w="95250" h="5193665">
                  <a:moveTo>
                    <a:pt x="0" y="1661380"/>
                  </a:moveTo>
                  <a:lnTo>
                    <a:pt x="0" y="1630665"/>
                  </a:lnTo>
                </a:path>
                <a:path w="95250" h="5193665">
                  <a:moveTo>
                    <a:pt x="0" y="1597159"/>
                  </a:moveTo>
                  <a:lnTo>
                    <a:pt x="0" y="1566444"/>
                  </a:lnTo>
                </a:path>
                <a:path w="95250" h="5193665">
                  <a:moveTo>
                    <a:pt x="0" y="1535729"/>
                  </a:moveTo>
                  <a:lnTo>
                    <a:pt x="0" y="1505015"/>
                  </a:lnTo>
                </a:path>
                <a:path w="95250" h="5193665">
                  <a:moveTo>
                    <a:pt x="0" y="1474300"/>
                  </a:moveTo>
                  <a:lnTo>
                    <a:pt x="0" y="1443586"/>
                  </a:lnTo>
                </a:path>
                <a:path w="95250" h="5193665">
                  <a:moveTo>
                    <a:pt x="0" y="1412871"/>
                  </a:moveTo>
                  <a:lnTo>
                    <a:pt x="0" y="1382156"/>
                  </a:lnTo>
                </a:path>
                <a:path w="95250" h="5193665">
                  <a:moveTo>
                    <a:pt x="0" y="1348650"/>
                  </a:moveTo>
                  <a:lnTo>
                    <a:pt x="0" y="1317935"/>
                  </a:lnTo>
                </a:path>
                <a:path w="95250" h="5193665">
                  <a:moveTo>
                    <a:pt x="0" y="1287220"/>
                  </a:moveTo>
                  <a:lnTo>
                    <a:pt x="0" y="1256506"/>
                  </a:lnTo>
                </a:path>
                <a:path w="95250" h="5193665">
                  <a:moveTo>
                    <a:pt x="0" y="1225791"/>
                  </a:moveTo>
                  <a:lnTo>
                    <a:pt x="0" y="1195077"/>
                  </a:lnTo>
                </a:path>
                <a:path w="95250" h="5193665">
                  <a:moveTo>
                    <a:pt x="0" y="1164362"/>
                  </a:moveTo>
                  <a:lnTo>
                    <a:pt x="0" y="1133647"/>
                  </a:lnTo>
                </a:path>
                <a:path w="95250" h="5193665">
                  <a:moveTo>
                    <a:pt x="0" y="1102933"/>
                  </a:moveTo>
                  <a:lnTo>
                    <a:pt x="0" y="1069426"/>
                  </a:lnTo>
                </a:path>
                <a:path w="95250" h="5193665">
                  <a:moveTo>
                    <a:pt x="0" y="1038711"/>
                  </a:moveTo>
                  <a:lnTo>
                    <a:pt x="0" y="1007997"/>
                  </a:lnTo>
                </a:path>
                <a:path w="95250" h="5193665">
                  <a:moveTo>
                    <a:pt x="0" y="977282"/>
                  </a:moveTo>
                  <a:lnTo>
                    <a:pt x="0" y="946568"/>
                  </a:lnTo>
                </a:path>
                <a:path w="95250" h="5193665">
                  <a:moveTo>
                    <a:pt x="0" y="915853"/>
                  </a:moveTo>
                  <a:lnTo>
                    <a:pt x="0" y="885138"/>
                  </a:lnTo>
                </a:path>
                <a:path w="95250" h="5193665">
                  <a:moveTo>
                    <a:pt x="0" y="854424"/>
                  </a:moveTo>
                  <a:lnTo>
                    <a:pt x="0" y="823709"/>
                  </a:lnTo>
                </a:path>
                <a:path w="95250" h="5193665">
                  <a:moveTo>
                    <a:pt x="0" y="790202"/>
                  </a:moveTo>
                  <a:lnTo>
                    <a:pt x="0" y="759488"/>
                  </a:lnTo>
                </a:path>
                <a:path w="95250" h="5193665">
                  <a:moveTo>
                    <a:pt x="0" y="728773"/>
                  </a:moveTo>
                  <a:lnTo>
                    <a:pt x="0" y="698059"/>
                  </a:lnTo>
                </a:path>
                <a:path w="95250" h="5193665">
                  <a:moveTo>
                    <a:pt x="0" y="667344"/>
                  </a:moveTo>
                  <a:lnTo>
                    <a:pt x="0" y="636629"/>
                  </a:lnTo>
                </a:path>
                <a:path w="95250" h="5193665">
                  <a:moveTo>
                    <a:pt x="0" y="605915"/>
                  </a:moveTo>
                  <a:lnTo>
                    <a:pt x="0" y="575200"/>
                  </a:lnTo>
                </a:path>
                <a:path w="95250" h="5193665">
                  <a:moveTo>
                    <a:pt x="0" y="544486"/>
                  </a:moveTo>
                  <a:lnTo>
                    <a:pt x="0" y="510979"/>
                  </a:lnTo>
                </a:path>
                <a:path w="95250" h="5193665">
                  <a:moveTo>
                    <a:pt x="0" y="480264"/>
                  </a:moveTo>
                  <a:lnTo>
                    <a:pt x="0" y="449550"/>
                  </a:lnTo>
                </a:path>
                <a:path w="95250" h="5193665">
                  <a:moveTo>
                    <a:pt x="0" y="418835"/>
                  </a:moveTo>
                  <a:lnTo>
                    <a:pt x="0" y="388120"/>
                  </a:lnTo>
                </a:path>
                <a:path w="95250" h="5193665">
                  <a:moveTo>
                    <a:pt x="0" y="357406"/>
                  </a:moveTo>
                  <a:lnTo>
                    <a:pt x="0" y="326691"/>
                  </a:lnTo>
                </a:path>
                <a:path w="95250" h="5193665">
                  <a:moveTo>
                    <a:pt x="0" y="295977"/>
                  </a:moveTo>
                  <a:lnTo>
                    <a:pt x="0" y="265262"/>
                  </a:lnTo>
                </a:path>
                <a:path w="95250" h="5193665">
                  <a:moveTo>
                    <a:pt x="0" y="231755"/>
                  </a:moveTo>
                  <a:lnTo>
                    <a:pt x="0" y="201040"/>
                  </a:lnTo>
                </a:path>
                <a:path w="95250" h="5193665">
                  <a:moveTo>
                    <a:pt x="0" y="170326"/>
                  </a:moveTo>
                  <a:lnTo>
                    <a:pt x="0" y="139611"/>
                  </a:lnTo>
                </a:path>
                <a:path w="95250" h="5193665">
                  <a:moveTo>
                    <a:pt x="0" y="3336722"/>
                  </a:moveTo>
                  <a:lnTo>
                    <a:pt x="0" y="3306007"/>
                  </a:lnTo>
                </a:path>
                <a:path w="95250" h="5193665">
                  <a:moveTo>
                    <a:pt x="0" y="3272500"/>
                  </a:moveTo>
                  <a:lnTo>
                    <a:pt x="0" y="3241786"/>
                  </a:lnTo>
                </a:path>
                <a:path w="95250" h="5193665">
                  <a:moveTo>
                    <a:pt x="0" y="3211071"/>
                  </a:moveTo>
                  <a:lnTo>
                    <a:pt x="0" y="3180356"/>
                  </a:lnTo>
                </a:path>
                <a:path w="95250" h="5193665">
                  <a:moveTo>
                    <a:pt x="0" y="3149642"/>
                  </a:moveTo>
                  <a:lnTo>
                    <a:pt x="0" y="3118927"/>
                  </a:lnTo>
                </a:path>
                <a:path w="95250" h="5193665">
                  <a:moveTo>
                    <a:pt x="0" y="3088213"/>
                  </a:moveTo>
                  <a:lnTo>
                    <a:pt x="0" y="3057498"/>
                  </a:lnTo>
                </a:path>
                <a:path w="95250" h="5193665">
                  <a:moveTo>
                    <a:pt x="0" y="3026783"/>
                  </a:moveTo>
                  <a:lnTo>
                    <a:pt x="0" y="2993277"/>
                  </a:lnTo>
                </a:path>
                <a:path w="95250" h="5193665">
                  <a:moveTo>
                    <a:pt x="0" y="2962562"/>
                  </a:moveTo>
                  <a:lnTo>
                    <a:pt x="0" y="2931847"/>
                  </a:lnTo>
                </a:path>
                <a:path w="95250" h="5193665">
                  <a:moveTo>
                    <a:pt x="0" y="2901133"/>
                  </a:moveTo>
                  <a:lnTo>
                    <a:pt x="0" y="2870418"/>
                  </a:lnTo>
                </a:path>
                <a:path w="95250" h="5193665">
                  <a:moveTo>
                    <a:pt x="0" y="2839704"/>
                  </a:moveTo>
                  <a:lnTo>
                    <a:pt x="0" y="2808989"/>
                  </a:lnTo>
                </a:path>
                <a:path w="95250" h="5193665">
                  <a:moveTo>
                    <a:pt x="0" y="2778274"/>
                  </a:moveTo>
                  <a:lnTo>
                    <a:pt x="0" y="2747560"/>
                  </a:lnTo>
                </a:path>
                <a:path w="95250" h="5193665">
                  <a:moveTo>
                    <a:pt x="0" y="2714053"/>
                  </a:moveTo>
                  <a:lnTo>
                    <a:pt x="0" y="2683338"/>
                  </a:lnTo>
                </a:path>
                <a:path w="95250" h="5193665">
                  <a:moveTo>
                    <a:pt x="0" y="2652624"/>
                  </a:moveTo>
                  <a:lnTo>
                    <a:pt x="0" y="2621909"/>
                  </a:lnTo>
                </a:path>
                <a:path w="95250" h="5193665">
                  <a:moveTo>
                    <a:pt x="0" y="2591195"/>
                  </a:moveTo>
                  <a:lnTo>
                    <a:pt x="0" y="2560480"/>
                  </a:lnTo>
                </a:path>
                <a:path w="95250" h="5193665">
                  <a:moveTo>
                    <a:pt x="0" y="2529765"/>
                  </a:moveTo>
                  <a:lnTo>
                    <a:pt x="0" y="2499051"/>
                  </a:lnTo>
                </a:path>
                <a:path w="95250" h="5193665">
                  <a:moveTo>
                    <a:pt x="0" y="2468336"/>
                  </a:moveTo>
                  <a:lnTo>
                    <a:pt x="0" y="2434829"/>
                  </a:lnTo>
                </a:path>
                <a:path w="95250" h="5193665">
                  <a:moveTo>
                    <a:pt x="0" y="2404115"/>
                  </a:moveTo>
                  <a:lnTo>
                    <a:pt x="0" y="2373400"/>
                  </a:lnTo>
                </a:path>
                <a:path w="95250" h="5193665">
                  <a:moveTo>
                    <a:pt x="0" y="2342686"/>
                  </a:moveTo>
                  <a:lnTo>
                    <a:pt x="0" y="2311971"/>
                  </a:lnTo>
                </a:path>
                <a:path w="95250" h="5193665">
                  <a:moveTo>
                    <a:pt x="0" y="2281256"/>
                  </a:moveTo>
                  <a:lnTo>
                    <a:pt x="0" y="2250542"/>
                  </a:lnTo>
                </a:path>
                <a:path w="95250" h="5193665">
                  <a:moveTo>
                    <a:pt x="0" y="2219827"/>
                  </a:moveTo>
                  <a:lnTo>
                    <a:pt x="0" y="2189113"/>
                  </a:lnTo>
                </a:path>
                <a:path w="95250" h="5193665">
                  <a:moveTo>
                    <a:pt x="0" y="2155606"/>
                  </a:moveTo>
                  <a:lnTo>
                    <a:pt x="0" y="2124891"/>
                  </a:lnTo>
                </a:path>
                <a:path w="95250" h="5193665">
                  <a:moveTo>
                    <a:pt x="0" y="2094177"/>
                  </a:moveTo>
                  <a:lnTo>
                    <a:pt x="0" y="2063462"/>
                  </a:lnTo>
                </a:path>
                <a:path w="95250" h="5193665">
                  <a:moveTo>
                    <a:pt x="0" y="2032747"/>
                  </a:moveTo>
                  <a:lnTo>
                    <a:pt x="0" y="2002033"/>
                  </a:lnTo>
                </a:path>
                <a:path w="95250" h="5193665">
                  <a:moveTo>
                    <a:pt x="0" y="1971318"/>
                  </a:moveTo>
                  <a:lnTo>
                    <a:pt x="0" y="1940604"/>
                  </a:lnTo>
                </a:path>
                <a:path w="95250" h="5193665">
                  <a:moveTo>
                    <a:pt x="0" y="1909889"/>
                  </a:moveTo>
                  <a:lnTo>
                    <a:pt x="0" y="1901512"/>
                  </a:lnTo>
                </a:path>
                <a:path w="95250" h="5193665">
                  <a:moveTo>
                    <a:pt x="47468" y="5165636"/>
                  </a:moveTo>
                  <a:lnTo>
                    <a:pt x="47468" y="5134922"/>
                  </a:lnTo>
                </a:path>
                <a:path w="95250" h="5193665">
                  <a:moveTo>
                    <a:pt x="47468" y="5104207"/>
                  </a:moveTo>
                  <a:lnTo>
                    <a:pt x="47468" y="5073492"/>
                  </a:lnTo>
                </a:path>
                <a:path w="95250" h="5193665">
                  <a:moveTo>
                    <a:pt x="47468" y="5042778"/>
                  </a:moveTo>
                  <a:lnTo>
                    <a:pt x="47468" y="5012063"/>
                  </a:lnTo>
                </a:path>
                <a:path w="95250" h="5193665">
                  <a:moveTo>
                    <a:pt x="47468" y="4981349"/>
                  </a:moveTo>
                  <a:lnTo>
                    <a:pt x="47468" y="4947842"/>
                  </a:lnTo>
                </a:path>
                <a:path w="95250" h="5193665">
                  <a:moveTo>
                    <a:pt x="47468" y="4917127"/>
                  </a:moveTo>
                  <a:lnTo>
                    <a:pt x="47468" y="4886413"/>
                  </a:lnTo>
                </a:path>
                <a:path w="95250" h="5193665">
                  <a:moveTo>
                    <a:pt x="47468" y="4855698"/>
                  </a:moveTo>
                  <a:lnTo>
                    <a:pt x="47468" y="4844529"/>
                  </a:lnTo>
                </a:path>
                <a:path w="95250" h="5193665">
                  <a:moveTo>
                    <a:pt x="47468" y="139611"/>
                  </a:moveTo>
                  <a:lnTo>
                    <a:pt x="47468" y="108897"/>
                  </a:lnTo>
                </a:path>
                <a:path w="95250" h="5193665">
                  <a:moveTo>
                    <a:pt x="47468" y="78182"/>
                  </a:moveTo>
                  <a:lnTo>
                    <a:pt x="47468" y="47468"/>
                  </a:lnTo>
                </a:path>
                <a:path w="95250" h="5193665">
                  <a:moveTo>
                    <a:pt x="47468" y="16753"/>
                  </a:moveTo>
                  <a:lnTo>
                    <a:pt x="47468" y="0"/>
                  </a:lnTo>
                </a:path>
                <a:path w="95250" h="5193665">
                  <a:moveTo>
                    <a:pt x="47468" y="4844529"/>
                  </a:moveTo>
                  <a:lnTo>
                    <a:pt x="47468" y="4824983"/>
                  </a:lnTo>
                </a:path>
                <a:path w="95250" h="5193665">
                  <a:moveTo>
                    <a:pt x="47468" y="4794269"/>
                  </a:moveTo>
                  <a:lnTo>
                    <a:pt x="47468" y="4763554"/>
                  </a:lnTo>
                </a:path>
                <a:path w="95250" h="5193665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5193665">
                  <a:moveTo>
                    <a:pt x="47468" y="4668618"/>
                  </a:moveTo>
                  <a:lnTo>
                    <a:pt x="47468" y="4637904"/>
                  </a:lnTo>
                </a:path>
                <a:path w="95250" h="5193665">
                  <a:moveTo>
                    <a:pt x="47468" y="4607189"/>
                  </a:moveTo>
                  <a:lnTo>
                    <a:pt x="47468" y="4576474"/>
                  </a:lnTo>
                </a:path>
                <a:path w="95250" h="5193665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5193665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5193665">
                  <a:moveTo>
                    <a:pt x="47468" y="4422901"/>
                  </a:moveTo>
                  <a:lnTo>
                    <a:pt x="47468" y="4389395"/>
                  </a:lnTo>
                </a:path>
                <a:path w="95250" h="5193665">
                  <a:moveTo>
                    <a:pt x="47468" y="4358680"/>
                  </a:moveTo>
                  <a:lnTo>
                    <a:pt x="47468" y="4327965"/>
                  </a:lnTo>
                </a:path>
                <a:path w="95250" h="5193665">
                  <a:moveTo>
                    <a:pt x="47468" y="4297251"/>
                  </a:moveTo>
                  <a:lnTo>
                    <a:pt x="47468" y="4266536"/>
                  </a:lnTo>
                </a:path>
                <a:path w="95250" h="5193665">
                  <a:moveTo>
                    <a:pt x="47468" y="4235822"/>
                  </a:moveTo>
                  <a:lnTo>
                    <a:pt x="47468" y="4205107"/>
                  </a:lnTo>
                </a:path>
                <a:path w="95250" h="5193665">
                  <a:moveTo>
                    <a:pt x="47468" y="4174392"/>
                  </a:moveTo>
                  <a:lnTo>
                    <a:pt x="47468" y="4143678"/>
                  </a:lnTo>
                </a:path>
                <a:path w="95250" h="5193665">
                  <a:moveTo>
                    <a:pt x="47468" y="4110171"/>
                  </a:moveTo>
                  <a:lnTo>
                    <a:pt x="47468" y="4079456"/>
                  </a:lnTo>
                </a:path>
                <a:path w="95250" h="5193665">
                  <a:moveTo>
                    <a:pt x="47468" y="4048742"/>
                  </a:moveTo>
                  <a:lnTo>
                    <a:pt x="47468" y="4018027"/>
                  </a:lnTo>
                </a:path>
                <a:path w="95250" h="5193665">
                  <a:moveTo>
                    <a:pt x="47468" y="3987313"/>
                  </a:moveTo>
                  <a:lnTo>
                    <a:pt x="47468" y="3956598"/>
                  </a:lnTo>
                </a:path>
                <a:path w="95250" h="5193665">
                  <a:moveTo>
                    <a:pt x="47468" y="3925883"/>
                  </a:moveTo>
                  <a:lnTo>
                    <a:pt x="47468" y="3895169"/>
                  </a:lnTo>
                </a:path>
                <a:path w="95250" h="5193665">
                  <a:moveTo>
                    <a:pt x="47468" y="3864454"/>
                  </a:moveTo>
                  <a:lnTo>
                    <a:pt x="47468" y="3830947"/>
                  </a:lnTo>
                </a:path>
                <a:path w="95250" h="5193665">
                  <a:moveTo>
                    <a:pt x="47468" y="3800233"/>
                  </a:moveTo>
                  <a:lnTo>
                    <a:pt x="47468" y="3769518"/>
                  </a:lnTo>
                </a:path>
                <a:path w="95250" h="5193665">
                  <a:moveTo>
                    <a:pt x="47468" y="3738804"/>
                  </a:moveTo>
                  <a:lnTo>
                    <a:pt x="47468" y="3708089"/>
                  </a:lnTo>
                </a:path>
                <a:path w="95250" h="5193665">
                  <a:moveTo>
                    <a:pt x="47468" y="3677374"/>
                  </a:moveTo>
                  <a:lnTo>
                    <a:pt x="47468" y="3646660"/>
                  </a:lnTo>
                </a:path>
                <a:path w="95250" h="5193665">
                  <a:moveTo>
                    <a:pt x="47468" y="3615945"/>
                  </a:moveTo>
                  <a:lnTo>
                    <a:pt x="47468" y="3585231"/>
                  </a:lnTo>
                </a:path>
                <a:path w="95250" h="5193665">
                  <a:moveTo>
                    <a:pt x="47468" y="3551724"/>
                  </a:moveTo>
                  <a:lnTo>
                    <a:pt x="47468" y="3521009"/>
                  </a:lnTo>
                </a:path>
                <a:path w="95250" h="5193665">
                  <a:moveTo>
                    <a:pt x="47468" y="3490295"/>
                  </a:moveTo>
                  <a:lnTo>
                    <a:pt x="47468" y="3459580"/>
                  </a:lnTo>
                </a:path>
                <a:path w="95250" h="5193665">
                  <a:moveTo>
                    <a:pt x="47468" y="3428865"/>
                  </a:moveTo>
                  <a:lnTo>
                    <a:pt x="47468" y="3398151"/>
                  </a:lnTo>
                </a:path>
                <a:path w="95250" h="5193665">
                  <a:moveTo>
                    <a:pt x="47468" y="3367436"/>
                  </a:moveTo>
                  <a:lnTo>
                    <a:pt x="47468" y="3345098"/>
                  </a:lnTo>
                </a:path>
                <a:path w="95250" h="5193665">
                  <a:moveTo>
                    <a:pt x="47468" y="1876382"/>
                  </a:moveTo>
                  <a:lnTo>
                    <a:pt x="47468" y="1845668"/>
                  </a:lnTo>
                </a:path>
                <a:path w="95250" h="5193665">
                  <a:moveTo>
                    <a:pt x="47468" y="1814953"/>
                  </a:moveTo>
                  <a:lnTo>
                    <a:pt x="47468" y="1784238"/>
                  </a:lnTo>
                </a:path>
                <a:path w="95250" h="5193665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5193665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5193665">
                  <a:moveTo>
                    <a:pt x="47468" y="1630665"/>
                  </a:moveTo>
                  <a:lnTo>
                    <a:pt x="47468" y="1597159"/>
                  </a:lnTo>
                </a:path>
                <a:path w="95250" h="5193665">
                  <a:moveTo>
                    <a:pt x="47468" y="1566444"/>
                  </a:moveTo>
                  <a:lnTo>
                    <a:pt x="47468" y="1535729"/>
                  </a:lnTo>
                </a:path>
                <a:path w="95250" h="5193665">
                  <a:moveTo>
                    <a:pt x="47468" y="1505015"/>
                  </a:moveTo>
                  <a:lnTo>
                    <a:pt x="47468" y="1474300"/>
                  </a:lnTo>
                </a:path>
                <a:path w="95250" h="5193665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5193665">
                  <a:moveTo>
                    <a:pt x="47468" y="1382156"/>
                  </a:moveTo>
                  <a:lnTo>
                    <a:pt x="47468" y="1348650"/>
                  </a:lnTo>
                </a:path>
                <a:path w="95250" h="5193665">
                  <a:moveTo>
                    <a:pt x="47468" y="1317935"/>
                  </a:moveTo>
                  <a:lnTo>
                    <a:pt x="47468" y="1287220"/>
                  </a:lnTo>
                </a:path>
                <a:path w="95250" h="5193665">
                  <a:moveTo>
                    <a:pt x="47468" y="1256506"/>
                  </a:moveTo>
                  <a:lnTo>
                    <a:pt x="47468" y="1225791"/>
                  </a:lnTo>
                </a:path>
                <a:path w="95250" h="5193665">
                  <a:moveTo>
                    <a:pt x="47468" y="1195077"/>
                  </a:moveTo>
                  <a:lnTo>
                    <a:pt x="47468" y="1164362"/>
                  </a:lnTo>
                </a:path>
                <a:path w="95250" h="5193665">
                  <a:moveTo>
                    <a:pt x="47468" y="1133647"/>
                  </a:moveTo>
                  <a:lnTo>
                    <a:pt x="47468" y="1102933"/>
                  </a:lnTo>
                </a:path>
                <a:path w="95250" h="5193665">
                  <a:moveTo>
                    <a:pt x="47468" y="1069426"/>
                  </a:moveTo>
                  <a:lnTo>
                    <a:pt x="47468" y="1038711"/>
                  </a:lnTo>
                </a:path>
                <a:path w="95250" h="5193665">
                  <a:moveTo>
                    <a:pt x="47468" y="1007997"/>
                  </a:moveTo>
                  <a:lnTo>
                    <a:pt x="47468" y="977282"/>
                  </a:lnTo>
                </a:path>
                <a:path w="95250" h="5193665">
                  <a:moveTo>
                    <a:pt x="47468" y="946568"/>
                  </a:moveTo>
                  <a:lnTo>
                    <a:pt x="47468" y="915853"/>
                  </a:lnTo>
                </a:path>
                <a:path w="95250" h="5193665">
                  <a:moveTo>
                    <a:pt x="47468" y="885138"/>
                  </a:moveTo>
                  <a:lnTo>
                    <a:pt x="47468" y="854424"/>
                  </a:lnTo>
                </a:path>
                <a:path w="95250" h="5193665">
                  <a:moveTo>
                    <a:pt x="47468" y="823709"/>
                  </a:moveTo>
                  <a:lnTo>
                    <a:pt x="47468" y="790202"/>
                  </a:lnTo>
                </a:path>
                <a:path w="95250" h="5193665">
                  <a:moveTo>
                    <a:pt x="47468" y="759488"/>
                  </a:moveTo>
                  <a:lnTo>
                    <a:pt x="47468" y="728773"/>
                  </a:lnTo>
                </a:path>
                <a:path w="95250" h="5193665">
                  <a:moveTo>
                    <a:pt x="47468" y="698059"/>
                  </a:moveTo>
                  <a:lnTo>
                    <a:pt x="47468" y="667344"/>
                  </a:lnTo>
                </a:path>
                <a:path w="95250" h="5193665">
                  <a:moveTo>
                    <a:pt x="47468" y="636629"/>
                  </a:moveTo>
                  <a:lnTo>
                    <a:pt x="47468" y="605915"/>
                  </a:lnTo>
                </a:path>
                <a:path w="95250" h="5193665">
                  <a:moveTo>
                    <a:pt x="47468" y="575200"/>
                  </a:moveTo>
                  <a:lnTo>
                    <a:pt x="47468" y="544486"/>
                  </a:lnTo>
                </a:path>
                <a:path w="95250" h="5193665">
                  <a:moveTo>
                    <a:pt x="47468" y="510979"/>
                  </a:moveTo>
                  <a:lnTo>
                    <a:pt x="47468" y="480264"/>
                  </a:lnTo>
                </a:path>
                <a:path w="95250" h="5193665">
                  <a:moveTo>
                    <a:pt x="47468" y="449550"/>
                  </a:moveTo>
                  <a:lnTo>
                    <a:pt x="47468" y="418835"/>
                  </a:lnTo>
                </a:path>
                <a:path w="95250" h="5193665">
                  <a:moveTo>
                    <a:pt x="47468" y="388120"/>
                  </a:moveTo>
                  <a:lnTo>
                    <a:pt x="47468" y="357406"/>
                  </a:lnTo>
                </a:path>
                <a:path w="95250" h="5193665">
                  <a:moveTo>
                    <a:pt x="47468" y="326691"/>
                  </a:moveTo>
                  <a:lnTo>
                    <a:pt x="47468" y="295977"/>
                  </a:lnTo>
                </a:path>
                <a:path w="95250" h="5193665">
                  <a:moveTo>
                    <a:pt x="47468" y="265262"/>
                  </a:moveTo>
                  <a:lnTo>
                    <a:pt x="47468" y="231755"/>
                  </a:lnTo>
                </a:path>
                <a:path w="95250" h="5193665">
                  <a:moveTo>
                    <a:pt x="47468" y="201040"/>
                  </a:moveTo>
                  <a:lnTo>
                    <a:pt x="47468" y="170326"/>
                  </a:lnTo>
                </a:path>
                <a:path w="95250" h="5193665">
                  <a:moveTo>
                    <a:pt x="47468" y="3345098"/>
                  </a:moveTo>
                  <a:lnTo>
                    <a:pt x="47468" y="3336722"/>
                  </a:lnTo>
                </a:path>
                <a:path w="95250" h="5193665">
                  <a:moveTo>
                    <a:pt x="47468" y="3306007"/>
                  </a:moveTo>
                  <a:lnTo>
                    <a:pt x="47468" y="3272500"/>
                  </a:lnTo>
                </a:path>
                <a:path w="95250" h="5193665">
                  <a:moveTo>
                    <a:pt x="47468" y="3241786"/>
                  </a:moveTo>
                  <a:lnTo>
                    <a:pt x="47468" y="3211071"/>
                  </a:lnTo>
                </a:path>
                <a:path w="95250" h="5193665">
                  <a:moveTo>
                    <a:pt x="47468" y="3180356"/>
                  </a:moveTo>
                  <a:lnTo>
                    <a:pt x="47468" y="3149642"/>
                  </a:lnTo>
                </a:path>
                <a:path w="95250" h="5193665">
                  <a:moveTo>
                    <a:pt x="47468" y="3118927"/>
                  </a:moveTo>
                  <a:lnTo>
                    <a:pt x="47468" y="3088213"/>
                  </a:lnTo>
                </a:path>
                <a:path w="95250" h="5193665">
                  <a:moveTo>
                    <a:pt x="47468" y="3057498"/>
                  </a:moveTo>
                  <a:lnTo>
                    <a:pt x="47468" y="3026783"/>
                  </a:lnTo>
                </a:path>
                <a:path w="95250" h="5193665">
                  <a:moveTo>
                    <a:pt x="47468" y="2993277"/>
                  </a:moveTo>
                  <a:lnTo>
                    <a:pt x="47468" y="2962562"/>
                  </a:lnTo>
                </a:path>
                <a:path w="95250" h="5193665">
                  <a:moveTo>
                    <a:pt x="47468" y="2931847"/>
                  </a:moveTo>
                  <a:lnTo>
                    <a:pt x="47468" y="2901133"/>
                  </a:lnTo>
                </a:path>
                <a:path w="95250" h="5193665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5193665">
                  <a:moveTo>
                    <a:pt x="47468" y="2808989"/>
                  </a:moveTo>
                  <a:lnTo>
                    <a:pt x="47468" y="2778274"/>
                  </a:lnTo>
                </a:path>
                <a:path w="95250" h="5193665">
                  <a:moveTo>
                    <a:pt x="47468" y="2747560"/>
                  </a:moveTo>
                  <a:lnTo>
                    <a:pt x="47468" y="2714053"/>
                  </a:lnTo>
                </a:path>
                <a:path w="95250" h="5193665">
                  <a:moveTo>
                    <a:pt x="47468" y="2683338"/>
                  </a:moveTo>
                  <a:lnTo>
                    <a:pt x="47468" y="2652624"/>
                  </a:lnTo>
                </a:path>
                <a:path w="95250" h="5193665">
                  <a:moveTo>
                    <a:pt x="47468" y="2621909"/>
                  </a:moveTo>
                  <a:lnTo>
                    <a:pt x="47468" y="2591195"/>
                  </a:lnTo>
                </a:path>
                <a:path w="95250" h="5193665">
                  <a:moveTo>
                    <a:pt x="47468" y="2560480"/>
                  </a:moveTo>
                  <a:lnTo>
                    <a:pt x="47468" y="2529765"/>
                  </a:lnTo>
                </a:path>
                <a:path w="95250" h="5193665">
                  <a:moveTo>
                    <a:pt x="47468" y="2499051"/>
                  </a:moveTo>
                  <a:lnTo>
                    <a:pt x="47468" y="2468336"/>
                  </a:lnTo>
                </a:path>
                <a:path w="95250" h="5193665">
                  <a:moveTo>
                    <a:pt x="47468" y="2434829"/>
                  </a:moveTo>
                  <a:lnTo>
                    <a:pt x="47468" y="2404115"/>
                  </a:lnTo>
                </a:path>
                <a:path w="95250" h="5193665">
                  <a:moveTo>
                    <a:pt x="47468" y="2373400"/>
                  </a:moveTo>
                  <a:lnTo>
                    <a:pt x="47468" y="2342686"/>
                  </a:lnTo>
                </a:path>
                <a:path w="95250" h="5193665">
                  <a:moveTo>
                    <a:pt x="47468" y="2311971"/>
                  </a:moveTo>
                  <a:lnTo>
                    <a:pt x="47468" y="2281256"/>
                  </a:lnTo>
                </a:path>
                <a:path w="95250" h="5193665">
                  <a:moveTo>
                    <a:pt x="47468" y="2250542"/>
                  </a:moveTo>
                  <a:lnTo>
                    <a:pt x="47468" y="2219827"/>
                  </a:lnTo>
                </a:path>
                <a:path w="95250" h="5193665">
                  <a:moveTo>
                    <a:pt x="47468" y="2189113"/>
                  </a:moveTo>
                  <a:lnTo>
                    <a:pt x="47468" y="2155606"/>
                  </a:lnTo>
                </a:path>
                <a:path w="95250" h="5193665">
                  <a:moveTo>
                    <a:pt x="47468" y="2124891"/>
                  </a:moveTo>
                  <a:lnTo>
                    <a:pt x="47468" y="2094177"/>
                  </a:lnTo>
                </a:path>
                <a:path w="95250" h="5193665">
                  <a:moveTo>
                    <a:pt x="47468" y="2063462"/>
                  </a:moveTo>
                  <a:lnTo>
                    <a:pt x="47468" y="2032747"/>
                  </a:lnTo>
                </a:path>
                <a:path w="95250" h="5193665">
                  <a:moveTo>
                    <a:pt x="47468" y="2002033"/>
                  </a:moveTo>
                  <a:lnTo>
                    <a:pt x="47468" y="1971318"/>
                  </a:lnTo>
                </a:path>
                <a:path w="95250" h="5193665">
                  <a:moveTo>
                    <a:pt x="47468" y="1940604"/>
                  </a:moveTo>
                  <a:lnTo>
                    <a:pt x="47468" y="1909889"/>
                  </a:lnTo>
                </a:path>
                <a:path w="95250" h="5193665">
                  <a:moveTo>
                    <a:pt x="94936" y="5193559"/>
                  </a:moveTo>
                  <a:lnTo>
                    <a:pt x="94936" y="5165636"/>
                  </a:lnTo>
                </a:path>
                <a:path w="95250" h="5193665">
                  <a:moveTo>
                    <a:pt x="94936" y="5134922"/>
                  </a:moveTo>
                  <a:lnTo>
                    <a:pt x="94936" y="5104207"/>
                  </a:lnTo>
                </a:path>
                <a:path w="95250" h="5193665">
                  <a:moveTo>
                    <a:pt x="94936" y="5073492"/>
                  </a:moveTo>
                  <a:lnTo>
                    <a:pt x="94936" y="5042778"/>
                  </a:lnTo>
                </a:path>
                <a:path w="95250" h="5193665">
                  <a:moveTo>
                    <a:pt x="94936" y="5012063"/>
                  </a:moveTo>
                  <a:lnTo>
                    <a:pt x="94936" y="4981349"/>
                  </a:lnTo>
                </a:path>
                <a:path w="95250" h="5193665">
                  <a:moveTo>
                    <a:pt x="94936" y="4947842"/>
                  </a:moveTo>
                  <a:lnTo>
                    <a:pt x="94936" y="4917127"/>
                  </a:lnTo>
                </a:path>
                <a:path w="95250" h="5193665">
                  <a:moveTo>
                    <a:pt x="94936" y="4886413"/>
                  </a:moveTo>
                  <a:lnTo>
                    <a:pt x="94936" y="4855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934639" y="4517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934639" y="4378225"/>
              <a:ext cx="92710" cy="5193665"/>
            </a:xfrm>
            <a:custGeom>
              <a:avLst/>
              <a:gdLst/>
              <a:ahLst/>
              <a:cxnLst/>
              <a:rect l="l" t="t" r="r" b="b"/>
              <a:pathLst>
                <a:path w="92710" h="5193665">
                  <a:moveTo>
                    <a:pt x="0" y="108897"/>
                  </a:moveTo>
                  <a:lnTo>
                    <a:pt x="0" y="78182"/>
                  </a:lnTo>
                </a:path>
                <a:path w="92710" h="5193665">
                  <a:moveTo>
                    <a:pt x="0" y="47468"/>
                  </a:moveTo>
                  <a:lnTo>
                    <a:pt x="0" y="16753"/>
                  </a:lnTo>
                </a:path>
                <a:path w="92710" h="5193665">
                  <a:moveTo>
                    <a:pt x="0" y="4824983"/>
                  </a:moveTo>
                  <a:lnTo>
                    <a:pt x="0" y="4794269"/>
                  </a:lnTo>
                </a:path>
                <a:path w="92710" h="5193665">
                  <a:moveTo>
                    <a:pt x="0" y="4763554"/>
                  </a:moveTo>
                  <a:lnTo>
                    <a:pt x="0" y="4732840"/>
                  </a:lnTo>
                </a:path>
                <a:path w="92710" h="5193665">
                  <a:moveTo>
                    <a:pt x="0" y="4702125"/>
                  </a:moveTo>
                  <a:lnTo>
                    <a:pt x="0" y="4668618"/>
                  </a:lnTo>
                </a:path>
                <a:path w="92710" h="5193665">
                  <a:moveTo>
                    <a:pt x="0" y="4637904"/>
                  </a:moveTo>
                  <a:lnTo>
                    <a:pt x="0" y="4607189"/>
                  </a:lnTo>
                </a:path>
                <a:path w="92710" h="5193665">
                  <a:moveTo>
                    <a:pt x="0" y="4576474"/>
                  </a:moveTo>
                  <a:lnTo>
                    <a:pt x="0" y="4545760"/>
                  </a:lnTo>
                </a:path>
                <a:path w="92710" h="5193665">
                  <a:moveTo>
                    <a:pt x="0" y="4515045"/>
                  </a:moveTo>
                  <a:lnTo>
                    <a:pt x="0" y="4484331"/>
                  </a:lnTo>
                </a:path>
                <a:path w="92710" h="5193665">
                  <a:moveTo>
                    <a:pt x="0" y="4453616"/>
                  </a:moveTo>
                  <a:lnTo>
                    <a:pt x="0" y="4422901"/>
                  </a:lnTo>
                </a:path>
                <a:path w="92710" h="5193665">
                  <a:moveTo>
                    <a:pt x="0" y="4389395"/>
                  </a:moveTo>
                  <a:lnTo>
                    <a:pt x="0" y="4358680"/>
                  </a:lnTo>
                </a:path>
                <a:path w="92710" h="5193665">
                  <a:moveTo>
                    <a:pt x="0" y="4327965"/>
                  </a:moveTo>
                  <a:lnTo>
                    <a:pt x="0" y="4297251"/>
                  </a:lnTo>
                </a:path>
                <a:path w="92710" h="5193665">
                  <a:moveTo>
                    <a:pt x="0" y="4266536"/>
                  </a:moveTo>
                  <a:lnTo>
                    <a:pt x="0" y="4235822"/>
                  </a:lnTo>
                </a:path>
                <a:path w="92710" h="5193665">
                  <a:moveTo>
                    <a:pt x="0" y="4205107"/>
                  </a:moveTo>
                  <a:lnTo>
                    <a:pt x="0" y="4174392"/>
                  </a:lnTo>
                </a:path>
                <a:path w="92710" h="5193665">
                  <a:moveTo>
                    <a:pt x="0" y="4143678"/>
                  </a:moveTo>
                  <a:lnTo>
                    <a:pt x="0" y="4110171"/>
                  </a:lnTo>
                </a:path>
                <a:path w="92710" h="5193665">
                  <a:moveTo>
                    <a:pt x="0" y="4079456"/>
                  </a:moveTo>
                  <a:lnTo>
                    <a:pt x="0" y="4048742"/>
                  </a:lnTo>
                </a:path>
                <a:path w="92710" h="5193665">
                  <a:moveTo>
                    <a:pt x="0" y="4018027"/>
                  </a:moveTo>
                  <a:lnTo>
                    <a:pt x="0" y="3987313"/>
                  </a:lnTo>
                </a:path>
                <a:path w="92710" h="5193665">
                  <a:moveTo>
                    <a:pt x="0" y="3956598"/>
                  </a:moveTo>
                  <a:lnTo>
                    <a:pt x="0" y="3925883"/>
                  </a:lnTo>
                </a:path>
                <a:path w="92710" h="5193665">
                  <a:moveTo>
                    <a:pt x="0" y="3895169"/>
                  </a:moveTo>
                  <a:lnTo>
                    <a:pt x="0" y="3864454"/>
                  </a:lnTo>
                </a:path>
                <a:path w="92710" h="5193665">
                  <a:moveTo>
                    <a:pt x="0" y="3830947"/>
                  </a:moveTo>
                  <a:lnTo>
                    <a:pt x="0" y="3800233"/>
                  </a:lnTo>
                </a:path>
                <a:path w="92710" h="5193665">
                  <a:moveTo>
                    <a:pt x="0" y="3769518"/>
                  </a:moveTo>
                  <a:lnTo>
                    <a:pt x="0" y="3738804"/>
                  </a:lnTo>
                </a:path>
                <a:path w="92710" h="5193665">
                  <a:moveTo>
                    <a:pt x="0" y="3708089"/>
                  </a:moveTo>
                  <a:lnTo>
                    <a:pt x="0" y="3677374"/>
                  </a:lnTo>
                </a:path>
                <a:path w="92710" h="5193665">
                  <a:moveTo>
                    <a:pt x="0" y="3646660"/>
                  </a:moveTo>
                  <a:lnTo>
                    <a:pt x="0" y="3615945"/>
                  </a:lnTo>
                </a:path>
                <a:path w="92710" h="5193665">
                  <a:moveTo>
                    <a:pt x="0" y="3585231"/>
                  </a:moveTo>
                  <a:lnTo>
                    <a:pt x="0" y="3551724"/>
                  </a:lnTo>
                </a:path>
                <a:path w="92710" h="5193665">
                  <a:moveTo>
                    <a:pt x="0" y="3521009"/>
                  </a:moveTo>
                  <a:lnTo>
                    <a:pt x="0" y="3490295"/>
                  </a:lnTo>
                </a:path>
                <a:path w="92710" h="5193665">
                  <a:moveTo>
                    <a:pt x="0" y="3459580"/>
                  </a:moveTo>
                  <a:lnTo>
                    <a:pt x="0" y="3428865"/>
                  </a:lnTo>
                </a:path>
                <a:path w="92710" h="5193665">
                  <a:moveTo>
                    <a:pt x="0" y="3398151"/>
                  </a:moveTo>
                  <a:lnTo>
                    <a:pt x="0" y="3367436"/>
                  </a:lnTo>
                </a:path>
                <a:path w="92710" h="5193665">
                  <a:moveTo>
                    <a:pt x="0" y="1901512"/>
                  </a:moveTo>
                  <a:lnTo>
                    <a:pt x="0" y="1876382"/>
                  </a:lnTo>
                </a:path>
                <a:path w="92710" h="5193665">
                  <a:moveTo>
                    <a:pt x="0" y="1845668"/>
                  </a:moveTo>
                  <a:lnTo>
                    <a:pt x="0" y="1814953"/>
                  </a:lnTo>
                </a:path>
                <a:path w="92710" h="5193665">
                  <a:moveTo>
                    <a:pt x="0" y="1784238"/>
                  </a:moveTo>
                  <a:lnTo>
                    <a:pt x="0" y="1753524"/>
                  </a:lnTo>
                </a:path>
                <a:path w="92710" h="5193665">
                  <a:moveTo>
                    <a:pt x="0" y="1722809"/>
                  </a:moveTo>
                  <a:lnTo>
                    <a:pt x="0" y="1692095"/>
                  </a:lnTo>
                </a:path>
                <a:path w="92710" h="5193665">
                  <a:moveTo>
                    <a:pt x="0" y="1661380"/>
                  </a:moveTo>
                  <a:lnTo>
                    <a:pt x="0" y="1630665"/>
                  </a:lnTo>
                </a:path>
                <a:path w="92710" h="5193665">
                  <a:moveTo>
                    <a:pt x="0" y="1597159"/>
                  </a:moveTo>
                  <a:lnTo>
                    <a:pt x="0" y="1566444"/>
                  </a:lnTo>
                </a:path>
                <a:path w="92710" h="5193665">
                  <a:moveTo>
                    <a:pt x="0" y="1535729"/>
                  </a:moveTo>
                  <a:lnTo>
                    <a:pt x="0" y="1505015"/>
                  </a:lnTo>
                </a:path>
                <a:path w="92710" h="5193665">
                  <a:moveTo>
                    <a:pt x="0" y="1474300"/>
                  </a:moveTo>
                  <a:lnTo>
                    <a:pt x="0" y="1443586"/>
                  </a:lnTo>
                </a:path>
                <a:path w="92710" h="5193665">
                  <a:moveTo>
                    <a:pt x="0" y="1412871"/>
                  </a:moveTo>
                  <a:lnTo>
                    <a:pt x="0" y="1382156"/>
                  </a:lnTo>
                </a:path>
                <a:path w="92710" h="5193665">
                  <a:moveTo>
                    <a:pt x="0" y="1348650"/>
                  </a:moveTo>
                  <a:lnTo>
                    <a:pt x="0" y="1317935"/>
                  </a:lnTo>
                </a:path>
                <a:path w="92710" h="5193665">
                  <a:moveTo>
                    <a:pt x="0" y="1287220"/>
                  </a:moveTo>
                  <a:lnTo>
                    <a:pt x="0" y="1256506"/>
                  </a:lnTo>
                </a:path>
                <a:path w="92710" h="5193665">
                  <a:moveTo>
                    <a:pt x="0" y="1225791"/>
                  </a:moveTo>
                  <a:lnTo>
                    <a:pt x="0" y="1195077"/>
                  </a:lnTo>
                </a:path>
                <a:path w="92710" h="5193665">
                  <a:moveTo>
                    <a:pt x="0" y="1164362"/>
                  </a:moveTo>
                  <a:lnTo>
                    <a:pt x="0" y="1133647"/>
                  </a:lnTo>
                </a:path>
                <a:path w="92710" h="5193665">
                  <a:moveTo>
                    <a:pt x="0" y="1102933"/>
                  </a:moveTo>
                  <a:lnTo>
                    <a:pt x="0" y="1069426"/>
                  </a:lnTo>
                </a:path>
                <a:path w="92710" h="5193665">
                  <a:moveTo>
                    <a:pt x="0" y="1038711"/>
                  </a:moveTo>
                  <a:lnTo>
                    <a:pt x="0" y="1007997"/>
                  </a:lnTo>
                </a:path>
                <a:path w="92710" h="5193665">
                  <a:moveTo>
                    <a:pt x="0" y="977282"/>
                  </a:moveTo>
                  <a:lnTo>
                    <a:pt x="0" y="946568"/>
                  </a:lnTo>
                </a:path>
                <a:path w="92710" h="5193665">
                  <a:moveTo>
                    <a:pt x="0" y="915853"/>
                  </a:moveTo>
                  <a:lnTo>
                    <a:pt x="0" y="885138"/>
                  </a:lnTo>
                </a:path>
                <a:path w="92710" h="5193665">
                  <a:moveTo>
                    <a:pt x="0" y="854424"/>
                  </a:moveTo>
                  <a:lnTo>
                    <a:pt x="0" y="823709"/>
                  </a:lnTo>
                </a:path>
                <a:path w="92710" h="5193665">
                  <a:moveTo>
                    <a:pt x="0" y="790202"/>
                  </a:moveTo>
                  <a:lnTo>
                    <a:pt x="0" y="759488"/>
                  </a:lnTo>
                </a:path>
                <a:path w="92710" h="5193665">
                  <a:moveTo>
                    <a:pt x="0" y="728773"/>
                  </a:moveTo>
                  <a:lnTo>
                    <a:pt x="0" y="698059"/>
                  </a:lnTo>
                </a:path>
                <a:path w="92710" h="5193665">
                  <a:moveTo>
                    <a:pt x="0" y="667344"/>
                  </a:moveTo>
                  <a:lnTo>
                    <a:pt x="0" y="636629"/>
                  </a:lnTo>
                </a:path>
                <a:path w="92710" h="5193665">
                  <a:moveTo>
                    <a:pt x="0" y="605915"/>
                  </a:moveTo>
                  <a:lnTo>
                    <a:pt x="0" y="575200"/>
                  </a:lnTo>
                </a:path>
                <a:path w="92710" h="5193665">
                  <a:moveTo>
                    <a:pt x="0" y="544486"/>
                  </a:moveTo>
                  <a:lnTo>
                    <a:pt x="0" y="510979"/>
                  </a:lnTo>
                </a:path>
                <a:path w="92710" h="5193665">
                  <a:moveTo>
                    <a:pt x="0" y="480264"/>
                  </a:moveTo>
                  <a:lnTo>
                    <a:pt x="0" y="449550"/>
                  </a:lnTo>
                </a:path>
                <a:path w="92710" h="5193665">
                  <a:moveTo>
                    <a:pt x="0" y="418835"/>
                  </a:moveTo>
                  <a:lnTo>
                    <a:pt x="0" y="388120"/>
                  </a:lnTo>
                </a:path>
                <a:path w="92710" h="5193665">
                  <a:moveTo>
                    <a:pt x="0" y="357406"/>
                  </a:moveTo>
                  <a:lnTo>
                    <a:pt x="0" y="326691"/>
                  </a:lnTo>
                </a:path>
                <a:path w="92710" h="5193665">
                  <a:moveTo>
                    <a:pt x="0" y="295977"/>
                  </a:moveTo>
                  <a:lnTo>
                    <a:pt x="0" y="265262"/>
                  </a:lnTo>
                </a:path>
                <a:path w="92710" h="5193665">
                  <a:moveTo>
                    <a:pt x="0" y="231755"/>
                  </a:moveTo>
                  <a:lnTo>
                    <a:pt x="0" y="201040"/>
                  </a:lnTo>
                </a:path>
                <a:path w="92710" h="5193665">
                  <a:moveTo>
                    <a:pt x="0" y="170326"/>
                  </a:moveTo>
                  <a:lnTo>
                    <a:pt x="0" y="139611"/>
                  </a:lnTo>
                </a:path>
                <a:path w="92710" h="5193665">
                  <a:moveTo>
                    <a:pt x="0" y="3336722"/>
                  </a:moveTo>
                  <a:lnTo>
                    <a:pt x="0" y="3306007"/>
                  </a:lnTo>
                </a:path>
                <a:path w="92710" h="5193665">
                  <a:moveTo>
                    <a:pt x="0" y="3272500"/>
                  </a:moveTo>
                  <a:lnTo>
                    <a:pt x="0" y="3241786"/>
                  </a:lnTo>
                </a:path>
                <a:path w="92710" h="5193665">
                  <a:moveTo>
                    <a:pt x="0" y="3211071"/>
                  </a:moveTo>
                  <a:lnTo>
                    <a:pt x="0" y="3180356"/>
                  </a:lnTo>
                </a:path>
                <a:path w="92710" h="5193665">
                  <a:moveTo>
                    <a:pt x="0" y="3149642"/>
                  </a:moveTo>
                  <a:lnTo>
                    <a:pt x="0" y="3118927"/>
                  </a:lnTo>
                </a:path>
                <a:path w="92710" h="5193665">
                  <a:moveTo>
                    <a:pt x="0" y="3088213"/>
                  </a:moveTo>
                  <a:lnTo>
                    <a:pt x="0" y="3057498"/>
                  </a:lnTo>
                </a:path>
                <a:path w="92710" h="5193665">
                  <a:moveTo>
                    <a:pt x="0" y="3026783"/>
                  </a:moveTo>
                  <a:lnTo>
                    <a:pt x="0" y="2993277"/>
                  </a:lnTo>
                </a:path>
                <a:path w="92710" h="5193665">
                  <a:moveTo>
                    <a:pt x="0" y="2962562"/>
                  </a:moveTo>
                  <a:lnTo>
                    <a:pt x="0" y="2931847"/>
                  </a:lnTo>
                </a:path>
                <a:path w="92710" h="5193665">
                  <a:moveTo>
                    <a:pt x="0" y="2901133"/>
                  </a:moveTo>
                  <a:lnTo>
                    <a:pt x="0" y="2870418"/>
                  </a:lnTo>
                </a:path>
                <a:path w="92710" h="5193665">
                  <a:moveTo>
                    <a:pt x="0" y="2839704"/>
                  </a:moveTo>
                  <a:lnTo>
                    <a:pt x="0" y="2808989"/>
                  </a:lnTo>
                </a:path>
                <a:path w="92710" h="5193665">
                  <a:moveTo>
                    <a:pt x="0" y="2778274"/>
                  </a:moveTo>
                  <a:lnTo>
                    <a:pt x="0" y="2747560"/>
                  </a:lnTo>
                </a:path>
                <a:path w="92710" h="5193665">
                  <a:moveTo>
                    <a:pt x="0" y="2714053"/>
                  </a:moveTo>
                  <a:lnTo>
                    <a:pt x="0" y="2683338"/>
                  </a:lnTo>
                </a:path>
                <a:path w="92710" h="5193665">
                  <a:moveTo>
                    <a:pt x="0" y="2652624"/>
                  </a:moveTo>
                  <a:lnTo>
                    <a:pt x="0" y="2621909"/>
                  </a:lnTo>
                </a:path>
                <a:path w="92710" h="5193665">
                  <a:moveTo>
                    <a:pt x="0" y="2591195"/>
                  </a:moveTo>
                  <a:lnTo>
                    <a:pt x="0" y="2560480"/>
                  </a:lnTo>
                </a:path>
                <a:path w="92710" h="5193665">
                  <a:moveTo>
                    <a:pt x="0" y="2529765"/>
                  </a:moveTo>
                  <a:lnTo>
                    <a:pt x="0" y="2499051"/>
                  </a:lnTo>
                </a:path>
                <a:path w="92710" h="5193665">
                  <a:moveTo>
                    <a:pt x="0" y="2468336"/>
                  </a:moveTo>
                  <a:lnTo>
                    <a:pt x="0" y="2434829"/>
                  </a:lnTo>
                </a:path>
                <a:path w="92710" h="5193665">
                  <a:moveTo>
                    <a:pt x="0" y="2404115"/>
                  </a:moveTo>
                  <a:lnTo>
                    <a:pt x="0" y="2373400"/>
                  </a:lnTo>
                </a:path>
                <a:path w="92710" h="5193665">
                  <a:moveTo>
                    <a:pt x="0" y="2342686"/>
                  </a:moveTo>
                  <a:lnTo>
                    <a:pt x="0" y="2311971"/>
                  </a:lnTo>
                </a:path>
                <a:path w="92710" h="5193665">
                  <a:moveTo>
                    <a:pt x="0" y="2281256"/>
                  </a:moveTo>
                  <a:lnTo>
                    <a:pt x="0" y="2250542"/>
                  </a:lnTo>
                </a:path>
                <a:path w="92710" h="5193665">
                  <a:moveTo>
                    <a:pt x="0" y="2219827"/>
                  </a:moveTo>
                  <a:lnTo>
                    <a:pt x="0" y="2189113"/>
                  </a:lnTo>
                </a:path>
                <a:path w="92710" h="5193665">
                  <a:moveTo>
                    <a:pt x="0" y="2155606"/>
                  </a:moveTo>
                  <a:lnTo>
                    <a:pt x="0" y="2124891"/>
                  </a:lnTo>
                </a:path>
                <a:path w="92710" h="5193665">
                  <a:moveTo>
                    <a:pt x="0" y="2094177"/>
                  </a:moveTo>
                  <a:lnTo>
                    <a:pt x="0" y="2063462"/>
                  </a:lnTo>
                </a:path>
                <a:path w="92710" h="5193665">
                  <a:moveTo>
                    <a:pt x="0" y="2032747"/>
                  </a:moveTo>
                  <a:lnTo>
                    <a:pt x="0" y="2002033"/>
                  </a:lnTo>
                </a:path>
                <a:path w="92710" h="5193665">
                  <a:moveTo>
                    <a:pt x="0" y="1971318"/>
                  </a:moveTo>
                  <a:lnTo>
                    <a:pt x="0" y="1940604"/>
                  </a:lnTo>
                </a:path>
                <a:path w="92710" h="5193665">
                  <a:moveTo>
                    <a:pt x="0" y="1909889"/>
                  </a:moveTo>
                  <a:lnTo>
                    <a:pt x="0" y="1901512"/>
                  </a:lnTo>
                </a:path>
                <a:path w="92710" h="5193665">
                  <a:moveTo>
                    <a:pt x="44675" y="5165636"/>
                  </a:moveTo>
                  <a:lnTo>
                    <a:pt x="44675" y="5134922"/>
                  </a:lnTo>
                </a:path>
                <a:path w="92710" h="5193665">
                  <a:moveTo>
                    <a:pt x="44675" y="5104207"/>
                  </a:moveTo>
                  <a:lnTo>
                    <a:pt x="44675" y="5073492"/>
                  </a:lnTo>
                </a:path>
                <a:path w="92710" h="5193665">
                  <a:moveTo>
                    <a:pt x="44675" y="5042778"/>
                  </a:moveTo>
                  <a:lnTo>
                    <a:pt x="44675" y="5012063"/>
                  </a:lnTo>
                </a:path>
                <a:path w="92710" h="5193665">
                  <a:moveTo>
                    <a:pt x="44675" y="4981349"/>
                  </a:moveTo>
                  <a:lnTo>
                    <a:pt x="44675" y="4947842"/>
                  </a:lnTo>
                </a:path>
                <a:path w="92710" h="5193665">
                  <a:moveTo>
                    <a:pt x="44675" y="4917127"/>
                  </a:moveTo>
                  <a:lnTo>
                    <a:pt x="44675" y="4886413"/>
                  </a:lnTo>
                </a:path>
                <a:path w="92710" h="5193665">
                  <a:moveTo>
                    <a:pt x="44675" y="4855698"/>
                  </a:moveTo>
                  <a:lnTo>
                    <a:pt x="44675" y="4844529"/>
                  </a:lnTo>
                </a:path>
                <a:path w="92710" h="5193665">
                  <a:moveTo>
                    <a:pt x="44675" y="139611"/>
                  </a:moveTo>
                  <a:lnTo>
                    <a:pt x="44675" y="108897"/>
                  </a:lnTo>
                </a:path>
                <a:path w="92710" h="5193665">
                  <a:moveTo>
                    <a:pt x="44675" y="78182"/>
                  </a:moveTo>
                  <a:lnTo>
                    <a:pt x="44675" y="47468"/>
                  </a:lnTo>
                </a:path>
                <a:path w="92710" h="5193665">
                  <a:moveTo>
                    <a:pt x="44675" y="16753"/>
                  </a:moveTo>
                  <a:lnTo>
                    <a:pt x="44675" y="0"/>
                  </a:lnTo>
                </a:path>
                <a:path w="92710" h="5193665">
                  <a:moveTo>
                    <a:pt x="44675" y="4844529"/>
                  </a:moveTo>
                  <a:lnTo>
                    <a:pt x="44675" y="4824983"/>
                  </a:lnTo>
                </a:path>
                <a:path w="92710" h="5193665">
                  <a:moveTo>
                    <a:pt x="44675" y="4794269"/>
                  </a:moveTo>
                  <a:lnTo>
                    <a:pt x="44675" y="4763554"/>
                  </a:lnTo>
                </a:path>
                <a:path w="92710" h="5193665">
                  <a:moveTo>
                    <a:pt x="44675" y="4732840"/>
                  </a:moveTo>
                  <a:lnTo>
                    <a:pt x="44675" y="4702125"/>
                  </a:lnTo>
                </a:path>
                <a:path w="92710" h="5193665">
                  <a:moveTo>
                    <a:pt x="44675" y="4668618"/>
                  </a:moveTo>
                  <a:lnTo>
                    <a:pt x="44675" y="4637904"/>
                  </a:lnTo>
                </a:path>
                <a:path w="92710" h="5193665">
                  <a:moveTo>
                    <a:pt x="44675" y="4607189"/>
                  </a:moveTo>
                  <a:lnTo>
                    <a:pt x="44675" y="4576474"/>
                  </a:lnTo>
                </a:path>
                <a:path w="92710" h="5193665">
                  <a:moveTo>
                    <a:pt x="44675" y="4545760"/>
                  </a:moveTo>
                  <a:lnTo>
                    <a:pt x="44675" y="4515045"/>
                  </a:lnTo>
                </a:path>
                <a:path w="92710" h="5193665">
                  <a:moveTo>
                    <a:pt x="44675" y="4484331"/>
                  </a:moveTo>
                  <a:lnTo>
                    <a:pt x="44675" y="4453616"/>
                  </a:lnTo>
                </a:path>
                <a:path w="92710" h="5193665">
                  <a:moveTo>
                    <a:pt x="44675" y="4422901"/>
                  </a:moveTo>
                  <a:lnTo>
                    <a:pt x="44675" y="4389395"/>
                  </a:lnTo>
                </a:path>
                <a:path w="92710" h="5193665">
                  <a:moveTo>
                    <a:pt x="44675" y="4358680"/>
                  </a:moveTo>
                  <a:lnTo>
                    <a:pt x="44675" y="4327965"/>
                  </a:lnTo>
                </a:path>
                <a:path w="92710" h="5193665">
                  <a:moveTo>
                    <a:pt x="44675" y="4297251"/>
                  </a:moveTo>
                  <a:lnTo>
                    <a:pt x="44675" y="4266536"/>
                  </a:lnTo>
                </a:path>
                <a:path w="92710" h="5193665">
                  <a:moveTo>
                    <a:pt x="44675" y="4235822"/>
                  </a:moveTo>
                  <a:lnTo>
                    <a:pt x="44675" y="4205107"/>
                  </a:lnTo>
                </a:path>
                <a:path w="92710" h="5193665">
                  <a:moveTo>
                    <a:pt x="44675" y="4174392"/>
                  </a:moveTo>
                  <a:lnTo>
                    <a:pt x="44675" y="4143678"/>
                  </a:lnTo>
                </a:path>
                <a:path w="92710" h="5193665">
                  <a:moveTo>
                    <a:pt x="44675" y="4110171"/>
                  </a:moveTo>
                  <a:lnTo>
                    <a:pt x="44675" y="4079456"/>
                  </a:lnTo>
                </a:path>
                <a:path w="92710" h="5193665">
                  <a:moveTo>
                    <a:pt x="44675" y="4048742"/>
                  </a:moveTo>
                  <a:lnTo>
                    <a:pt x="44675" y="4018027"/>
                  </a:lnTo>
                </a:path>
                <a:path w="92710" h="5193665">
                  <a:moveTo>
                    <a:pt x="44675" y="3987313"/>
                  </a:moveTo>
                  <a:lnTo>
                    <a:pt x="44675" y="3956598"/>
                  </a:lnTo>
                </a:path>
                <a:path w="92710" h="5193665">
                  <a:moveTo>
                    <a:pt x="44675" y="3925883"/>
                  </a:moveTo>
                  <a:lnTo>
                    <a:pt x="44675" y="3895169"/>
                  </a:lnTo>
                </a:path>
                <a:path w="92710" h="5193665">
                  <a:moveTo>
                    <a:pt x="44675" y="3864454"/>
                  </a:moveTo>
                  <a:lnTo>
                    <a:pt x="44675" y="3830947"/>
                  </a:lnTo>
                </a:path>
                <a:path w="92710" h="5193665">
                  <a:moveTo>
                    <a:pt x="44675" y="3800233"/>
                  </a:moveTo>
                  <a:lnTo>
                    <a:pt x="44675" y="3769518"/>
                  </a:lnTo>
                </a:path>
                <a:path w="92710" h="5193665">
                  <a:moveTo>
                    <a:pt x="44675" y="3738804"/>
                  </a:moveTo>
                  <a:lnTo>
                    <a:pt x="44675" y="3708089"/>
                  </a:lnTo>
                </a:path>
                <a:path w="92710" h="5193665">
                  <a:moveTo>
                    <a:pt x="44675" y="3677374"/>
                  </a:moveTo>
                  <a:lnTo>
                    <a:pt x="44675" y="3646660"/>
                  </a:lnTo>
                </a:path>
                <a:path w="92710" h="5193665">
                  <a:moveTo>
                    <a:pt x="44675" y="3615945"/>
                  </a:moveTo>
                  <a:lnTo>
                    <a:pt x="44675" y="3585231"/>
                  </a:lnTo>
                </a:path>
                <a:path w="92710" h="5193665">
                  <a:moveTo>
                    <a:pt x="44675" y="3551724"/>
                  </a:moveTo>
                  <a:lnTo>
                    <a:pt x="44675" y="3521009"/>
                  </a:lnTo>
                </a:path>
                <a:path w="92710" h="5193665">
                  <a:moveTo>
                    <a:pt x="44675" y="3490295"/>
                  </a:moveTo>
                  <a:lnTo>
                    <a:pt x="44675" y="3459580"/>
                  </a:lnTo>
                </a:path>
                <a:path w="92710" h="5193665">
                  <a:moveTo>
                    <a:pt x="44675" y="3428865"/>
                  </a:moveTo>
                  <a:lnTo>
                    <a:pt x="44675" y="3398151"/>
                  </a:lnTo>
                </a:path>
                <a:path w="92710" h="5193665">
                  <a:moveTo>
                    <a:pt x="44675" y="3367436"/>
                  </a:moveTo>
                  <a:lnTo>
                    <a:pt x="44675" y="3345098"/>
                  </a:lnTo>
                </a:path>
                <a:path w="92710" h="5193665">
                  <a:moveTo>
                    <a:pt x="44675" y="1876382"/>
                  </a:moveTo>
                  <a:lnTo>
                    <a:pt x="44675" y="1845668"/>
                  </a:lnTo>
                </a:path>
                <a:path w="92710" h="5193665">
                  <a:moveTo>
                    <a:pt x="44675" y="1814953"/>
                  </a:moveTo>
                  <a:lnTo>
                    <a:pt x="44675" y="1784238"/>
                  </a:lnTo>
                </a:path>
                <a:path w="92710" h="5193665">
                  <a:moveTo>
                    <a:pt x="44675" y="1753524"/>
                  </a:moveTo>
                  <a:lnTo>
                    <a:pt x="44675" y="1722809"/>
                  </a:lnTo>
                </a:path>
                <a:path w="92710" h="5193665">
                  <a:moveTo>
                    <a:pt x="44675" y="1692095"/>
                  </a:moveTo>
                  <a:lnTo>
                    <a:pt x="44675" y="1661380"/>
                  </a:lnTo>
                </a:path>
                <a:path w="92710" h="5193665">
                  <a:moveTo>
                    <a:pt x="44675" y="1630665"/>
                  </a:moveTo>
                  <a:lnTo>
                    <a:pt x="44675" y="1597159"/>
                  </a:lnTo>
                </a:path>
                <a:path w="92710" h="5193665">
                  <a:moveTo>
                    <a:pt x="44675" y="1566444"/>
                  </a:moveTo>
                  <a:lnTo>
                    <a:pt x="44675" y="1535729"/>
                  </a:lnTo>
                </a:path>
                <a:path w="92710" h="5193665">
                  <a:moveTo>
                    <a:pt x="44675" y="1505015"/>
                  </a:moveTo>
                  <a:lnTo>
                    <a:pt x="44675" y="1474300"/>
                  </a:lnTo>
                </a:path>
                <a:path w="92710" h="5193665">
                  <a:moveTo>
                    <a:pt x="44675" y="1443586"/>
                  </a:moveTo>
                  <a:lnTo>
                    <a:pt x="44675" y="1412871"/>
                  </a:lnTo>
                </a:path>
                <a:path w="92710" h="5193665">
                  <a:moveTo>
                    <a:pt x="44675" y="1382156"/>
                  </a:moveTo>
                  <a:lnTo>
                    <a:pt x="44675" y="1348650"/>
                  </a:lnTo>
                </a:path>
                <a:path w="92710" h="5193665">
                  <a:moveTo>
                    <a:pt x="44675" y="1317935"/>
                  </a:moveTo>
                  <a:lnTo>
                    <a:pt x="44675" y="1287220"/>
                  </a:lnTo>
                </a:path>
                <a:path w="92710" h="5193665">
                  <a:moveTo>
                    <a:pt x="44675" y="1256506"/>
                  </a:moveTo>
                  <a:lnTo>
                    <a:pt x="44675" y="1225791"/>
                  </a:lnTo>
                </a:path>
                <a:path w="92710" h="5193665">
                  <a:moveTo>
                    <a:pt x="44675" y="1195077"/>
                  </a:moveTo>
                  <a:lnTo>
                    <a:pt x="44675" y="1164362"/>
                  </a:lnTo>
                </a:path>
                <a:path w="92710" h="5193665">
                  <a:moveTo>
                    <a:pt x="44675" y="1133647"/>
                  </a:moveTo>
                  <a:lnTo>
                    <a:pt x="44675" y="1102933"/>
                  </a:lnTo>
                </a:path>
                <a:path w="92710" h="5193665">
                  <a:moveTo>
                    <a:pt x="44675" y="1069426"/>
                  </a:moveTo>
                  <a:lnTo>
                    <a:pt x="44675" y="1038711"/>
                  </a:lnTo>
                </a:path>
                <a:path w="92710" h="5193665">
                  <a:moveTo>
                    <a:pt x="44675" y="1007997"/>
                  </a:moveTo>
                  <a:lnTo>
                    <a:pt x="44675" y="977282"/>
                  </a:lnTo>
                </a:path>
                <a:path w="92710" h="5193665">
                  <a:moveTo>
                    <a:pt x="44675" y="946568"/>
                  </a:moveTo>
                  <a:lnTo>
                    <a:pt x="44675" y="915853"/>
                  </a:lnTo>
                </a:path>
                <a:path w="92710" h="5193665">
                  <a:moveTo>
                    <a:pt x="44675" y="885138"/>
                  </a:moveTo>
                  <a:lnTo>
                    <a:pt x="44675" y="854424"/>
                  </a:lnTo>
                </a:path>
                <a:path w="92710" h="5193665">
                  <a:moveTo>
                    <a:pt x="44675" y="823709"/>
                  </a:moveTo>
                  <a:lnTo>
                    <a:pt x="44675" y="790202"/>
                  </a:lnTo>
                </a:path>
                <a:path w="92710" h="5193665">
                  <a:moveTo>
                    <a:pt x="44675" y="759488"/>
                  </a:moveTo>
                  <a:lnTo>
                    <a:pt x="44675" y="728773"/>
                  </a:lnTo>
                </a:path>
                <a:path w="92710" h="5193665">
                  <a:moveTo>
                    <a:pt x="44675" y="698059"/>
                  </a:moveTo>
                  <a:lnTo>
                    <a:pt x="44675" y="667344"/>
                  </a:lnTo>
                </a:path>
                <a:path w="92710" h="5193665">
                  <a:moveTo>
                    <a:pt x="44675" y="636629"/>
                  </a:moveTo>
                  <a:lnTo>
                    <a:pt x="44675" y="605915"/>
                  </a:lnTo>
                </a:path>
                <a:path w="92710" h="5193665">
                  <a:moveTo>
                    <a:pt x="44675" y="575200"/>
                  </a:moveTo>
                  <a:lnTo>
                    <a:pt x="44675" y="544486"/>
                  </a:lnTo>
                </a:path>
                <a:path w="92710" h="5193665">
                  <a:moveTo>
                    <a:pt x="44675" y="510979"/>
                  </a:moveTo>
                  <a:lnTo>
                    <a:pt x="44675" y="480264"/>
                  </a:lnTo>
                </a:path>
                <a:path w="92710" h="5193665">
                  <a:moveTo>
                    <a:pt x="44675" y="449550"/>
                  </a:moveTo>
                  <a:lnTo>
                    <a:pt x="44675" y="418835"/>
                  </a:lnTo>
                </a:path>
                <a:path w="92710" h="5193665">
                  <a:moveTo>
                    <a:pt x="44675" y="388120"/>
                  </a:moveTo>
                  <a:lnTo>
                    <a:pt x="44675" y="357406"/>
                  </a:lnTo>
                </a:path>
                <a:path w="92710" h="5193665">
                  <a:moveTo>
                    <a:pt x="44675" y="326691"/>
                  </a:moveTo>
                  <a:lnTo>
                    <a:pt x="44675" y="295977"/>
                  </a:lnTo>
                </a:path>
                <a:path w="92710" h="5193665">
                  <a:moveTo>
                    <a:pt x="44675" y="265262"/>
                  </a:moveTo>
                  <a:lnTo>
                    <a:pt x="44675" y="231755"/>
                  </a:lnTo>
                </a:path>
                <a:path w="92710" h="5193665">
                  <a:moveTo>
                    <a:pt x="44675" y="201040"/>
                  </a:moveTo>
                  <a:lnTo>
                    <a:pt x="44675" y="170326"/>
                  </a:lnTo>
                </a:path>
                <a:path w="92710" h="5193665">
                  <a:moveTo>
                    <a:pt x="44675" y="3345098"/>
                  </a:moveTo>
                  <a:lnTo>
                    <a:pt x="44675" y="3336722"/>
                  </a:lnTo>
                </a:path>
                <a:path w="92710" h="5193665">
                  <a:moveTo>
                    <a:pt x="44675" y="3306007"/>
                  </a:moveTo>
                  <a:lnTo>
                    <a:pt x="44675" y="3272500"/>
                  </a:lnTo>
                </a:path>
                <a:path w="92710" h="5193665">
                  <a:moveTo>
                    <a:pt x="44675" y="3241786"/>
                  </a:moveTo>
                  <a:lnTo>
                    <a:pt x="44675" y="3211071"/>
                  </a:lnTo>
                </a:path>
                <a:path w="92710" h="5193665">
                  <a:moveTo>
                    <a:pt x="44675" y="3180356"/>
                  </a:moveTo>
                  <a:lnTo>
                    <a:pt x="44675" y="3149642"/>
                  </a:lnTo>
                </a:path>
                <a:path w="92710" h="5193665">
                  <a:moveTo>
                    <a:pt x="44675" y="3118927"/>
                  </a:moveTo>
                  <a:lnTo>
                    <a:pt x="44675" y="3088213"/>
                  </a:lnTo>
                </a:path>
                <a:path w="92710" h="5193665">
                  <a:moveTo>
                    <a:pt x="44675" y="3057498"/>
                  </a:moveTo>
                  <a:lnTo>
                    <a:pt x="44675" y="3026783"/>
                  </a:lnTo>
                </a:path>
                <a:path w="92710" h="5193665">
                  <a:moveTo>
                    <a:pt x="44675" y="2993277"/>
                  </a:moveTo>
                  <a:lnTo>
                    <a:pt x="44675" y="2962562"/>
                  </a:lnTo>
                </a:path>
                <a:path w="92710" h="5193665">
                  <a:moveTo>
                    <a:pt x="44675" y="2931847"/>
                  </a:moveTo>
                  <a:lnTo>
                    <a:pt x="44675" y="2901133"/>
                  </a:lnTo>
                </a:path>
                <a:path w="92710" h="5193665">
                  <a:moveTo>
                    <a:pt x="44675" y="2870418"/>
                  </a:moveTo>
                  <a:lnTo>
                    <a:pt x="44675" y="2839704"/>
                  </a:lnTo>
                </a:path>
                <a:path w="92710" h="5193665">
                  <a:moveTo>
                    <a:pt x="44675" y="2808989"/>
                  </a:moveTo>
                  <a:lnTo>
                    <a:pt x="44675" y="2778274"/>
                  </a:lnTo>
                </a:path>
                <a:path w="92710" h="5193665">
                  <a:moveTo>
                    <a:pt x="44675" y="2747560"/>
                  </a:moveTo>
                  <a:lnTo>
                    <a:pt x="44675" y="2714053"/>
                  </a:lnTo>
                </a:path>
                <a:path w="92710" h="5193665">
                  <a:moveTo>
                    <a:pt x="44675" y="2683338"/>
                  </a:moveTo>
                  <a:lnTo>
                    <a:pt x="44675" y="2652624"/>
                  </a:lnTo>
                </a:path>
                <a:path w="92710" h="5193665">
                  <a:moveTo>
                    <a:pt x="44675" y="2621909"/>
                  </a:moveTo>
                  <a:lnTo>
                    <a:pt x="44675" y="2591195"/>
                  </a:lnTo>
                </a:path>
                <a:path w="92710" h="5193665">
                  <a:moveTo>
                    <a:pt x="44675" y="2560480"/>
                  </a:moveTo>
                  <a:lnTo>
                    <a:pt x="44675" y="2529765"/>
                  </a:lnTo>
                </a:path>
                <a:path w="92710" h="5193665">
                  <a:moveTo>
                    <a:pt x="44675" y="2499051"/>
                  </a:moveTo>
                  <a:lnTo>
                    <a:pt x="44675" y="2468336"/>
                  </a:lnTo>
                </a:path>
                <a:path w="92710" h="5193665">
                  <a:moveTo>
                    <a:pt x="44675" y="2434829"/>
                  </a:moveTo>
                  <a:lnTo>
                    <a:pt x="44675" y="2404115"/>
                  </a:lnTo>
                </a:path>
                <a:path w="92710" h="5193665">
                  <a:moveTo>
                    <a:pt x="44675" y="2373400"/>
                  </a:moveTo>
                  <a:lnTo>
                    <a:pt x="44675" y="2342686"/>
                  </a:lnTo>
                </a:path>
                <a:path w="92710" h="5193665">
                  <a:moveTo>
                    <a:pt x="44675" y="2311971"/>
                  </a:moveTo>
                  <a:lnTo>
                    <a:pt x="44675" y="2281256"/>
                  </a:lnTo>
                </a:path>
                <a:path w="92710" h="5193665">
                  <a:moveTo>
                    <a:pt x="44675" y="2250542"/>
                  </a:moveTo>
                  <a:lnTo>
                    <a:pt x="44675" y="2219827"/>
                  </a:lnTo>
                </a:path>
                <a:path w="92710" h="5193665">
                  <a:moveTo>
                    <a:pt x="44675" y="2189113"/>
                  </a:moveTo>
                  <a:lnTo>
                    <a:pt x="44675" y="2155606"/>
                  </a:lnTo>
                </a:path>
                <a:path w="92710" h="5193665">
                  <a:moveTo>
                    <a:pt x="44675" y="2124891"/>
                  </a:moveTo>
                  <a:lnTo>
                    <a:pt x="44675" y="2094177"/>
                  </a:lnTo>
                </a:path>
                <a:path w="92710" h="5193665">
                  <a:moveTo>
                    <a:pt x="44675" y="2063462"/>
                  </a:moveTo>
                  <a:lnTo>
                    <a:pt x="44675" y="2032747"/>
                  </a:lnTo>
                </a:path>
                <a:path w="92710" h="5193665">
                  <a:moveTo>
                    <a:pt x="44675" y="2002033"/>
                  </a:moveTo>
                  <a:lnTo>
                    <a:pt x="44675" y="1971318"/>
                  </a:lnTo>
                </a:path>
                <a:path w="92710" h="5193665">
                  <a:moveTo>
                    <a:pt x="44675" y="1940604"/>
                  </a:moveTo>
                  <a:lnTo>
                    <a:pt x="44675" y="1909889"/>
                  </a:lnTo>
                </a:path>
                <a:path w="92710" h="5193665">
                  <a:moveTo>
                    <a:pt x="92143" y="5193559"/>
                  </a:moveTo>
                  <a:lnTo>
                    <a:pt x="92143" y="5165636"/>
                  </a:lnTo>
                </a:path>
                <a:path w="92710" h="5193665">
                  <a:moveTo>
                    <a:pt x="92143" y="5134922"/>
                  </a:moveTo>
                  <a:lnTo>
                    <a:pt x="92143" y="5104207"/>
                  </a:lnTo>
                </a:path>
                <a:path w="92710" h="5193665">
                  <a:moveTo>
                    <a:pt x="92143" y="5073492"/>
                  </a:moveTo>
                  <a:lnTo>
                    <a:pt x="92143" y="5042778"/>
                  </a:lnTo>
                </a:path>
                <a:path w="92710" h="5193665">
                  <a:moveTo>
                    <a:pt x="92143" y="5012063"/>
                  </a:moveTo>
                  <a:lnTo>
                    <a:pt x="92143" y="4981349"/>
                  </a:lnTo>
                </a:path>
                <a:path w="92710" h="5193665">
                  <a:moveTo>
                    <a:pt x="92143" y="4947842"/>
                  </a:moveTo>
                  <a:lnTo>
                    <a:pt x="92143" y="4917127"/>
                  </a:lnTo>
                </a:path>
                <a:path w="92710" h="5193665">
                  <a:moveTo>
                    <a:pt x="92143" y="4886413"/>
                  </a:moveTo>
                  <a:lnTo>
                    <a:pt x="92143" y="4855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026783" y="4517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026783" y="4378225"/>
              <a:ext cx="92710" cy="5193665"/>
            </a:xfrm>
            <a:custGeom>
              <a:avLst/>
              <a:gdLst/>
              <a:ahLst/>
              <a:cxnLst/>
              <a:rect l="l" t="t" r="r" b="b"/>
              <a:pathLst>
                <a:path w="92710" h="5193665">
                  <a:moveTo>
                    <a:pt x="0" y="108897"/>
                  </a:moveTo>
                  <a:lnTo>
                    <a:pt x="0" y="78182"/>
                  </a:lnTo>
                </a:path>
                <a:path w="92710" h="5193665">
                  <a:moveTo>
                    <a:pt x="0" y="47468"/>
                  </a:moveTo>
                  <a:lnTo>
                    <a:pt x="0" y="16753"/>
                  </a:lnTo>
                </a:path>
                <a:path w="92710" h="5193665">
                  <a:moveTo>
                    <a:pt x="0" y="4824983"/>
                  </a:moveTo>
                  <a:lnTo>
                    <a:pt x="0" y="4794269"/>
                  </a:lnTo>
                </a:path>
                <a:path w="92710" h="5193665">
                  <a:moveTo>
                    <a:pt x="0" y="4763554"/>
                  </a:moveTo>
                  <a:lnTo>
                    <a:pt x="0" y="4732840"/>
                  </a:lnTo>
                </a:path>
                <a:path w="92710" h="5193665">
                  <a:moveTo>
                    <a:pt x="0" y="4702125"/>
                  </a:moveTo>
                  <a:lnTo>
                    <a:pt x="0" y="4668618"/>
                  </a:lnTo>
                </a:path>
                <a:path w="92710" h="5193665">
                  <a:moveTo>
                    <a:pt x="0" y="4637904"/>
                  </a:moveTo>
                  <a:lnTo>
                    <a:pt x="0" y="4607189"/>
                  </a:lnTo>
                </a:path>
                <a:path w="92710" h="5193665">
                  <a:moveTo>
                    <a:pt x="0" y="4576474"/>
                  </a:moveTo>
                  <a:lnTo>
                    <a:pt x="0" y="4545760"/>
                  </a:lnTo>
                </a:path>
                <a:path w="92710" h="5193665">
                  <a:moveTo>
                    <a:pt x="0" y="4515045"/>
                  </a:moveTo>
                  <a:lnTo>
                    <a:pt x="0" y="4484331"/>
                  </a:lnTo>
                </a:path>
                <a:path w="92710" h="5193665">
                  <a:moveTo>
                    <a:pt x="0" y="4453616"/>
                  </a:moveTo>
                  <a:lnTo>
                    <a:pt x="0" y="4422901"/>
                  </a:lnTo>
                </a:path>
                <a:path w="92710" h="5193665">
                  <a:moveTo>
                    <a:pt x="0" y="4389395"/>
                  </a:moveTo>
                  <a:lnTo>
                    <a:pt x="0" y="4358680"/>
                  </a:lnTo>
                </a:path>
                <a:path w="92710" h="5193665">
                  <a:moveTo>
                    <a:pt x="0" y="4327965"/>
                  </a:moveTo>
                  <a:lnTo>
                    <a:pt x="0" y="4297251"/>
                  </a:lnTo>
                </a:path>
                <a:path w="92710" h="5193665">
                  <a:moveTo>
                    <a:pt x="0" y="4266536"/>
                  </a:moveTo>
                  <a:lnTo>
                    <a:pt x="0" y="4235822"/>
                  </a:lnTo>
                </a:path>
                <a:path w="92710" h="5193665">
                  <a:moveTo>
                    <a:pt x="0" y="4205107"/>
                  </a:moveTo>
                  <a:lnTo>
                    <a:pt x="0" y="4174392"/>
                  </a:lnTo>
                </a:path>
                <a:path w="92710" h="5193665">
                  <a:moveTo>
                    <a:pt x="0" y="4143678"/>
                  </a:moveTo>
                  <a:lnTo>
                    <a:pt x="0" y="4110171"/>
                  </a:lnTo>
                </a:path>
                <a:path w="92710" h="5193665">
                  <a:moveTo>
                    <a:pt x="0" y="4079456"/>
                  </a:moveTo>
                  <a:lnTo>
                    <a:pt x="0" y="4048742"/>
                  </a:lnTo>
                </a:path>
                <a:path w="92710" h="5193665">
                  <a:moveTo>
                    <a:pt x="0" y="4018027"/>
                  </a:moveTo>
                  <a:lnTo>
                    <a:pt x="0" y="3987313"/>
                  </a:lnTo>
                </a:path>
                <a:path w="92710" h="5193665">
                  <a:moveTo>
                    <a:pt x="0" y="3956598"/>
                  </a:moveTo>
                  <a:lnTo>
                    <a:pt x="0" y="3925883"/>
                  </a:lnTo>
                </a:path>
                <a:path w="92710" h="5193665">
                  <a:moveTo>
                    <a:pt x="0" y="3895169"/>
                  </a:moveTo>
                  <a:lnTo>
                    <a:pt x="0" y="3864454"/>
                  </a:lnTo>
                </a:path>
                <a:path w="92710" h="5193665">
                  <a:moveTo>
                    <a:pt x="0" y="3830947"/>
                  </a:moveTo>
                  <a:lnTo>
                    <a:pt x="0" y="3800233"/>
                  </a:lnTo>
                </a:path>
                <a:path w="92710" h="5193665">
                  <a:moveTo>
                    <a:pt x="0" y="3769518"/>
                  </a:moveTo>
                  <a:lnTo>
                    <a:pt x="0" y="3738804"/>
                  </a:lnTo>
                </a:path>
                <a:path w="92710" h="5193665">
                  <a:moveTo>
                    <a:pt x="0" y="3708089"/>
                  </a:moveTo>
                  <a:lnTo>
                    <a:pt x="0" y="3677374"/>
                  </a:lnTo>
                </a:path>
                <a:path w="92710" h="5193665">
                  <a:moveTo>
                    <a:pt x="0" y="3646660"/>
                  </a:moveTo>
                  <a:lnTo>
                    <a:pt x="0" y="3615945"/>
                  </a:lnTo>
                </a:path>
                <a:path w="92710" h="5193665">
                  <a:moveTo>
                    <a:pt x="0" y="3585231"/>
                  </a:moveTo>
                  <a:lnTo>
                    <a:pt x="0" y="3551724"/>
                  </a:lnTo>
                </a:path>
                <a:path w="92710" h="5193665">
                  <a:moveTo>
                    <a:pt x="0" y="3521009"/>
                  </a:moveTo>
                  <a:lnTo>
                    <a:pt x="0" y="3490295"/>
                  </a:lnTo>
                </a:path>
                <a:path w="92710" h="5193665">
                  <a:moveTo>
                    <a:pt x="0" y="3459580"/>
                  </a:moveTo>
                  <a:lnTo>
                    <a:pt x="0" y="3428865"/>
                  </a:lnTo>
                </a:path>
                <a:path w="92710" h="5193665">
                  <a:moveTo>
                    <a:pt x="0" y="3398151"/>
                  </a:moveTo>
                  <a:lnTo>
                    <a:pt x="0" y="3367436"/>
                  </a:lnTo>
                </a:path>
                <a:path w="92710" h="5193665">
                  <a:moveTo>
                    <a:pt x="0" y="1901512"/>
                  </a:moveTo>
                  <a:lnTo>
                    <a:pt x="0" y="1876382"/>
                  </a:lnTo>
                </a:path>
                <a:path w="92710" h="5193665">
                  <a:moveTo>
                    <a:pt x="0" y="1845668"/>
                  </a:moveTo>
                  <a:lnTo>
                    <a:pt x="0" y="1814953"/>
                  </a:lnTo>
                </a:path>
                <a:path w="92710" h="5193665">
                  <a:moveTo>
                    <a:pt x="0" y="1784238"/>
                  </a:moveTo>
                  <a:lnTo>
                    <a:pt x="0" y="1753524"/>
                  </a:lnTo>
                </a:path>
                <a:path w="92710" h="5193665">
                  <a:moveTo>
                    <a:pt x="0" y="1722809"/>
                  </a:moveTo>
                  <a:lnTo>
                    <a:pt x="0" y="1692095"/>
                  </a:lnTo>
                </a:path>
                <a:path w="92710" h="5193665">
                  <a:moveTo>
                    <a:pt x="0" y="1661380"/>
                  </a:moveTo>
                  <a:lnTo>
                    <a:pt x="0" y="1630665"/>
                  </a:lnTo>
                </a:path>
                <a:path w="92710" h="5193665">
                  <a:moveTo>
                    <a:pt x="0" y="1597159"/>
                  </a:moveTo>
                  <a:lnTo>
                    <a:pt x="0" y="1566444"/>
                  </a:lnTo>
                </a:path>
                <a:path w="92710" h="5193665">
                  <a:moveTo>
                    <a:pt x="0" y="1535729"/>
                  </a:moveTo>
                  <a:lnTo>
                    <a:pt x="0" y="1505015"/>
                  </a:lnTo>
                </a:path>
                <a:path w="92710" h="5193665">
                  <a:moveTo>
                    <a:pt x="0" y="1474300"/>
                  </a:moveTo>
                  <a:lnTo>
                    <a:pt x="0" y="1443586"/>
                  </a:lnTo>
                </a:path>
                <a:path w="92710" h="5193665">
                  <a:moveTo>
                    <a:pt x="0" y="1412871"/>
                  </a:moveTo>
                  <a:lnTo>
                    <a:pt x="0" y="1382156"/>
                  </a:lnTo>
                </a:path>
                <a:path w="92710" h="5193665">
                  <a:moveTo>
                    <a:pt x="0" y="1348650"/>
                  </a:moveTo>
                  <a:lnTo>
                    <a:pt x="0" y="1317935"/>
                  </a:lnTo>
                </a:path>
                <a:path w="92710" h="5193665">
                  <a:moveTo>
                    <a:pt x="0" y="1287220"/>
                  </a:moveTo>
                  <a:lnTo>
                    <a:pt x="0" y="1256506"/>
                  </a:lnTo>
                </a:path>
                <a:path w="92710" h="5193665">
                  <a:moveTo>
                    <a:pt x="0" y="1225791"/>
                  </a:moveTo>
                  <a:lnTo>
                    <a:pt x="0" y="1195077"/>
                  </a:lnTo>
                </a:path>
                <a:path w="92710" h="5193665">
                  <a:moveTo>
                    <a:pt x="0" y="1164362"/>
                  </a:moveTo>
                  <a:lnTo>
                    <a:pt x="0" y="1133647"/>
                  </a:lnTo>
                </a:path>
                <a:path w="92710" h="5193665">
                  <a:moveTo>
                    <a:pt x="0" y="1102933"/>
                  </a:moveTo>
                  <a:lnTo>
                    <a:pt x="0" y="1069426"/>
                  </a:lnTo>
                </a:path>
                <a:path w="92710" h="5193665">
                  <a:moveTo>
                    <a:pt x="0" y="1038711"/>
                  </a:moveTo>
                  <a:lnTo>
                    <a:pt x="0" y="1007997"/>
                  </a:lnTo>
                </a:path>
                <a:path w="92710" h="5193665">
                  <a:moveTo>
                    <a:pt x="0" y="977282"/>
                  </a:moveTo>
                  <a:lnTo>
                    <a:pt x="0" y="946568"/>
                  </a:lnTo>
                </a:path>
                <a:path w="92710" h="5193665">
                  <a:moveTo>
                    <a:pt x="0" y="915853"/>
                  </a:moveTo>
                  <a:lnTo>
                    <a:pt x="0" y="885138"/>
                  </a:lnTo>
                </a:path>
                <a:path w="92710" h="5193665">
                  <a:moveTo>
                    <a:pt x="0" y="854424"/>
                  </a:moveTo>
                  <a:lnTo>
                    <a:pt x="0" y="823709"/>
                  </a:lnTo>
                </a:path>
                <a:path w="92710" h="5193665">
                  <a:moveTo>
                    <a:pt x="0" y="790202"/>
                  </a:moveTo>
                  <a:lnTo>
                    <a:pt x="0" y="759488"/>
                  </a:lnTo>
                </a:path>
                <a:path w="92710" h="5193665">
                  <a:moveTo>
                    <a:pt x="0" y="728773"/>
                  </a:moveTo>
                  <a:lnTo>
                    <a:pt x="0" y="698059"/>
                  </a:lnTo>
                </a:path>
                <a:path w="92710" h="5193665">
                  <a:moveTo>
                    <a:pt x="0" y="667344"/>
                  </a:moveTo>
                  <a:lnTo>
                    <a:pt x="0" y="636629"/>
                  </a:lnTo>
                </a:path>
                <a:path w="92710" h="5193665">
                  <a:moveTo>
                    <a:pt x="0" y="605915"/>
                  </a:moveTo>
                  <a:lnTo>
                    <a:pt x="0" y="575200"/>
                  </a:lnTo>
                </a:path>
                <a:path w="92710" h="5193665">
                  <a:moveTo>
                    <a:pt x="0" y="544486"/>
                  </a:moveTo>
                  <a:lnTo>
                    <a:pt x="0" y="510979"/>
                  </a:lnTo>
                </a:path>
                <a:path w="92710" h="5193665">
                  <a:moveTo>
                    <a:pt x="0" y="480264"/>
                  </a:moveTo>
                  <a:lnTo>
                    <a:pt x="0" y="449550"/>
                  </a:lnTo>
                </a:path>
                <a:path w="92710" h="5193665">
                  <a:moveTo>
                    <a:pt x="0" y="418835"/>
                  </a:moveTo>
                  <a:lnTo>
                    <a:pt x="0" y="388120"/>
                  </a:lnTo>
                </a:path>
                <a:path w="92710" h="5193665">
                  <a:moveTo>
                    <a:pt x="0" y="357406"/>
                  </a:moveTo>
                  <a:lnTo>
                    <a:pt x="0" y="326691"/>
                  </a:lnTo>
                </a:path>
                <a:path w="92710" h="5193665">
                  <a:moveTo>
                    <a:pt x="0" y="295977"/>
                  </a:moveTo>
                  <a:lnTo>
                    <a:pt x="0" y="265262"/>
                  </a:lnTo>
                </a:path>
                <a:path w="92710" h="5193665">
                  <a:moveTo>
                    <a:pt x="0" y="231755"/>
                  </a:moveTo>
                  <a:lnTo>
                    <a:pt x="0" y="201040"/>
                  </a:lnTo>
                </a:path>
                <a:path w="92710" h="5193665">
                  <a:moveTo>
                    <a:pt x="0" y="170326"/>
                  </a:moveTo>
                  <a:lnTo>
                    <a:pt x="0" y="139611"/>
                  </a:lnTo>
                </a:path>
                <a:path w="92710" h="5193665">
                  <a:moveTo>
                    <a:pt x="0" y="3336722"/>
                  </a:moveTo>
                  <a:lnTo>
                    <a:pt x="0" y="3306007"/>
                  </a:lnTo>
                </a:path>
                <a:path w="92710" h="5193665">
                  <a:moveTo>
                    <a:pt x="0" y="3272500"/>
                  </a:moveTo>
                  <a:lnTo>
                    <a:pt x="0" y="3241786"/>
                  </a:lnTo>
                </a:path>
                <a:path w="92710" h="5193665">
                  <a:moveTo>
                    <a:pt x="0" y="3211071"/>
                  </a:moveTo>
                  <a:lnTo>
                    <a:pt x="0" y="3180356"/>
                  </a:lnTo>
                </a:path>
                <a:path w="92710" h="5193665">
                  <a:moveTo>
                    <a:pt x="0" y="3149642"/>
                  </a:moveTo>
                  <a:lnTo>
                    <a:pt x="0" y="3118927"/>
                  </a:lnTo>
                </a:path>
                <a:path w="92710" h="5193665">
                  <a:moveTo>
                    <a:pt x="0" y="3088213"/>
                  </a:moveTo>
                  <a:lnTo>
                    <a:pt x="0" y="3057498"/>
                  </a:lnTo>
                </a:path>
                <a:path w="92710" h="5193665">
                  <a:moveTo>
                    <a:pt x="0" y="3026783"/>
                  </a:moveTo>
                  <a:lnTo>
                    <a:pt x="0" y="2993277"/>
                  </a:lnTo>
                </a:path>
                <a:path w="92710" h="5193665">
                  <a:moveTo>
                    <a:pt x="0" y="2962562"/>
                  </a:moveTo>
                  <a:lnTo>
                    <a:pt x="0" y="2931847"/>
                  </a:lnTo>
                </a:path>
                <a:path w="92710" h="5193665">
                  <a:moveTo>
                    <a:pt x="0" y="2901133"/>
                  </a:moveTo>
                  <a:lnTo>
                    <a:pt x="0" y="2870418"/>
                  </a:lnTo>
                </a:path>
                <a:path w="92710" h="5193665">
                  <a:moveTo>
                    <a:pt x="0" y="2839704"/>
                  </a:moveTo>
                  <a:lnTo>
                    <a:pt x="0" y="2808989"/>
                  </a:lnTo>
                </a:path>
                <a:path w="92710" h="5193665">
                  <a:moveTo>
                    <a:pt x="0" y="2778274"/>
                  </a:moveTo>
                  <a:lnTo>
                    <a:pt x="0" y="2747560"/>
                  </a:lnTo>
                </a:path>
                <a:path w="92710" h="5193665">
                  <a:moveTo>
                    <a:pt x="0" y="2714053"/>
                  </a:moveTo>
                  <a:lnTo>
                    <a:pt x="0" y="2683338"/>
                  </a:lnTo>
                </a:path>
                <a:path w="92710" h="5193665">
                  <a:moveTo>
                    <a:pt x="0" y="2652624"/>
                  </a:moveTo>
                  <a:lnTo>
                    <a:pt x="0" y="2621909"/>
                  </a:lnTo>
                </a:path>
                <a:path w="92710" h="5193665">
                  <a:moveTo>
                    <a:pt x="0" y="2591195"/>
                  </a:moveTo>
                  <a:lnTo>
                    <a:pt x="0" y="2560480"/>
                  </a:lnTo>
                </a:path>
                <a:path w="92710" h="5193665">
                  <a:moveTo>
                    <a:pt x="0" y="2529765"/>
                  </a:moveTo>
                  <a:lnTo>
                    <a:pt x="0" y="2499051"/>
                  </a:lnTo>
                </a:path>
                <a:path w="92710" h="5193665">
                  <a:moveTo>
                    <a:pt x="0" y="2468336"/>
                  </a:moveTo>
                  <a:lnTo>
                    <a:pt x="0" y="2434829"/>
                  </a:lnTo>
                </a:path>
                <a:path w="92710" h="5193665">
                  <a:moveTo>
                    <a:pt x="0" y="2404115"/>
                  </a:moveTo>
                  <a:lnTo>
                    <a:pt x="0" y="2373400"/>
                  </a:lnTo>
                </a:path>
                <a:path w="92710" h="5193665">
                  <a:moveTo>
                    <a:pt x="0" y="2342686"/>
                  </a:moveTo>
                  <a:lnTo>
                    <a:pt x="0" y="2311971"/>
                  </a:lnTo>
                </a:path>
                <a:path w="92710" h="5193665">
                  <a:moveTo>
                    <a:pt x="0" y="2281256"/>
                  </a:moveTo>
                  <a:lnTo>
                    <a:pt x="0" y="2250542"/>
                  </a:lnTo>
                </a:path>
                <a:path w="92710" h="5193665">
                  <a:moveTo>
                    <a:pt x="0" y="2219827"/>
                  </a:moveTo>
                  <a:lnTo>
                    <a:pt x="0" y="2189113"/>
                  </a:lnTo>
                </a:path>
                <a:path w="92710" h="5193665">
                  <a:moveTo>
                    <a:pt x="0" y="2155606"/>
                  </a:moveTo>
                  <a:lnTo>
                    <a:pt x="0" y="2124891"/>
                  </a:lnTo>
                </a:path>
                <a:path w="92710" h="5193665">
                  <a:moveTo>
                    <a:pt x="0" y="2094177"/>
                  </a:moveTo>
                  <a:lnTo>
                    <a:pt x="0" y="2063462"/>
                  </a:lnTo>
                </a:path>
                <a:path w="92710" h="5193665">
                  <a:moveTo>
                    <a:pt x="0" y="2032747"/>
                  </a:moveTo>
                  <a:lnTo>
                    <a:pt x="0" y="2002033"/>
                  </a:lnTo>
                </a:path>
                <a:path w="92710" h="5193665">
                  <a:moveTo>
                    <a:pt x="0" y="1971318"/>
                  </a:moveTo>
                  <a:lnTo>
                    <a:pt x="0" y="1940604"/>
                  </a:lnTo>
                </a:path>
                <a:path w="92710" h="5193665">
                  <a:moveTo>
                    <a:pt x="0" y="1909889"/>
                  </a:moveTo>
                  <a:lnTo>
                    <a:pt x="0" y="1901512"/>
                  </a:lnTo>
                </a:path>
                <a:path w="92710" h="5193665">
                  <a:moveTo>
                    <a:pt x="47468" y="5165636"/>
                  </a:moveTo>
                  <a:lnTo>
                    <a:pt x="47468" y="5134922"/>
                  </a:lnTo>
                </a:path>
                <a:path w="92710" h="5193665">
                  <a:moveTo>
                    <a:pt x="47468" y="5104207"/>
                  </a:moveTo>
                  <a:lnTo>
                    <a:pt x="47468" y="5073492"/>
                  </a:lnTo>
                </a:path>
                <a:path w="92710" h="5193665">
                  <a:moveTo>
                    <a:pt x="47468" y="5042778"/>
                  </a:moveTo>
                  <a:lnTo>
                    <a:pt x="47468" y="5012063"/>
                  </a:lnTo>
                </a:path>
                <a:path w="92710" h="5193665">
                  <a:moveTo>
                    <a:pt x="47468" y="4981349"/>
                  </a:moveTo>
                  <a:lnTo>
                    <a:pt x="47468" y="4947842"/>
                  </a:lnTo>
                </a:path>
                <a:path w="92710" h="5193665">
                  <a:moveTo>
                    <a:pt x="47468" y="4917127"/>
                  </a:moveTo>
                  <a:lnTo>
                    <a:pt x="47468" y="4886413"/>
                  </a:lnTo>
                </a:path>
                <a:path w="92710" h="5193665">
                  <a:moveTo>
                    <a:pt x="47468" y="4855698"/>
                  </a:moveTo>
                  <a:lnTo>
                    <a:pt x="47468" y="4844529"/>
                  </a:lnTo>
                </a:path>
                <a:path w="92710" h="5193665">
                  <a:moveTo>
                    <a:pt x="47468" y="139611"/>
                  </a:moveTo>
                  <a:lnTo>
                    <a:pt x="47468" y="108897"/>
                  </a:lnTo>
                </a:path>
                <a:path w="92710" h="5193665">
                  <a:moveTo>
                    <a:pt x="47468" y="78182"/>
                  </a:moveTo>
                  <a:lnTo>
                    <a:pt x="47468" y="47468"/>
                  </a:lnTo>
                </a:path>
                <a:path w="92710" h="5193665">
                  <a:moveTo>
                    <a:pt x="47468" y="16753"/>
                  </a:moveTo>
                  <a:lnTo>
                    <a:pt x="47468" y="0"/>
                  </a:lnTo>
                </a:path>
                <a:path w="92710" h="5193665">
                  <a:moveTo>
                    <a:pt x="47468" y="4844529"/>
                  </a:moveTo>
                  <a:lnTo>
                    <a:pt x="47468" y="4824983"/>
                  </a:lnTo>
                </a:path>
                <a:path w="92710" h="5193665">
                  <a:moveTo>
                    <a:pt x="47468" y="4794269"/>
                  </a:moveTo>
                  <a:lnTo>
                    <a:pt x="47468" y="4763554"/>
                  </a:lnTo>
                </a:path>
                <a:path w="92710" h="5193665">
                  <a:moveTo>
                    <a:pt x="47468" y="4732840"/>
                  </a:moveTo>
                  <a:lnTo>
                    <a:pt x="47468" y="4702125"/>
                  </a:lnTo>
                </a:path>
                <a:path w="92710" h="5193665">
                  <a:moveTo>
                    <a:pt x="47468" y="4668618"/>
                  </a:moveTo>
                  <a:lnTo>
                    <a:pt x="47468" y="4637904"/>
                  </a:lnTo>
                </a:path>
                <a:path w="92710" h="5193665">
                  <a:moveTo>
                    <a:pt x="47468" y="4607189"/>
                  </a:moveTo>
                  <a:lnTo>
                    <a:pt x="47468" y="4576474"/>
                  </a:lnTo>
                </a:path>
                <a:path w="92710" h="5193665">
                  <a:moveTo>
                    <a:pt x="47468" y="4545760"/>
                  </a:moveTo>
                  <a:lnTo>
                    <a:pt x="47468" y="4515045"/>
                  </a:lnTo>
                </a:path>
                <a:path w="92710" h="5193665">
                  <a:moveTo>
                    <a:pt x="47468" y="4484331"/>
                  </a:moveTo>
                  <a:lnTo>
                    <a:pt x="47468" y="4453616"/>
                  </a:lnTo>
                </a:path>
                <a:path w="92710" h="5193665">
                  <a:moveTo>
                    <a:pt x="47468" y="4422901"/>
                  </a:moveTo>
                  <a:lnTo>
                    <a:pt x="47468" y="4389395"/>
                  </a:lnTo>
                </a:path>
                <a:path w="92710" h="5193665">
                  <a:moveTo>
                    <a:pt x="47468" y="4358680"/>
                  </a:moveTo>
                  <a:lnTo>
                    <a:pt x="47468" y="4327965"/>
                  </a:lnTo>
                </a:path>
                <a:path w="92710" h="5193665">
                  <a:moveTo>
                    <a:pt x="47468" y="4297251"/>
                  </a:moveTo>
                  <a:lnTo>
                    <a:pt x="47468" y="4266536"/>
                  </a:lnTo>
                </a:path>
                <a:path w="92710" h="5193665">
                  <a:moveTo>
                    <a:pt x="47468" y="4235822"/>
                  </a:moveTo>
                  <a:lnTo>
                    <a:pt x="47468" y="4205107"/>
                  </a:lnTo>
                </a:path>
                <a:path w="92710" h="5193665">
                  <a:moveTo>
                    <a:pt x="47468" y="4174392"/>
                  </a:moveTo>
                  <a:lnTo>
                    <a:pt x="47468" y="4143678"/>
                  </a:lnTo>
                </a:path>
                <a:path w="92710" h="5193665">
                  <a:moveTo>
                    <a:pt x="47468" y="4110171"/>
                  </a:moveTo>
                  <a:lnTo>
                    <a:pt x="47468" y="4079456"/>
                  </a:lnTo>
                </a:path>
                <a:path w="92710" h="5193665">
                  <a:moveTo>
                    <a:pt x="47468" y="4048742"/>
                  </a:moveTo>
                  <a:lnTo>
                    <a:pt x="47468" y="4018027"/>
                  </a:lnTo>
                </a:path>
                <a:path w="92710" h="5193665">
                  <a:moveTo>
                    <a:pt x="47468" y="3987313"/>
                  </a:moveTo>
                  <a:lnTo>
                    <a:pt x="47468" y="3956598"/>
                  </a:lnTo>
                </a:path>
                <a:path w="92710" h="5193665">
                  <a:moveTo>
                    <a:pt x="47468" y="3925883"/>
                  </a:moveTo>
                  <a:lnTo>
                    <a:pt x="47468" y="3895169"/>
                  </a:lnTo>
                </a:path>
                <a:path w="92710" h="5193665">
                  <a:moveTo>
                    <a:pt x="47468" y="3864454"/>
                  </a:moveTo>
                  <a:lnTo>
                    <a:pt x="47468" y="3830947"/>
                  </a:lnTo>
                </a:path>
                <a:path w="92710" h="5193665">
                  <a:moveTo>
                    <a:pt x="47468" y="3800233"/>
                  </a:moveTo>
                  <a:lnTo>
                    <a:pt x="47468" y="3769518"/>
                  </a:lnTo>
                </a:path>
                <a:path w="92710" h="5193665">
                  <a:moveTo>
                    <a:pt x="47468" y="3738804"/>
                  </a:moveTo>
                  <a:lnTo>
                    <a:pt x="47468" y="3708089"/>
                  </a:lnTo>
                </a:path>
                <a:path w="92710" h="5193665">
                  <a:moveTo>
                    <a:pt x="47468" y="3677374"/>
                  </a:moveTo>
                  <a:lnTo>
                    <a:pt x="47468" y="3646660"/>
                  </a:lnTo>
                </a:path>
                <a:path w="92710" h="5193665">
                  <a:moveTo>
                    <a:pt x="47468" y="3615945"/>
                  </a:moveTo>
                  <a:lnTo>
                    <a:pt x="47468" y="3585231"/>
                  </a:lnTo>
                </a:path>
                <a:path w="92710" h="5193665">
                  <a:moveTo>
                    <a:pt x="47468" y="3551724"/>
                  </a:moveTo>
                  <a:lnTo>
                    <a:pt x="47468" y="3521009"/>
                  </a:lnTo>
                </a:path>
                <a:path w="92710" h="5193665">
                  <a:moveTo>
                    <a:pt x="47468" y="3490295"/>
                  </a:moveTo>
                  <a:lnTo>
                    <a:pt x="47468" y="3459580"/>
                  </a:lnTo>
                </a:path>
                <a:path w="92710" h="5193665">
                  <a:moveTo>
                    <a:pt x="47468" y="3428865"/>
                  </a:moveTo>
                  <a:lnTo>
                    <a:pt x="47468" y="3398151"/>
                  </a:lnTo>
                </a:path>
                <a:path w="92710" h="5193665">
                  <a:moveTo>
                    <a:pt x="47468" y="3367436"/>
                  </a:moveTo>
                  <a:lnTo>
                    <a:pt x="47468" y="3345098"/>
                  </a:lnTo>
                </a:path>
                <a:path w="92710" h="5193665">
                  <a:moveTo>
                    <a:pt x="47468" y="1876382"/>
                  </a:moveTo>
                  <a:lnTo>
                    <a:pt x="47468" y="1845668"/>
                  </a:lnTo>
                </a:path>
                <a:path w="92710" h="5193665">
                  <a:moveTo>
                    <a:pt x="47468" y="1814953"/>
                  </a:moveTo>
                  <a:lnTo>
                    <a:pt x="47468" y="1784238"/>
                  </a:lnTo>
                </a:path>
                <a:path w="92710" h="5193665">
                  <a:moveTo>
                    <a:pt x="47468" y="1753524"/>
                  </a:moveTo>
                  <a:lnTo>
                    <a:pt x="47468" y="1722809"/>
                  </a:lnTo>
                </a:path>
                <a:path w="92710" h="5193665">
                  <a:moveTo>
                    <a:pt x="47468" y="1692095"/>
                  </a:moveTo>
                  <a:lnTo>
                    <a:pt x="47468" y="1661380"/>
                  </a:lnTo>
                </a:path>
                <a:path w="92710" h="5193665">
                  <a:moveTo>
                    <a:pt x="47468" y="1630665"/>
                  </a:moveTo>
                  <a:lnTo>
                    <a:pt x="47468" y="1597159"/>
                  </a:lnTo>
                </a:path>
                <a:path w="92710" h="5193665">
                  <a:moveTo>
                    <a:pt x="47468" y="1566444"/>
                  </a:moveTo>
                  <a:lnTo>
                    <a:pt x="47468" y="1535729"/>
                  </a:lnTo>
                </a:path>
                <a:path w="92710" h="5193665">
                  <a:moveTo>
                    <a:pt x="47468" y="1505015"/>
                  </a:moveTo>
                  <a:lnTo>
                    <a:pt x="47468" y="1474300"/>
                  </a:lnTo>
                </a:path>
                <a:path w="92710" h="5193665">
                  <a:moveTo>
                    <a:pt x="47468" y="1443586"/>
                  </a:moveTo>
                  <a:lnTo>
                    <a:pt x="47468" y="1412871"/>
                  </a:lnTo>
                </a:path>
                <a:path w="92710" h="5193665">
                  <a:moveTo>
                    <a:pt x="47468" y="1382156"/>
                  </a:moveTo>
                  <a:lnTo>
                    <a:pt x="47468" y="1348650"/>
                  </a:lnTo>
                </a:path>
                <a:path w="92710" h="5193665">
                  <a:moveTo>
                    <a:pt x="47468" y="1317935"/>
                  </a:moveTo>
                  <a:lnTo>
                    <a:pt x="47468" y="1287220"/>
                  </a:lnTo>
                </a:path>
                <a:path w="92710" h="5193665">
                  <a:moveTo>
                    <a:pt x="47468" y="1256506"/>
                  </a:moveTo>
                  <a:lnTo>
                    <a:pt x="47468" y="1225791"/>
                  </a:lnTo>
                </a:path>
                <a:path w="92710" h="5193665">
                  <a:moveTo>
                    <a:pt x="47468" y="1195077"/>
                  </a:moveTo>
                  <a:lnTo>
                    <a:pt x="47468" y="1164362"/>
                  </a:lnTo>
                </a:path>
                <a:path w="92710" h="5193665">
                  <a:moveTo>
                    <a:pt x="47468" y="1133647"/>
                  </a:moveTo>
                  <a:lnTo>
                    <a:pt x="47468" y="1102933"/>
                  </a:lnTo>
                </a:path>
                <a:path w="92710" h="5193665">
                  <a:moveTo>
                    <a:pt x="47468" y="1069426"/>
                  </a:moveTo>
                  <a:lnTo>
                    <a:pt x="47468" y="1038711"/>
                  </a:lnTo>
                </a:path>
                <a:path w="92710" h="5193665">
                  <a:moveTo>
                    <a:pt x="47468" y="1007997"/>
                  </a:moveTo>
                  <a:lnTo>
                    <a:pt x="47468" y="977282"/>
                  </a:lnTo>
                </a:path>
                <a:path w="92710" h="5193665">
                  <a:moveTo>
                    <a:pt x="47468" y="946568"/>
                  </a:moveTo>
                  <a:lnTo>
                    <a:pt x="47468" y="915853"/>
                  </a:lnTo>
                </a:path>
                <a:path w="92710" h="5193665">
                  <a:moveTo>
                    <a:pt x="47468" y="885138"/>
                  </a:moveTo>
                  <a:lnTo>
                    <a:pt x="47468" y="854424"/>
                  </a:lnTo>
                </a:path>
                <a:path w="92710" h="5193665">
                  <a:moveTo>
                    <a:pt x="47468" y="823709"/>
                  </a:moveTo>
                  <a:lnTo>
                    <a:pt x="47468" y="790202"/>
                  </a:lnTo>
                </a:path>
                <a:path w="92710" h="5193665">
                  <a:moveTo>
                    <a:pt x="47468" y="759488"/>
                  </a:moveTo>
                  <a:lnTo>
                    <a:pt x="47468" y="728773"/>
                  </a:lnTo>
                </a:path>
                <a:path w="92710" h="5193665">
                  <a:moveTo>
                    <a:pt x="47468" y="698059"/>
                  </a:moveTo>
                  <a:lnTo>
                    <a:pt x="47468" y="667344"/>
                  </a:lnTo>
                </a:path>
                <a:path w="92710" h="5193665">
                  <a:moveTo>
                    <a:pt x="47468" y="636629"/>
                  </a:moveTo>
                  <a:lnTo>
                    <a:pt x="47468" y="605915"/>
                  </a:lnTo>
                </a:path>
                <a:path w="92710" h="5193665">
                  <a:moveTo>
                    <a:pt x="47468" y="575200"/>
                  </a:moveTo>
                  <a:lnTo>
                    <a:pt x="47468" y="544486"/>
                  </a:lnTo>
                </a:path>
                <a:path w="92710" h="5193665">
                  <a:moveTo>
                    <a:pt x="47468" y="510979"/>
                  </a:moveTo>
                  <a:lnTo>
                    <a:pt x="47468" y="480264"/>
                  </a:lnTo>
                </a:path>
                <a:path w="92710" h="5193665">
                  <a:moveTo>
                    <a:pt x="47468" y="449550"/>
                  </a:moveTo>
                  <a:lnTo>
                    <a:pt x="47468" y="418835"/>
                  </a:lnTo>
                </a:path>
                <a:path w="92710" h="5193665">
                  <a:moveTo>
                    <a:pt x="47468" y="388120"/>
                  </a:moveTo>
                  <a:lnTo>
                    <a:pt x="47468" y="357406"/>
                  </a:lnTo>
                </a:path>
                <a:path w="92710" h="5193665">
                  <a:moveTo>
                    <a:pt x="47468" y="326691"/>
                  </a:moveTo>
                  <a:lnTo>
                    <a:pt x="47468" y="295977"/>
                  </a:lnTo>
                </a:path>
                <a:path w="92710" h="5193665">
                  <a:moveTo>
                    <a:pt x="47468" y="265262"/>
                  </a:moveTo>
                  <a:lnTo>
                    <a:pt x="47468" y="231755"/>
                  </a:lnTo>
                </a:path>
                <a:path w="92710" h="5193665">
                  <a:moveTo>
                    <a:pt x="47468" y="201040"/>
                  </a:moveTo>
                  <a:lnTo>
                    <a:pt x="47468" y="170326"/>
                  </a:lnTo>
                </a:path>
                <a:path w="92710" h="5193665">
                  <a:moveTo>
                    <a:pt x="47468" y="3345098"/>
                  </a:moveTo>
                  <a:lnTo>
                    <a:pt x="47468" y="3336722"/>
                  </a:lnTo>
                </a:path>
                <a:path w="92710" h="5193665">
                  <a:moveTo>
                    <a:pt x="47468" y="3306007"/>
                  </a:moveTo>
                  <a:lnTo>
                    <a:pt x="47468" y="3272500"/>
                  </a:lnTo>
                </a:path>
                <a:path w="92710" h="5193665">
                  <a:moveTo>
                    <a:pt x="47468" y="3241786"/>
                  </a:moveTo>
                  <a:lnTo>
                    <a:pt x="47468" y="3211071"/>
                  </a:lnTo>
                </a:path>
                <a:path w="92710" h="5193665">
                  <a:moveTo>
                    <a:pt x="47468" y="3180356"/>
                  </a:moveTo>
                  <a:lnTo>
                    <a:pt x="47468" y="3149642"/>
                  </a:lnTo>
                </a:path>
                <a:path w="92710" h="5193665">
                  <a:moveTo>
                    <a:pt x="47468" y="3118927"/>
                  </a:moveTo>
                  <a:lnTo>
                    <a:pt x="47468" y="3088213"/>
                  </a:lnTo>
                </a:path>
                <a:path w="92710" h="5193665">
                  <a:moveTo>
                    <a:pt x="47468" y="3057498"/>
                  </a:moveTo>
                  <a:lnTo>
                    <a:pt x="47468" y="3026783"/>
                  </a:lnTo>
                </a:path>
                <a:path w="92710" h="5193665">
                  <a:moveTo>
                    <a:pt x="47468" y="2993277"/>
                  </a:moveTo>
                  <a:lnTo>
                    <a:pt x="47468" y="2962562"/>
                  </a:lnTo>
                </a:path>
                <a:path w="92710" h="5193665">
                  <a:moveTo>
                    <a:pt x="47468" y="2931847"/>
                  </a:moveTo>
                  <a:lnTo>
                    <a:pt x="47468" y="2901133"/>
                  </a:lnTo>
                </a:path>
                <a:path w="92710" h="5193665">
                  <a:moveTo>
                    <a:pt x="47468" y="2870418"/>
                  </a:moveTo>
                  <a:lnTo>
                    <a:pt x="47468" y="2839704"/>
                  </a:lnTo>
                </a:path>
                <a:path w="92710" h="5193665">
                  <a:moveTo>
                    <a:pt x="47468" y="2808989"/>
                  </a:moveTo>
                  <a:lnTo>
                    <a:pt x="47468" y="2778274"/>
                  </a:lnTo>
                </a:path>
                <a:path w="92710" h="5193665">
                  <a:moveTo>
                    <a:pt x="47468" y="2747560"/>
                  </a:moveTo>
                  <a:lnTo>
                    <a:pt x="47468" y="2714053"/>
                  </a:lnTo>
                </a:path>
                <a:path w="92710" h="5193665">
                  <a:moveTo>
                    <a:pt x="47468" y="2683338"/>
                  </a:moveTo>
                  <a:lnTo>
                    <a:pt x="47468" y="2652624"/>
                  </a:lnTo>
                </a:path>
                <a:path w="92710" h="5193665">
                  <a:moveTo>
                    <a:pt x="47468" y="2621909"/>
                  </a:moveTo>
                  <a:lnTo>
                    <a:pt x="47468" y="2591195"/>
                  </a:lnTo>
                </a:path>
                <a:path w="92710" h="5193665">
                  <a:moveTo>
                    <a:pt x="47468" y="2560480"/>
                  </a:moveTo>
                  <a:lnTo>
                    <a:pt x="47468" y="2529765"/>
                  </a:lnTo>
                </a:path>
                <a:path w="92710" h="5193665">
                  <a:moveTo>
                    <a:pt x="47468" y="2499051"/>
                  </a:moveTo>
                  <a:lnTo>
                    <a:pt x="47468" y="2468336"/>
                  </a:lnTo>
                </a:path>
                <a:path w="92710" h="5193665">
                  <a:moveTo>
                    <a:pt x="47468" y="2434829"/>
                  </a:moveTo>
                  <a:lnTo>
                    <a:pt x="47468" y="2404115"/>
                  </a:lnTo>
                </a:path>
                <a:path w="92710" h="5193665">
                  <a:moveTo>
                    <a:pt x="47468" y="2373400"/>
                  </a:moveTo>
                  <a:lnTo>
                    <a:pt x="47468" y="2342686"/>
                  </a:lnTo>
                </a:path>
                <a:path w="92710" h="5193665">
                  <a:moveTo>
                    <a:pt x="47468" y="2311971"/>
                  </a:moveTo>
                  <a:lnTo>
                    <a:pt x="47468" y="2281256"/>
                  </a:lnTo>
                </a:path>
                <a:path w="92710" h="5193665">
                  <a:moveTo>
                    <a:pt x="47468" y="2250542"/>
                  </a:moveTo>
                  <a:lnTo>
                    <a:pt x="47468" y="2219827"/>
                  </a:lnTo>
                </a:path>
                <a:path w="92710" h="5193665">
                  <a:moveTo>
                    <a:pt x="47468" y="2189113"/>
                  </a:moveTo>
                  <a:lnTo>
                    <a:pt x="47468" y="2155606"/>
                  </a:lnTo>
                </a:path>
                <a:path w="92710" h="5193665">
                  <a:moveTo>
                    <a:pt x="47468" y="2124891"/>
                  </a:moveTo>
                  <a:lnTo>
                    <a:pt x="47468" y="2094177"/>
                  </a:lnTo>
                </a:path>
                <a:path w="92710" h="5193665">
                  <a:moveTo>
                    <a:pt x="47468" y="2063462"/>
                  </a:moveTo>
                  <a:lnTo>
                    <a:pt x="47468" y="2032747"/>
                  </a:lnTo>
                </a:path>
                <a:path w="92710" h="5193665">
                  <a:moveTo>
                    <a:pt x="47468" y="2002033"/>
                  </a:moveTo>
                  <a:lnTo>
                    <a:pt x="47468" y="1971318"/>
                  </a:lnTo>
                </a:path>
                <a:path w="92710" h="5193665">
                  <a:moveTo>
                    <a:pt x="47468" y="1940604"/>
                  </a:moveTo>
                  <a:lnTo>
                    <a:pt x="47468" y="1909889"/>
                  </a:lnTo>
                </a:path>
                <a:path w="92710" h="5193665">
                  <a:moveTo>
                    <a:pt x="92143" y="5193559"/>
                  </a:moveTo>
                  <a:lnTo>
                    <a:pt x="92143" y="5165636"/>
                  </a:lnTo>
                </a:path>
                <a:path w="92710" h="5193665">
                  <a:moveTo>
                    <a:pt x="92143" y="5134922"/>
                  </a:moveTo>
                  <a:lnTo>
                    <a:pt x="92143" y="5104207"/>
                  </a:lnTo>
                </a:path>
                <a:path w="92710" h="5193665">
                  <a:moveTo>
                    <a:pt x="92143" y="5073492"/>
                  </a:moveTo>
                  <a:lnTo>
                    <a:pt x="92143" y="5042778"/>
                  </a:lnTo>
                </a:path>
                <a:path w="92710" h="5193665">
                  <a:moveTo>
                    <a:pt x="92143" y="5012063"/>
                  </a:moveTo>
                  <a:lnTo>
                    <a:pt x="92143" y="4981349"/>
                  </a:lnTo>
                </a:path>
                <a:path w="92710" h="5193665">
                  <a:moveTo>
                    <a:pt x="92143" y="4947842"/>
                  </a:moveTo>
                  <a:lnTo>
                    <a:pt x="92143" y="4917127"/>
                  </a:lnTo>
                </a:path>
                <a:path w="92710" h="5193665">
                  <a:moveTo>
                    <a:pt x="92143" y="4886413"/>
                  </a:moveTo>
                  <a:lnTo>
                    <a:pt x="92143" y="4855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118927" y="4517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118927" y="4394979"/>
              <a:ext cx="234950" cy="5177155"/>
            </a:xfrm>
            <a:custGeom>
              <a:avLst/>
              <a:gdLst/>
              <a:ahLst/>
              <a:cxnLst/>
              <a:rect l="l" t="t" r="r" b="b"/>
              <a:pathLst>
                <a:path w="234950" h="5177155">
                  <a:moveTo>
                    <a:pt x="0" y="92143"/>
                  </a:moveTo>
                  <a:lnTo>
                    <a:pt x="0" y="61429"/>
                  </a:lnTo>
                </a:path>
                <a:path w="234950" h="5177155">
                  <a:moveTo>
                    <a:pt x="0" y="30714"/>
                  </a:moveTo>
                  <a:lnTo>
                    <a:pt x="0" y="0"/>
                  </a:lnTo>
                </a:path>
                <a:path w="234950" h="5177155">
                  <a:moveTo>
                    <a:pt x="0" y="4808230"/>
                  </a:moveTo>
                  <a:lnTo>
                    <a:pt x="0" y="4777515"/>
                  </a:lnTo>
                </a:path>
                <a:path w="234950" h="5177155">
                  <a:moveTo>
                    <a:pt x="0" y="4746801"/>
                  </a:moveTo>
                  <a:lnTo>
                    <a:pt x="0" y="4716086"/>
                  </a:lnTo>
                </a:path>
                <a:path w="234950" h="5177155">
                  <a:moveTo>
                    <a:pt x="0" y="4685372"/>
                  </a:moveTo>
                  <a:lnTo>
                    <a:pt x="0" y="4651865"/>
                  </a:lnTo>
                </a:path>
                <a:path w="234950" h="5177155">
                  <a:moveTo>
                    <a:pt x="0" y="4621150"/>
                  </a:moveTo>
                  <a:lnTo>
                    <a:pt x="0" y="4590436"/>
                  </a:lnTo>
                </a:path>
                <a:path w="234950" h="5177155">
                  <a:moveTo>
                    <a:pt x="0" y="4559721"/>
                  </a:moveTo>
                  <a:lnTo>
                    <a:pt x="0" y="4529006"/>
                  </a:lnTo>
                </a:path>
                <a:path w="234950" h="5177155">
                  <a:moveTo>
                    <a:pt x="0" y="4498292"/>
                  </a:moveTo>
                  <a:lnTo>
                    <a:pt x="0" y="4467577"/>
                  </a:lnTo>
                </a:path>
                <a:path w="234950" h="5177155">
                  <a:moveTo>
                    <a:pt x="0" y="4436863"/>
                  </a:moveTo>
                  <a:lnTo>
                    <a:pt x="0" y="4406148"/>
                  </a:lnTo>
                </a:path>
                <a:path w="234950" h="5177155">
                  <a:moveTo>
                    <a:pt x="0" y="4372641"/>
                  </a:moveTo>
                  <a:lnTo>
                    <a:pt x="0" y="4341927"/>
                  </a:lnTo>
                </a:path>
                <a:path w="234950" h="5177155">
                  <a:moveTo>
                    <a:pt x="0" y="4311212"/>
                  </a:moveTo>
                  <a:lnTo>
                    <a:pt x="0" y="4280497"/>
                  </a:lnTo>
                </a:path>
                <a:path w="234950" h="5177155">
                  <a:moveTo>
                    <a:pt x="0" y="4249783"/>
                  </a:moveTo>
                  <a:lnTo>
                    <a:pt x="0" y="4219068"/>
                  </a:lnTo>
                </a:path>
                <a:path w="234950" h="5177155">
                  <a:moveTo>
                    <a:pt x="0" y="4188354"/>
                  </a:moveTo>
                  <a:lnTo>
                    <a:pt x="0" y="4157639"/>
                  </a:lnTo>
                </a:path>
                <a:path w="234950" h="5177155">
                  <a:moveTo>
                    <a:pt x="0" y="4126924"/>
                  </a:moveTo>
                  <a:lnTo>
                    <a:pt x="0" y="4093418"/>
                  </a:lnTo>
                </a:path>
                <a:path w="234950" h="5177155">
                  <a:moveTo>
                    <a:pt x="0" y="4062703"/>
                  </a:moveTo>
                  <a:lnTo>
                    <a:pt x="0" y="4031988"/>
                  </a:lnTo>
                </a:path>
                <a:path w="234950" h="5177155">
                  <a:moveTo>
                    <a:pt x="0" y="4001274"/>
                  </a:moveTo>
                  <a:lnTo>
                    <a:pt x="0" y="3970559"/>
                  </a:lnTo>
                </a:path>
                <a:path w="234950" h="5177155">
                  <a:moveTo>
                    <a:pt x="0" y="3939845"/>
                  </a:moveTo>
                  <a:lnTo>
                    <a:pt x="0" y="3909130"/>
                  </a:lnTo>
                </a:path>
                <a:path w="234950" h="5177155">
                  <a:moveTo>
                    <a:pt x="0" y="3878415"/>
                  </a:moveTo>
                  <a:lnTo>
                    <a:pt x="0" y="3847701"/>
                  </a:lnTo>
                </a:path>
                <a:path w="234950" h="5177155">
                  <a:moveTo>
                    <a:pt x="0" y="3814194"/>
                  </a:moveTo>
                  <a:lnTo>
                    <a:pt x="0" y="3783479"/>
                  </a:lnTo>
                </a:path>
                <a:path w="234950" h="5177155">
                  <a:moveTo>
                    <a:pt x="0" y="3752765"/>
                  </a:moveTo>
                  <a:lnTo>
                    <a:pt x="0" y="3722050"/>
                  </a:lnTo>
                </a:path>
                <a:path w="234950" h="5177155">
                  <a:moveTo>
                    <a:pt x="0" y="3691336"/>
                  </a:moveTo>
                  <a:lnTo>
                    <a:pt x="0" y="3660621"/>
                  </a:lnTo>
                </a:path>
                <a:path w="234950" h="5177155">
                  <a:moveTo>
                    <a:pt x="0" y="3629906"/>
                  </a:moveTo>
                  <a:lnTo>
                    <a:pt x="0" y="3599192"/>
                  </a:lnTo>
                </a:path>
                <a:path w="234950" h="5177155">
                  <a:moveTo>
                    <a:pt x="0" y="3568477"/>
                  </a:moveTo>
                  <a:lnTo>
                    <a:pt x="0" y="3534970"/>
                  </a:lnTo>
                </a:path>
                <a:path w="234950" h="5177155">
                  <a:moveTo>
                    <a:pt x="0" y="3504256"/>
                  </a:moveTo>
                  <a:lnTo>
                    <a:pt x="0" y="3473541"/>
                  </a:lnTo>
                </a:path>
                <a:path w="234950" h="5177155">
                  <a:moveTo>
                    <a:pt x="0" y="3442827"/>
                  </a:moveTo>
                  <a:lnTo>
                    <a:pt x="0" y="3412112"/>
                  </a:lnTo>
                </a:path>
                <a:path w="234950" h="5177155">
                  <a:moveTo>
                    <a:pt x="0" y="3381397"/>
                  </a:moveTo>
                  <a:lnTo>
                    <a:pt x="0" y="3350683"/>
                  </a:lnTo>
                </a:path>
                <a:path w="234950" h="5177155">
                  <a:moveTo>
                    <a:pt x="0" y="1884759"/>
                  </a:moveTo>
                  <a:lnTo>
                    <a:pt x="0" y="1859629"/>
                  </a:lnTo>
                </a:path>
                <a:path w="234950" h="5177155">
                  <a:moveTo>
                    <a:pt x="0" y="1828914"/>
                  </a:moveTo>
                  <a:lnTo>
                    <a:pt x="0" y="1798200"/>
                  </a:lnTo>
                </a:path>
                <a:path w="234950" h="5177155">
                  <a:moveTo>
                    <a:pt x="0" y="1767485"/>
                  </a:moveTo>
                  <a:lnTo>
                    <a:pt x="0" y="1736770"/>
                  </a:lnTo>
                </a:path>
                <a:path w="234950" h="5177155">
                  <a:moveTo>
                    <a:pt x="0" y="1706056"/>
                  </a:moveTo>
                  <a:lnTo>
                    <a:pt x="0" y="1675341"/>
                  </a:lnTo>
                </a:path>
                <a:path w="234950" h="5177155">
                  <a:moveTo>
                    <a:pt x="0" y="1644627"/>
                  </a:moveTo>
                  <a:lnTo>
                    <a:pt x="0" y="1613912"/>
                  </a:lnTo>
                </a:path>
                <a:path w="234950" h="5177155">
                  <a:moveTo>
                    <a:pt x="0" y="1580405"/>
                  </a:moveTo>
                  <a:lnTo>
                    <a:pt x="0" y="1549690"/>
                  </a:lnTo>
                </a:path>
                <a:path w="234950" h="5177155">
                  <a:moveTo>
                    <a:pt x="0" y="1518976"/>
                  </a:moveTo>
                  <a:lnTo>
                    <a:pt x="0" y="1488261"/>
                  </a:lnTo>
                </a:path>
                <a:path w="234950" h="5177155">
                  <a:moveTo>
                    <a:pt x="0" y="1457547"/>
                  </a:moveTo>
                  <a:lnTo>
                    <a:pt x="0" y="1426832"/>
                  </a:lnTo>
                </a:path>
                <a:path w="234950" h="5177155">
                  <a:moveTo>
                    <a:pt x="0" y="1396118"/>
                  </a:moveTo>
                  <a:lnTo>
                    <a:pt x="0" y="1365403"/>
                  </a:lnTo>
                </a:path>
                <a:path w="234950" h="5177155">
                  <a:moveTo>
                    <a:pt x="0" y="1331896"/>
                  </a:moveTo>
                  <a:lnTo>
                    <a:pt x="0" y="1301181"/>
                  </a:lnTo>
                </a:path>
                <a:path w="234950" h="5177155">
                  <a:moveTo>
                    <a:pt x="0" y="1270467"/>
                  </a:moveTo>
                  <a:lnTo>
                    <a:pt x="0" y="1239752"/>
                  </a:lnTo>
                </a:path>
                <a:path w="234950" h="5177155">
                  <a:moveTo>
                    <a:pt x="0" y="1209038"/>
                  </a:moveTo>
                  <a:lnTo>
                    <a:pt x="0" y="1178323"/>
                  </a:lnTo>
                </a:path>
                <a:path w="234950" h="5177155">
                  <a:moveTo>
                    <a:pt x="0" y="1147609"/>
                  </a:moveTo>
                  <a:lnTo>
                    <a:pt x="0" y="1116894"/>
                  </a:lnTo>
                </a:path>
                <a:path w="234950" h="5177155">
                  <a:moveTo>
                    <a:pt x="0" y="1086179"/>
                  </a:moveTo>
                  <a:lnTo>
                    <a:pt x="0" y="1052672"/>
                  </a:lnTo>
                </a:path>
                <a:path w="234950" h="5177155">
                  <a:moveTo>
                    <a:pt x="0" y="1021958"/>
                  </a:moveTo>
                  <a:lnTo>
                    <a:pt x="0" y="991243"/>
                  </a:lnTo>
                </a:path>
                <a:path w="234950" h="5177155">
                  <a:moveTo>
                    <a:pt x="0" y="960529"/>
                  </a:moveTo>
                  <a:lnTo>
                    <a:pt x="0" y="929814"/>
                  </a:lnTo>
                </a:path>
                <a:path w="234950" h="5177155">
                  <a:moveTo>
                    <a:pt x="0" y="899100"/>
                  </a:moveTo>
                  <a:lnTo>
                    <a:pt x="0" y="868385"/>
                  </a:lnTo>
                </a:path>
                <a:path w="234950" h="5177155">
                  <a:moveTo>
                    <a:pt x="0" y="837670"/>
                  </a:moveTo>
                  <a:lnTo>
                    <a:pt x="0" y="806956"/>
                  </a:lnTo>
                </a:path>
                <a:path w="234950" h="5177155">
                  <a:moveTo>
                    <a:pt x="0" y="773449"/>
                  </a:moveTo>
                  <a:lnTo>
                    <a:pt x="0" y="742734"/>
                  </a:lnTo>
                </a:path>
                <a:path w="234950" h="5177155">
                  <a:moveTo>
                    <a:pt x="0" y="712020"/>
                  </a:moveTo>
                  <a:lnTo>
                    <a:pt x="0" y="681305"/>
                  </a:lnTo>
                </a:path>
                <a:path w="234950" h="5177155">
                  <a:moveTo>
                    <a:pt x="0" y="650590"/>
                  </a:moveTo>
                  <a:lnTo>
                    <a:pt x="0" y="619876"/>
                  </a:lnTo>
                </a:path>
                <a:path w="234950" h="5177155">
                  <a:moveTo>
                    <a:pt x="0" y="589161"/>
                  </a:moveTo>
                  <a:lnTo>
                    <a:pt x="0" y="558447"/>
                  </a:lnTo>
                </a:path>
                <a:path w="234950" h="5177155">
                  <a:moveTo>
                    <a:pt x="0" y="527732"/>
                  </a:moveTo>
                  <a:lnTo>
                    <a:pt x="0" y="494225"/>
                  </a:lnTo>
                </a:path>
                <a:path w="234950" h="5177155">
                  <a:moveTo>
                    <a:pt x="0" y="463511"/>
                  </a:moveTo>
                  <a:lnTo>
                    <a:pt x="0" y="432796"/>
                  </a:lnTo>
                </a:path>
                <a:path w="234950" h="5177155">
                  <a:moveTo>
                    <a:pt x="0" y="402081"/>
                  </a:moveTo>
                  <a:lnTo>
                    <a:pt x="0" y="371367"/>
                  </a:lnTo>
                </a:path>
                <a:path w="234950" h="5177155">
                  <a:moveTo>
                    <a:pt x="0" y="340652"/>
                  </a:moveTo>
                  <a:lnTo>
                    <a:pt x="0" y="309938"/>
                  </a:lnTo>
                </a:path>
                <a:path w="234950" h="5177155">
                  <a:moveTo>
                    <a:pt x="0" y="279223"/>
                  </a:moveTo>
                  <a:lnTo>
                    <a:pt x="0" y="248509"/>
                  </a:lnTo>
                </a:path>
                <a:path w="234950" h="5177155">
                  <a:moveTo>
                    <a:pt x="0" y="215002"/>
                  </a:moveTo>
                  <a:lnTo>
                    <a:pt x="0" y="184287"/>
                  </a:lnTo>
                </a:path>
                <a:path w="234950" h="5177155">
                  <a:moveTo>
                    <a:pt x="0" y="153572"/>
                  </a:moveTo>
                  <a:lnTo>
                    <a:pt x="0" y="122858"/>
                  </a:lnTo>
                </a:path>
                <a:path w="234950" h="5177155">
                  <a:moveTo>
                    <a:pt x="0" y="3319968"/>
                  </a:moveTo>
                  <a:lnTo>
                    <a:pt x="0" y="3289254"/>
                  </a:lnTo>
                </a:path>
                <a:path w="234950" h="5177155">
                  <a:moveTo>
                    <a:pt x="0" y="3255747"/>
                  </a:moveTo>
                  <a:lnTo>
                    <a:pt x="0" y="3225032"/>
                  </a:lnTo>
                </a:path>
                <a:path w="234950" h="5177155">
                  <a:moveTo>
                    <a:pt x="0" y="3194318"/>
                  </a:moveTo>
                  <a:lnTo>
                    <a:pt x="0" y="3163603"/>
                  </a:lnTo>
                </a:path>
                <a:path w="234950" h="5177155">
                  <a:moveTo>
                    <a:pt x="0" y="3132888"/>
                  </a:moveTo>
                  <a:lnTo>
                    <a:pt x="0" y="3102174"/>
                  </a:lnTo>
                </a:path>
                <a:path w="234950" h="5177155">
                  <a:moveTo>
                    <a:pt x="0" y="3071459"/>
                  </a:moveTo>
                  <a:lnTo>
                    <a:pt x="0" y="3040745"/>
                  </a:lnTo>
                </a:path>
                <a:path w="234950" h="5177155">
                  <a:moveTo>
                    <a:pt x="0" y="3010030"/>
                  </a:moveTo>
                  <a:lnTo>
                    <a:pt x="0" y="2976523"/>
                  </a:lnTo>
                </a:path>
                <a:path w="234950" h="5177155">
                  <a:moveTo>
                    <a:pt x="0" y="2945809"/>
                  </a:moveTo>
                  <a:lnTo>
                    <a:pt x="0" y="2915094"/>
                  </a:lnTo>
                </a:path>
                <a:path w="234950" h="5177155">
                  <a:moveTo>
                    <a:pt x="0" y="2884379"/>
                  </a:moveTo>
                  <a:lnTo>
                    <a:pt x="0" y="2853665"/>
                  </a:lnTo>
                </a:path>
                <a:path w="234950" h="5177155">
                  <a:moveTo>
                    <a:pt x="0" y="2822950"/>
                  </a:moveTo>
                  <a:lnTo>
                    <a:pt x="0" y="2792236"/>
                  </a:lnTo>
                </a:path>
                <a:path w="234950" h="5177155">
                  <a:moveTo>
                    <a:pt x="0" y="2761521"/>
                  </a:moveTo>
                  <a:lnTo>
                    <a:pt x="0" y="2730806"/>
                  </a:lnTo>
                </a:path>
                <a:path w="234950" h="5177155">
                  <a:moveTo>
                    <a:pt x="0" y="2697300"/>
                  </a:moveTo>
                  <a:lnTo>
                    <a:pt x="0" y="2666585"/>
                  </a:lnTo>
                </a:path>
                <a:path w="234950" h="5177155">
                  <a:moveTo>
                    <a:pt x="0" y="2635870"/>
                  </a:moveTo>
                  <a:lnTo>
                    <a:pt x="0" y="2605156"/>
                  </a:lnTo>
                </a:path>
                <a:path w="234950" h="5177155">
                  <a:moveTo>
                    <a:pt x="0" y="2574441"/>
                  </a:moveTo>
                  <a:lnTo>
                    <a:pt x="0" y="2543727"/>
                  </a:lnTo>
                </a:path>
                <a:path w="234950" h="5177155">
                  <a:moveTo>
                    <a:pt x="0" y="2513012"/>
                  </a:moveTo>
                  <a:lnTo>
                    <a:pt x="0" y="2482297"/>
                  </a:lnTo>
                </a:path>
                <a:path w="234950" h="5177155">
                  <a:moveTo>
                    <a:pt x="0" y="2451583"/>
                  </a:moveTo>
                  <a:lnTo>
                    <a:pt x="0" y="2418076"/>
                  </a:lnTo>
                </a:path>
                <a:path w="234950" h="5177155">
                  <a:moveTo>
                    <a:pt x="0" y="2387361"/>
                  </a:moveTo>
                  <a:lnTo>
                    <a:pt x="0" y="2356647"/>
                  </a:lnTo>
                </a:path>
                <a:path w="234950" h="5177155">
                  <a:moveTo>
                    <a:pt x="0" y="2325932"/>
                  </a:moveTo>
                  <a:lnTo>
                    <a:pt x="0" y="2295218"/>
                  </a:lnTo>
                </a:path>
                <a:path w="234950" h="5177155">
                  <a:moveTo>
                    <a:pt x="0" y="2264503"/>
                  </a:moveTo>
                  <a:lnTo>
                    <a:pt x="0" y="2233788"/>
                  </a:lnTo>
                </a:path>
                <a:path w="234950" h="5177155">
                  <a:moveTo>
                    <a:pt x="0" y="2203074"/>
                  </a:moveTo>
                  <a:lnTo>
                    <a:pt x="0" y="2172359"/>
                  </a:lnTo>
                </a:path>
                <a:path w="234950" h="5177155">
                  <a:moveTo>
                    <a:pt x="0" y="2138852"/>
                  </a:moveTo>
                  <a:lnTo>
                    <a:pt x="0" y="2108138"/>
                  </a:lnTo>
                </a:path>
                <a:path w="234950" h="5177155">
                  <a:moveTo>
                    <a:pt x="0" y="2077423"/>
                  </a:moveTo>
                  <a:lnTo>
                    <a:pt x="0" y="2046709"/>
                  </a:lnTo>
                </a:path>
                <a:path w="234950" h="5177155">
                  <a:moveTo>
                    <a:pt x="0" y="2015994"/>
                  </a:moveTo>
                  <a:lnTo>
                    <a:pt x="0" y="1985279"/>
                  </a:lnTo>
                </a:path>
                <a:path w="234950" h="5177155">
                  <a:moveTo>
                    <a:pt x="0" y="1954565"/>
                  </a:moveTo>
                  <a:lnTo>
                    <a:pt x="0" y="1923850"/>
                  </a:lnTo>
                </a:path>
                <a:path w="234950" h="5177155">
                  <a:moveTo>
                    <a:pt x="0" y="1893136"/>
                  </a:moveTo>
                  <a:lnTo>
                    <a:pt x="0" y="1884759"/>
                  </a:lnTo>
                </a:path>
                <a:path w="234950" h="5177155">
                  <a:moveTo>
                    <a:pt x="47468" y="5148883"/>
                  </a:moveTo>
                  <a:lnTo>
                    <a:pt x="47468" y="5118168"/>
                  </a:lnTo>
                </a:path>
                <a:path w="234950" h="5177155">
                  <a:moveTo>
                    <a:pt x="47468" y="5087454"/>
                  </a:moveTo>
                  <a:lnTo>
                    <a:pt x="47468" y="5056739"/>
                  </a:lnTo>
                </a:path>
                <a:path w="234950" h="5177155">
                  <a:moveTo>
                    <a:pt x="47468" y="5026024"/>
                  </a:moveTo>
                  <a:lnTo>
                    <a:pt x="47468" y="4995310"/>
                  </a:lnTo>
                </a:path>
                <a:path w="234950" h="5177155">
                  <a:moveTo>
                    <a:pt x="47468" y="4964595"/>
                  </a:moveTo>
                  <a:lnTo>
                    <a:pt x="47468" y="4931088"/>
                  </a:lnTo>
                </a:path>
                <a:path w="234950" h="5177155">
                  <a:moveTo>
                    <a:pt x="47468" y="4900374"/>
                  </a:moveTo>
                  <a:lnTo>
                    <a:pt x="47468" y="4869659"/>
                  </a:lnTo>
                </a:path>
                <a:path w="234950" h="5177155">
                  <a:moveTo>
                    <a:pt x="47468" y="4838945"/>
                  </a:moveTo>
                  <a:lnTo>
                    <a:pt x="47468" y="4827776"/>
                  </a:lnTo>
                </a:path>
                <a:path w="234950" h="5177155">
                  <a:moveTo>
                    <a:pt x="47468" y="1859629"/>
                  </a:moveTo>
                  <a:lnTo>
                    <a:pt x="47468" y="1828914"/>
                  </a:lnTo>
                </a:path>
                <a:path w="234950" h="5177155">
                  <a:moveTo>
                    <a:pt x="47468" y="1798200"/>
                  </a:moveTo>
                  <a:lnTo>
                    <a:pt x="47468" y="1767485"/>
                  </a:lnTo>
                </a:path>
                <a:path w="234950" h="5177155">
                  <a:moveTo>
                    <a:pt x="47468" y="1736770"/>
                  </a:moveTo>
                  <a:lnTo>
                    <a:pt x="47468" y="1706056"/>
                  </a:lnTo>
                </a:path>
                <a:path w="234950" h="5177155">
                  <a:moveTo>
                    <a:pt x="47468" y="1675341"/>
                  </a:moveTo>
                  <a:lnTo>
                    <a:pt x="47468" y="1644627"/>
                  </a:lnTo>
                </a:path>
                <a:path w="234950" h="5177155">
                  <a:moveTo>
                    <a:pt x="47468" y="1613912"/>
                  </a:moveTo>
                  <a:lnTo>
                    <a:pt x="47468" y="1580405"/>
                  </a:lnTo>
                </a:path>
                <a:path w="234950" h="5177155">
                  <a:moveTo>
                    <a:pt x="47468" y="1549690"/>
                  </a:moveTo>
                  <a:lnTo>
                    <a:pt x="47468" y="1518976"/>
                  </a:lnTo>
                </a:path>
                <a:path w="234950" h="5177155">
                  <a:moveTo>
                    <a:pt x="47468" y="1488261"/>
                  </a:moveTo>
                  <a:lnTo>
                    <a:pt x="47468" y="1457547"/>
                  </a:lnTo>
                </a:path>
                <a:path w="234950" h="5177155">
                  <a:moveTo>
                    <a:pt x="47468" y="1426832"/>
                  </a:moveTo>
                  <a:lnTo>
                    <a:pt x="47468" y="1396118"/>
                  </a:lnTo>
                </a:path>
                <a:path w="234950" h="5177155">
                  <a:moveTo>
                    <a:pt x="47468" y="1365403"/>
                  </a:moveTo>
                  <a:lnTo>
                    <a:pt x="47468" y="1331896"/>
                  </a:lnTo>
                </a:path>
                <a:path w="234950" h="5177155">
                  <a:moveTo>
                    <a:pt x="47468" y="1301181"/>
                  </a:moveTo>
                  <a:lnTo>
                    <a:pt x="47468" y="1270467"/>
                  </a:lnTo>
                </a:path>
                <a:path w="234950" h="5177155">
                  <a:moveTo>
                    <a:pt x="47468" y="1239752"/>
                  </a:moveTo>
                  <a:lnTo>
                    <a:pt x="47468" y="1209038"/>
                  </a:lnTo>
                </a:path>
                <a:path w="234950" h="5177155">
                  <a:moveTo>
                    <a:pt x="47468" y="1178323"/>
                  </a:moveTo>
                  <a:lnTo>
                    <a:pt x="47468" y="1147609"/>
                  </a:lnTo>
                </a:path>
                <a:path w="234950" h="5177155">
                  <a:moveTo>
                    <a:pt x="47468" y="1116894"/>
                  </a:moveTo>
                  <a:lnTo>
                    <a:pt x="47468" y="1086179"/>
                  </a:lnTo>
                </a:path>
                <a:path w="234950" h="5177155">
                  <a:moveTo>
                    <a:pt x="47468" y="1052672"/>
                  </a:moveTo>
                  <a:lnTo>
                    <a:pt x="47468" y="1021958"/>
                  </a:lnTo>
                </a:path>
                <a:path w="234950" h="5177155">
                  <a:moveTo>
                    <a:pt x="47468" y="991243"/>
                  </a:moveTo>
                  <a:lnTo>
                    <a:pt x="47468" y="960529"/>
                  </a:lnTo>
                </a:path>
                <a:path w="234950" h="5177155">
                  <a:moveTo>
                    <a:pt x="47468" y="929814"/>
                  </a:moveTo>
                  <a:lnTo>
                    <a:pt x="47468" y="899100"/>
                  </a:lnTo>
                </a:path>
                <a:path w="234950" h="5177155">
                  <a:moveTo>
                    <a:pt x="47468" y="868385"/>
                  </a:moveTo>
                  <a:lnTo>
                    <a:pt x="47468" y="837670"/>
                  </a:lnTo>
                </a:path>
                <a:path w="234950" h="5177155">
                  <a:moveTo>
                    <a:pt x="47468" y="806956"/>
                  </a:moveTo>
                  <a:lnTo>
                    <a:pt x="47468" y="773449"/>
                  </a:lnTo>
                </a:path>
                <a:path w="234950" h="5177155">
                  <a:moveTo>
                    <a:pt x="47468" y="742734"/>
                  </a:moveTo>
                  <a:lnTo>
                    <a:pt x="47468" y="712020"/>
                  </a:lnTo>
                </a:path>
                <a:path w="234950" h="5177155">
                  <a:moveTo>
                    <a:pt x="47468" y="681305"/>
                  </a:moveTo>
                  <a:lnTo>
                    <a:pt x="47468" y="650590"/>
                  </a:lnTo>
                </a:path>
                <a:path w="234950" h="5177155">
                  <a:moveTo>
                    <a:pt x="47468" y="619876"/>
                  </a:moveTo>
                  <a:lnTo>
                    <a:pt x="47468" y="589161"/>
                  </a:lnTo>
                </a:path>
                <a:path w="234950" h="5177155">
                  <a:moveTo>
                    <a:pt x="47468" y="558447"/>
                  </a:moveTo>
                  <a:lnTo>
                    <a:pt x="47468" y="527732"/>
                  </a:lnTo>
                </a:path>
                <a:path w="234950" h="5177155">
                  <a:moveTo>
                    <a:pt x="47468" y="494225"/>
                  </a:moveTo>
                  <a:lnTo>
                    <a:pt x="47468" y="463511"/>
                  </a:lnTo>
                </a:path>
                <a:path w="234950" h="5177155">
                  <a:moveTo>
                    <a:pt x="47468" y="432796"/>
                  </a:moveTo>
                  <a:lnTo>
                    <a:pt x="47468" y="402081"/>
                  </a:lnTo>
                </a:path>
                <a:path w="234950" h="5177155">
                  <a:moveTo>
                    <a:pt x="47468" y="4827776"/>
                  </a:moveTo>
                  <a:lnTo>
                    <a:pt x="47468" y="4808230"/>
                  </a:lnTo>
                </a:path>
                <a:path w="234950" h="5177155">
                  <a:moveTo>
                    <a:pt x="47468" y="4777515"/>
                  </a:moveTo>
                  <a:lnTo>
                    <a:pt x="47468" y="4746801"/>
                  </a:lnTo>
                </a:path>
                <a:path w="234950" h="5177155">
                  <a:moveTo>
                    <a:pt x="47468" y="4716086"/>
                  </a:moveTo>
                  <a:lnTo>
                    <a:pt x="47468" y="4685372"/>
                  </a:lnTo>
                </a:path>
                <a:path w="234950" h="5177155">
                  <a:moveTo>
                    <a:pt x="47468" y="4651865"/>
                  </a:moveTo>
                  <a:lnTo>
                    <a:pt x="47468" y="4621150"/>
                  </a:lnTo>
                </a:path>
                <a:path w="234950" h="5177155">
                  <a:moveTo>
                    <a:pt x="47468" y="4590436"/>
                  </a:moveTo>
                  <a:lnTo>
                    <a:pt x="47468" y="4559721"/>
                  </a:lnTo>
                </a:path>
                <a:path w="234950" h="5177155">
                  <a:moveTo>
                    <a:pt x="47468" y="4529006"/>
                  </a:moveTo>
                  <a:lnTo>
                    <a:pt x="47468" y="4498292"/>
                  </a:lnTo>
                </a:path>
                <a:path w="234950" h="5177155">
                  <a:moveTo>
                    <a:pt x="47468" y="4467577"/>
                  </a:moveTo>
                  <a:lnTo>
                    <a:pt x="47468" y="4436863"/>
                  </a:lnTo>
                </a:path>
                <a:path w="234950" h="5177155">
                  <a:moveTo>
                    <a:pt x="47468" y="4406148"/>
                  </a:moveTo>
                  <a:lnTo>
                    <a:pt x="47468" y="4372641"/>
                  </a:lnTo>
                </a:path>
                <a:path w="234950" h="5177155">
                  <a:moveTo>
                    <a:pt x="47468" y="4341927"/>
                  </a:moveTo>
                  <a:lnTo>
                    <a:pt x="47468" y="4311212"/>
                  </a:lnTo>
                </a:path>
                <a:path w="234950" h="5177155">
                  <a:moveTo>
                    <a:pt x="47468" y="4280497"/>
                  </a:moveTo>
                  <a:lnTo>
                    <a:pt x="47468" y="4249783"/>
                  </a:lnTo>
                </a:path>
                <a:path w="234950" h="5177155">
                  <a:moveTo>
                    <a:pt x="47468" y="4219068"/>
                  </a:moveTo>
                  <a:lnTo>
                    <a:pt x="47468" y="4188354"/>
                  </a:lnTo>
                </a:path>
                <a:path w="234950" h="5177155">
                  <a:moveTo>
                    <a:pt x="47468" y="4157639"/>
                  </a:moveTo>
                  <a:lnTo>
                    <a:pt x="47468" y="4126924"/>
                  </a:lnTo>
                </a:path>
                <a:path w="234950" h="5177155">
                  <a:moveTo>
                    <a:pt x="47468" y="4093418"/>
                  </a:moveTo>
                  <a:lnTo>
                    <a:pt x="47468" y="4062703"/>
                  </a:lnTo>
                </a:path>
                <a:path w="234950" h="5177155">
                  <a:moveTo>
                    <a:pt x="47468" y="4031988"/>
                  </a:moveTo>
                  <a:lnTo>
                    <a:pt x="47468" y="4001274"/>
                  </a:lnTo>
                </a:path>
                <a:path w="234950" h="5177155">
                  <a:moveTo>
                    <a:pt x="47468" y="3970559"/>
                  </a:moveTo>
                  <a:lnTo>
                    <a:pt x="47468" y="3939845"/>
                  </a:lnTo>
                </a:path>
                <a:path w="234950" h="5177155">
                  <a:moveTo>
                    <a:pt x="47468" y="3909130"/>
                  </a:moveTo>
                  <a:lnTo>
                    <a:pt x="47468" y="3878415"/>
                  </a:lnTo>
                </a:path>
                <a:path w="234950" h="5177155">
                  <a:moveTo>
                    <a:pt x="47468" y="3847701"/>
                  </a:moveTo>
                  <a:lnTo>
                    <a:pt x="47468" y="3814194"/>
                  </a:lnTo>
                </a:path>
                <a:path w="234950" h="5177155">
                  <a:moveTo>
                    <a:pt x="47468" y="3783479"/>
                  </a:moveTo>
                  <a:lnTo>
                    <a:pt x="47468" y="3752765"/>
                  </a:lnTo>
                </a:path>
                <a:path w="234950" h="5177155">
                  <a:moveTo>
                    <a:pt x="47468" y="3722050"/>
                  </a:moveTo>
                  <a:lnTo>
                    <a:pt x="47468" y="3691336"/>
                  </a:lnTo>
                </a:path>
                <a:path w="234950" h="5177155">
                  <a:moveTo>
                    <a:pt x="47468" y="3660621"/>
                  </a:moveTo>
                  <a:lnTo>
                    <a:pt x="47468" y="3629906"/>
                  </a:lnTo>
                </a:path>
                <a:path w="234950" h="5177155">
                  <a:moveTo>
                    <a:pt x="47468" y="3599192"/>
                  </a:moveTo>
                  <a:lnTo>
                    <a:pt x="47468" y="3568477"/>
                  </a:lnTo>
                </a:path>
                <a:path w="234950" h="5177155">
                  <a:moveTo>
                    <a:pt x="47468" y="3534970"/>
                  </a:moveTo>
                  <a:lnTo>
                    <a:pt x="47468" y="3504256"/>
                  </a:lnTo>
                </a:path>
                <a:path w="234950" h="5177155">
                  <a:moveTo>
                    <a:pt x="47468" y="3473541"/>
                  </a:moveTo>
                  <a:lnTo>
                    <a:pt x="47468" y="3442827"/>
                  </a:lnTo>
                </a:path>
                <a:path w="234950" h="5177155">
                  <a:moveTo>
                    <a:pt x="47468" y="3412112"/>
                  </a:moveTo>
                  <a:lnTo>
                    <a:pt x="47468" y="3381397"/>
                  </a:lnTo>
                </a:path>
                <a:path w="234950" h="5177155">
                  <a:moveTo>
                    <a:pt x="47468" y="3350683"/>
                  </a:moveTo>
                  <a:lnTo>
                    <a:pt x="47468" y="3328345"/>
                  </a:lnTo>
                  <a:lnTo>
                    <a:pt x="47468" y="3319968"/>
                  </a:lnTo>
                </a:path>
                <a:path w="234950" h="5177155">
                  <a:moveTo>
                    <a:pt x="47468" y="3289254"/>
                  </a:moveTo>
                  <a:lnTo>
                    <a:pt x="47468" y="3255747"/>
                  </a:lnTo>
                </a:path>
                <a:path w="234950" h="5177155">
                  <a:moveTo>
                    <a:pt x="47468" y="3225032"/>
                  </a:moveTo>
                  <a:lnTo>
                    <a:pt x="47468" y="3194318"/>
                  </a:lnTo>
                </a:path>
                <a:path w="234950" h="5177155">
                  <a:moveTo>
                    <a:pt x="47468" y="3163603"/>
                  </a:moveTo>
                  <a:lnTo>
                    <a:pt x="47468" y="3132888"/>
                  </a:lnTo>
                </a:path>
                <a:path w="234950" h="5177155">
                  <a:moveTo>
                    <a:pt x="47468" y="3102174"/>
                  </a:moveTo>
                  <a:lnTo>
                    <a:pt x="47468" y="3071459"/>
                  </a:lnTo>
                </a:path>
                <a:path w="234950" h="5177155">
                  <a:moveTo>
                    <a:pt x="47468" y="3040745"/>
                  </a:moveTo>
                  <a:lnTo>
                    <a:pt x="47468" y="3010030"/>
                  </a:lnTo>
                </a:path>
                <a:path w="234950" h="5177155">
                  <a:moveTo>
                    <a:pt x="47468" y="2976523"/>
                  </a:moveTo>
                  <a:lnTo>
                    <a:pt x="47468" y="2945809"/>
                  </a:lnTo>
                </a:path>
                <a:path w="234950" h="5177155">
                  <a:moveTo>
                    <a:pt x="47468" y="2915094"/>
                  </a:moveTo>
                  <a:lnTo>
                    <a:pt x="47468" y="2884379"/>
                  </a:lnTo>
                </a:path>
                <a:path w="234950" h="5177155">
                  <a:moveTo>
                    <a:pt x="47468" y="2853665"/>
                  </a:moveTo>
                  <a:lnTo>
                    <a:pt x="47468" y="2822950"/>
                  </a:lnTo>
                </a:path>
                <a:path w="234950" h="5177155">
                  <a:moveTo>
                    <a:pt x="47468" y="2792236"/>
                  </a:moveTo>
                  <a:lnTo>
                    <a:pt x="47468" y="2761521"/>
                  </a:lnTo>
                </a:path>
                <a:path w="234950" h="5177155">
                  <a:moveTo>
                    <a:pt x="47468" y="2730806"/>
                  </a:moveTo>
                  <a:lnTo>
                    <a:pt x="47468" y="2697300"/>
                  </a:lnTo>
                </a:path>
                <a:path w="234950" h="5177155">
                  <a:moveTo>
                    <a:pt x="47468" y="2666585"/>
                  </a:moveTo>
                  <a:lnTo>
                    <a:pt x="47468" y="2635870"/>
                  </a:lnTo>
                </a:path>
                <a:path w="234950" h="5177155">
                  <a:moveTo>
                    <a:pt x="47468" y="2605156"/>
                  </a:moveTo>
                  <a:lnTo>
                    <a:pt x="47468" y="2574441"/>
                  </a:lnTo>
                </a:path>
                <a:path w="234950" h="5177155">
                  <a:moveTo>
                    <a:pt x="47468" y="2543727"/>
                  </a:moveTo>
                  <a:lnTo>
                    <a:pt x="47468" y="2513012"/>
                  </a:lnTo>
                </a:path>
                <a:path w="234950" h="5177155">
                  <a:moveTo>
                    <a:pt x="47468" y="2482297"/>
                  </a:moveTo>
                  <a:lnTo>
                    <a:pt x="47468" y="2451583"/>
                  </a:lnTo>
                </a:path>
                <a:path w="234950" h="5177155">
                  <a:moveTo>
                    <a:pt x="47468" y="2418076"/>
                  </a:moveTo>
                  <a:lnTo>
                    <a:pt x="47468" y="2387361"/>
                  </a:lnTo>
                </a:path>
                <a:path w="234950" h="5177155">
                  <a:moveTo>
                    <a:pt x="47468" y="2356647"/>
                  </a:moveTo>
                  <a:lnTo>
                    <a:pt x="47468" y="2325932"/>
                  </a:lnTo>
                </a:path>
                <a:path w="234950" h="5177155">
                  <a:moveTo>
                    <a:pt x="47468" y="2295218"/>
                  </a:moveTo>
                  <a:lnTo>
                    <a:pt x="47468" y="2264503"/>
                  </a:lnTo>
                </a:path>
                <a:path w="234950" h="5177155">
                  <a:moveTo>
                    <a:pt x="47468" y="2233788"/>
                  </a:moveTo>
                  <a:lnTo>
                    <a:pt x="47468" y="2203074"/>
                  </a:lnTo>
                </a:path>
                <a:path w="234950" h="5177155">
                  <a:moveTo>
                    <a:pt x="47468" y="2172359"/>
                  </a:moveTo>
                  <a:lnTo>
                    <a:pt x="47468" y="2138852"/>
                  </a:lnTo>
                </a:path>
                <a:path w="234950" h="5177155">
                  <a:moveTo>
                    <a:pt x="47468" y="2108138"/>
                  </a:moveTo>
                  <a:lnTo>
                    <a:pt x="47468" y="2077423"/>
                  </a:lnTo>
                </a:path>
                <a:path w="234950" h="5177155">
                  <a:moveTo>
                    <a:pt x="47468" y="2046709"/>
                  </a:moveTo>
                  <a:lnTo>
                    <a:pt x="47468" y="2015994"/>
                  </a:lnTo>
                </a:path>
                <a:path w="234950" h="5177155">
                  <a:moveTo>
                    <a:pt x="47468" y="1985279"/>
                  </a:moveTo>
                  <a:lnTo>
                    <a:pt x="47468" y="1954565"/>
                  </a:lnTo>
                </a:path>
                <a:path w="234950" h="5177155">
                  <a:moveTo>
                    <a:pt x="47468" y="1923850"/>
                  </a:moveTo>
                  <a:lnTo>
                    <a:pt x="47468" y="1893136"/>
                  </a:lnTo>
                </a:path>
                <a:path w="234950" h="5177155">
                  <a:moveTo>
                    <a:pt x="94936" y="5176805"/>
                  </a:moveTo>
                  <a:lnTo>
                    <a:pt x="94936" y="5148883"/>
                  </a:lnTo>
                </a:path>
                <a:path w="234950" h="5177155">
                  <a:moveTo>
                    <a:pt x="94936" y="5118168"/>
                  </a:moveTo>
                  <a:lnTo>
                    <a:pt x="94936" y="5087454"/>
                  </a:lnTo>
                </a:path>
                <a:path w="234950" h="5177155">
                  <a:moveTo>
                    <a:pt x="94936" y="5056739"/>
                  </a:moveTo>
                  <a:lnTo>
                    <a:pt x="94936" y="5026024"/>
                  </a:lnTo>
                </a:path>
                <a:path w="234950" h="5177155">
                  <a:moveTo>
                    <a:pt x="94936" y="4995310"/>
                  </a:moveTo>
                  <a:lnTo>
                    <a:pt x="94936" y="4964595"/>
                  </a:lnTo>
                </a:path>
                <a:path w="234950" h="5177155">
                  <a:moveTo>
                    <a:pt x="94936" y="4931088"/>
                  </a:moveTo>
                  <a:lnTo>
                    <a:pt x="94936" y="4900374"/>
                  </a:lnTo>
                </a:path>
                <a:path w="234950" h="5177155">
                  <a:moveTo>
                    <a:pt x="94936" y="4869659"/>
                  </a:moveTo>
                  <a:lnTo>
                    <a:pt x="94936" y="4838945"/>
                  </a:lnTo>
                </a:path>
                <a:path w="234950" h="5177155">
                  <a:moveTo>
                    <a:pt x="94936" y="4808230"/>
                  </a:moveTo>
                  <a:lnTo>
                    <a:pt x="94936" y="4777515"/>
                  </a:lnTo>
                </a:path>
                <a:path w="234950" h="5177155">
                  <a:moveTo>
                    <a:pt x="94936" y="4746801"/>
                  </a:moveTo>
                  <a:lnTo>
                    <a:pt x="94936" y="4716086"/>
                  </a:lnTo>
                </a:path>
                <a:path w="234950" h="5177155">
                  <a:moveTo>
                    <a:pt x="94936" y="4685372"/>
                  </a:moveTo>
                  <a:lnTo>
                    <a:pt x="94936" y="4651865"/>
                  </a:lnTo>
                </a:path>
                <a:path w="234950" h="5177155">
                  <a:moveTo>
                    <a:pt x="94936" y="4621150"/>
                  </a:moveTo>
                  <a:lnTo>
                    <a:pt x="94936" y="4590436"/>
                  </a:lnTo>
                </a:path>
                <a:path w="234950" h="5177155">
                  <a:moveTo>
                    <a:pt x="94936" y="4559721"/>
                  </a:moveTo>
                  <a:lnTo>
                    <a:pt x="94936" y="4529006"/>
                  </a:lnTo>
                </a:path>
                <a:path w="234950" h="5177155">
                  <a:moveTo>
                    <a:pt x="94936" y="4498292"/>
                  </a:moveTo>
                  <a:lnTo>
                    <a:pt x="94936" y="4467577"/>
                  </a:lnTo>
                </a:path>
                <a:path w="234950" h="5177155">
                  <a:moveTo>
                    <a:pt x="94936" y="4436863"/>
                  </a:moveTo>
                  <a:lnTo>
                    <a:pt x="94936" y="4406148"/>
                  </a:lnTo>
                </a:path>
                <a:path w="234950" h="5177155">
                  <a:moveTo>
                    <a:pt x="94936" y="4372641"/>
                  </a:moveTo>
                  <a:lnTo>
                    <a:pt x="94936" y="4341927"/>
                  </a:lnTo>
                </a:path>
                <a:path w="234950" h="5177155">
                  <a:moveTo>
                    <a:pt x="94936" y="4311212"/>
                  </a:moveTo>
                  <a:lnTo>
                    <a:pt x="94936" y="4280497"/>
                  </a:lnTo>
                </a:path>
                <a:path w="234950" h="5177155">
                  <a:moveTo>
                    <a:pt x="94936" y="4249783"/>
                  </a:moveTo>
                  <a:lnTo>
                    <a:pt x="94936" y="4219068"/>
                  </a:lnTo>
                </a:path>
                <a:path w="234950" h="5177155">
                  <a:moveTo>
                    <a:pt x="94936" y="4188354"/>
                  </a:moveTo>
                  <a:lnTo>
                    <a:pt x="94936" y="4157639"/>
                  </a:lnTo>
                </a:path>
                <a:path w="234950" h="5177155">
                  <a:moveTo>
                    <a:pt x="94936" y="4126924"/>
                  </a:moveTo>
                  <a:lnTo>
                    <a:pt x="94936" y="4093418"/>
                  </a:lnTo>
                </a:path>
                <a:path w="234950" h="5177155">
                  <a:moveTo>
                    <a:pt x="94936" y="4062703"/>
                  </a:moveTo>
                  <a:lnTo>
                    <a:pt x="94936" y="4031988"/>
                  </a:lnTo>
                </a:path>
                <a:path w="234950" h="5177155">
                  <a:moveTo>
                    <a:pt x="94936" y="4001274"/>
                  </a:moveTo>
                  <a:lnTo>
                    <a:pt x="94936" y="3970559"/>
                  </a:lnTo>
                </a:path>
                <a:path w="234950" h="5177155">
                  <a:moveTo>
                    <a:pt x="94936" y="3939845"/>
                  </a:moveTo>
                  <a:lnTo>
                    <a:pt x="94936" y="3909130"/>
                  </a:lnTo>
                </a:path>
                <a:path w="234950" h="5177155">
                  <a:moveTo>
                    <a:pt x="94936" y="3878415"/>
                  </a:moveTo>
                  <a:lnTo>
                    <a:pt x="94936" y="3847701"/>
                  </a:lnTo>
                </a:path>
                <a:path w="234950" h="5177155">
                  <a:moveTo>
                    <a:pt x="94936" y="3814194"/>
                  </a:moveTo>
                  <a:lnTo>
                    <a:pt x="94936" y="3783479"/>
                  </a:lnTo>
                </a:path>
                <a:path w="234950" h="5177155">
                  <a:moveTo>
                    <a:pt x="94936" y="3752765"/>
                  </a:moveTo>
                  <a:lnTo>
                    <a:pt x="94936" y="3722050"/>
                  </a:lnTo>
                </a:path>
                <a:path w="234950" h="5177155">
                  <a:moveTo>
                    <a:pt x="94936" y="3691336"/>
                  </a:moveTo>
                  <a:lnTo>
                    <a:pt x="94936" y="3660621"/>
                  </a:lnTo>
                </a:path>
                <a:path w="234950" h="5177155">
                  <a:moveTo>
                    <a:pt x="94936" y="3629906"/>
                  </a:moveTo>
                  <a:lnTo>
                    <a:pt x="94936" y="3599192"/>
                  </a:lnTo>
                </a:path>
                <a:path w="234950" h="5177155">
                  <a:moveTo>
                    <a:pt x="94936" y="3568477"/>
                  </a:moveTo>
                  <a:lnTo>
                    <a:pt x="94936" y="3534970"/>
                  </a:lnTo>
                </a:path>
                <a:path w="234950" h="5177155">
                  <a:moveTo>
                    <a:pt x="94936" y="3504256"/>
                  </a:moveTo>
                  <a:lnTo>
                    <a:pt x="94936" y="3473541"/>
                  </a:lnTo>
                </a:path>
                <a:path w="234950" h="5177155">
                  <a:moveTo>
                    <a:pt x="94936" y="3442827"/>
                  </a:moveTo>
                  <a:lnTo>
                    <a:pt x="94936" y="3412112"/>
                  </a:lnTo>
                </a:path>
                <a:path w="234950" h="5177155">
                  <a:moveTo>
                    <a:pt x="94936" y="3381397"/>
                  </a:moveTo>
                  <a:lnTo>
                    <a:pt x="94936" y="3350683"/>
                  </a:lnTo>
                </a:path>
                <a:path w="234950" h="5177155">
                  <a:moveTo>
                    <a:pt x="94936" y="3319968"/>
                  </a:moveTo>
                  <a:lnTo>
                    <a:pt x="94936" y="3289254"/>
                  </a:lnTo>
                </a:path>
                <a:path w="234950" h="5177155">
                  <a:moveTo>
                    <a:pt x="94936" y="3255747"/>
                  </a:moveTo>
                  <a:lnTo>
                    <a:pt x="94936" y="3225032"/>
                  </a:lnTo>
                </a:path>
                <a:path w="234950" h="5177155">
                  <a:moveTo>
                    <a:pt x="94936" y="3194318"/>
                  </a:moveTo>
                  <a:lnTo>
                    <a:pt x="94936" y="3163603"/>
                  </a:lnTo>
                </a:path>
                <a:path w="234950" h="5177155">
                  <a:moveTo>
                    <a:pt x="94936" y="3132888"/>
                  </a:moveTo>
                  <a:lnTo>
                    <a:pt x="94936" y="3102174"/>
                  </a:lnTo>
                </a:path>
                <a:path w="234950" h="5177155">
                  <a:moveTo>
                    <a:pt x="94936" y="3071459"/>
                  </a:moveTo>
                  <a:lnTo>
                    <a:pt x="94936" y="3040745"/>
                  </a:lnTo>
                </a:path>
                <a:path w="234950" h="5177155">
                  <a:moveTo>
                    <a:pt x="94936" y="3010030"/>
                  </a:moveTo>
                  <a:lnTo>
                    <a:pt x="94936" y="2976523"/>
                  </a:lnTo>
                </a:path>
                <a:path w="234950" h="5177155">
                  <a:moveTo>
                    <a:pt x="94936" y="2945809"/>
                  </a:moveTo>
                  <a:lnTo>
                    <a:pt x="94936" y="2915094"/>
                  </a:lnTo>
                </a:path>
                <a:path w="234950" h="5177155">
                  <a:moveTo>
                    <a:pt x="94936" y="2884379"/>
                  </a:moveTo>
                  <a:lnTo>
                    <a:pt x="94936" y="2853665"/>
                  </a:lnTo>
                </a:path>
                <a:path w="234950" h="5177155">
                  <a:moveTo>
                    <a:pt x="94936" y="2822950"/>
                  </a:moveTo>
                  <a:lnTo>
                    <a:pt x="94936" y="2792236"/>
                  </a:lnTo>
                </a:path>
                <a:path w="234950" h="5177155">
                  <a:moveTo>
                    <a:pt x="94936" y="2761521"/>
                  </a:moveTo>
                  <a:lnTo>
                    <a:pt x="94936" y="2730806"/>
                  </a:lnTo>
                </a:path>
                <a:path w="234950" h="5177155">
                  <a:moveTo>
                    <a:pt x="94936" y="2697300"/>
                  </a:moveTo>
                  <a:lnTo>
                    <a:pt x="94936" y="2666585"/>
                  </a:lnTo>
                </a:path>
                <a:path w="234950" h="5177155">
                  <a:moveTo>
                    <a:pt x="94936" y="2635870"/>
                  </a:moveTo>
                  <a:lnTo>
                    <a:pt x="94936" y="2605156"/>
                  </a:lnTo>
                </a:path>
                <a:path w="234950" h="5177155">
                  <a:moveTo>
                    <a:pt x="94936" y="2574441"/>
                  </a:moveTo>
                  <a:lnTo>
                    <a:pt x="94936" y="2543727"/>
                  </a:lnTo>
                </a:path>
                <a:path w="234950" h="5177155">
                  <a:moveTo>
                    <a:pt x="94936" y="2513012"/>
                  </a:moveTo>
                  <a:lnTo>
                    <a:pt x="94936" y="2482297"/>
                  </a:lnTo>
                </a:path>
                <a:path w="234950" h="5177155">
                  <a:moveTo>
                    <a:pt x="94936" y="2451583"/>
                  </a:moveTo>
                  <a:lnTo>
                    <a:pt x="94936" y="2418076"/>
                  </a:lnTo>
                </a:path>
                <a:path w="234950" h="5177155">
                  <a:moveTo>
                    <a:pt x="94936" y="2387361"/>
                  </a:moveTo>
                  <a:lnTo>
                    <a:pt x="94936" y="2356647"/>
                  </a:lnTo>
                </a:path>
                <a:path w="234950" h="5177155">
                  <a:moveTo>
                    <a:pt x="94936" y="2325932"/>
                  </a:moveTo>
                  <a:lnTo>
                    <a:pt x="94936" y="2295218"/>
                  </a:lnTo>
                </a:path>
                <a:path w="234950" h="5177155">
                  <a:moveTo>
                    <a:pt x="94936" y="2264503"/>
                  </a:moveTo>
                  <a:lnTo>
                    <a:pt x="94936" y="2233788"/>
                  </a:lnTo>
                </a:path>
                <a:path w="234950" h="5177155">
                  <a:moveTo>
                    <a:pt x="94936" y="2203074"/>
                  </a:moveTo>
                  <a:lnTo>
                    <a:pt x="94936" y="2172359"/>
                  </a:lnTo>
                </a:path>
                <a:path w="234950" h="5177155">
                  <a:moveTo>
                    <a:pt x="94936" y="2138852"/>
                  </a:moveTo>
                  <a:lnTo>
                    <a:pt x="94936" y="2108138"/>
                  </a:lnTo>
                </a:path>
                <a:path w="234950" h="5177155">
                  <a:moveTo>
                    <a:pt x="94936" y="2077423"/>
                  </a:moveTo>
                  <a:lnTo>
                    <a:pt x="94936" y="2046709"/>
                  </a:lnTo>
                </a:path>
                <a:path w="234950" h="5177155">
                  <a:moveTo>
                    <a:pt x="94936" y="2015994"/>
                  </a:moveTo>
                  <a:lnTo>
                    <a:pt x="94936" y="1985279"/>
                  </a:lnTo>
                </a:path>
                <a:path w="234950" h="5177155">
                  <a:moveTo>
                    <a:pt x="94936" y="1954565"/>
                  </a:moveTo>
                  <a:lnTo>
                    <a:pt x="94936" y="1923850"/>
                  </a:lnTo>
                </a:path>
                <a:path w="234950" h="5177155">
                  <a:moveTo>
                    <a:pt x="94936" y="1893136"/>
                  </a:moveTo>
                  <a:lnTo>
                    <a:pt x="94936" y="1884759"/>
                  </a:lnTo>
                  <a:lnTo>
                    <a:pt x="94936" y="1859629"/>
                  </a:lnTo>
                </a:path>
                <a:path w="234950" h="5177155">
                  <a:moveTo>
                    <a:pt x="94936" y="1828914"/>
                  </a:moveTo>
                  <a:lnTo>
                    <a:pt x="94936" y="1798200"/>
                  </a:lnTo>
                </a:path>
                <a:path w="234950" h="5177155">
                  <a:moveTo>
                    <a:pt x="94936" y="1767485"/>
                  </a:moveTo>
                  <a:lnTo>
                    <a:pt x="94936" y="1736770"/>
                  </a:lnTo>
                </a:path>
                <a:path w="234950" h="5177155">
                  <a:moveTo>
                    <a:pt x="94936" y="1706056"/>
                  </a:moveTo>
                  <a:lnTo>
                    <a:pt x="94936" y="1675341"/>
                  </a:lnTo>
                </a:path>
                <a:path w="234950" h="5177155">
                  <a:moveTo>
                    <a:pt x="94936" y="1644627"/>
                  </a:moveTo>
                  <a:lnTo>
                    <a:pt x="94936" y="1613912"/>
                  </a:lnTo>
                </a:path>
                <a:path w="234950" h="5177155">
                  <a:moveTo>
                    <a:pt x="94936" y="1580405"/>
                  </a:moveTo>
                  <a:lnTo>
                    <a:pt x="94936" y="1549690"/>
                  </a:lnTo>
                </a:path>
                <a:path w="234950" h="5177155">
                  <a:moveTo>
                    <a:pt x="94936" y="1518976"/>
                  </a:moveTo>
                  <a:lnTo>
                    <a:pt x="94936" y="1488261"/>
                  </a:lnTo>
                </a:path>
                <a:path w="234950" h="5177155">
                  <a:moveTo>
                    <a:pt x="94936" y="1457547"/>
                  </a:moveTo>
                  <a:lnTo>
                    <a:pt x="94936" y="1426832"/>
                  </a:lnTo>
                </a:path>
                <a:path w="234950" h="5177155">
                  <a:moveTo>
                    <a:pt x="94936" y="1396118"/>
                  </a:moveTo>
                  <a:lnTo>
                    <a:pt x="94936" y="1365403"/>
                  </a:lnTo>
                </a:path>
                <a:path w="234950" h="5177155">
                  <a:moveTo>
                    <a:pt x="94936" y="1331896"/>
                  </a:moveTo>
                  <a:lnTo>
                    <a:pt x="94936" y="1301181"/>
                  </a:lnTo>
                </a:path>
                <a:path w="234950" h="5177155">
                  <a:moveTo>
                    <a:pt x="94936" y="1270467"/>
                  </a:moveTo>
                  <a:lnTo>
                    <a:pt x="94936" y="1239752"/>
                  </a:lnTo>
                </a:path>
                <a:path w="234950" h="5177155">
                  <a:moveTo>
                    <a:pt x="94936" y="1209038"/>
                  </a:moveTo>
                  <a:lnTo>
                    <a:pt x="94936" y="1178323"/>
                  </a:lnTo>
                </a:path>
                <a:path w="234950" h="5177155">
                  <a:moveTo>
                    <a:pt x="94936" y="1147609"/>
                  </a:moveTo>
                  <a:lnTo>
                    <a:pt x="94936" y="1116894"/>
                  </a:lnTo>
                </a:path>
                <a:path w="234950" h="5177155">
                  <a:moveTo>
                    <a:pt x="94936" y="1086179"/>
                  </a:moveTo>
                  <a:lnTo>
                    <a:pt x="94936" y="1052672"/>
                  </a:lnTo>
                </a:path>
                <a:path w="234950" h="5177155">
                  <a:moveTo>
                    <a:pt x="94936" y="1021958"/>
                  </a:moveTo>
                  <a:lnTo>
                    <a:pt x="94936" y="991243"/>
                  </a:lnTo>
                </a:path>
                <a:path w="234950" h="5177155">
                  <a:moveTo>
                    <a:pt x="94936" y="960529"/>
                  </a:moveTo>
                  <a:lnTo>
                    <a:pt x="94936" y="929814"/>
                  </a:lnTo>
                </a:path>
                <a:path w="234950" h="5177155">
                  <a:moveTo>
                    <a:pt x="94936" y="899100"/>
                  </a:moveTo>
                  <a:lnTo>
                    <a:pt x="94936" y="868385"/>
                  </a:lnTo>
                </a:path>
                <a:path w="234950" h="5177155">
                  <a:moveTo>
                    <a:pt x="94936" y="837670"/>
                  </a:moveTo>
                  <a:lnTo>
                    <a:pt x="94936" y="806956"/>
                  </a:lnTo>
                </a:path>
                <a:path w="234950" h="5177155">
                  <a:moveTo>
                    <a:pt x="94936" y="773449"/>
                  </a:moveTo>
                  <a:lnTo>
                    <a:pt x="94936" y="742734"/>
                  </a:lnTo>
                </a:path>
                <a:path w="234950" h="5177155">
                  <a:moveTo>
                    <a:pt x="94936" y="712020"/>
                  </a:moveTo>
                  <a:lnTo>
                    <a:pt x="94936" y="681305"/>
                  </a:lnTo>
                </a:path>
                <a:path w="234950" h="5177155">
                  <a:moveTo>
                    <a:pt x="94936" y="650590"/>
                  </a:moveTo>
                  <a:lnTo>
                    <a:pt x="94936" y="619876"/>
                  </a:lnTo>
                </a:path>
                <a:path w="234950" h="5177155">
                  <a:moveTo>
                    <a:pt x="94936" y="589161"/>
                  </a:moveTo>
                  <a:lnTo>
                    <a:pt x="94936" y="558447"/>
                  </a:lnTo>
                </a:path>
                <a:path w="234950" h="5177155">
                  <a:moveTo>
                    <a:pt x="94936" y="527732"/>
                  </a:moveTo>
                  <a:lnTo>
                    <a:pt x="94936" y="494225"/>
                  </a:lnTo>
                </a:path>
                <a:path w="234950" h="5177155">
                  <a:moveTo>
                    <a:pt x="94936" y="463511"/>
                  </a:moveTo>
                  <a:lnTo>
                    <a:pt x="94936" y="432796"/>
                  </a:lnTo>
                </a:path>
                <a:path w="234950" h="5177155">
                  <a:moveTo>
                    <a:pt x="94936" y="402081"/>
                  </a:moveTo>
                  <a:lnTo>
                    <a:pt x="94936" y="385328"/>
                  </a:lnTo>
                </a:path>
                <a:path w="234950" h="5177155">
                  <a:moveTo>
                    <a:pt x="139611" y="5148883"/>
                  </a:moveTo>
                  <a:lnTo>
                    <a:pt x="139611" y="5118168"/>
                  </a:lnTo>
                </a:path>
                <a:path w="234950" h="5177155">
                  <a:moveTo>
                    <a:pt x="139611" y="5087454"/>
                  </a:moveTo>
                  <a:lnTo>
                    <a:pt x="139611" y="5056739"/>
                  </a:lnTo>
                </a:path>
                <a:path w="234950" h="5177155">
                  <a:moveTo>
                    <a:pt x="139611" y="5026024"/>
                  </a:moveTo>
                  <a:lnTo>
                    <a:pt x="139611" y="4995310"/>
                  </a:lnTo>
                </a:path>
                <a:path w="234950" h="5177155">
                  <a:moveTo>
                    <a:pt x="139611" y="4964595"/>
                  </a:moveTo>
                  <a:lnTo>
                    <a:pt x="139611" y="4931088"/>
                  </a:lnTo>
                </a:path>
                <a:path w="234950" h="5177155">
                  <a:moveTo>
                    <a:pt x="139611" y="4900374"/>
                  </a:moveTo>
                  <a:lnTo>
                    <a:pt x="139611" y="4869659"/>
                  </a:lnTo>
                </a:path>
                <a:path w="234950" h="5177155">
                  <a:moveTo>
                    <a:pt x="139611" y="4838945"/>
                  </a:moveTo>
                  <a:lnTo>
                    <a:pt x="139611" y="4827776"/>
                  </a:lnTo>
                </a:path>
                <a:path w="234950" h="5177155">
                  <a:moveTo>
                    <a:pt x="139611" y="4827776"/>
                  </a:moveTo>
                  <a:lnTo>
                    <a:pt x="139611" y="4808230"/>
                  </a:lnTo>
                </a:path>
                <a:path w="234950" h="5177155">
                  <a:moveTo>
                    <a:pt x="139611" y="4777515"/>
                  </a:moveTo>
                  <a:lnTo>
                    <a:pt x="139611" y="4746801"/>
                  </a:lnTo>
                </a:path>
                <a:path w="234950" h="5177155">
                  <a:moveTo>
                    <a:pt x="139611" y="4716086"/>
                  </a:moveTo>
                  <a:lnTo>
                    <a:pt x="139611" y="4685372"/>
                  </a:lnTo>
                </a:path>
                <a:path w="234950" h="5177155">
                  <a:moveTo>
                    <a:pt x="139611" y="4651865"/>
                  </a:moveTo>
                  <a:lnTo>
                    <a:pt x="139611" y="4621150"/>
                  </a:lnTo>
                </a:path>
                <a:path w="234950" h="5177155">
                  <a:moveTo>
                    <a:pt x="139611" y="4590436"/>
                  </a:moveTo>
                  <a:lnTo>
                    <a:pt x="139611" y="4559721"/>
                  </a:lnTo>
                </a:path>
                <a:path w="234950" h="5177155">
                  <a:moveTo>
                    <a:pt x="139611" y="4529006"/>
                  </a:moveTo>
                  <a:lnTo>
                    <a:pt x="139611" y="4498292"/>
                  </a:lnTo>
                </a:path>
                <a:path w="234950" h="5177155">
                  <a:moveTo>
                    <a:pt x="139611" y="4467577"/>
                  </a:moveTo>
                  <a:lnTo>
                    <a:pt x="139611" y="4436863"/>
                  </a:lnTo>
                </a:path>
                <a:path w="234950" h="5177155">
                  <a:moveTo>
                    <a:pt x="139611" y="4406148"/>
                  </a:moveTo>
                  <a:lnTo>
                    <a:pt x="139611" y="4372641"/>
                  </a:lnTo>
                </a:path>
                <a:path w="234950" h="5177155">
                  <a:moveTo>
                    <a:pt x="139611" y="4341927"/>
                  </a:moveTo>
                  <a:lnTo>
                    <a:pt x="139611" y="4311212"/>
                  </a:lnTo>
                </a:path>
                <a:path w="234950" h="5177155">
                  <a:moveTo>
                    <a:pt x="139611" y="4280497"/>
                  </a:moveTo>
                  <a:lnTo>
                    <a:pt x="139611" y="4249783"/>
                  </a:lnTo>
                </a:path>
                <a:path w="234950" h="5177155">
                  <a:moveTo>
                    <a:pt x="139611" y="4219068"/>
                  </a:moveTo>
                  <a:lnTo>
                    <a:pt x="139611" y="4188354"/>
                  </a:lnTo>
                </a:path>
                <a:path w="234950" h="5177155">
                  <a:moveTo>
                    <a:pt x="139611" y="4157639"/>
                  </a:moveTo>
                  <a:lnTo>
                    <a:pt x="139611" y="4126924"/>
                  </a:lnTo>
                </a:path>
                <a:path w="234950" h="5177155">
                  <a:moveTo>
                    <a:pt x="139611" y="4093418"/>
                  </a:moveTo>
                  <a:lnTo>
                    <a:pt x="139611" y="4062703"/>
                  </a:lnTo>
                </a:path>
                <a:path w="234950" h="5177155">
                  <a:moveTo>
                    <a:pt x="139611" y="4031988"/>
                  </a:moveTo>
                  <a:lnTo>
                    <a:pt x="139611" y="4001274"/>
                  </a:lnTo>
                </a:path>
                <a:path w="234950" h="5177155">
                  <a:moveTo>
                    <a:pt x="139611" y="3970559"/>
                  </a:moveTo>
                  <a:lnTo>
                    <a:pt x="139611" y="3939845"/>
                  </a:lnTo>
                </a:path>
                <a:path w="234950" h="5177155">
                  <a:moveTo>
                    <a:pt x="139611" y="3909130"/>
                  </a:moveTo>
                  <a:lnTo>
                    <a:pt x="139611" y="3878415"/>
                  </a:lnTo>
                </a:path>
                <a:path w="234950" h="5177155">
                  <a:moveTo>
                    <a:pt x="139611" y="3847701"/>
                  </a:moveTo>
                  <a:lnTo>
                    <a:pt x="139611" y="3814194"/>
                  </a:lnTo>
                </a:path>
                <a:path w="234950" h="5177155">
                  <a:moveTo>
                    <a:pt x="139611" y="3783479"/>
                  </a:moveTo>
                  <a:lnTo>
                    <a:pt x="139611" y="3752765"/>
                  </a:lnTo>
                </a:path>
                <a:path w="234950" h="5177155">
                  <a:moveTo>
                    <a:pt x="139611" y="3722050"/>
                  </a:moveTo>
                  <a:lnTo>
                    <a:pt x="139611" y="3691336"/>
                  </a:lnTo>
                </a:path>
                <a:path w="234950" h="5177155">
                  <a:moveTo>
                    <a:pt x="139611" y="3660621"/>
                  </a:moveTo>
                  <a:lnTo>
                    <a:pt x="139611" y="3629906"/>
                  </a:lnTo>
                </a:path>
                <a:path w="234950" h="5177155">
                  <a:moveTo>
                    <a:pt x="139611" y="3599192"/>
                  </a:moveTo>
                  <a:lnTo>
                    <a:pt x="139611" y="3568477"/>
                  </a:lnTo>
                </a:path>
                <a:path w="234950" h="5177155">
                  <a:moveTo>
                    <a:pt x="139611" y="3534970"/>
                  </a:moveTo>
                  <a:lnTo>
                    <a:pt x="139611" y="3504256"/>
                  </a:lnTo>
                </a:path>
                <a:path w="234950" h="5177155">
                  <a:moveTo>
                    <a:pt x="139611" y="3473541"/>
                  </a:moveTo>
                  <a:lnTo>
                    <a:pt x="139611" y="3442827"/>
                  </a:lnTo>
                </a:path>
                <a:path w="234950" h="5177155">
                  <a:moveTo>
                    <a:pt x="139611" y="3412112"/>
                  </a:moveTo>
                  <a:lnTo>
                    <a:pt x="139611" y="3381397"/>
                  </a:lnTo>
                </a:path>
                <a:path w="234950" h="5177155">
                  <a:moveTo>
                    <a:pt x="139611" y="3350683"/>
                  </a:moveTo>
                  <a:lnTo>
                    <a:pt x="139611" y="3328345"/>
                  </a:lnTo>
                </a:path>
                <a:path w="234950" h="5177155">
                  <a:moveTo>
                    <a:pt x="139611" y="3328345"/>
                  </a:moveTo>
                  <a:lnTo>
                    <a:pt x="139611" y="3319968"/>
                  </a:lnTo>
                </a:path>
                <a:path w="234950" h="5177155">
                  <a:moveTo>
                    <a:pt x="139611" y="3289254"/>
                  </a:moveTo>
                  <a:lnTo>
                    <a:pt x="139611" y="3255747"/>
                  </a:lnTo>
                </a:path>
                <a:path w="234950" h="5177155">
                  <a:moveTo>
                    <a:pt x="139611" y="3225032"/>
                  </a:moveTo>
                  <a:lnTo>
                    <a:pt x="139611" y="3194318"/>
                  </a:lnTo>
                </a:path>
                <a:path w="234950" h="5177155">
                  <a:moveTo>
                    <a:pt x="139611" y="3163603"/>
                  </a:moveTo>
                  <a:lnTo>
                    <a:pt x="139611" y="3132888"/>
                  </a:lnTo>
                </a:path>
                <a:path w="234950" h="5177155">
                  <a:moveTo>
                    <a:pt x="139611" y="3102174"/>
                  </a:moveTo>
                  <a:lnTo>
                    <a:pt x="139611" y="3071459"/>
                  </a:lnTo>
                </a:path>
                <a:path w="234950" h="5177155">
                  <a:moveTo>
                    <a:pt x="139611" y="3040745"/>
                  </a:moveTo>
                  <a:lnTo>
                    <a:pt x="139611" y="3010030"/>
                  </a:lnTo>
                </a:path>
                <a:path w="234950" h="5177155">
                  <a:moveTo>
                    <a:pt x="139611" y="2976523"/>
                  </a:moveTo>
                  <a:lnTo>
                    <a:pt x="139611" y="2945809"/>
                  </a:lnTo>
                </a:path>
                <a:path w="234950" h="5177155">
                  <a:moveTo>
                    <a:pt x="139611" y="2915094"/>
                  </a:moveTo>
                  <a:lnTo>
                    <a:pt x="139611" y="2884379"/>
                  </a:lnTo>
                </a:path>
                <a:path w="234950" h="5177155">
                  <a:moveTo>
                    <a:pt x="139611" y="2853665"/>
                  </a:moveTo>
                  <a:lnTo>
                    <a:pt x="139611" y="2822950"/>
                  </a:lnTo>
                </a:path>
                <a:path w="234950" h="5177155">
                  <a:moveTo>
                    <a:pt x="139611" y="2792236"/>
                  </a:moveTo>
                  <a:lnTo>
                    <a:pt x="139611" y="2761521"/>
                  </a:lnTo>
                </a:path>
                <a:path w="234950" h="5177155">
                  <a:moveTo>
                    <a:pt x="139611" y="2730806"/>
                  </a:moveTo>
                  <a:lnTo>
                    <a:pt x="139611" y="2697300"/>
                  </a:lnTo>
                </a:path>
                <a:path w="234950" h="5177155">
                  <a:moveTo>
                    <a:pt x="139611" y="2666585"/>
                  </a:moveTo>
                  <a:lnTo>
                    <a:pt x="139611" y="2635870"/>
                  </a:lnTo>
                </a:path>
                <a:path w="234950" h="5177155">
                  <a:moveTo>
                    <a:pt x="139611" y="2605156"/>
                  </a:moveTo>
                  <a:lnTo>
                    <a:pt x="139611" y="2574441"/>
                  </a:lnTo>
                </a:path>
                <a:path w="234950" h="5177155">
                  <a:moveTo>
                    <a:pt x="139611" y="2543727"/>
                  </a:moveTo>
                  <a:lnTo>
                    <a:pt x="139611" y="2513012"/>
                  </a:lnTo>
                </a:path>
                <a:path w="234950" h="5177155">
                  <a:moveTo>
                    <a:pt x="139611" y="2482297"/>
                  </a:moveTo>
                  <a:lnTo>
                    <a:pt x="139611" y="2451583"/>
                  </a:lnTo>
                </a:path>
                <a:path w="234950" h="5177155">
                  <a:moveTo>
                    <a:pt x="139611" y="2418076"/>
                  </a:moveTo>
                  <a:lnTo>
                    <a:pt x="139611" y="2387361"/>
                  </a:lnTo>
                </a:path>
                <a:path w="234950" h="5177155">
                  <a:moveTo>
                    <a:pt x="139611" y="2356647"/>
                  </a:moveTo>
                  <a:lnTo>
                    <a:pt x="139611" y="2325932"/>
                  </a:lnTo>
                </a:path>
                <a:path w="234950" h="5177155">
                  <a:moveTo>
                    <a:pt x="139611" y="2295218"/>
                  </a:moveTo>
                  <a:lnTo>
                    <a:pt x="139611" y="2264503"/>
                  </a:lnTo>
                </a:path>
                <a:path w="234950" h="5177155">
                  <a:moveTo>
                    <a:pt x="139611" y="2233788"/>
                  </a:moveTo>
                  <a:lnTo>
                    <a:pt x="139611" y="2203074"/>
                  </a:lnTo>
                </a:path>
                <a:path w="234950" h="5177155">
                  <a:moveTo>
                    <a:pt x="139611" y="2172359"/>
                  </a:moveTo>
                  <a:lnTo>
                    <a:pt x="139611" y="2138852"/>
                  </a:lnTo>
                </a:path>
                <a:path w="234950" h="5177155">
                  <a:moveTo>
                    <a:pt x="139611" y="2108138"/>
                  </a:moveTo>
                  <a:lnTo>
                    <a:pt x="139611" y="2077423"/>
                  </a:lnTo>
                </a:path>
                <a:path w="234950" h="5177155">
                  <a:moveTo>
                    <a:pt x="139611" y="2046709"/>
                  </a:moveTo>
                  <a:lnTo>
                    <a:pt x="139611" y="2015994"/>
                  </a:lnTo>
                </a:path>
                <a:path w="234950" h="5177155">
                  <a:moveTo>
                    <a:pt x="139611" y="1985279"/>
                  </a:moveTo>
                  <a:lnTo>
                    <a:pt x="139611" y="1954565"/>
                  </a:lnTo>
                </a:path>
                <a:path w="234950" h="5177155">
                  <a:moveTo>
                    <a:pt x="139611" y="1923850"/>
                  </a:moveTo>
                  <a:lnTo>
                    <a:pt x="139611" y="1893136"/>
                  </a:lnTo>
                </a:path>
                <a:path w="234950" h="5177155">
                  <a:moveTo>
                    <a:pt x="139611" y="494225"/>
                  </a:moveTo>
                  <a:lnTo>
                    <a:pt x="139611" y="463511"/>
                  </a:lnTo>
                </a:path>
                <a:path w="234950" h="5177155">
                  <a:moveTo>
                    <a:pt x="139611" y="432796"/>
                  </a:moveTo>
                  <a:lnTo>
                    <a:pt x="139611" y="402081"/>
                  </a:lnTo>
                </a:path>
                <a:path w="234950" h="5177155">
                  <a:moveTo>
                    <a:pt x="139611" y="1859629"/>
                  </a:moveTo>
                  <a:lnTo>
                    <a:pt x="139611" y="1828914"/>
                  </a:lnTo>
                </a:path>
                <a:path w="234950" h="5177155">
                  <a:moveTo>
                    <a:pt x="139611" y="1798200"/>
                  </a:moveTo>
                  <a:lnTo>
                    <a:pt x="139611" y="1767485"/>
                  </a:lnTo>
                </a:path>
                <a:path w="234950" h="5177155">
                  <a:moveTo>
                    <a:pt x="139611" y="1736770"/>
                  </a:moveTo>
                  <a:lnTo>
                    <a:pt x="139611" y="1706056"/>
                  </a:lnTo>
                </a:path>
                <a:path w="234950" h="5177155">
                  <a:moveTo>
                    <a:pt x="139611" y="1675341"/>
                  </a:moveTo>
                  <a:lnTo>
                    <a:pt x="139611" y="1644627"/>
                  </a:lnTo>
                </a:path>
                <a:path w="234950" h="5177155">
                  <a:moveTo>
                    <a:pt x="139611" y="1613912"/>
                  </a:moveTo>
                  <a:lnTo>
                    <a:pt x="139611" y="1580405"/>
                  </a:lnTo>
                </a:path>
                <a:path w="234950" h="5177155">
                  <a:moveTo>
                    <a:pt x="139611" y="1549690"/>
                  </a:moveTo>
                  <a:lnTo>
                    <a:pt x="139611" y="1518976"/>
                  </a:lnTo>
                </a:path>
                <a:path w="234950" h="5177155">
                  <a:moveTo>
                    <a:pt x="139611" y="1488261"/>
                  </a:moveTo>
                  <a:lnTo>
                    <a:pt x="139611" y="1457547"/>
                  </a:lnTo>
                </a:path>
                <a:path w="234950" h="5177155">
                  <a:moveTo>
                    <a:pt x="139611" y="1426832"/>
                  </a:moveTo>
                  <a:lnTo>
                    <a:pt x="139611" y="1396118"/>
                  </a:lnTo>
                </a:path>
                <a:path w="234950" h="5177155">
                  <a:moveTo>
                    <a:pt x="139611" y="1365403"/>
                  </a:moveTo>
                  <a:lnTo>
                    <a:pt x="139611" y="1331896"/>
                  </a:lnTo>
                </a:path>
                <a:path w="234950" h="5177155">
                  <a:moveTo>
                    <a:pt x="139611" y="1301181"/>
                  </a:moveTo>
                  <a:lnTo>
                    <a:pt x="139611" y="1270467"/>
                  </a:lnTo>
                </a:path>
                <a:path w="234950" h="5177155">
                  <a:moveTo>
                    <a:pt x="139611" y="1239752"/>
                  </a:moveTo>
                  <a:lnTo>
                    <a:pt x="139611" y="1209038"/>
                  </a:lnTo>
                </a:path>
                <a:path w="234950" h="5177155">
                  <a:moveTo>
                    <a:pt x="139611" y="1178323"/>
                  </a:moveTo>
                  <a:lnTo>
                    <a:pt x="139611" y="1147609"/>
                  </a:lnTo>
                </a:path>
                <a:path w="234950" h="5177155">
                  <a:moveTo>
                    <a:pt x="139611" y="1116894"/>
                  </a:moveTo>
                  <a:lnTo>
                    <a:pt x="139611" y="1086179"/>
                  </a:lnTo>
                </a:path>
                <a:path w="234950" h="5177155">
                  <a:moveTo>
                    <a:pt x="139611" y="1052672"/>
                  </a:moveTo>
                  <a:lnTo>
                    <a:pt x="139611" y="1021958"/>
                  </a:lnTo>
                </a:path>
                <a:path w="234950" h="5177155">
                  <a:moveTo>
                    <a:pt x="139611" y="991243"/>
                  </a:moveTo>
                  <a:lnTo>
                    <a:pt x="139611" y="960529"/>
                  </a:lnTo>
                </a:path>
                <a:path w="234950" h="5177155">
                  <a:moveTo>
                    <a:pt x="139611" y="929814"/>
                  </a:moveTo>
                  <a:lnTo>
                    <a:pt x="139611" y="899100"/>
                  </a:lnTo>
                </a:path>
                <a:path w="234950" h="5177155">
                  <a:moveTo>
                    <a:pt x="139611" y="868385"/>
                  </a:moveTo>
                  <a:lnTo>
                    <a:pt x="139611" y="837670"/>
                  </a:lnTo>
                </a:path>
                <a:path w="234950" h="5177155">
                  <a:moveTo>
                    <a:pt x="139611" y="806956"/>
                  </a:moveTo>
                  <a:lnTo>
                    <a:pt x="139611" y="773449"/>
                  </a:lnTo>
                </a:path>
                <a:path w="234950" h="5177155">
                  <a:moveTo>
                    <a:pt x="139611" y="742734"/>
                  </a:moveTo>
                  <a:lnTo>
                    <a:pt x="139611" y="712020"/>
                  </a:lnTo>
                </a:path>
                <a:path w="234950" h="5177155">
                  <a:moveTo>
                    <a:pt x="139611" y="681305"/>
                  </a:moveTo>
                  <a:lnTo>
                    <a:pt x="139611" y="650590"/>
                  </a:lnTo>
                </a:path>
                <a:path w="234950" h="5177155">
                  <a:moveTo>
                    <a:pt x="139611" y="619876"/>
                  </a:moveTo>
                  <a:lnTo>
                    <a:pt x="139611" y="594746"/>
                  </a:lnTo>
                </a:path>
                <a:path w="234950" h="5177155">
                  <a:moveTo>
                    <a:pt x="187079" y="5176805"/>
                  </a:moveTo>
                  <a:lnTo>
                    <a:pt x="187079" y="5148883"/>
                  </a:lnTo>
                </a:path>
                <a:path w="234950" h="5177155">
                  <a:moveTo>
                    <a:pt x="187079" y="5118168"/>
                  </a:moveTo>
                  <a:lnTo>
                    <a:pt x="187079" y="5087454"/>
                  </a:lnTo>
                </a:path>
                <a:path w="234950" h="5177155">
                  <a:moveTo>
                    <a:pt x="187079" y="5056739"/>
                  </a:moveTo>
                  <a:lnTo>
                    <a:pt x="187079" y="5026024"/>
                  </a:lnTo>
                </a:path>
                <a:path w="234950" h="5177155">
                  <a:moveTo>
                    <a:pt x="187079" y="4995310"/>
                  </a:moveTo>
                  <a:lnTo>
                    <a:pt x="187079" y="4964595"/>
                  </a:lnTo>
                </a:path>
                <a:path w="234950" h="5177155">
                  <a:moveTo>
                    <a:pt x="187079" y="4931088"/>
                  </a:moveTo>
                  <a:lnTo>
                    <a:pt x="187079" y="4900374"/>
                  </a:lnTo>
                </a:path>
                <a:path w="234950" h="5177155">
                  <a:moveTo>
                    <a:pt x="187079" y="4869659"/>
                  </a:moveTo>
                  <a:lnTo>
                    <a:pt x="187079" y="4838945"/>
                  </a:lnTo>
                </a:path>
                <a:path w="234950" h="5177155">
                  <a:moveTo>
                    <a:pt x="187079" y="4808230"/>
                  </a:moveTo>
                  <a:lnTo>
                    <a:pt x="187079" y="4777515"/>
                  </a:lnTo>
                </a:path>
                <a:path w="234950" h="5177155">
                  <a:moveTo>
                    <a:pt x="187079" y="4746801"/>
                  </a:moveTo>
                  <a:lnTo>
                    <a:pt x="187079" y="4716086"/>
                  </a:lnTo>
                </a:path>
                <a:path w="234950" h="5177155">
                  <a:moveTo>
                    <a:pt x="187079" y="4685372"/>
                  </a:moveTo>
                  <a:lnTo>
                    <a:pt x="187079" y="4651865"/>
                  </a:lnTo>
                </a:path>
                <a:path w="234950" h="5177155">
                  <a:moveTo>
                    <a:pt x="187079" y="4621150"/>
                  </a:moveTo>
                  <a:lnTo>
                    <a:pt x="187079" y="4590436"/>
                  </a:lnTo>
                </a:path>
                <a:path w="234950" h="5177155">
                  <a:moveTo>
                    <a:pt x="187079" y="4559721"/>
                  </a:moveTo>
                  <a:lnTo>
                    <a:pt x="187079" y="4529006"/>
                  </a:lnTo>
                </a:path>
                <a:path w="234950" h="5177155">
                  <a:moveTo>
                    <a:pt x="187079" y="4498292"/>
                  </a:moveTo>
                  <a:lnTo>
                    <a:pt x="187079" y="4467577"/>
                  </a:lnTo>
                </a:path>
                <a:path w="234950" h="5177155">
                  <a:moveTo>
                    <a:pt x="187079" y="4436863"/>
                  </a:moveTo>
                  <a:lnTo>
                    <a:pt x="187079" y="4406148"/>
                  </a:lnTo>
                </a:path>
                <a:path w="234950" h="5177155">
                  <a:moveTo>
                    <a:pt x="187079" y="4372641"/>
                  </a:moveTo>
                  <a:lnTo>
                    <a:pt x="187079" y="4341927"/>
                  </a:lnTo>
                </a:path>
                <a:path w="234950" h="5177155">
                  <a:moveTo>
                    <a:pt x="187079" y="4311212"/>
                  </a:moveTo>
                  <a:lnTo>
                    <a:pt x="187079" y="4280497"/>
                  </a:lnTo>
                </a:path>
                <a:path w="234950" h="5177155">
                  <a:moveTo>
                    <a:pt x="187079" y="4249783"/>
                  </a:moveTo>
                  <a:lnTo>
                    <a:pt x="187079" y="4219068"/>
                  </a:lnTo>
                </a:path>
                <a:path w="234950" h="5177155">
                  <a:moveTo>
                    <a:pt x="187079" y="4188354"/>
                  </a:moveTo>
                  <a:lnTo>
                    <a:pt x="187079" y="4157639"/>
                  </a:lnTo>
                </a:path>
                <a:path w="234950" h="5177155">
                  <a:moveTo>
                    <a:pt x="187079" y="4126924"/>
                  </a:moveTo>
                  <a:lnTo>
                    <a:pt x="187079" y="4093418"/>
                  </a:lnTo>
                </a:path>
                <a:path w="234950" h="5177155">
                  <a:moveTo>
                    <a:pt x="187079" y="4062703"/>
                  </a:moveTo>
                  <a:lnTo>
                    <a:pt x="187079" y="4031988"/>
                  </a:lnTo>
                </a:path>
                <a:path w="234950" h="5177155">
                  <a:moveTo>
                    <a:pt x="187079" y="4001274"/>
                  </a:moveTo>
                  <a:lnTo>
                    <a:pt x="187079" y="3970559"/>
                  </a:lnTo>
                </a:path>
                <a:path w="234950" h="5177155">
                  <a:moveTo>
                    <a:pt x="187079" y="3939845"/>
                  </a:moveTo>
                  <a:lnTo>
                    <a:pt x="187079" y="3909130"/>
                  </a:lnTo>
                </a:path>
                <a:path w="234950" h="5177155">
                  <a:moveTo>
                    <a:pt x="187079" y="3878415"/>
                  </a:moveTo>
                  <a:lnTo>
                    <a:pt x="187079" y="3847701"/>
                  </a:lnTo>
                </a:path>
                <a:path w="234950" h="5177155">
                  <a:moveTo>
                    <a:pt x="187079" y="3814194"/>
                  </a:moveTo>
                  <a:lnTo>
                    <a:pt x="187079" y="3783479"/>
                  </a:lnTo>
                </a:path>
                <a:path w="234950" h="5177155">
                  <a:moveTo>
                    <a:pt x="187079" y="3752765"/>
                  </a:moveTo>
                  <a:lnTo>
                    <a:pt x="187079" y="3722050"/>
                  </a:lnTo>
                </a:path>
                <a:path w="234950" h="5177155">
                  <a:moveTo>
                    <a:pt x="187079" y="3691336"/>
                  </a:moveTo>
                  <a:lnTo>
                    <a:pt x="187079" y="3660621"/>
                  </a:lnTo>
                </a:path>
                <a:path w="234950" h="5177155">
                  <a:moveTo>
                    <a:pt x="187079" y="3629906"/>
                  </a:moveTo>
                  <a:lnTo>
                    <a:pt x="187079" y="3599192"/>
                  </a:lnTo>
                </a:path>
                <a:path w="234950" h="5177155">
                  <a:moveTo>
                    <a:pt x="187079" y="3568477"/>
                  </a:moveTo>
                  <a:lnTo>
                    <a:pt x="187079" y="3534970"/>
                  </a:lnTo>
                </a:path>
                <a:path w="234950" h="5177155">
                  <a:moveTo>
                    <a:pt x="187079" y="3504256"/>
                  </a:moveTo>
                  <a:lnTo>
                    <a:pt x="187079" y="3473541"/>
                  </a:lnTo>
                </a:path>
                <a:path w="234950" h="5177155">
                  <a:moveTo>
                    <a:pt x="187079" y="3442827"/>
                  </a:moveTo>
                  <a:lnTo>
                    <a:pt x="187079" y="3412112"/>
                  </a:lnTo>
                </a:path>
                <a:path w="234950" h="5177155">
                  <a:moveTo>
                    <a:pt x="187079" y="3381397"/>
                  </a:moveTo>
                  <a:lnTo>
                    <a:pt x="187079" y="3350683"/>
                  </a:lnTo>
                </a:path>
                <a:path w="234950" h="5177155">
                  <a:moveTo>
                    <a:pt x="187079" y="3319968"/>
                  </a:moveTo>
                  <a:lnTo>
                    <a:pt x="187079" y="3289254"/>
                  </a:lnTo>
                </a:path>
                <a:path w="234950" h="5177155">
                  <a:moveTo>
                    <a:pt x="187079" y="3255747"/>
                  </a:moveTo>
                  <a:lnTo>
                    <a:pt x="187079" y="3225032"/>
                  </a:lnTo>
                </a:path>
                <a:path w="234950" h="5177155">
                  <a:moveTo>
                    <a:pt x="187079" y="3194318"/>
                  </a:moveTo>
                  <a:lnTo>
                    <a:pt x="187079" y="3163603"/>
                  </a:lnTo>
                </a:path>
                <a:path w="234950" h="5177155">
                  <a:moveTo>
                    <a:pt x="187079" y="3132888"/>
                  </a:moveTo>
                  <a:lnTo>
                    <a:pt x="187079" y="3102174"/>
                  </a:lnTo>
                </a:path>
                <a:path w="234950" h="5177155">
                  <a:moveTo>
                    <a:pt x="187079" y="3071459"/>
                  </a:moveTo>
                  <a:lnTo>
                    <a:pt x="187079" y="3040745"/>
                  </a:lnTo>
                </a:path>
                <a:path w="234950" h="5177155">
                  <a:moveTo>
                    <a:pt x="187079" y="3010030"/>
                  </a:moveTo>
                  <a:lnTo>
                    <a:pt x="187079" y="2976523"/>
                  </a:lnTo>
                </a:path>
                <a:path w="234950" h="5177155">
                  <a:moveTo>
                    <a:pt x="187079" y="2945809"/>
                  </a:moveTo>
                  <a:lnTo>
                    <a:pt x="187079" y="2915094"/>
                  </a:lnTo>
                </a:path>
                <a:path w="234950" h="5177155">
                  <a:moveTo>
                    <a:pt x="187079" y="2884379"/>
                  </a:moveTo>
                  <a:lnTo>
                    <a:pt x="187079" y="2853665"/>
                  </a:lnTo>
                </a:path>
                <a:path w="234950" h="5177155">
                  <a:moveTo>
                    <a:pt x="187079" y="2822950"/>
                  </a:moveTo>
                  <a:lnTo>
                    <a:pt x="187079" y="2792236"/>
                  </a:lnTo>
                </a:path>
                <a:path w="234950" h="5177155">
                  <a:moveTo>
                    <a:pt x="187079" y="2761521"/>
                  </a:moveTo>
                  <a:lnTo>
                    <a:pt x="187079" y="2730806"/>
                  </a:lnTo>
                </a:path>
                <a:path w="234950" h="5177155">
                  <a:moveTo>
                    <a:pt x="187079" y="2697300"/>
                  </a:moveTo>
                  <a:lnTo>
                    <a:pt x="187079" y="2666585"/>
                  </a:lnTo>
                </a:path>
                <a:path w="234950" h="5177155">
                  <a:moveTo>
                    <a:pt x="187079" y="2635870"/>
                  </a:moveTo>
                  <a:lnTo>
                    <a:pt x="187079" y="2605156"/>
                  </a:lnTo>
                </a:path>
                <a:path w="234950" h="5177155">
                  <a:moveTo>
                    <a:pt x="187079" y="2574441"/>
                  </a:moveTo>
                  <a:lnTo>
                    <a:pt x="187079" y="2543727"/>
                  </a:lnTo>
                </a:path>
                <a:path w="234950" h="5177155">
                  <a:moveTo>
                    <a:pt x="187079" y="2513012"/>
                  </a:moveTo>
                  <a:lnTo>
                    <a:pt x="187079" y="2482297"/>
                  </a:lnTo>
                </a:path>
                <a:path w="234950" h="5177155">
                  <a:moveTo>
                    <a:pt x="187079" y="2451583"/>
                  </a:moveTo>
                  <a:lnTo>
                    <a:pt x="187079" y="2418076"/>
                  </a:lnTo>
                </a:path>
                <a:path w="234950" h="5177155">
                  <a:moveTo>
                    <a:pt x="187079" y="2387361"/>
                  </a:moveTo>
                  <a:lnTo>
                    <a:pt x="187079" y="2356647"/>
                  </a:lnTo>
                </a:path>
                <a:path w="234950" h="5177155">
                  <a:moveTo>
                    <a:pt x="187079" y="2325932"/>
                  </a:moveTo>
                  <a:lnTo>
                    <a:pt x="187079" y="2295218"/>
                  </a:lnTo>
                </a:path>
                <a:path w="234950" h="5177155">
                  <a:moveTo>
                    <a:pt x="187079" y="2264503"/>
                  </a:moveTo>
                  <a:lnTo>
                    <a:pt x="187079" y="2233788"/>
                  </a:lnTo>
                </a:path>
                <a:path w="234950" h="5177155">
                  <a:moveTo>
                    <a:pt x="187079" y="2203074"/>
                  </a:moveTo>
                  <a:lnTo>
                    <a:pt x="187079" y="2172359"/>
                  </a:lnTo>
                </a:path>
                <a:path w="234950" h="5177155">
                  <a:moveTo>
                    <a:pt x="187079" y="2138852"/>
                  </a:moveTo>
                  <a:lnTo>
                    <a:pt x="187079" y="2108138"/>
                  </a:lnTo>
                </a:path>
                <a:path w="234950" h="5177155">
                  <a:moveTo>
                    <a:pt x="187079" y="2077423"/>
                  </a:moveTo>
                  <a:lnTo>
                    <a:pt x="187079" y="2046709"/>
                  </a:lnTo>
                </a:path>
                <a:path w="234950" h="5177155">
                  <a:moveTo>
                    <a:pt x="187079" y="2015994"/>
                  </a:moveTo>
                  <a:lnTo>
                    <a:pt x="187079" y="1985279"/>
                  </a:lnTo>
                </a:path>
                <a:path w="234950" h="5177155">
                  <a:moveTo>
                    <a:pt x="187079" y="1954565"/>
                  </a:moveTo>
                  <a:lnTo>
                    <a:pt x="187079" y="1923850"/>
                  </a:lnTo>
                </a:path>
                <a:path w="234950" h="5177155">
                  <a:moveTo>
                    <a:pt x="187079" y="1893136"/>
                  </a:moveTo>
                  <a:lnTo>
                    <a:pt x="187079" y="1884759"/>
                  </a:lnTo>
                </a:path>
                <a:path w="234950" h="5177155">
                  <a:moveTo>
                    <a:pt x="187079" y="499810"/>
                  </a:moveTo>
                  <a:lnTo>
                    <a:pt x="187079" y="494225"/>
                  </a:lnTo>
                </a:path>
                <a:path w="234950" h="5177155">
                  <a:moveTo>
                    <a:pt x="187079" y="463511"/>
                  </a:moveTo>
                  <a:lnTo>
                    <a:pt x="187079" y="432796"/>
                  </a:lnTo>
                </a:path>
                <a:path w="234950" h="5177155">
                  <a:moveTo>
                    <a:pt x="187079" y="402081"/>
                  </a:moveTo>
                  <a:lnTo>
                    <a:pt x="187079" y="385328"/>
                  </a:lnTo>
                </a:path>
                <a:path w="234950" h="5177155">
                  <a:moveTo>
                    <a:pt x="187079" y="1884759"/>
                  </a:moveTo>
                  <a:lnTo>
                    <a:pt x="187079" y="1859629"/>
                  </a:lnTo>
                </a:path>
                <a:path w="234950" h="5177155">
                  <a:moveTo>
                    <a:pt x="187079" y="1828914"/>
                  </a:moveTo>
                  <a:lnTo>
                    <a:pt x="187079" y="1798200"/>
                  </a:lnTo>
                </a:path>
                <a:path w="234950" h="5177155">
                  <a:moveTo>
                    <a:pt x="187079" y="1767485"/>
                  </a:moveTo>
                  <a:lnTo>
                    <a:pt x="187079" y="1736770"/>
                  </a:lnTo>
                </a:path>
                <a:path w="234950" h="5177155">
                  <a:moveTo>
                    <a:pt x="187079" y="1706056"/>
                  </a:moveTo>
                  <a:lnTo>
                    <a:pt x="187079" y="1675341"/>
                  </a:lnTo>
                </a:path>
                <a:path w="234950" h="5177155">
                  <a:moveTo>
                    <a:pt x="187079" y="1644627"/>
                  </a:moveTo>
                  <a:lnTo>
                    <a:pt x="187079" y="1613912"/>
                  </a:lnTo>
                </a:path>
                <a:path w="234950" h="5177155">
                  <a:moveTo>
                    <a:pt x="187079" y="1580405"/>
                  </a:moveTo>
                  <a:lnTo>
                    <a:pt x="187079" y="1549690"/>
                  </a:lnTo>
                </a:path>
                <a:path w="234950" h="5177155">
                  <a:moveTo>
                    <a:pt x="187079" y="1518976"/>
                  </a:moveTo>
                  <a:lnTo>
                    <a:pt x="187079" y="1488261"/>
                  </a:lnTo>
                </a:path>
                <a:path w="234950" h="5177155">
                  <a:moveTo>
                    <a:pt x="187079" y="1457547"/>
                  </a:moveTo>
                  <a:lnTo>
                    <a:pt x="187079" y="1426832"/>
                  </a:lnTo>
                </a:path>
                <a:path w="234950" h="5177155">
                  <a:moveTo>
                    <a:pt x="187079" y="1396118"/>
                  </a:moveTo>
                  <a:lnTo>
                    <a:pt x="187079" y="1365403"/>
                  </a:lnTo>
                </a:path>
                <a:path w="234950" h="5177155">
                  <a:moveTo>
                    <a:pt x="187079" y="1331896"/>
                  </a:moveTo>
                  <a:lnTo>
                    <a:pt x="187079" y="1301181"/>
                  </a:lnTo>
                </a:path>
                <a:path w="234950" h="5177155">
                  <a:moveTo>
                    <a:pt x="187079" y="1270467"/>
                  </a:moveTo>
                  <a:lnTo>
                    <a:pt x="187079" y="1239752"/>
                  </a:lnTo>
                </a:path>
                <a:path w="234950" h="5177155">
                  <a:moveTo>
                    <a:pt x="187079" y="1209038"/>
                  </a:moveTo>
                  <a:lnTo>
                    <a:pt x="187079" y="1178323"/>
                  </a:lnTo>
                </a:path>
                <a:path w="234950" h="5177155">
                  <a:moveTo>
                    <a:pt x="187079" y="1147609"/>
                  </a:moveTo>
                  <a:lnTo>
                    <a:pt x="187079" y="1116894"/>
                  </a:lnTo>
                </a:path>
                <a:path w="234950" h="5177155">
                  <a:moveTo>
                    <a:pt x="187079" y="1086179"/>
                  </a:moveTo>
                  <a:lnTo>
                    <a:pt x="187079" y="1052672"/>
                  </a:lnTo>
                </a:path>
                <a:path w="234950" h="5177155">
                  <a:moveTo>
                    <a:pt x="187079" y="1021958"/>
                  </a:moveTo>
                  <a:lnTo>
                    <a:pt x="187079" y="991243"/>
                  </a:lnTo>
                </a:path>
                <a:path w="234950" h="5177155">
                  <a:moveTo>
                    <a:pt x="187079" y="960529"/>
                  </a:moveTo>
                  <a:lnTo>
                    <a:pt x="187079" y="929814"/>
                  </a:lnTo>
                </a:path>
                <a:path w="234950" h="5177155">
                  <a:moveTo>
                    <a:pt x="187079" y="899100"/>
                  </a:moveTo>
                  <a:lnTo>
                    <a:pt x="187079" y="868385"/>
                  </a:lnTo>
                </a:path>
                <a:path w="234950" h="5177155">
                  <a:moveTo>
                    <a:pt x="187079" y="837670"/>
                  </a:moveTo>
                  <a:lnTo>
                    <a:pt x="187079" y="806956"/>
                  </a:lnTo>
                </a:path>
                <a:path w="234950" h="5177155">
                  <a:moveTo>
                    <a:pt x="187079" y="773449"/>
                  </a:moveTo>
                  <a:lnTo>
                    <a:pt x="187079" y="742734"/>
                  </a:lnTo>
                </a:path>
                <a:path w="234950" h="5177155">
                  <a:moveTo>
                    <a:pt x="187079" y="712020"/>
                  </a:moveTo>
                  <a:lnTo>
                    <a:pt x="187079" y="698059"/>
                  </a:lnTo>
                </a:path>
                <a:path w="234950" h="5177155">
                  <a:moveTo>
                    <a:pt x="187079" y="639422"/>
                  </a:moveTo>
                  <a:lnTo>
                    <a:pt x="187079" y="619876"/>
                  </a:lnTo>
                </a:path>
                <a:path w="234950" h="5177155">
                  <a:moveTo>
                    <a:pt x="187079" y="698059"/>
                  </a:moveTo>
                  <a:lnTo>
                    <a:pt x="187079" y="681305"/>
                  </a:lnTo>
                </a:path>
                <a:path w="234950" h="5177155">
                  <a:moveTo>
                    <a:pt x="187079" y="650590"/>
                  </a:moveTo>
                  <a:lnTo>
                    <a:pt x="187079" y="639422"/>
                  </a:lnTo>
                </a:path>
                <a:path w="234950" h="5177155">
                  <a:moveTo>
                    <a:pt x="234547" y="5148883"/>
                  </a:moveTo>
                  <a:lnTo>
                    <a:pt x="234547" y="5118168"/>
                  </a:lnTo>
                </a:path>
                <a:path w="234950" h="5177155">
                  <a:moveTo>
                    <a:pt x="234547" y="5087454"/>
                  </a:moveTo>
                  <a:lnTo>
                    <a:pt x="234547" y="5056739"/>
                  </a:lnTo>
                </a:path>
                <a:path w="234950" h="5177155">
                  <a:moveTo>
                    <a:pt x="234547" y="4900374"/>
                  </a:moveTo>
                  <a:lnTo>
                    <a:pt x="234547" y="4869659"/>
                  </a:lnTo>
                </a:path>
                <a:path w="234950" h="5177155">
                  <a:moveTo>
                    <a:pt x="234547" y="4838945"/>
                  </a:moveTo>
                  <a:lnTo>
                    <a:pt x="234547" y="4827776"/>
                  </a:lnTo>
                </a:path>
                <a:path w="234950" h="5177155">
                  <a:moveTo>
                    <a:pt x="234547" y="4827776"/>
                  </a:moveTo>
                  <a:lnTo>
                    <a:pt x="234547" y="4808230"/>
                  </a:lnTo>
                </a:path>
                <a:path w="234950" h="5177155">
                  <a:moveTo>
                    <a:pt x="234547" y="4777515"/>
                  </a:moveTo>
                  <a:lnTo>
                    <a:pt x="234547" y="4746801"/>
                  </a:lnTo>
                </a:path>
                <a:path w="234950" h="5177155">
                  <a:moveTo>
                    <a:pt x="234547" y="4716086"/>
                  </a:moveTo>
                  <a:lnTo>
                    <a:pt x="234547" y="4699333"/>
                  </a:lnTo>
                </a:path>
                <a:path w="234950" h="5177155">
                  <a:moveTo>
                    <a:pt x="234547" y="494225"/>
                  </a:moveTo>
                  <a:lnTo>
                    <a:pt x="234547" y="463511"/>
                  </a:lnTo>
                </a:path>
                <a:path w="234950" h="5177155">
                  <a:moveTo>
                    <a:pt x="234547" y="432796"/>
                  </a:moveTo>
                  <a:lnTo>
                    <a:pt x="234547" y="402081"/>
                  </a:lnTo>
                </a:path>
                <a:path w="234950" h="5177155">
                  <a:moveTo>
                    <a:pt x="234547" y="4629527"/>
                  </a:moveTo>
                  <a:lnTo>
                    <a:pt x="234547" y="4621150"/>
                  </a:lnTo>
                </a:path>
                <a:path w="234950" h="5177155">
                  <a:moveTo>
                    <a:pt x="234547" y="4590436"/>
                  </a:moveTo>
                  <a:lnTo>
                    <a:pt x="234547" y="4559721"/>
                  </a:lnTo>
                </a:path>
                <a:path w="234950" h="5177155">
                  <a:moveTo>
                    <a:pt x="234547" y="4529006"/>
                  </a:moveTo>
                  <a:lnTo>
                    <a:pt x="234547" y="4498292"/>
                  </a:lnTo>
                </a:path>
                <a:path w="234950" h="5177155">
                  <a:moveTo>
                    <a:pt x="234547" y="4467577"/>
                  </a:moveTo>
                  <a:lnTo>
                    <a:pt x="234547" y="4436863"/>
                  </a:lnTo>
                </a:path>
                <a:path w="234950" h="5177155">
                  <a:moveTo>
                    <a:pt x="234547" y="4406148"/>
                  </a:moveTo>
                  <a:lnTo>
                    <a:pt x="234547" y="4372641"/>
                  </a:lnTo>
                </a:path>
                <a:path w="234950" h="5177155">
                  <a:moveTo>
                    <a:pt x="234547" y="4341927"/>
                  </a:moveTo>
                  <a:lnTo>
                    <a:pt x="234547" y="4311212"/>
                  </a:lnTo>
                </a:path>
                <a:path w="234950" h="5177155">
                  <a:moveTo>
                    <a:pt x="234547" y="4280497"/>
                  </a:moveTo>
                  <a:lnTo>
                    <a:pt x="234547" y="4249783"/>
                  </a:lnTo>
                </a:path>
                <a:path w="234950" h="5177155">
                  <a:moveTo>
                    <a:pt x="234547" y="4219068"/>
                  </a:moveTo>
                  <a:lnTo>
                    <a:pt x="234547" y="4188354"/>
                  </a:lnTo>
                </a:path>
                <a:path w="234950" h="5177155">
                  <a:moveTo>
                    <a:pt x="234547" y="4157639"/>
                  </a:moveTo>
                  <a:lnTo>
                    <a:pt x="234547" y="4126924"/>
                  </a:lnTo>
                </a:path>
                <a:path w="234950" h="5177155">
                  <a:moveTo>
                    <a:pt x="234547" y="4093418"/>
                  </a:moveTo>
                  <a:lnTo>
                    <a:pt x="234547" y="4062703"/>
                  </a:lnTo>
                </a:path>
                <a:path w="234950" h="5177155">
                  <a:moveTo>
                    <a:pt x="234547" y="4031988"/>
                  </a:moveTo>
                  <a:lnTo>
                    <a:pt x="234547" y="4001274"/>
                  </a:lnTo>
                </a:path>
                <a:path w="234950" h="5177155">
                  <a:moveTo>
                    <a:pt x="234547" y="3970559"/>
                  </a:moveTo>
                  <a:lnTo>
                    <a:pt x="234547" y="3939845"/>
                  </a:lnTo>
                </a:path>
                <a:path w="234950" h="5177155">
                  <a:moveTo>
                    <a:pt x="234547" y="3909130"/>
                  </a:moveTo>
                  <a:lnTo>
                    <a:pt x="234547" y="3878415"/>
                  </a:lnTo>
                </a:path>
                <a:path w="234950" h="5177155">
                  <a:moveTo>
                    <a:pt x="234547" y="3847701"/>
                  </a:moveTo>
                  <a:lnTo>
                    <a:pt x="234547" y="3814194"/>
                  </a:lnTo>
                </a:path>
                <a:path w="234950" h="5177155">
                  <a:moveTo>
                    <a:pt x="234547" y="3783479"/>
                  </a:moveTo>
                  <a:lnTo>
                    <a:pt x="234547" y="3752765"/>
                  </a:lnTo>
                </a:path>
                <a:path w="234950" h="5177155">
                  <a:moveTo>
                    <a:pt x="234547" y="619876"/>
                  </a:moveTo>
                  <a:lnTo>
                    <a:pt x="234547" y="5947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353475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353475" y="5045570"/>
              <a:ext cx="0" cy="2948940"/>
            </a:xfrm>
            <a:custGeom>
              <a:avLst/>
              <a:gdLst/>
              <a:ahLst/>
              <a:cxnLst/>
              <a:rect l="l" t="t" r="r" b="b"/>
              <a:pathLst>
                <a:path h="2948940">
                  <a:moveTo>
                    <a:pt x="0" y="2948601"/>
                  </a:moveTo>
                  <a:lnTo>
                    <a:pt x="0" y="2917886"/>
                  </a:lnTo>
                </a:path>
                <a:path h="2948940">
                  <a:moveTo>
                    <a:pt x="0" y="2884379"/>
                  </a:moveTo>
                  <a:lnTo>
                    <a:pt x="0" y="2876003"/>
                  </a:lnTo>
                </a:path>
                <a:path h="2948940">
                  <a:moveTo>
                    <a:pt x="0" y="92143"/>
                  </a:moveTo>
                  <a:lnTo>
                    <a:pt x="0" y="61429"/>
                  </a:lnTo>
                </a:path>
                <a:path h="2948940">
                  <a:moveTo>
                    <a:pt x="0" y="30714"/>
                  </a:moveTo>
                  <a:lnTo>
                    <a:pt x="0" y="0"/>
                  </a:lnTo>
                </a:path>
                <a:path h="2948940">
                  <a:moveTo>
                    <a:pt x="0" y="2761521"/>
                  </a:moveTo>
                  <a:lnTo>
                    <a:pt x="0" y="2730806"/>
                  </a:lnTo>
                </a:path>
                <a:path h="2948940">
                  <a:moveTo>
                    <a:pt x="0" y="2700092"/>
                  </a:moveTo>
                  <a:lnTo>
                    <a:pt x="0" y="2677754"/>
                  </a:lnTo>
                </a:path>
                <a:path h="2948940">
                  <a:moveTo>
                    <a:pt x="0" y="1209038"/>
                  </a:moveTo>
                  <a:lnTo>
                    <a:pt x="0" y="1178323"/>
                  </a:lnTo>
                </a:path>
                <a:path h="2948940">
                  <a:moveTo>
                    <a:pt x="0" y="1147609"/>
                  </a:moveTo>
                  <a:lnTo>
                    <a:pt x="0" y="1116894"/>
                  </a:lnTo>
                </a:path>
                <a:path h="2948940">
                  <a:moveTo>
                    <a:pt x="0" y="1086179"/>
                  </a:moveTo>
                  <a:lnTo>
                    <a:pt x="0" y="1055465"/>
                  </a:lnTo>
                </a:path>
                <a:path h="2948940">
                  <a:moveTo>
                    <a:pt x="0" y="1024750"/>
                  </a:moveTo>
                  <a:lnTo>
                    <a:pt x="0" y="994036"/>
                  </a:lnTo>
                </a:path>
                <a:path h="2948940">
                  <a:moveTo>
                    <a:pt x="0" y="963321"/>
                  </a:moveTo>
                  <a:lnTo>
                    <a:pt x="0" y="929814"/>
                  </a:lnTo>
                </a:path>
                <a:path h="2948940">
                  <a:moveTo>
                    <a:pt x="0" y="899100"/>
                  </a:moveTo>
                  <a:lnTo>
                    <a:pt x="0" y="868385"/>
                  </a:lnTo>
                </a:path>
                <a:path h="2948940">
                  <a:moveTo>
                    <a:pt x="0" y="837670"/>
                  </a:moveTo>
                  <a:lnTo>
                    <a:pt x="0" y="806956"/>
                  </a:lnTo>
                </a:path>
                <a:path h="2948940">
                  <a:moveTo>
                    <a:pt x="0" y="776241"/>
                  </a:moveTo>
                  <a:lnTo>
                    <a:pt x="0" y="745527"/>
                  </a:lnTo>
                </a:path>
                <a:path h="2948940">
                  <a:moveTo>
                    <a:pt x="0" y="714812"/>
                  </a:moveTo>
                  <a:lnTo>
                    <a:pt x="0" y="681305"/>
                  </a:lnTo>
                </a:path>
                <a:path h="2948940">
                  <a:moveTo>
                    <a:pt x="0" y="650590"/>
                  </a:moveTo>
                  <a:lnTo>
                    <a:pt x="0" y="619876"/>
                  </a:lnTo>
                </a:path>
                <a:path h="2948940">
                  <a:moveTo>
                    <a:pt x="0" y="589161"/>
                  </a:moveTo>
                  <a:lnTo>
                    <a:pt x="0" y="558447"/>
                  </a:lnTo>
                </a:path>
                <a:path h="2948940">
                  <a:moveTo>
                    <a:pt x="0" y="527732"/>
                  </a:moveTo>
                  <a:lnTo>
                    <a:pt x="0" y="497018"/>
                  </a:lnTo>
                </a:path>
                <a:path h="2948940">
                  <a:moveTo>
                    <a:pt x="0" y="466303"/>
                  </a:moveTo>
                  <a:lnTo>
                    <a:pt x="0" y="435588"/>
                  </a:lnTo>
                </a:path>
                <a:path h="2948940">
                  <a:moveTo>
                    <a:pt x="0" y="402081"/>
                  </a:moveTo>
                  <a:lnTo>
                    <a:pt x="0" y="371367"/>
                  </a:lnTo>
                </a:path>
                <a:path h="2948940">
                  <a:moveTo>
                    <a:pt x="0" y="340652"/>
                  </a:moveTo>
                  <a:lnTo>
                    <a:pt x="0" y="309938"/>
                  </a:lnTo>
                </a:path>
                <a:path h="2948940">
                  <a:moveTo>
                    <a:pt x="0" y="279223"/>
                  </a:moveTo>
                  <a:lnTo>
                    <a:pt x="0" y="248509"/>
                  </a:lnTo>
                </a:path>
                <a:path h="2948940">
                  <a:moveTo>
                    <a:pt x="0" y="2677754"/>
                  </a:moveTo>
                  <a:lnTo>
                    <a:pt x="0" y="2669377"/>
                  </a:lnTo>
                </a:path>
                <a:path h="2948940">
                  <a:moveTo>
                    <a:pt x="0" y="2638663"/>
                  </a:moveTo>
                  <a:lnTo>
                    <a:pt x="0" y="2605156"/>
                  </a:lnTo>
                </a:path>
                <a:path h="2948940">
                  <a:moveTo>
                    <a:pt x="0" y="2574441"/>
                  </a:moveTo>
                  <a:lnTo>
                    <a:pt x="0" y="2543727"/>
                  </a:lnTo>
                </a:path>
                <a:path h="2948940">
                  <a:moveTo>
                    <a:pt x="0" y="2513012"/>
                  </a:moveTo>
                  <a:lnTo>
                    <a:pt x="0" y="2482297"/>
                  </a:lnTo>
                </a:path>
                <a:path h="2948940">
                  <a:moveTo>
                    <a:pt x="0" y="2451583"/>
                  </a:moveTo>
                  <a:lnTo>
                    <a:pt x="0" y="2420868"/>
                  </a:lnTo>
                </a:path>
                <a:path h="2948940">
                  <a:moveTo>
                    <a:pt x="0" y="2390154"/>
                  </a:moveTo>
                  <a:lnTo>
                    <a:pt x="0" y="2359439"/>
                  </a:lnTo>
                </a:path>
                <a:path h="2948940">
                  <a:moveTo>
                    <a:pt x="0" y="2325932"/>
                  </a:moveTo>
                  <a:lnTo>
                    <a:pt x="0" y="2295218"/>
                  </a:lnTo>
                </a:path>
                <a:path h="2948940">
                  <a:moveTo>
                    <a:pt x="0" y="2264503"/>
                  </a:moveTo>
                  <a:lnTo>
                    <a:pt x="0" y="2233788"/>
                  </a:lnTo>
                </a:path>
                <a:path h="2948940">
                  <a:moveTo>
                    <a:pt x="0" y="2203074"/>
                  </a:moveTo>
                  <a:lnTo>
                    <a:pt x="0" y="2172359"/>
                  </a:lnTo>
                </a:path>
                <a:path h="2948940">
                  <a:moveTo>
                    <a:pt x="0" y="2141645"/>
                  </a:moveTo>
                  <a:lnTo>
                    <a:pt x="0" y="21109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353475" y="71257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353475" y="4780307"/>
              <a:ext cx="92710" cy="4537710"/>
            </a:xfrm>
            <a:custGeom>
              <a:avLst/>
              <a:gdLst/>
              <a:ahLst/>
              <a:cxnLst/>
              <a:rect l="l" t="t" r="r" b="b"/>
              <a:pathLst>
                <a:path w="92710" h="4537709">
                  <a:moveTo>
                    <a:pt x="0" y="1778654"/>
                  </a:moveTo>
                  <a:lnTo>
                    <a:pt x="0" y="1753524"/>
                  </a:lnTo>
                </a:path>
                <a:path w="92710" h="4537709">
                  <a:moveTo>
                    <a:pt x="0" y="1722809"/>
                  </a:moveTo>
                  <a:lnTo>
                    <a:pt x="0" y="1692095"/>
                  </a:lnTo>
                </a:path>
                <a:path w="92710" h="4537709">
                  <a:moveTo>
                    <a:pt x="0" y="1661380"/>
                  </a:moveTo>
                  <a:lnTo>
                    <a:pt x="0" y="1630665"/>
                  </a:lnTo>
                </a:path>
                <a:path w="92710" h="4537709">
                  <a:moveTo>
                    <a:pt x="0" y="1599951"/>
                  </a:moveTo>
                  <a:lnTo>
                    <a:pt x="0" y="1569236"/>
                  </a:lnTo>
                </a:path>
                <a:path w="92710" h="4537709">
                  <a:moveTo>
                    <a:pt x="0" y="1538522"/>
                  </a:moveTo>
                  <a:lnTo>
                    <a:pt x="0" y="1507807"/>
                  </a:lnTo>
                </a:path>
                <a:path w="92710" h="4537709">
                  <a:moveTo>
                    <a:pt x="0" y="2345478"/>
                  </a:moveTo>
                  <a:lnTo>
                    <a:pt x="0" y="2311971"/>
                  </a:lnTo>
                </a:path>
                <a:path w="92710" h="4537709">
                  <a:moveTo>
                    <a:pt x="0" y="2281256"/>
                  </a:moveTo>
                  <a:lnTo>
                    <a:pt x="0" y="2250542"/>
                  </a:lnTo>
                </a:path>
                <a:path w="92710" h="4537709">
                  <a:moveTo>
                    <a:pt x="0" y="2219827"/>
                  </a:moveTo>
                  <a:lnTo>
                    <a:pt x="0" y="2189113"/>
                  </a:lnTo>
                </a:path>
                <a:path w="92710" h="4537709">
                  <a:moveTo>
                    <a:pt x="0" y="2158398"/>
                  </a:moveTo>
                  <a:lnTo>
                    <a:pt x="0" y="2127683"/>
                  </a:lnTo>
                </a:path>
                <a:path w="92710" h="4537709">
                  <a:moveTo>
                    <a:pt x="0" y="2096969"/>
                  </a:moveTo>
                  <a:lnTo>
                    <a:pt x="0" y="2066254"/>
                  </a:lnTo>
                </a:path>
                <a:path w="92710" h="4537709">
                  <a:moveTo>
                    <a:pt x="0" y="2032747"/>
                  </a:moveTo>
                  <a:lnTo>
                    <a:pt x="0" y="2002033"/>
                  </a:lnTo>
                </a:path>
                <a:path w="92710" h="4537709">
                  <a:moveTo>
                    <a:pt x="0" y="1971318"/>
                  </a:moveTo>
                  <a:lnTo>
                    <a:pt x="0" y="1940604"/>
                  </a:lnTo>
                </a:path>
                <a:path w="92710" h="4537709">
                  <a:moveTo>
                    <a:pt x="0" y="1909889"/>
                  </a:moveTo>
                  <a:lnTo>
                    <a:pt x="0" y="1884759"/>
                  </a:lnTo>
                </a:path>
                <a:path w="92710" h="4537709">
                  <a:moveTo>
                    <a:pt x="44675" y="4537383"/>
                  </a:moveTo>
                  <a:lnTo>
                    <a:pt x="44675" y="4515045"/>
                  </a:lnTo>
                </a:path>
                <a:path w="92710" h="4537709">
                  <a:moveTo>
                    <a:pt x="44675" y="4484331"/>
                  </a:moveTo>
                  <a:lnTo>
                    <a:pt x="44675" y="4453616"/>
                  </a:lnTo>
                </a:path>
                <a:path w="92710" h="4537709">
                  <a:moveTo>
                    <a:pt x="44675" y="4422901"/>
                  </a:moveTo>
                  <a:lnTo>
                    <a:pt x="44675" y="4392187"/>
                  </a:lnTo>
                </a:path>
                <a:path w="92710" h="4537709">
                  <a:moveTo>
                    <a:pt x="44675" y="4361472"/>
                  </a:moveTo>
                  <a:lnTo>
                    <a:pt x="44675" y="4330758"/>
                  </a:lnTo>
                </a:path>
                <a:path w="92710" h="4537709">
                  <a:moveTo>
                    <a:pt x="44675" y="3244578"/>
                  </a:moveTo>
                  <a:lnTo>
                    <a:pt x="44675" y="3213863"/>
                  </a:lnTo>
                </a:path>
                <a:path w="92710" h="4537709">
                  <a:moveTo>
                    <a:pt x="44675" y="3183149"/>
                  </a:moveTo>
                  <a:lnTo>
                    <a:pt x="44675" y="3149642"/>
                  </a:lnTo>
                </a:path>
                <a:path w="92710" h="4537709">
                  <a:moveTo>
                    <a:pt x="44675" y="114481"/>
                  </a:moveTo>
                  <a:lnTo>
                    <a:pt x="44675" y="108897"/>
                  </a:lnTo>
                </a:path>
                <a:path w="92710" h="4537709">
                  <a:moveTo>
                    <a:pt x="44675" y="78182"/>
                  </a:moveTo>
                  <a:lnTo>
                    <a:pt x="44675" y="47468"/>
                  </a:lnTo>
                </a:path>
                <a:path w="92710" h="4537709">
                  <a:moveTo>
                    <a:pt x="44675" y="16753"/>
                  </a:moveTo>
                  <a:lnTo>
                    <a:pt x="44675" y="0"/>
                  </a:lnTo>
                </a:path>
                <a:path w="92710" h="4537709">
                  <a:moveTo>
                    <a:pt x="44675" y="3046329"/>
                  </a:moveTo>
                  <a:lnTo>
                    <a:pt x="44675" y="3026783"/>
                  </a:lnTo>
                </a:path>
                <a:path w="92710" h="4537709">
                  <a:moveTo>
                    <a:pt x="44675" y="2996069"/>
                  </a:moveTo>
                  <a:lnTo>
                    <a:pt x="44675" y="2965354"/>
                  </a:lnTo>
                </a:path>
                <a:path w="92710" h="4537709">
                  <a:moveTo>
                    <a:pt x="44675" y="254093"/>
                  </a:moveTo>
                  <a:lnTo>
                    <a:pt x="44675" y="234547"/>
                  </a:lnTo>
                </a:path>
                <a:path w="92710" h="4537709">
                  <a:moveTo>
                    <a:pt x="44675" y="2934640"/>
                  </a:moveTo>
                  <a:lnTo>
                    <a:pt x="44675" y="2903925"/>
                  </a:lnTo>
                </a:path>
                <a:path w="92710" h="4537709">
                  <a:moveTo>
                    <a:pt x="44675" y="2870418"/>
                  </a:moveTo>
                  <a:lnTo>
                    <a:pt x="44675" y="2839704"/>
                  </a:lnTo>
                </a:path>
                <a:path w="92710" h="4537709">
                  <a:moveTo>
                    <a:pt x="44675" y="2808989"/>
                  </a:moveTo>
                  <a:lnTo>
                    <a:pt x="44675" y="2792236"/>
                  </a:lnTo>
                </a:path>
                <a:path w="92710" h="4537709">
                  <a:moveTo>
                    <a:pt x="44675" y="371367"/>
                  </a:moveTo>
                  <a:lnTo>
                    <a:pt x="44675" y="357406"/>
                  </a:lnTo>
                </a:path>
                <a:path w="92710" h="4537709">
                  <a:moveTo>
                    <a:pt x="44675" y="326691"/>
                  </a:moveTo>
                  <a:lnTo>
                    <a:pt x="44675" y="295977"/>
                  </a:lnTo>
                </a:path>
                <a:path w="92710" h="4537709">
                  <a:moveTo>
                    <a:pt x="44675" y="265262"/>
                  </a:moveTo>
                  <a:lnTo>
                    <a:pt x="44675" y="254093"/>
                  </a:lnTo>
                </a:path>
                <a:path w="92710" h="4537709">
                  <a:moveTo>
                    <a:pt x="44675" y="1753524"/>
                  </a:moveTo>
                  <a:lnTo>
                    <a:pt x="44675" y="1722809"/>
                  </a:lnTo>
                </a:path>
                <a:path w="92710" h="4537709">
                  <a:moveTo>
                    <a:pt x="44675" y="1692095"/>
                  </a:moveTo>
                  <a:lnTo>
                    <a:pt x="44675" y="1661380"/>
                  </a:lnTo>
                </a:path>
                <a:path w="92710" h="4537709">
                  <a:moveTo>
                    <a:pt x="44675" y="1630665"/>
                  </a:moveTo>
                  <a:lnTo>
                    <a:pt x="44675" y="1599951"/>
                  </a:lnTo>
                </a:path>
                <a:path w="92710" h="4537709">
                  <a:moveTo>
                    <a:pt x="44675" y="1569236"/>
                  </a:moveTo>
                  <a:lnTo>
                    <a:pt x="44675" y="1538522"/>
                  </a:lnTo>
                </a:path>
                <a:path w="92710" h="4537709">
                  <a:moveTo>
                    <a:pt x="44675" y="1507807"/>
                  </a:moveTo>
                  <a:lnTo>
                    <a:pt x="44675" y="1499430"/>
                  </a:lnTo>
                  <a:lnTo>
                    <a:pt x="44675" y="1474300"/>
                  </a:lnTo>
                </a:path>
                <a:path w="92710" h="4537709">
                  <a:moveTo>
                    <a:pt x="44675" y="1443586"/>
                  </a:moveTo>
                  <a:lnTo>
                    <a:pt x="44675" y="1412871"/>
                  </a:lnTo>
                </a:path>
                <a:path w="92710" h="4537709">
                  <a:moveTo>
                    <a:pt x="44675" y="1382156"/>
                  </a:moveTo>
                  <a:lnTo>
                    <a:pt x="44675" y="1370987"/>
                  </a:lnTo>
                </a:path>
                <a:path w="92710" h="4537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537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537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537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537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537709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537709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537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445619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445619" y="4780307"/>
              <a:ext cx="92710" cy="4537710"/>
            </a:xfrm>
            <a:custGeom>
              <a:avLst/>
              <a:gdLst/>
              <a:ahLst/>
              <a:cxnLst/>
              <a:rect l="l" t="t" r="r" b="b"/>
              <a:pathLst>
                <a:path w="92710" h="4537709">
                  <a:moveTo>
                    <a:pt x="0" y="3213863"/>
                  </a:moveTo>
                  <a:lnTo>
                    <a:pt x="0" y="3183149"/>
                  </a:lnTo>
                </a:path>
                <a:path w="92710" h="4537709">
                  <a:moveTo>
                    <a:pt x="0" y="3149642"/>
                  </a:moveTo>
                  <a:lnTo>
                    <a:pt x="0" y="3141265"/>
                  </a:lnTo>
                </a:path>
                <a:path w="92710" h="4537709">
                  <a:moveTo>
                    <a:pt x="0" y="357406"/>
                  </a:moveTo>
                  <a:lnTo>
                    <a:pt x="0" y="326691"/>
                  </a:lnTo>
                </a:path>
                <a:path w="92710" h="4537709">
                  <a:moveTo>
                    <a:pt x="0" y="295977"/>
                  </a:moveTo>
                  <a:lnTo>
                    <a:pt x="0" y="265262"/>
                  </a:lnTo>
                </a:path>
                <a:path w="92710" h="4537709">
                  <a:moveTo>
                    <a:pt x="0" y="3026783"/>
                  </a:moveTo>
                  <a:lnTo>
                    <a:pt x="0" y="2996069"/>
                  </a:lnTo>
                </a:path>
                <a:path w="92710" h="4537709">
                  <a:moveTo>
                    <a:pt x="0" y="2965354"/>
                  </a:moveTo>
                  <a:lnTo>
                    <a:pt x="0" y="2943016"/>
                  </a:lnTo>
                </a:path>
                <a:path w="92710" h="4537709">
                  <a:moveTo>
                    <a:pt x="0" y="1474300"/>
                  </a:moveTo>
                  <a:lnTo>
                    <a:pt x="0" y="1443586"/>
                  </a:lnTo>
                </a:path>
                <a:path w="92710" h="4537709">
                  <a:moveTo>
                    <a:pt x="0" y="1412871"/>
                  </a:moveTo>
                  <a:lnTo>
                    <a:pt x="0" y="1382156"/>
                  </a:lnTo>
                </a:path>
                <a:path w="92710" h="4537709">
                  <a:moveTo>
                    <a:pt x="0" y="2943016"/>
                  </a:moveTo>
                  <a:lnTo>
                    <a:pt x="0" y="2934640"/>
                  </a:lnTo>
                </a:path>
                <a:path w="92710" h="4537709">
                  <a:moveTo>
                    <a:pt x="0" y="2903925"/>
                  </a:moveTo>
                  <a:lnTo>
                    <a:pt x="0" y="2870418"/>
                  </a:lnTo>
                </a:path>
                <a:path w="92710" h="4537709">
                  <a:moveTo>
                    <a:pt x="0" y="2839704"/>
                  </a:moveTo>
                  <a:lnTo>
                    <a:pt x="0" y="2808989"/>
                  </a:lnTo>
                </a:path>
                <a:path w="92710" h="4537709">
                  <a:moveTo>
                    <a:pt x="0" y="1778654"/>
                  </a:moveTo>
                  <a:lnTo>
                    <a:pt x="0" y="1753524"/>
                  </a:lnTo>
                </a:path>
                <a:path w="92710" h="4537709">
                  <a:moveTo>
                    <a:pt x="0" y="1722809"/>
                  </a:moveTo>
                  <a:lnTo>
                    <a:pt x="0" y="1692095"/>
                  </a:lnTo>
                </a:path>
                <a:path w="92710" h="4537709">
                  <a:moveTo>
                    <a:pt x="0" y="1661380"/>
                  </a:moveTo>
                  <a:lnTo>
                    <a:pt x="0" y="1630665"/>
                  </a:lnTo>
                </a:path>
                <a:path w="92710" h="4537709">
                  <a:moveTo>
                    <a:pt x="0" y="1599951"/>
                  </a:moveTo>
                  <a:lnTo>
                    <a:pt x="0" y="1569236"/>
                  </a:lnTo>
                </a:path>
                <a:path w="92710" h="4537709">
                  <a:moveTo>
                    <a:pt x="0" y="1538522"/>
                  </a:moveTo>
                  <a:lnTo>
                    <a:pt x="0" y="1507807"/>
                  </a:lnTo>
                </a:path>
                <a:path w="92710" h="4537709">
                  <a:moveTo>
                    <a:pt x="47468" y="4537383"/>
                  </a:moveTo>
                  <a:lnTo>
                    <a:pt x="47468" y="4515045"/>
                  </a:lnTo>
                </a:path>
                <a:path w="92710" h="4537709">
                  <a:moveTo>
                    <a:pt x="47468" y="4484331"/>
                  </a:moveTo>
                  <a:lnTo>
                    <a:pt x="47468" y="4453616"/>
                  </a:lnTo>
                </a:path>
                <a:path w="92710" h="4537709">
                  <a:moveTo>
                    <a:pt x="47468" y="114481"/>
                  </a:moveTo>
                  <a:lnTo>
                    <a:pt x="47468" y="108897"/>
                  </a:lnTo>
                </a:path>
                <a:path w="92710" h="4537709">
                  <a:moveTo>
                    <a:pt x="47468" y="78182"/>
                  </a:moveTo>
                  <a:lnTo>
                    <a:pt x="47468" y="47468"/>
                  </a:lnTo>
                </a:path>
                <a:path w="92710" h="4537709">
                  <a:moveTo>
                    <a:pt x="47468" y="16753"/>
                  </a:moveTo>
                  <a:lnTo>
                    <a:pt x="47468" y="0"/>
                  </a:lnTo>
                </a:path>
                <a:path w="92710" h="4537709">
                  <a:moveTo>
                    <a:pt x="47468" y="4422901"/>
                  </a:moveTo>
                  <a:lnTo>
                    <a:pt x="47468" y="4392187"/>
                  </a:lnTo>
                </a:path>
                <a:path w="92710" h="4537709">
                  <a:moveTo>
                    <a:pt x="47468" y="4361472"/>
                  </a:moveTo>
                  <a:lnTo>
                    <a:pt x="47468" y="4330758"/>
                  </a:lnTo>
                </a:path>
                <a:path w="92710" h="4537709">
                  <a:moveTo>
                    <a:pt x="47468" y="254093"/>
                  </a:moveTo>
                  <a:lnTo>
                    <a:pt x="47468" y="234547"/>
                  </a:lnTo>
                </a:path>
                <a:path w="92710" h="4537709">
                  <a:moveTo>
                    <a:pt x="47468" y="3244578"/>
                  </a:moveTo>
                  <a:lnTo>
                    <a:pt x="47468" y="3213863"/>
                  </a:lnTo>
                </a:path>
                <a:path w="92710" h="4537709">
                  <a:moveTo>
                    <a:pt x="47468" y="3183149"/>
                  </a:moveTo>
                  <a:lnTo>
                    <a:pt x="47468" y="3149642"/>
                  </a:lnTo>
                </a:path>
                <a:path w="92710" h="4537709">
                  <a:moveTo>
                    <a:pt x="47468" y="371367"/>
                  </a:moveTo>
                  <a:lnTo>
                    <a:pt x="47468" y="357406"/>
                  </a:lnTo>
                </a:path>
                <a:path w="92710" h="4537709">
                  <a:moveTo>
                    <a:pt x="47468" y="326691"/>
                  </a:moveTo>
                  <a:lnTo>
                    <a:pt x="47468" y="295977"/>
                  </a:lnTo>
                </a:path>
                <a:path w="92710" h="4537709">
                  <a:moveTo>
                    <a:pt x="47468" y="265262"/>
                  </a:moveTo>
                  <a:lnTo>
                    <a:pt x="47468" y="254093"/>
                  </a:lnTo>
                </a:path>
                <a:path w="92710" h="4537709">
                  <a:moveTo>
                    <a:pt x="47468" y="3046329"/>
                  </a:moveTo>
                  <a:lnTo>
                    <a:pt x="47468" y="3026783"/>
                  </a:lnTo>
                </a:path>
                <a:path w="92710" h="4537709">
                  <a:moveTo>
                    <a:pt x="47468" y="2996069"/>
                  </a:moveTo>
                  <a:lnTo>
                    <a:pt x="47468" y="2965354"/>
                  </a:lnTo>
                </a:path>
                <a:path w="92710" h="4537709">
                  <a:moveTo>
                    <a:pt x="47468" y="1499430"/>
                  </a:moveTo>
                  <a:lnTo>
                    <a:pt x="47468" y="1474300"/>
                  </a:lnTo>
                </a:path>
                <a:path w="92710" h="4537709">
                  <a:moveTo>
                    <a:pt x="47468" y="1443586"/>
                  </a:moveTo>
                  <a:lnTo>
                    <a:pt x="47468" y="1412871"/>
                  </a:lnTo>
                </a:path>
                <a:path w="92710" h="4537709">
                  <a:moveTo>
                    <a:pt x="47468" y="1382156"/>
                  </a:moveTo>
                  <a:lnTo>
                    <a:pt x="47468" y="1370987"/>
                  </a:lnTo>
                </a:path>
                <a:path w="92710" h="4537709">
                  <a:moveTo>
                    <a:pt x="47468" y="2934640"/>
                  </a:moveTo>
                  <a:lnTo>
                    <a:pt x="47468" y="2903925"/>
                  </a:lnTo>
                </a:path>
                <a:path w="92710" h="4537709">
                  <a:moveTo>
                    <a:pt x="47468" y="2870418"/>
                  </a:moveTo>
                  <a:lnTo>
                    <a:pt x="47468" y="2839704"/>
                  </a:lnTo>
                </a:path>
                <a:path w="92710" h="4537709">
                  <a:moveTo>
                    <a:pt x="47468" y="2808989"/>
                  </a:moveTo>
                  <a:lnTo>
                    <a:pt x="47468" y="2792236"/>
                  </a:lnTo>
                </a:path>
                <a:path w="92710" h="4537709">
                  <a:moveTo>
                    <a:pt x="47468" y="1753524"/>
                  </a:moveTo>
                  <a:lnTo>
                    <a:pt x="47468" y="1722809"/>
                  </a:lnTo>
                </a:path>
                <a:path w="92710" h="4537709">
                  <a:moveTo>
                    <a:pt x="47468" y="1692095"/>
                  </a:moveTo>
                  <a:lnTo>
                    <a:pt x="47468" y="1661380"/>
                  </a:lnTo>
                </a:path>
                <a:path w="92710" h="4537709">
                  <a:moveTo>
                    <a:pt x="47468" y="1630665"/>
                  </a:moveTo>
                  <a:lnTo>
                    <a:pt x="47468" y="1599951"/>
                  </a:lnTo>
                </a:path>
                <a:path w="92710" h="4537709">
                  <a:moveTo>
                    <a:pt x="47468" y="1569236"/>
                  </a:moveTo>
                  <a:lnTo>
                    <a:pt x="47468" y="1538522"/>
                  </a:lnTo>
                </a:path>
                <a:path w="92710" h="4537709">
                  <a:moveTo>
                    <a:pt x="47468" y="1507807"/>
                  </a:moveTo>
                  <a:lnTo>
                    <a:pt x="47468" y="1499430"/>
                  </a:lnTo>
                </a:path>
                <a:path w="92710" h="4537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537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537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537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537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537709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537709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537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537762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537762" y="4780307"/>
              <a:ext cx="95250" cy="4537710"/>
            </a:xfrm>
            <a:custGeom>
              <a:avLst/>
              <a:gdLst/>
              <a:ahLst/>
              <a:cxnLst/>
              <a:rect l="l" t="t" r="r" b="b"/>
              <a:pathLst>
                <a:path w="95250" h="4537709">
                  <a:moveTo>
                    <a:pt x="0" y="3213863"/>
                  </a:moveTo>
                  <a:lnTo>
                    <a:pt x="0" y="3183149"/>
                  </a:lnTo>
                </a:path>
                <a:path w="95250" h="4537709">
                  <a:moveTo>
                    <a:pt x="0" y="3149642"/>
                  </a:moveTo>
                  <a:lnTo>
                    <a:pt x="0" y="3141265"/>
                  </a:lnTo>
                </a:path>
                <a:path w="95250" h="4537709">
                  <a:moveTo>
                    <a:pt x="0" y="357406"/>
                  </a:moveTo>
                  <a:lnTo>
                    <a:pt x="0" y="326691"/>
                  </a:lnTo>
                </a:path>
                <a:path w="95250" h="4537709">
                  <a:moveTo>
                    <a:pt x="0" y="295977"/>
                  </a:moveTo>
                  <a:lnTo>
                    <a:pt x="0" y="265262"/>
                  </a:lnTo>
                </a:path>
                <a:path w="95250" h="4537709">
                  <a:moveTo>
                    <a:pt x="0" y="3026783"/>
                  </a:moveTo>
                  <a:lnTo>
                    <a:pt x="0" y="2996069"/>
                  </a:lnTo>
                </a:path>
                <a:path w="95250" h="4537709">
                  <a:moveTo>
                    <a:pt x="0" y="2965354"/>
                  </a:moveTo>
                  <a:lnTo>
                    <a:pt x="0" y="2943016"/>
                  </a:lnTo>
                </a:path>
                <a:path w="95250" h="4537709">
                  <a:moveTo>
                    <a:pt x="0" y="1474300"/>
                  </a:moveTo>
                  <a:lnTo>
                    <a:pt x="0" y="1443586"/>
                  </a:lnTo>
                </a:path>
                <a:path w="95250" h="4537709">
                  <a:moveTo>
                    <a:pt x="0" y="1412871"/>
                  </a:moveTo>
                  <a:lnTo>
                    <a:pt x="0" y="1382156"/>
                  </a:lnTo>
                </a:path>
                <a:path w="95250" h="4537709">
                  <a:moveTo>
                    <a:pt x="0" y="2943016"/>
                  </a:moveTo>
                  <a:lnTo>
                    <a:pt x="0" y="2934640"/>
                  </a:lnTo>
                </a:path>
                <a:path w="95250" h="4537709">
                  <a:moveTo>
                    <a:pt x="0" y="2903925"/>
                  </a:moveTo>
                  <a:lnTo>
                    <a:pt x="0" y="2870418"/>
                  </a:lnTo>
                </a:path>
                <a:path w="95250" h="4537709">
                  <a:moveTo>
                    <a:pt x="0" y="2839704"/>
                  </a:moveTo>
                  <a:lnTo>
                    <a:pt x="0" y="2808989"/>
                  </a:lnTo>
                </a:path>
                <a:path w="95250" h="4537709">
                  <a:moveTo>
                    <a:pt x="0" y="1778654"/>
                  </a:moveTo>
                  <a:lnTo>
                    <a:pt x="0" y="1753524"/>
                  </a:lnTo>
                </a:path>
                <a:path w="95250" h="4537709">
                  <a:moveTo>
                    <a:pt x="0" y="1722809"/>
                  </a:moveTo>
                  <a:lnTo>
                    <a:pt x="0" y="1692095"/>
                  </a:lnTo>
                </a:path>
                <a:path w="95250" h="4537709">
                  <a:moveTo>
                    <a:pt x="0" y="1661380"/>
                  </a:moveTo>
                  <a:lnTo>
                    <a:pt x="0" y="1630665"/>
                  </a:lnTo>
                </a:path>
                <a:path w="95250" h="4537709">
                  <a:moveTo>
                    <a:pt x="0" y="1599951"/>
                  </a:moveTo>
                  <a:lnTo>
                    <a:pt x="0" y="1569236"/>
                  </a:lnTo>
                </a:path>
                <a:path w="95250" h="4537709">
                  <a:moveTo>
                    <a:pt x="0" y="1538522"/>
                  </a:moveTo>
                  <a:lnTo>
                    <a:pt x="0" y="1507807"/>
                  </a:lnTo>
                </a:path>
                <a:path w="95250" h="4537709">
                  <a:moveTo>
                    <a:pt x="47468" y="4537383"/>
                  </a:moveTo>
                  <a:lnTo>
                    <a:pt x="47468" y="4515045"/>
                  </a:lnTo>
                </a:path>
                <a:path w="95250" h="4537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537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537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537709">
                  <a:moveTo>
                    <a:pt x="47468" y="16753"/>
                  </a:moveTo>
                  <a:lnTo>
                    <a:pt x="47468" y="0"/>
                  </a:lnTo>
                </a:path>
                <a:path w="95250" h="4537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537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537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537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537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537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537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537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537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537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537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537709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4537709">
                  <a:moveTo>
                    <a:pt x="47468" y="1382156"/>
                  </a:moveTo>
                  <a:lnTo>
                    <a:pt x="47468" y="1370987"/>
                  </a:lnTo>
                </a:path>
                <a:path w="95250" h="4537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537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537709">
                  <a:moveTo>
                    <a:pt x="47468" y="2808989"/>
                  </a:moveTo>
                  <a:lnTo>
                    <a:pt x="47468" y="2792236"/>
                  </a:lnTo>
                </a:path>
                <a:path w="95250" h="4537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537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537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537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537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537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537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537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537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537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537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537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537709">
                  <a:moveTo>
                    <a:pt x="94936" y="234547"/>
                  </a:moveTo>
                  <a:lnTo>
                    <a:pt x="94936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632698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632698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10" h="4791709">
                  <a:moveTo>
                    <a:pt x="0" y="3213863"/>
                  </a:moveTo>
                  <a:lnTo>
                    <a:pt x="0" y="3183149"/>
                  </a:lnTo>
                </a:path>
                <a:path w="92710" h="4791709">
                  <a:moveTo>
                    <a:pt x="0" y="3149642"/>
                  </a:moveTo>
                  <a:lnTo>
                    <a:pt x="0" y="3141265"/>
                  </a:lnTo>
                </a:path>
                <a:path w="92710" h="4791709">
                  <a:moveTo>
                    <a:pt x="0" y="357406"/>
                  </a:moveTo>
                  <a:lnTo>
                    <a:pt x="0" y="326691"/>
                  </a:lnTo>
                </a:path>
                <a:path w="92710" h="4791709">
                  <a:moveTo>
                    <a:pt x="0" y="295977"/>
                  </a:moveTo>
                  <a:lnTo>
                    <a:pt x="0" y="265262"/>
                  </a:lnTo>
                </a:path>
                <a:path w="92710" h="4791709">
                  <a:moveTo>
                    <a:pt x="0" y="3026783"/>
                  </a:moveTo>
                  <a:lnTo>
                    <a:pt x="0" y="2996069"/>
                  </a:lnTo>
                </a:path>
                <a:path w="92710" h="4791709">
                  <a:moveTo>
                    <a:pt x="0" y="2965354"/>
                  </a:moveTo>
                  <a:lnTo>
                    <a:pt x="0" y="2943016"/>
                  </a:lnTo>
                </a:path>
                <a:path w="92710" h="4791709">
                  <a:moveTo>
                    <a:pt x="0" y="1474300"/>
                  </a:moveTo>
                  <a:lnTo>
                    <a:pt x="0" y="1443586"/>
                  </a:lnTo>
                </a:path>
                <a:path w="92710" h="4791709">
                  <a:moveTo>
                    <a:pt x="0" y="1412871"/>
                  </a:moveTo>
                  <a:lnTo>
                    <a:pt x="0" y="1382156"/>
                  </a:lnTo>
                </a:path>
                <a:path w="92710" h="4791709">
                  <a:moveTo>
                    <a:pt x="0" y="2943016"/>
                  </a:moveTo>
                  <a:lnTo>
                    <a:pt x="0" y="2934640"/>
                  </a:lnTo>
                </a:path>
                <a:path w="92710" h="4791709">
                  <a:moveTo>
                    <a:pt x="0" y="2903925"/>
                  </a:moveTo>
                  <a:lnTo>
                    <a:pt x="0" y="2870418"/>
                  </a:lnTo>
                </a:path>
                <a:path w="92710" h="4791709">
                  <a:moveTo>
                    <a:pt x="0" y="2839704"/>
                  </a:moveTo>
                  <a:lnTo>
                    <a:pt x="0" y="2808989"/>
                  </a:lnTo>
                </a:path>
                <a:path w="92710" h="4791709">
                  <a:moveTo>
                    <a:pt x="0" y="1778654"/>
                  </a:moveTo>
                  <a:lnTo>
                    <a:pt x="0" y="1753524"/>
                  </a:lnTo>
                </a:path>
                <a:path w="92710" h="4791709">
                  <a:moveTo>
                    <a:pt x="0" y="1722809"/>
                  </a:moveTo>
                  <a:lnTo>
                    <a:pt x="0" y="1692095"/>
                  </a:lnTo>
                </a:path>
                <a:path w="92710" h="4791709">
                  <a:moveTo>
                    <a:pt x="0" y="1661380"/>
                  </a:moveTo>
                  <a:lnTo>
                    <a:pt x="0" y="1630665"/>
                  </a:lnTo>
                </a:path>
                <a:path w="92710" h="4791709">
                  <a:moveTo>
                    <a:pt x="0" y="1599951"/>
                  </a:moveTo>
                  <a:lnTo>
                    <a:pt x="0" y="1569236"/>
                  </a:lnTo>
                </a:path>
                <a:path w="92710" h="4791709">
                  <a:moveTo>
                    <a:pt x="0" y="1538522"/>
                  </a:moveTo>
                  <a:lnTo>
                    <a:pt x="0" y="1507807"/>
                  </a:lnTo>
                </a:path>
                <a:path w="92710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10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10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10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10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10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92710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10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10" h="4791709">
                  <a:moveTo>
                    <a:pt x="44675" y="16753"/>
                  </a:moveTo>
                  <a:lnTo>
                    <a:pt x="44675" y="0"/>
                  </a:lnTo>
                </a:path>
                <a:path w="92710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92710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92710" h="4791709">
                  <a:moveTo>
                    <a:pt x="44675" y="254093"/>
                  </a:moveTo>
                  <a:lnTo>
                    <a:pt x="44675" y="234547"/>
                  </a:lnTo>
                </a:path>
                <a:path w="92710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92710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92710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92710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92710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92710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92710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92710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92710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92710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92710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92710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92710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92710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92710" h="4791709">
                  <a:moveTo>
                    <a:pt x="44675" y="3367436"/>
                  </a:moveTo>
                  <a:lnTo>
                    <a:pt x="44675" y="3361852"/>
                  </a:lnTo>
                </a:path>
                <a:path w="92710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10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10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10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10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10" h="4791709">
                  <a:moveTo>
                    <a:pt x="44675" y="1499430"/>
                  </a:moveTo>
                  <a:lnTo>
                    <a:pt x="44675" y="1474300"/>
                  </a:lnTo>
                </a:path>
                <a:path w="92710" h="4791709">
                  <a:moveTo>
                    <a:pt x="44675" y="1443586"/>
                  </a:moveTo>
                  <a:lnTo>
                    <a:pt x="44675" y="1412871"/>
                  </a:lnTo>
                </a:path>
                <a:path w="92710" h="4791709">
                  <a:moveTo>
                    <a:pt x="44675" y="1382156"/>
                  </a:moveTo>
                  <a:lnTo>
                    <a:pt x="44675" y="1351442"/>
                  </a:lnTo>
                </a:path>
                <a:path w="92710" h="4791709">
                  <a:moveTo>
                    <a:pt x="44675" y="1320727"/>
                  </a:moveTo>
                  <a:lnTo>
                    <a:pt x="44675" y="1290013"/>
                  </a:lnTo>
                </a:path>
                <a:path w="92710" h="4791709">
                  <a:moveTo>
                    <a:pt x="44675" y="1259298"/>
                  </a:moveTo>
                  <a:lnTo>
                    <a:pt x="44675" y="1228583"/>
                  </a:lnTo>
                </a:path>
                <a:path w="92710" h="4791709">
                  <a:moveTo>
                    <a:pt x="44675" y="1195077"/>
                  </a:moveTo>
                  <a:lnTo>
                    <a:pt x="44675" y="1164362"/>
                  </a:lnTo>
                </a:path>
                <a:path w="92710" h="4791709">
                  <a:moveTo>
                    <a:pt x="44675" y="1133647"/>
                  </a:moveTo>
                  <a:lnTo>
                    <a:pt x="44675" y="1102933"/>
                  </a:lnTo>
                </a:path>
                <a:path w="92710" h="4791709">
                  <a:moveTo>
                    <a:pt x="44675" y="1072218"/>
                  </a:moveTo>
                  <a:lnTo>
                    <a:pt x="44675" y="1041504"/>
                  </a:lnTo>
                </a:path>
                <a:path w="92710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92710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92710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92710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92710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92710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92710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92710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92710" h="4791709">
                  <a:moveTo>
                    <a:pt x="44675" y="513771"/>
                  </a:moveTo>
                  <a:lnTo>
                    <a:pt x="44675" y="510979"/>
                  </a:lnTo>
                </a:path>
                <a:path w="92710" h="4791709">
                  <a:moveTo>
                    <a:pt x="44675" y="3046329"/>
                  </a:moveTo>
                  <a:lnTo>
                    <a:pt x="44675" y="3026783"/>
                  </a:lnTo>
                </a:path>
                <a:path w="92710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10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92710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92710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92710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92710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92710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92710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92710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92710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92710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10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10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10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10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10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92710" h="4791709">
                  <a:moveTo>
                    <a:pt x="44675" y="2870418"/>
                  </a:moveTo>
                  <a:lnTo>
                    <a:pt x="44675" y="2839704"/>
                  </a:lnTo>
                </a:path>
                <a:path w="92710" h="4791709">
                  <a:moveTo>
                    <a:pt x="44675" y="2808989"/>
                  </a:moveTo>
                  <a:lnTo>
                    <a:pt x="44675" y="2778274"/>
                  </a:lnTo>
                </a:path>
                <a:path w="92710" h="4791709">
                  <a:moveTo>
                    <a:pt x="44675" y="2747560"/>
                  </a:moveTo>
                  <a:lnTo>
                    <a:pt x="44675" y="2716845"/>
                  </a:lnTo>
                </a:path>
                <a:path w="92710" h="4791709">
                  <a:moveTo>
                    <a:pt x="44675" y="2686131"/>
                  </a:moveTo>
                  <a:lnTo>
                    <a:pt x="44675" y="2655416"/>
                  </a:lnTo>
                </a:path>
                <a:path w="92710" h="4791709">
                  <a:moveTo>
                    <a:pt x="44675" y="2624701"/>
                  </a:moveTo>
                  <a:lnTo>
                    <a:pt x="44675" y="2591195"/>
                  </a:lnTo>
                </a:path>
                <a:path w="92710" h="4791709">
                  <a:moveTo>
                    <a:pt x="44675" y="2560480"/>
                  </a:moveTo>
                  <a:lnTo>
                    <a:pt x="44675" y="2529765"/>
                  </a:lnTo>
                </a:path>
                <a:path w="92710" h="4791709">
                  <a:moveTo>
                    <a:pt x="44675" y="2499051"/>
                  </a:moveTo>
                  <a:lnTo>
                    <a:pt x="44675" y="2468336"/>
                  </a:lnTo>
                </a:path>
                <a:path w="92710" h="4791709">
                  <a:moveTo>
                    <a:pt x="44675" y="2437622"/>
                  </a:moveTo>
                  <a:lnTo>
                    <a:pt x="44675" y="2406907"/>
                  </a:lnTo>
                </a:path>
                <a:path w="92710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92710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10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10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10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10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791709">
                  <a:moveTo>
                    <a:pt x="92143" y="234547"/>
                  </a:moveTo>
                  <a:lnTo>
                    <a:pt x="92143" y="209417"/>
                  </a:lnTo>
                </a:path>
                <a:path w="92710" h="4791709">
                  <a:moveTo>
                    <a:pt x="92143" y="4244198"/>
                  </a:moveTo>
                  <a:lnTo>
                    <a:pt x="92143" y="4235822"/>
                  </a:lnTo>
                </a:path>
                <a:path w="92710" h="4791709">
                  <a:moveTo>
                    <a:pt x="92143" y="4205107"/>
                  </a:moveTo>
                  <a:lnTo>
                    <a:pt x="92143" y="4174392"/>
                  </a:lnTo>
                </a:path>
                <a:path w="92710" h="4791709">
                  <a:moveTo>
                    <a:pt x="92143" y="4143678"/>
                  </a:moveTo>
                  <a:lnTo>
                    <a:pt x="92143" y="4112963"/>
                  </a:lnTo>
                </a:path>
                <a:path w="92710" h="4791709">
                  <a:moveTo>
                    <a:pt x="92143" y="4082249"/>
                  </a:moveTo>
                  <a:lnTo>
                    <a:pt x="92143" y="4051534"/>
                  </a:lnTo>
                </a:path>
                <a:path w="92710" h="4791709">
                  <a:moveTo>
                    <a:pt x="92143" y="4020819"/>
                  </a:moveTo>
                  <a:lnTo>
                    <a:pt x="92143" y="3987313"/>
                  </a:lnTo>
                </a:path>
                <a:path w="92710" h="4791709">
                  <a:moveTo>
                    <a:pt x="92143" y="3956598"/>
                  </a:moveTo>
                  <a:lnTo>
                    <a:pt x="92143" y="3925883"/>
                  </a:lnTo>
                </a:path>
                <a:path w="92710" h="4791709">
                  <a:moveTo>
                    <a:pt x="92143" y="3895169"/>
                  </a:moveTo>
                  <a:lnTo>
                    <a:pt x="92143" y="3864454"/>
                  </a:lnTo>
                </a:path>
                <a:path w="92710" h="4791709">
                  <a:moveTo>
                    <a:pt x="92143" y="3833740"/>
                  </a:moveTo>
                  <a:lnTo>
                    <a:pt x="92143" y="3803025"/>
                  </a:lnTo>
                </a:path>
                <a:path w="92710" h="4791709">
                  <a:moveTo>
                    <a:pt x="92143" y="3772310"/>
                  </a:moveTo>
                  <a:lnTo>
                    <a:pt x="92143" y="3741596"/>
                  </a:lnTo>
                </a:path>
                <a:path w="92710" h="4791709">
                  <a:moveTo>
                    <a:pt x="92143" y="3708089"/>
                  </a:moveTo>
                  <a:lnTo>
                    <a:pt x="92143" y="3677374"/>
                  </a:lnTo>
                </a:path>
                <a:path w="92710" h="4791709">
                  <a:moveTo>
                    <a:pt x="92143" y="3646660"/>
                  </a:moveTo>
                  <a:lnTo>
                    <a:pt x="92143" y="3615945"/>
                  </a:lnTo>
                </a:path>
                <a:path w="92710" h="4791709">
                  <a:moveTo>
                    <a:pt x="92143" y="3585231"/>
                  </a:moveTo>
                  <a:lnTo>
                    <a:pt x="92143" y="3554516"/>
                  </a:lnTo>
                </a:path>
                <a:path w="92710" h="4791709">
                  <a:moveTo>
                    <a:pt x="92143" y="3523801"/>
                  </a:moveTo>
                  <a:lnTo>
                    <a:pt x="92143" y="3493087"/>
                  </a:lnTo>
                </a:path>
                <a:path w="92710" h="4791709">
                  <a:moveTo>
                    <a:pt x="92143" y="3462372"/>
                  </a:moveTo>
                  <a:lnTo>
                    <a:pt x="92143" y="3428865"/>
                  </a:lnTo>
                </a:path>
                <a:path w="92710" h="4791709">
                  <a:moveTo>
                    <a:pt x="92143" y="3398151"/>
                  </a:moveTo>
                  <a:lnTo>
                    <a:pt x="92143" y="3367436"/>
                  </a:lnTo>
                </a:path>
                <a:path w="92710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10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724842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724842" y="5294079"/>
              <a:ext cx="0" cy="2700655"/>
            </a:xfrm>
            <a:custGeom>
              <a:avLst/>
              <a:gdLst/>
              <a:ahLst/>
              <a:cxnLst/>
              <a:rect l="l" t="t" r="r" b="b"/>
              <a:pathLst>
                <a:path h="2700654">
                  <a:moveTo>
                    <a:pt x="0" y="2700092"/>
                  </a:moveTo>
                  <a:lnTo>
                    <a:pt x="0" y="2669377"/>
                  </a:lnTo>
                </a:path>
                <a:path h="2700654">
                  <a:moveTo>
                    <a:pt x="0" y="2635870"/>
                  </a:moveTo>
                  <a:lnTo>
                    <a:pt x="0" y="2627494"/>
                  </a:lnTo>
                </a:path>
                <a:path h="2700654">
                  <a:moveTo>
                    <a:pt x="0" y="960529"/>
                  </a:moveTo>
                  <a:lnTo>
                    <a:pt x="0" y="929814"/>
                  </a:lnTo>
                </a:path>
                <a:path h="2700654">
                  <a:moveTo>
                    <a:pt x="0" y="899100"/>
                  </a:moveTo>
                  <a:lnTo>
                    <a:pt x="0" y="868385"/>
                  </a:lnTo>
                </a:path>
                <a:path h="2700654">
                  <a:moveTo>
                    <a:pt x="0" y="837670"/>
                  </a:moveTo>
                  <a:lnTo>
                    <a:pt x="0" y="806956"/>
                  </a:lnTo>
                </a:path>
                <a:path h="2700654">
                  <a:moveTo>
                    <a:pt x="0" y="776241"/>
                  </a:moveTo>
                  <a:lnTo>
                    <a:pt x="0" y="745527"/>
                  </a:lnTo>
                </a:path>
                <a:path h="2700654">
                  <a:moveTo>
                    <a:pt x="0" y="714812"/>
                  </a:moveTo>
                  <a:lnTo>
                    <a:pt x="0" y="681305"/>
                  </a:lnTo>
                </a:path>
                <a:path h="2700654">
                  <a:moveTo>
                    <a:pt x="0" y="650590"/>
                  </a:moveTo>
                  <a:lnTo>
                    <a:pt x="0" y="619876"/>
                  </a:lnTo>
                </a:path>
                <a:path h="2700654">
                  <a:moveTo>
                    <a:pt x="0" y="589161"/>
                  </a:moveTo>
                  <a:lnTo>
                    <a:pt x="0" y="558447"/>
                  </a:lnTo>
                </a:path>
                <a:path h="2700654">
                  <a:moveTo>
                    <a:pt x="0" y="527732"/>
                  </a:moveTo>
                  <a:lnTo>
                    <a:pt x="0" y="497018"/>
                  </a:lnTo>
                </a:path>
                <a:path h="2700654">
                  <a:moveTo>
                    <a:pt x="0" y="466303"/>
                  </a:moveTo>
                  <a:lnTo>
                    <a:pt x="0" y="432796"/>
                  </a:lnTo>
                </a:path>
                <a:path h="2700654">
                  <a:moveTo>
                    <a:pt x="0" y="402081"/>
                  </a:moveTo>
                  <a:lnTo>
                    <a:pt x="0" y="371367"/>
                  </a:lnTo>
                </a:path>
                <a:path h="2700654">
                  <a:moveTo>
                    <a:pt x="0" y="340652"/>
                  </a:moveTo>
                  <a:lnTo>
                    <a:pt x="0" y="309938"/>
                  </a:lnTo>
                </a:path>
                <a:path h="2700654">
                  <a:moveTo>
                    <a:pt x="0" y="279223"/>
                  </a:moveTo>
                  <a:lnTo>
                    <a:pt x="0" y="248509"/>
                  </a:lnTo>
                </a:path>
                <a:path h="2700654">
                  <a:moveTo>
                    <a:pt x="0" y="217794"/>
                  </a:moveTo>
                  <a:lnTo>
                    <a:pt x="0" y="187079"/>
                  </a:lnTo>
                </a:path>
                <a:path h="2700654">
                  <a:moveTo>
                    <a:pt x="0" y="153572"/>
                  </a:moveTo>
                  <a:lnTo>
                    <a:pt x="0" y="122858"/>
                  </a:lnTo>
                </a:path>
                <a:path h="2700654">
                  <a:moveTo>
                    <a:pt x="0" y="92143"/>
                  </a:moveTo>
                  <a:lnTo>
                    <a:pt x="0" y="61429"/>
                  </a:lnTo>
                </a:path>
                <a:path h="2700654">
                  <a:moveTo>
                    <a:pt x="0" y="30714"/>
                  </a:moveTo>
                  <a:lnTo>
                    <a:pt x="0" y="0"/>
                  </a:lnTo>
                </a:path>
                <a:path h="2700654">
                  <a:moveTo>
                    <a:pt x="0" y="2513012"/>
                  </a:moveTo>
                  <a:lnTo>
                    <a:pt x="0" y="2482297"/>
                  </a:lnTo>
                </a:path>
                <a:path h="2700654">
                  <a:moveTo>
                    <a:pt x="0" y="2451583"/>
                  </a:moveTo>
                  <a:lnTo>
                    <a:pt x="0" y="2429245"/>
                  </a:lnTo>
                </a:path>
                <a:path h="2700654">
                  <a:moveTo>
                    <a:pt x="0" y="1831706"/>
                  </a:moveTo>
                  <a:lnTo>
                    <a:pt x="0" y="1798200"/>
                  </a:lnTo>
                </a:path>
                <a:path h="2700654">
                  <a:moveTo>
                    <a:pt x="0" y="1767485"/>
                  </a:moveTo>
                  <a:lnTo>
                    <a:pt x="0" y="1736770"/>
                  </a:lnTo>
                </a:path>
                <a:path h="2700654">
                  <a:moveTo>
                    <a:pt x="0" y="1706056"/>
                  </a:moveTo>
                  <a:lnTo>
                    <a:pt x="0" y="1675341"/>
                  </a:lnTo>
                </a:path>
                <a:path h="2700654">
                  <a:moveTo>
                    <a:pt x="0" y="1644627"/>
                  </a:moveTo>
                  <a:lnTo>
                    <a:pt x="0" y="1613912"/>
                  </a:lnTo>
                </a:path>
                <a:path h="2700654">
                  <a:moveTo>
                    <a:pt x="0" y="1583197"/>
                  </a:moveTo>
                  <a:lnTo>
                    <a:pt x="0" y="1552483"/>
                  </a:lnTo>
                </a:path>
                <a:path h="2700654">
                  <a:moveTo>
                    <a:pt x="0" y="1518976"/>
                  </a:moveTo>
                  <a:lnTo>
                    <a:pt x="0" y="1488261"/>
                  </a:lnTo>
                </a:path>
                <a:path h="2700654">
                  <a:moveTo>
                    <a:pt x="0" y="1457547"/>
                  </a:moveTo>
                  <a:lnTo>
                    <a:pt x="0" y="1426832"/>
                  </a:lnTo>
                </a:path>
                <a:path h="2700654">
                  <a:moveTo>
                    <a:pt x="0" y="1396118"/>
                  </a:moveTo>
                  <a:lnTo>
                    <a:pt x="0" y="1365403"/>
                  </a:lnTo>
                </a:path>
                <a:path h="2700654">
                  <a:moveTo>
                    <a:pt x="0" y="1334688"/>
                  </a:moveTo>
                  <a:lnTo>
                    <a:pt x="0" y="1303974"/>
                  </a:lnTo>
                </a:path>
                <a:path h="2700654">
                  <a:moveTo>
                    <a:pt x="0" y="1273259"/>
                  </a:moveTo>
                  <a:lnTo>
                    <a:pt x="0" y="1239752"/>
                  </a:lnTo>
                </a:path>
                <a:path h="2700654">
                  <a:moveTo>
                    <a:pt x="0" y="1209038"/>
                  </a:moveTo>
                  <a:lnTo>
                    <a:pt x="0" y="1178323"/>
                  </a:lnTo>
                </a:path>
                <a:path h="2700654">
                  <a:moveTo>
                    <a:pt x="0" y="1147609"/>
                  </a:moveTo>
                  <a:lnTo>
                    <a:pt x="0" y="1116894"/>
                  </a:lnTo>
                </a:path>
                <a:path h="2700654">
                  <a:moveTo>
                    <a:pt x="0" y="1086179"/>
                  </a:moveTo>
                  <a:lnTo>
                    <a:pt x="0" y="1055465"/>
                  </a:lnTo>
                </a:path>
                <a:path h="2700654">
                  <a:moveTo>
                    <a:pt x="0" y="1024750"/>
                  </a:moveTo>
                  <a:lnTo>
                    <a:pt x="0" y="994036"/>
                  </a:lnTo>
                </a:path>
                <a:path h="2700654">
                  <a:moveTo>
                    <a:pt x="0" y="2429245"/>
                  </a:moveTo>
                  <a:lnTo>
                    <a:pt x="0" y="2420868"/>
                  </a:lnTo>
                </a:path>
                <a:path h="2700654">
                  <a:moveTo>
                    <a:pt x="0" y="2390154"/>
                  </a:moveTo>
                  <a:lnTo>
                    <a:pt x="0" y="2356647"/>
                  </a:lnTo>
                </a:path>
                <a:path h="2700654">
                  <a:moveTo>
                    <a:pt x="0" y="2325932"/>
                  </a:moveTo>
                  <a:lnTo>
                    <a:pt x="0" y="2295218"/>
                  </a:lnTo>
                </a:path>
                <a:path h="2700654">
                  <a:moveTo>
                    <a:pt x="0" y="2264503"/>
                  </a:moveTo>
                  <a:lnTo>
                    <a:pt x="0" y="2233788"/>
                  </a:lnTo>
                </a:path>
                <a:path h="2700654">
                  <a:moveTo>
                    <a:pt x="0" y="2203074"/>
                  </a:moveTo>
                  <a:lnTo>
                    <a:pt x="0" y="2172359"/>
                  </a:lnTo>
                </a:path>
                <a:path h="2700654">
                  <a:moveTo>
                    <a:pt x="0" y="2141645"/>
                  </a:moveTo>
                  <a:lnTo>
                    <a:pt x="0" y="2110930"/>
                  </a:lnTo>
                </a:path>
                <a:path h="2700654">
                  <a:moveTo>
                    <a:pt x="0" y="2077423"/>
                  </a:moveTo>
                  <a:lnTo>
                    <a:pt x="0" y="2046709"/>
                  </a:lnTo>
                </a:path>
                <a:path h="2700654">
                  <a:moveTo>
                    <a:pt x="0" y="2015994"/>
                  </a:moveTo>
                  <a:lnTo>
                    <a:pt x="0" y="1985279"/>
                  </a:lnTo>
                </a:path>
                <a:path h="2700654">
                  <a:moveTo>
                    <a:pt x="0" y="1954565"/>
                  </a:moveTo>
                  <a:lnTo>
                    <a:pt x="0" y="1923850"/>
                  </a:lnTo>
                </a:path>
                <a:path h="2700654">
                  <a:moveTo>
                    <a:pt x="0" y="1893136"/>
                  </a:moveTo>
                  <a:lnTo>
                    <a:pt x="0" y="1862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724842" y="71257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772310" y="4780307"/>
              <a:ext cx="45085" cy="4791710"/>
            </a:xfrm>
            <a:custGeom>
              <a:avLst/>
              <a:gdLst/>
              <a:ahLst/>
              <a:cxnLst/>
              <a:rect l="l" t="t" r="r" b="b"/>
              <a:pathLst>
                <a:path w="45085" h="4791709">
                  <a:moveTo>
                    <a:pt x="0" y="4791477"/>
                  </a:moveTo>
                  <a:lnTo>
                    <a:pt x="0" y="4763554"/>
                  </a:lnTo>
                </a:path>
                <a:path w="45085" h="4791709">
                  <a:moveTo>
                    <a:pt x="0" y="4732840"/>
                  </a:moveTo>
                  <a:lnTo>
                    <a:pt x="0" y="4702125"/>
                  </a:lnTo>
                </a:path>
                <a:path w="45085" h="4791709">
                  <a:moveTo>
                    <a:pt x="0" y="4671410"/>
                  </a:moveTo>
                  <a:lnTo>
                    <a:pt x="0" y="4640696"/>
                  </a:lnTo>
                </a:path>
                <a:path w="45085" h="4791709">
                  <a:moveTo>
                    <a:pt x="0" y="4609981"/>
                  </a:moveTo>
                  <a:lnTo>
                    <a:pt x="0" y="4579267"/>
                  </a:lnTo>
                </a:path>
                <a:path w="45085" h="4791709">
                  <a:moveTo>
                    <a:pt x="0" y="4545760"/>
                  </a:moveTo>
                  <a:lnTo>
                    <a:pt x="0" y="4515045"/>
                  </a:lnTo>
                </a:path>
                <a:path w="45085" h="4791709">
                  <a:moveTo>
                    <a:pt x="0" y="4484331"/>
                  </a:moveTo>
                  <a:lnTo>
                    <a:pt x="0" y="4453616"/>
                  </a:lnTo>
                </a:path>
                <a:path w="45085" h="4791709">
                  <a:moveTo>
                    <a:pt x="0" y="114481"/>
                  </a:moveTo>
                  <a:lnTo>
                    <a:pt x="0" y="108897"/>
                  </a:lnTo>
                </a:path>
                <a:path w="45085" h="4791709">
                  <a:moveTo>
                    <a:pt x="0" y="78182"/>
                  </a:moveTo>
                  <a:lnTo>
                    <a:pt x="0" y="47468"/>
                  </a:lnTo>
                </a:path>
                <a:path w="45085" h="4791709">
                  <a:moveTo>
                    <a:pt x="0" y="16753"/>
                  </a:moveTo>
                  <a:lnTo>
                    <a:pt x="0" y="0"/>
                  </a:lnTo>
                </a:path>
                <a:path w="45085" h="4791709">
                  <a:moveTo>
                    <a:pt x="0" y="4422901"/>
                  </a:moveTo>
                  <a:lnTo>
                    <a:pt x="0" y="4392187"/>
                  </a:lnTo>
                </a:path>
                <a:path w="45085" h="4791709">
                  <a:moveTo>
                    <a:pt x="0" y="4361472"/>
                  </a:moveTo>
                  <a:lnTo>
                    <a:pt x="0" y="4330758"/>
                  </a:lnTo>
                </a:path>
                <a:path w="45085" h="4791709">
                  <a:moveTo>
                    <a:pt x="0" y="254093"/>
                  </a:moveTo>
                  <a:lnTo>
                    <a:pt x="0" y="234547"/>
                  </a:lnTo>
                </a:path>
                <a:path w="45085" h="4791709">
                  <a:moveTo>
                    <a:pt x="0" y="4235822"/>
                  </a:moveTo>
                  <a:lnTo>
                    <a:pt x="0" y="4205107"/>
                  </a:lnTo>
                </a:path>
                <a:path w="45085" h="4791709">
                  <a:moveTo>
                    <a:pt x="0" y="4174392"/>
                  </a:moveTo>
                  <a:lnTo>
                    <a:pt x="0" y="4143678"/>
                  </a:lnTo>
                </a:path>
                <a:path w="45085" h="4791709">
                  <a:moveTo>
                    <a:pt x="0" y="4112963"/>
                  </a:moveTo>
                  <a:lnTo>
                    <a:pt x="0" y="4082249"/>
                  </a:lnTo>
                </a:path>
                <a:path w="45085" h="4791709">
                  <a:moveTo>
                    <a:pt x="0" y="4051534"/>
                  </a:moveTo>
                  <a:lnTo>
                    <a:pt x="0" y="4020819"/>
                  </a:lnTo>
                </a:path>
                <a:path w="45085" h="4791709">
                  <a:moveTo>
                    <a:pt x="0" y="3987313"/>
                  </a:moveTo>
                  <a:lnTo>
                    <a:pt x="0" y="3956598"/>
                  </a:lnTo>
                </a:path>
                <a:path w="45085" h="4791709">
                  <a:moveTo>
                    <a:pt x="0" y="3925883"/>
                  </a:moveTo>
                  <a:lnTo>
                    <a:pt x="0" y="3895169"/>
                  </a:lnTo>
                </a:path>
                <a:path w="45085" h="4791709">
                  <a:moveTo>
                    <a:pt x="0" y="3864454"/>
                  </a:moveTo>
                  <a:lnTo>
                    <a:pt x="0" y="3833740"/>
                  </a:lnTo>
                </a:path>
                <a:path w="45085" h="4791709">
                  <a:moveTo>
                    <a:pt x="0" y="3803025"/>
                  </a:moveTo>
                  <a:lnTo>
                    <a:pt x="0" y="3772310"/>
                  </a:lnTo>
                </a:path>
                <a:path w="45085" h="4791709">
                  <a:moveTo>
                    <a:pt x="0" y="3741596"/>
                  </a:moveTo>
                  <a:lnTo>
                    <a:pt x="0" y="3708089"/>
                  </a:lnTo>
                </a:path>
                <a:path w="45085" h="4791709">
                  <a:moveTo>
                    <a:pt x="0" y="3677374"/>
                  </a:moveTo>
                  <a:lnTo>
                    <a:pt x="0" y="3646660"/>
                  </a:lnTo>
                </a:path>
                <a:path w="45085" h="4791709">
                  <a:moveTo>
                    <a:pt x="0" y="3615945"/>
                  </a:moveTo>
                  <a:lnTo>
                    <a:pt x="0" y="3585231"/>
                  </a:lnTo>
                </a:path>
                <a:path w="45085" h="4791709">
                  <a:moveTo>
                    <a:pt x="0" y="3554516"/>
                  </a:moveTo>
                  <a:lnTo>
                    <a:pt x="0" y="3523801"/>
                  </a:lnTo>
                </a:path>
                <a:path w="45085" h="4791709">
                  <a:moveTo>
                    <a:pt x="0" y="3493087"/>
                  </a:moveTo>
                  <a:lnTo>
                    <a:pt x="0" y="3462372"/>
                  </a:lnTo>
                </a:path>
                <a:path w="45085" h="4791709">
                  <a:moveTo>
                    <a:pt x="0" y="3428865"/>
                  </a:moveTo>
                  <a:lnTo>
                    <a:pt x="0" y="3398151"/>
                  </a:lnTo>
                </a:path>
                <a:path w="45085" h="4791709">
                  <a:moveTo>
                    <a:pt x="0" y="3367436"/>
                  </a:moveTo>
                  <a:lnTo>
                    <a:pt x="0" y="3361852"/>
                  </a:lnTo>
                </a:path>
                <a:path w="45085" h="4791709">
                  <a:moveTo>
                    <a:pt x="0" y="371367"/>
                  </a:moveTo>
                  <a:lnTo>
                    <a:pt x="0" y="357406"/>
                  </a:lnTo>
                </a:path>
                <a:path w="45085" h="4791709">
                  <a:moveTo>
                    <a:pt x="0" y="326691"/>
                  </a:moveTo>
                  <a:lnTo>
                    <a:pt x="0" y="295977"/>
                  </a:lnTo>
                </a:path>
                <a:path w="45085" h="4791709">
                  <a:moveTo>
                    <a:pt x="0" y="265262"/>
                  </a:moveTo>
                  <a:lnTo>
                    <a:pt x="0" y="254093"/>
                  </a:lnTo>
                </a:path>
                <a:path w="45085" h="4791709">
                  <a:moveTo>
                    <a:pt x="0" y="3244578"/>
                  </a:moveTo>
                  <a:lnTo>
                    <a:pt x="0" y="3213863"/>
                  </a:lnTo>
                </a:path>
                <a:path w="45085" h="4791709">
                  <a:moveTo>
                    <a:pt x="0" y="3183149"/>
                  </a:moveTo>
                  <a:lnTo>
                    <a:pt x="0" y="3149642"/>
                  </a:lnTo>
                </a:path>
                <a:path w="45085" h="4791709">
                  <a:moveTo>
                    <a:pt x="0" y="1499430"/>
                  </a:moveTo>
                  <a:lnTo>
                    <a:pt x="0" y="1474300"/>
                  </a:lnTo>
                </a:path>
                <a:path w="45085" h="4791709">
                  <a:moveTo>
                    <a:pt x="0" y="1443586"/>
                  </a:moveTo>
                  <a:lnTo>
                    <a:pt x="0" y="1412871"/>
                  </a:lnTo>
                </a:path>
                <a:path w="45085" h="4791709">
                  <a:moveTo>
                    <a:pt x="0" y="1382156"/>
                  </a:moveTo>
                  <a:lnTo>
                    <a:pt x="0" y="1351442"/>
                  </a:lnTo>
                </a:path>
                <a:path w="45085" h="4791709">
                  <a:moveTo>
                    <a:pt x="0" y="1320727"/>
                  </a:moveTo>
                  <a:lnTo>
                    <a:pt x="0" y="1290013"/>
                  </a:lnTo>
                </a:path>
                <a:path w="45085" h="4791709">
                  <a:moveTo>
                    <a:pt x="0" y="1259298"/>
                  </a:moveTo>
                  <a:lnTo>
                    <a:pt x="0" y="1228583"/>
                  </a:lnTo>
                </a:path>
                <a:path w="45085" h="4791709">
                  <a:moveTo>
                    <a:pt x="0" y="1195077"/>
                  </a:moveTo>
                  <a:lnTo>
                    <a:pt x="0" y="1164362"/>
                  </a:lnTo>
                </a:path>
                <a:path w="45085" h="4791709">
                  <a:moveTo>
                    <a:pt x="0" y="1133647"/>
                  </a:moveTo>
                  <a:lnTo>
                    <a:pt x="0" y="1102933"/>
                  </a:lnTo>
                </a:path>
                <a:path w="45085" h="4791709">
                  <a:moveTo>
                    <a:pt x="0" y="1072218"/>
                  </a:moveTo>
                  <a:lnTo>
                    <a:pt x="0" y="1041504"/>
                  </a:lnTo>
                </a:path>
                <a:path w="45085" h="4791709">
                  <a:moveTo>
                    <a:pt x="0" y="1010789"/>
                  </a:moveTo>
                  <a:lnTo>
                    <a:pt x="0" y="980074"/>
                  </a:lnTo>
                </a:path>
                <a:path w="45085" h="4791709">
                  <a:moveTo>
                    <a:pt x="0" y="946568"/>
                  </a:moveTo>
                  <a:lnTo>
                    <a:pt x="0" y="915853"/>
                  </a:lnTo>
                </a:path>
                <a:path w="45085" h="4791709">
                  <a:moveTo>
                    <a:pt x="0" y="885138"/>
                  </a:moveTo>
                  <a:lnTo>
                    <a:pt x="0" y="854424"/>
                  </a:lnTo>
                </a:path>
                <a:path w="45085" h="4791709">
                  <a:moveTo>
                    <a:pt x="0" y="823709"/>
                  </a:moveTo>
                  <a:lnTo>
                    <a:pt x="0" y="792995"/>
                  </a:lnTo>
                </a:path>
                <a:path w="45085" h="4791709">
                  <a:moveTo>
                    <a:pt x="0" y="762280"/>
                  </a:moveTo>
                  <a:lnTo>
                    <a:pt x="0" y="731565"/>
                  </a:lnTo>
                </a:path>
                <a:path w="45085" h="4791709">
                  <a:moveTo>
                    <a:pt x="0" y="700851"/>
                  </a:moveTo>
                  <a:lnTo>
                    <a:pt x="0" y="667344"/>
                  </a:lnTo>
                </a:path>
                <a:path w="45085" h="4791709">
                  <a:moveTo>
                    <a:pt x="0" y="636629"/>
                  </a:moveTo>
                  <a:lnTo>
                    <a:pt x="0" y="605915"/>
                  </a:lnTo>
                </a:path>
                <a:path w="45085" h="4791709">
                  <a:moveTo>
                    <a:pt x="0" y="575200"/>
                  </a:moveTo>
                  <a:lnTo>
                    <a:pt x="0" y="544486"/>
                  </a:lnTo>
                </a:path>
                <a:path w="45085" h="4791709">
                  <a:moveTo>
                    <a:pt x="0" y="513771"/>
                  </a:moveTo>
                  <a:lnTo>
                    <a:pt x="0" y="510979"/>
                  </a:lnTo>
                </a:path>
                <a:path w="45085" h="4791709">
                  <a:moveTo>
                    <a:pt x="0" y="3046329"/>
                  </a:moveTo>
                  <a:lnTo>
                    <a:pt x="0" y="3026783"/>
                  </a:lnTo>
                </a:path>
                <a:path w="45085" h="4791709">
                  <a:moveTo>
                    <a:pt x="0" y="2996069"/>
                  </a:moveTo>
                  <a:lnTo>
                    <a:pt x="0" y="2965354"/>
                  </a:lnTo>
                </a:path>
                <a:path w="45085" h="4791709">
                  <a:moveTo>
                    <a:pt x="0" y="2311971"/>
                  </a:moveTo>
                  <a:lnTo>
                    <a:pt x="0" y="2281256"/>
                  </a:lnTo>
                </a:path>
                <a:path w="45085" h="4791709">
                  <a:moveTo>
                    <a:pt x="0" y="2250542"/>
                  </a:moveTo>
                  <a:lnTo>
                    <a:pt x="0" y="2219827"/>
                  </a:lnTo>
                </a:path>
                <a:path w="45085" h="4791709">
                  <a:moveTo>
                    <a:pt x="0" y="2189113"/>
                  </a:moveTo>
                  <a:lnTo>
                    <a:pt x="0" y="2158398"/>
                  </a:lnTo>
                </a:path>
                <a:path w="45085" h="4791709">
                  <a:moveTo>
                    <a:pt x="0" y="2127683"/>
                  </a:moveTo>
                  <a:lnTo>
                    <a:pt x="0" y="2096969"/>
                  </a:lnTo>
                </a:path>
                <a:path w="45085" h="4791709">
                  <a:moveTo>
                    <a:pt x="0" y="2066254"/>
                  </a:moveTo>
                  <a:lnTo>
                    <a:pt x="0" y="2032747"/>
                  </a:lnTo>
                </a:path>
                <a:path w="45085" h="4791709">
                  <a:moveTo>
                    <a:pt x="0" y="2002033"/>
                  </a:moveTo>
                  <a:lnTo>
                    <a:pt x="0" y="1971318"/>
                  </a:lnTo>
                </a:path>
                <a:path w="45085" h="4791709">
                  <a:moveTo>
                    <a:pt x="0" y="1940604"/>
                  </a:moveTo>
                  <a:lnTo>
                    <a:pt x="0" y="1909889"/>
                  </a:lnTo>
                </a:path>
                <a:path w="45085" h="4791709">
                  <a:moveTo>
                    <a:pt x="0" y="1879174"/>
                  </a:moveTo>
                  <a:lnTo>
                    <a:pt x="0" y="1848460"/>
                  </a:lnTo>
                </a:path>
                <a:path w="45085" h="4791709">
                  <a:moveTo>
                    <a:pt x="0" y="1817745"/>
                  </a:moveTo>
                  <a:lnTo>
                    <a:pt x="0" y="1787031"/>
                  </a:lnTo>
                </a:path>
                <a:path w="45085" h="4791709">
                  <a:moveTo>
                    <a:pt x="0" y="1753524"/>
                  </a:moveTo>
                  <a:lnTo>
                    <a:pt x="0" y="1722809"/>
                  </a:lnTo>
                </a:path>
                <a:path w="45085" h="4791709">
                  <a:moveTo>
                    <a:pt x="0" y="1692095"/>
                  </a:moveTo>
                  <a:lnTo>
                    <a:pt x="0" y="1661380"/>
                  </a:lnTo>
                </a:path>
                <a:path w="45085" h="4791709">
                  <a:moveTo>
                    <a:pt x="0" y="1630665"/>
                  </a:moveTo>
                  <a:lnTo>
                    <a:pt x="0" y="1599951"/>
                  </a:lnTo>
                </a:path>
                <a:path w="45085" h="4791709">
                  <a:moveTo>
                    <a:pt x="0" y="1569236"/>
                  </a:moveTo>
                  <a:lnTo>
                    <a:pt x="0" y="1538522"/>
                  </a:lnTo>
                </a:path>
                <a:path w="45085" h="4791709">
                  <a:moveTo>
                    <a:pt x="0" y="1507807"/>
                  </a:moveTo>
                  <a:lnTo>
                    <a:pt x="0" y="1499430"/>
                  </a:lnTo>
                </a:path>
                <a:path w="45085" h="4791709">
                  <a:moveTo>
                    <a:pt x="0" y="2934640"/>
                  </a:moveTo>
                  <a:lnTo>
                    <a:pt x="0" y="2903925"/>
                  </a:lnTo>
                </a:path>
                <a:path w="45085" h="4791709">
                  <a:moveTo>
                    <a:pt x="0" y="2870418"/>
                  </a:moveTo>
                  <a:lnTo>
                    <a:pt x="0" y="2839704"/>
                  </a:lnTo>
                </a:path>
                <a:path w="45085" h="4791709">
                  <a:moveTo>
                    <a:pt x="0" y="2808989"/>
                  </a:moveTo>
                  <a:lnTo>
                    <a:pt x="0" y="2778274"/>
                  </a:lnTo>
                </a:path>
                <a:path w="45085" h="4791709">
                  <a:moveTo>
                    <a:pt x="0" y="2747560"/>
                  </a:moveTo>
                  <a:lnTo>
                    <a:pt x="0" y="2716845"/>
                  </a:lnTo>
                </a:path>
                <a:path w="45085" h="4791709">
                  <a:moveTo>
                    <a:pt x="0" y="2686131"/>
                  </a:moveTo>
                  <a:lnTo>
                    <a:pt x="0" y="2655416"/>
                  </a:lnTo>
                </a:path>
                <a:path w="45085" h="4791709">
                  <a:moveTo>
                    <a:pt x="0" y="2624701"/>
                  </a:moveTo>
                  <a:lnTo>
                    <a:pt x="0" y="2591195"/>
                  </a:lnTo>
                </a:path>
                <a:path w="45085" h="4791709">
                  <a:moveTo>
                    <a:pt x="0" y="2560480"/>
                  </a:moveTo>
                  <a:lnTo>
                    <a:pt x="0" y="2529765"/>
                  </a:lnTo>
                </a:path>
                <a:path w="45085" h="4791709">
                  <a:moveTo>
                    <a:pt x="0" y="2499051"/>
                  </a:moveTo>
                  <a:lnTo>
                    <a:pt x="0" y="2468336"/>
                  </a:lnTo>
                </a:path>
                <a:path w="45085" h="4791709">
                  <a:moveTo>
                    <a:pt x="0" y="2437622"/>
                  </a:moveTo>
                  <a:lnTo>
                    <a:pt x="0" y="2406907"/>
                  </a:lnTo>
                </a:path>
                <a:path w="45085" h="4791709">
                  <a:moveTo>
                    <a:pt x="0" y="2376192"/>
                  </a:moveTo>
                  <a:lnTo>
                    <a:pt x="0" y="2345478"/>
                  </a:lnTo>
                </a:path>
                <a:path w="45085" h="4791709">
                  <a:moveTo>
                    <a:pt x="44675" y="4763554"/>
                  </a:moveTo>
                  <a:lnTo>
                    <a:pt x="44675" y="4732840"/>
                  </a:lnTo>
                </a:path>
                <a:path w="45085" h="4791709">
                  <a:moveTo>
                    <a:pt x="44675" y="4702125"/>
                  </a:moveTo>
                  <a:lnTo>
                    <a:pt x="44675" y="4671410"/>
                  </a:lnTo>
                </a:path>
                <a:path w="45085" h="4791709">
                  <a:moveTo>
                    <a:pt x="44675" y="4640696"/>
                  </a:moveTo>
                  <a:lnTo>
                    <a:pt x="44675" y="4609981"/>
                  </a:lnTo>
                </a:path>
                <a:path w="45085" h="4791709">
                  <a:moveTo>
                    <a:pt x="44675" y="4579267"/>
                  </a:moveTo>
                  <a:lnTo>
                    <a:pt x="44675" y="4545760"/>
                  </a:lnTo>
                </a:path>
                <a:path w="45085" h="4791709">
                  <a:moveTo>
                    <a:pt x="44675" y="4515045"/>
                  </a:moveTo>
                  <a:lnTo>
                    <a:pt x="44675" y="4484331"/>
                  </a:lnTo>
                </a:path>
                <a:path w="45085" h="4791709">
                  <a:moveTo>
                    <a:pt x="44675" y="4453616"/>
                  </a:moveTo>
                  <a:lnTo>
                    <a:pt x="44675" y="4442447"/>
                  </a:lnTo>
                </a:path>
                <a:path w="45085" h="4791709">
                  <a:moveTo>
                    <a:pt x="44675" y="108897"/>
                  </a:moveTo>
                  <a:lnTo>
                    <a:pt x="44675" y="78182"/>
                  </a:lnTo>
                </a:path>
                <a:path w="45085" h="4791709">
                  <a:moveTo>
                    <a:pt x="44675" y="47468"/>
                  </a:moveTo>
                  <a:lnTo>
                    <a:pt x="44675" y="16753"/>
                  </a:lnTo>
                </a:path>
                <a:path w="45085" h="4791709">
                  <a:moveTo>
                    <a:pt x="44675" y="4442447"/>
                  </a:moveTo>
                  <a:lnTo>
                    <a:pt x="44675" y="4422901"/>
                  </a:lnTo>
                </a:path>
                <a:path w="45085" h="4791709">
                  <a:moveTo>
                    <a:pt x="44675" y="4392187"/>
                  </a:moveTo>
                  <a:lnTo>
                    <a:pt x="44675" y="4361472"/>
                  </a:lnTo>
                </a:path>
                <a:path w="45085" h="4791709">
                  <a:moveTo>
                    <a:pt x="44675" y="4330758"/>
                  </a:moveTo>
                  <a:lnTo>
                    <a:pt x="44675" y="4314004"/>
                  </a:lnTo>
                </a:path>
                <a:path w="45085" h="4791709">
                  <a:moveTo>
                    <a:pt x="44675" y="234547"/>
                  </a:moveTo>
                  <a:lnTo>
                    <a:pt x="44675" y="209417"/>
                  </a:lnTo>
                </a:path>
                <a:path w="45085" h="4791709">
                  <a:moveTo>
                    <a:pt x="44675" y="4244198"/>
                  </a:moveTo>
                  <a:lnTo>
                    <a:pt x="44675" y="4235822"/>
                  </a:lnTo>
                </a:path>
                <a:path w="45085" h="4791709">
                  <a:moveTo>
                    <a:pt x="44675" y="4205107"/>
                  </a:moveTo>
                  <a:lnTo>
                    <a:pt x="44675" y="4174392"/>
                  </a:lnTo>
                </a:path>
                <a:path w="45085" h="4791709">
                  <a:moveTo>
                    <a:pt x="44675" y="4143678"/>
                  </a:moveTo>
                  <a:lnTo>
                    <a:pt x="44675" y="4112963"/>
                  </a:lnTo>
                </a:path>
                <a:path w="45085" h="4791709">
                  <a:moveTo>
                    <a:pt x="44675" y="4082249"/>
                  </a:moveTo>
                  <a:lnTo>
                    <a:pt x="44675" y="4051534"/>
                  </a:lnTo>
                </a:path>
                <a:path w="45085" h="4791709">
                  <a:moveTo>
                    <a:pt x="44675" y="4020819"/>
                  </a:moveTo>
                  <a:lnTo>
                    <a:pt x="44675" y="3987313"/>
                  </a:lnTo>
                </a:path>
                <a:path w="45085" h="4791709">
                  <a:moveTo>
                    <a:pt x="44675" y="3956598"/>
                  </a:moveTo>
                  <a:lnTo>
                    <a:pt x="44675" y="3925883"/>
                  </a:lnTo>
                </a:path>
                <a:path w="45085" h="4791709">
                  <a:moveTo>
                    <a:pt x="44675" y="3895169"/>
                  </a:moveTo>
                  <a:lnTo>
                    <a:pt x="44675" y="3864454"/>
                  </a:lnTo>
                </a:path>
                <a:path w="45085" h="4791709">
                  <a:moveTo>
                    <a:pt x="44675" y="3833740"/>
                  </a:moveTo>
                  <a:lnTo>
                    <a:pt x="44675" y="3803025"/>
                  </a:lnTo>
                </a:path>
                <a:path w="45085" h="4791709">
                  <a:moveTo>
                    <a:pt x="44675" y="3772310"/>
                  </a:moveTo>
                  <a:lnTo>
                    <a:pt x="44675" y="3741596"/>
                  </a:lnTo>
                </a:path>
                <a:path w="45085" h="4791709">
                  <a:moveTo>
                    <a:pt x="44675" y="3708089"/>
                  </a:moveTo>
                  <a:lnTo>
                    <a:pt x="44675" y="3677374"/>
                  </a:lnTo>
                </a:path>
                <a:path w="45085" h="4791709">
                  <a:moveTo>
                    <a:pt x="44675" y="3646660"/>
                  </a:moveTo>
                  <a:lnTo>
                    <a:pt x="44675" y="3615945"/>
                  </a:lnTo>
                </a:path>
                <a:path w="45085" h="4791709">
                  <a:moveTo>
                    <a:pt x="44675" y="3585231"/>
                  </a:moveTo>
                  <a:lnTo>
                    <a:pt x="44675" y="3554516"/>
                  </a:lnTo>
                </a:path>
                <a:path w="45085" h="4791709">
                  <a:moveTo>
                    <a:pt x="44675" y="3523801"/>
                  </a:moveTo>
                  <a:lnTo>
                    <a:pt x="44675" y="3493087"/>
                  </a:lnTo>
                </a:path>
                <a:path w="45085" h="4791709">
                  <a:moveTo>
                    <a:pt x="44675" y="3462372"/>
                  </a:moveTo>
                  <a:lnTo>
                    <a:pt x="44675" y="3428865"/>
                  </a:lnTo>
                </a:path>
                <a:path w="45085" h="4791709">
                  <a:moveTo>
                    <a:pt x="44675" y="3398151"/>
                  </a:moveTo>
                  <a:lnTo>
                    <a:pt x="44675" y="3367436"/>
                  </a:lnTo>
                </a:path>
                <a:path w="45085" h="4791709">
                  <a:moveTo>
                    <a:pt x="44675" y="357406"/>
                  </a:moveTo>
                  <a:lnTo>
                    <a:pt x="44675" y="326691"/>
                  </a:lnTo>
                </a:path>
                <a:path w="45085" h="4791709">
                  <a:moveTo>
                    <a:pt x="44675" y="295977"/>
                  </a:moveTo>
                  <a:lnTo>
                    <a:pt x="44675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816986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816986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3213863"/>
                  </a:moveTo>
                  <a:lnTo>
                    <a:pt x="0" y="3183149"/>
                  </a:lnTo>
                </a:path>
                <a:path w="95250" h="4791709">
                  <a:moveTo>
                    <a:pt x="0" y="3149642"/>
                  </a:moveTo>
                  <a:lnTo>
                    <a:pt x="0" y="3141265"/>
                  </a:lnTo>
                </a:path>
                <a:path w="95250" h="4791709">
                  <a:moveTo>
                    <a:pt x="0" y="1326312"/>
                  </a:moveTo>
                  <a:lnTo>
                    <a:pt x="0" y="1320727"/>
                  </a:lnTo>
                </a:path>
                <a:path w="95250" h="4791709">
                  <a:moveTo>
                    <a:pt x="0" y="1290013"/>
                  </a:moveTo>
                  <a:lnTo>
                    <a:pt x="0" y="1259298"/>
                  </a:lnTo>
                </a:path>
                <a:path w="95250" h="4791709">
                  <a:moveTo>
                    <a:pt x="0" y="1228583"/>
                  </a:moveTo>
                  <a:lnTo>
                    <a:pt x="0" y="1195077"/>
                  </a:lnTo>
                </a:path>
                <a:path w="95250" h="4791709">
                  <a:moveTo>
                    <a:pt x="0" y="1164362"/>
                  </a:moveTo>
                  <a:lnTo>
                    <a:pt x="0" y="1133647"/>
                  </a:lnTo>
                </a:path>
                <a:path w="95250" h="4791709">
                  <a:moveTo>
                    <a:pt x="0" y="1102933"/>
                  </a:moveTo>
                  <a:lnTo>
                    <a:pt x="0" y="1072218"/>
                  </a:lnTo>
                </a:path>
                <a:path w="95250" h="4791709">
                  <a:moveTo>
                    <a:pt x="0" y="1041504"/>
                  </a:moveTo>
                  <a:lnTo>
                    <a:pt x="0" y="1010789"/>
                  </a:lnTo>
                </a:path>
                <a:path w="95250" h="4791709">
                  <a:moveTo>
                    <a:pt x="0" y="980074"/>
                  </a:moveTo>
                  <a:lnTo>
                    <a:pt x="0" y="946568"/>
                  </a:lnTo>
                </a:path>
                <a:path w="95250" h="4791709">
                  <a:moveTo>
                    <a:pt x="0" y="915853"/>
                  </a:moveTo>
                  <a:lnTo>
                    <a:pt x="0" y="885138"/>
                  </a:lnTo>
                </a:path>
                <a:path w="95250" h="4791709">
                  <a:moveTo>
                    <a:pt x="0" y="854424"/>
                  </a:moveTo>
                  <a:lnTo>
                    <a:pt x="0" y="823709"/>
                  </a:lnTo>
                </a:path>
                <a:path w="95250" h="4791709">
                  <a:moveTo>
                    <a:pt x="0" y="792995"/>
                  </a:moveTo>
                  <a:lnTo>
                    <a:pt x="0" y="762280"/>
                  </a:lnTo>
                </a:path>
                <a:path w="95250" h="4791709">
                  <a:moveTo>
                    <a:pt x="0" y="731565"/>
                  </a:moveTo>
                  <a:lnTo>
                    <a:pt x="0" y="700851"/>
                  </a:lnTo>
                </a:path>
                <a:path w="95250" h="4791709">
                  <a:moveTo>
                    <a:pt x="0" y="667344"/>
                  </a:moveTo>
                  <a:lnTo>
                    <a:pt x="0" y="636629"/>
                  </a:lnTo>
                </a:path>
                <a:path w="95250" h="4791709">
                  <a:moveTo>
                    <a:pt x="0" y="605915"/>
                  </a:moveTo>
                  <a:lnTo>
                    <a:pt x="0" y="575200"/>
                  </a:lnTo>
                </a:path>
                <a:path w="95250" h="4791709">
                  <a:moveTo>
                    <a:pt x="0" y="544486"/>
                  </a:moveTo>
                  <a:lnTo>
                    <a:pt x="0" y="513771"/>
                  </a:lnTo>
                </a:path>
                <a:path w="95250" h="4791709">
                  <a:moveTo>
                    <a:pt x="0" y="3026783"/>
                  </a:moveTo>
                  <a:lnTo>
                    <a:pt x="0" y="2996069"/>
                  </a:lnTo>
                </a:path>
                <a:path w="95250" h="4791709">
                  <a:moveTo>
                    <a:pt x="0" y="2965354"/>
                  </a:moveTo>
                  <a:lnTo>
                    <a:pt x="0" y="2943016"/>
                  </a:lnTo>
                </a:path>
                <a:path w="95250" h="4791709">
                  <a:moveTo>
                    <a:pt x="0" y="1474300"/>
                  </a:moveTo>
                  <a:lnTo>
                    <a:pt x="0" y="1443586"/>
                  </a:lnTo>
                </a:path>
                <a:path w="95250" h="4791709">
                  <a:moveTo>
                    <a:pt x="0" y="1412871"/>
                  </a:moveTo>
                  <a:lnTo>
                    <a:pt x="0" y="1382156"/>
                  </a:lnTo>
                </a:path>
                <a:path w="95250" h="4791709">
                  <a:moveTo>
                    <a:pt x="0" y="2943016"/>
                  </a:moveTo>
                  <a:lnTo>
                    <a:pt x="0" y="2934640"/>
                  </a:lnTo>
                </a:path>
                <a:path w="95250" h="4791709">
                  <a:moveTo>
                    <a:pt x="0" y="2903925"/>
                  </a:moveTo>
                  <a:lnTo>
                    <a:pt x="0" y="2870418"/>
                  </a:lnTo>
                </a:path>
                <a:path w="95250" h="4791709">
                  <a:moveTo>
                    <a:pt x="0" y="2839704"/>
                  </a:moveTo>
                  <a:lnTo>
                    <a:pt x="0" y="2808989"/>
                  </a:lnTo>
                </a:path>
                <a:path w="95250" h="4791709">
                  <a:moveTo>
                    <a:pt x="0" y="1778654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0" y="2716845"/>
                  </a:moveTo>
                  <a:lnTo>
                    <a:pt x="0" y="2686131"/>
                  </a:lnTo>
                </a:path>
                <a:path w="95250" h="4791709">
                  <a:moveTo>
                    <a:pt x="0" y="2655416"/>
                  </a:moveTo>
                  <a:lnTo>
                    <a:pt x="0" y="2624701"/>
                  </a:lnTo>
                </a:path>
                <a:path w="95250" h="4791709">
                  <a:moveTo>
                    <a:pt x="0" y="2591195"/>
                  </a:moveTo>
                  <a:lnTo>
                    <a:pt x="0" y="2560480"/>
                  </a:lnTo>
                </a:path>
                <a:path w="95250" h="4791709">
                  <a:moveTo>
                    <a:pt x="0" y="2529765"/>
                  </a:moveTo>
                  <a:lnTo>
                    <a:pt x="0" y="2499051"/>
                  </a:lnTo>
                </a:path>
                <a:path w="95250" h="4791709">
                  <a:moveTo>
                    <a:pt x="0" y="2468336"/>
                  </a:moveTo>
                  <a:lnTo>
                    <a:pt x="0" y="2437622"/>
                  </a:lnTo>
                </a:path>
                <a:path w="95250" h="4791709">
                  <a:moveTo>
                    <a:pt x="0" y="2406907"/>
                  </a:moveTo>
                  <a:lnTo>
                    <a:pt x="0" y="2376192"/>
                  </a:lnTo>
                </a:path>
                <a:path w="95250" h="4791709">
                  <a:moveTo>
                    <a:pt x="0" y="2345478"/>
                  </a:moveTo>
                  <a:lnTo>
                    <a:pt x="0" y="2311971"/>
                  </a:lnTo>
                </a:path>
                <a:path w="95250" h="4791709">
                  <a:moveTo>
                    <a:pt x="0" y="2281256"/>
                  </a:moveTo>
                  <a:lnTo>
                    <a:pt x="0" y="2250542"/>
                  </a:lnTo>
                </a:path>
                <a:path w="95250" h="4791709">
                  <a:moveTo>
                    <a:pt x="0" y="2219827"/>
                  </a:moveTo>
                  <a:lnTo>
                    <a:pt x="0" y="2189113"/>
                  </a:lnTo>
                </a:path>
                <a:path w="95250" h="4791709">
                  <a:moveTo>
                    <a:pt x="0" y="2158398"/>
                  </a:moveTo>
                  <a:lnTo>
                    <a:pt x="0" y="2127683"/>
                  </a:lnTo>
                </a:path>
                <a:path w="95250" h="4791709">
                  <a:moveTo>
                    <a:pt x="0" y="2096969"/>
                  </a:moveTo>
                  <a:lnTo>
                    <a:pt x="0" y="2066254"/>
                  </a:lnTo>
                </a:path>
                <a:path w="95250" h="4791709">
                  <a:moveTo>
                    <a:pt x="0" y="2032747"/>
                  </a:moveTo>
                  <a:lnTo>
                    <a:pt x="0" y="2002033"/>
                  </a:lnTo>
                </a:path>
                <a:path w="95250" h="4791709">
                  <a:moveTo>
                    <a:pt x="0" y="1971318"/>
                  </a:moveTo>
                  <a:lnTo>
                    <a:pt x="0" y="1940604"/>
                  </a:lnTo>
                </a:path>
                <a:path w="95250" h="4791709">
                  <a:moveTo>
                    <a:pt x="0" y="1909889"/>
                  </a:moveTo>
                  <a:lnTo>
                    <a:pt x="0" y="1884759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4791709">
                  <a:moveTo>
                    <a:pt x="47468" y="1382156"/>
                  </a:moveTo>
                  <a:lnTo>
                    <a:pt x="47468" y="1370987"/>
                  </a:lnTo>
                </a:path>
                <a:path w="95250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791709">
                  <a:moveTo>
                    <a:pt x="47468" y="2808989"/>
                  </a:moveTo>
                  <a:lnTo>
                    <a:pt x="47468" y="2792236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791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791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791709">
                  <a:moveTo>
                    <a:pt x="94936" y="234547"/>
                  </a:moveTo>
                  <a:lnTo>
                    <a:pt x="94936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911922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911922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10" h="4791709">
                  <a:moveTo>
                    <a:pt x="0" y="3213863"/>
                  </a:moveTo>
                  <a:lnTo>
                    <a:pt x="0" y="3183149"/>
                  </a:lnTo>
                </a:path>
                <a:path w="92710" h="4791709">
                  <a:moveTo>
                    <a:pt x="0" y="3149642"/>
                  </a:moveTo>
                  <a:lnTo>
                    <a:pt x="0" y="3141265"/>
                  </a:lnTo>
                </a:path>
                <a:path w="92710" h="4791709">
                  <a:moveTo>
                    <a:pt x="0" y="357406"/>
                  </a:moveTo>
                  <a:lnTo>
                    <a:pt x="0" y="326691"/>
                  </a:lnTo>
                </a:path>
                <a:path w="92710" h="4791709">
                  <a:moveTo>
                    <a:pt x="0" y="295977"/>
                  </a:moveTo>
                  <a:lnTo>
                    <a:pt x="0" y="265262"/>
                  </a:lnTo>
                </a:path>
                <a:path w="92710" h="4791709">
                  <a:moveTo>
                    <a:pt x="0" y="3026783"/>
                  </a:moveTo>
                  <a:lnTo>
                    <a:pt x="0" y="2996069"/>
                  </a:lnTo>
                </a:path>
                <a:path w="92710" h="4791709">
                  <a:moveTo>
                    <a:pt x="0" y="2965354"/>
                  </a:moveTo>
                  <a:lnTo>
                    <a:pt x="0" y="2943016"/>
                  </a:lnTo>
                </a:path>
                <a:path w="92710" h="4791709">
                  <a:moveTo>
                    <a:pt x="0" y="1474300"/>
                  </a:moveTo>
                  <a:lnTo>
                    <a:pt x="0" y="1443586"/>
                  </a:lnTo>
                </a:path>
                <a:path w="92710" h="4791709">
                  <a:moveTo>
                    <a:pt x="0" y="1412871"/>
                  </a:moveTo>
                  <a:lnTo>
                    <a:pt x="0" y="1382156"/>
                  </a:lnTo>
                </a:path>
                <a:path w="92710" h="4791709">
                  <a:moveTo>
                    <a:pt x="0" y="2943016"/>
                  </a:moveTo>
                  <a:lnTo>
                    <a:pt x="0" y="2934640"/>
                  </a:lnTo>
                </a:path>
                <a:path w="92710" h="4791709">
                  <a:moveTo>
                    <a:pt x="0" y="2903925"/>
                  </a:moveTo>
                  <a:lnTo>
                    <a:pt x="0" y="2870418"/>
                  </a:lnTo>
                </a:path>
                <a:path w="92710" h="4791709">
                  <a:moveTo>
                    <a:pt x="0" y="2839704"/>
                  </a:moveTo>
                  <a:lnTo>
                    <a:pt x="0" y="2808989"/>
                  </a:lnTo>
                </a:path>
                <a:path w="92710" h="4791709">
                  <a:moveTo>
                    <a:pt x="0" y="1778654"/>
                  </a:moveTo>
                  <a:lnTo>
                    <a:pt x="0" y="1753524"/>
                  </a:lnTo>
                </a:path>
                <a:path w="92710" h="4791709">
                  <a:moveTo>
                    <a:pt x="0" y="1722809"/>
                  </a:moveTo>
                  <a:lnTo>
                    <a:pt x="0" y="1692095"/>
                  </a:lnTo>
                </a:path>
                <a:path w="92710" h="4791709">
                  <a:moveTo>
                    <a:pt x="0" y="1661380"/>
                  </a:moveTo>
                  <a:lnTo>
                    <a:pt x="0" y="1630665"/>
                  </a:lnTo>
                </a:path>
                <a:path w="92710" h="4791709">
                  <a:moveTo>
                    <a:pt x="0" y="1599951"/>
                  </a:moveTo>
                  <a:lnTo>
                    <a:pt x="0" y="1569236"/>
                  </a:lnTo>
                </a:path>
                <a:path w="92710" h="4791709">
                  <a:moveTo>
                    <a:pt x="0" y="1538522"/>
                  </a:moveTo>
                  <a:lnTo>
                    <a:pt x="0" y="1507807"/>
                  </a:lnTo>
                </a:path>
                <a:path w="92710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10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10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10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10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10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92710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10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10" h="4791709">
                  <a:moveTo>
                    <a:pt x="44675" y="16753"/>
                  </a:moveTo>
                  <a:lnTo>
                    <a:pt x="44675" y="0"/>
                  </a:lnTo>
                </a:path>
                <a:path w="92710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92710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92710" h="4791709">
                  <a:moveTo>
                    <a:pt x="44675" y="254093"/>
                  </a:moveTo>
                  <a:lnTo>
                    <a:pt x="44675" y="234547"/>
                  </a:lnTo>
                </a:path>
                <a:path w="92710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10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10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10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10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10" h="4791709">
                  <a:moveTo>
                    <a:pt x="44675" y="3046329"/>
                  </a:moveTo>
                  <a:lnTo>
                    <a:pt x="44675" y="3026783"/>
                  </a:lnTo>
                </a:path>
                <a:path w="92710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10" h="4791709">
                  <a:moveTo>
                    <a:pt x="44675" y="1499430"/>
                  </a:moveTo>
                  <a:lnTo>
                    <a:pt x="44675" y="1474300"/>
                  </a:lnTo>
                </a:path>
                <a:path w="92710" h="4791709">
                  <a:moveTo>
                    <a:pt x="44675" y="1443586"/>
                  </a:moveTo>
                  <a:lnTo>
                    <a:pt x="44675" y="1412871"/>
                  </a:lnTo>
                </a:path>
                <a:path w="92710" h="4791709">
                  <a:moveTo>
                    <a:pt x="44675" y="1382156"/>
                  </a:moveTo>
                  <a:lnTo>
                    <a:pt x="44675" y="1370987"/>
                  </a:lnTo>
                </a:path>
                <a:path w="92710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92710" h="4791709">
                  <a:moveTo>
                    <a:pt x="44675" y="2870418"/>
                  </a:moveTo>
                  <a:lnTo>
                    <a:pt x="44675" y="2839704"/>
                  </a:lnTo>
                </a:path>
                <a:path w="92710" h="4791709">
                  <a:moveTo>
                    <a:pt x="44675" y="2808989"/>
                  </a:moveTo>
                  <a:lnTo>
                    <a:pt x="44675" y="2792236"/>
                  </a:lnTo>
                </a:path>
                <a:path w="92710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10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10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10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10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10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10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10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10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10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791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004066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004066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10" h="4791709">
                  <a:moveTo>
                    <a:pt x="0" y="3213863"/>
                  </a:moveTo>
                  <a:lnTo>
                    <a:pt x="0" y="3183149"/>
                  </a:lnTo>
                </a:path>
                <a:path w="92710" h="4791709">
                  <a:moveTo>
                    <a:pt x="0" y="3149642"/>
                  </a:moveTo>
                  <a:lnTo>
                    <a:pt x="0" y="3141265"/>
                  </a:lnTo>
                </a:path>
                <a:path w="92710" h="4791709">
                  <a:moveTo>
                    <a:pt x="0" y="357406"/>
                  </a:moveTo>
                  <a:lnTo>
                    <a:pt x="0" y="326691"/>
                  </a:lnTo>
                </a:path>
                <a:path w="92710" h="4791709">
                  <a:moveTo>
                    <a:pt x="0" y="295977"/>
                  </a:moveTo>
                  <a:lnTo>
                    <a:pt x="0" y="265262"/>
                  </a:lnTo>
                </a:path>
                <a:path w="92710" h="4791709">
                  <a:moveTo>
                    <a:pt x="0" y="3026783"/>
                  </a:moveTo>
                  <a:lnTo>
                    <a:pt x="0" y="2996069"/>
                  </a:lnTo>
                </a:path>
                <a:path w="92710" h="4791709">
                  <a:moveTo>
                    <a:pt x="0" y="2965354"/>
                  </a:moveTo>
                  <a:lnTo>
                    <a:pt x="0" y="2943016"/>
                  </a:lnTo>
                </a:path>
                <a:path w="92710" h="4791709">
                  <a:moveTo>
                    <a:pt x="0" y="1474300"/>
                  </a:moveTo>
                  <a:lnTo>
                    <a:pt x="0" y="1443586"/>
                  </a:lnTo>
                </a:path>
                <a:path w="92710" h="4791709">
                  <a:moveTo>
                    <a:pt x="0" y="1412871"/>
                  </a:moveTo>
                  <a:lnTo>
                    <a:pt x="0" y="1382156"/>
                  </a:lnTo>
                </a:path>
                <a:path w="92710" h="4791709">
                  <a:moveTo>
                    <a:pt x="0" y="2943016"/>
                  </a:moveTo>
                  <a:lnTo>
                    <a:pt x="0" y="2934640"/>
                  </a:lnTo>
                </a:path>
                <a:path w="92710" h="4791709">
                  <a:moveTo>
                    <a:pt x="0" y="2903925"/>
                  </a:moveTo>
                  <a:lnTo>
                    <a:pt x="0" y="2870418"/>
                  </a:lnTo>
                </a:path>
                <a:path w="92710" h="4791709">
                  <a:moveTo>
                    <a:pt x="0" y="2839704"/>
                  </a:moveTo>
                  <a:lnTo>
                    <a:pt x="0" y="2808989"/>
                  </a:lnTo>
                </a:path>
                <a:path w="92710" h="4791709">
                  <a:moveTo>
                    <a:pt x="0" y="1778654"/>
                  </a:moveTo>
                  <a:lnTo>
                    <a:pt x="0" y="1753524"/>
                  </a:lnTo>
                </a:path>
                <a:path w="92710" h="4791709">
                  <a:moveTo>
                    <a:pt x="0" y="1722809"/>
                  </a:moveTo>
                  <a:lnTo>
                    <a:pt x="0" y="1692095"/>
                  </a:lnTo>
                </a:path>
                <a:path w="92710" h="4791709">
                  <a:moveTo>
                    <a:pt x="0" y="1661380"/>
                  </a:moveTo>
                  <a:lnTo>
                    <a:pt x="0" y="1630665"/>
                  </a:lnTo>
                </a:path>
                <a:path w="92710" h="4791709">
                  <a:moveTo>
                    <a:pt x="0" y="1599951"/>
                  </a:moveTo>
                  <a:lnTo>
                    <a:pt x="0" y="1569236"/>
                  </a:lnTo>
                </a:path>
                <a:path w="92710" h="4791709">
                  <a:moveTo>
                    <a:pt x="0" y="1538522"/>
                  </a:moveTo>
                  <a:lnTo>
                    <a:pt x="0" y="1507807"/>
                  </a:lnTo>
                </a:path>
                <a:path w="9271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271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271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271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271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2710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271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271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2710" h="4791709">
                  <a:moveTo>
                    <a:pt x="47468" y="16753"/>
                  </a:moveTo>
                  <a:lnTo>
                    <a:pt x="47468" y="0"/>
                  </a:lnTo>
                </a:path>
                <a:path w="92710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2710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2710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271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271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271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271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271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2710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271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2710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2710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2710" h="4791709">
                  <a:moveTo>
                    <a:pt x="47468" y="1382156"/>
                  </a:moveTo>
                  <a:lnTo>
                    <a:pt x="47468" y="1370987"/>
                  </a:lnTo>
                </a:path>
                <a:path w="92710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2710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2710" h="4791709">
                  <a:moveTo>
                    <a:pt x="47468" y="2808989"/>
                  </a:moveTo>
                  <a:lnTo>
                    <a:pt x="47468" y="2792236"/>
                  </a:lnTo>
                </a:path>
                <a:path w="9271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271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271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271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271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2710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10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10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10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10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791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096210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096210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3213863"/>
                  </a:moveTo>
                  <a:lnTo>
                    <a:pt x="0" y="3183149"/>
                  </a:lnTo>
                </a:path>
                <a:path w="95250" h="4791709">
                  <a:moveTo>
                    <a:pt x="0" y="3149642"/>
                  </a:moveTo>
                  <a:lnTo>
                    <a:pt x="0" y="3141265"/>
                  </a:lnTo>
                </a:path>
                <a:path w="95250" h="4791709">
                  <a:moveTo>
                    <a:pt x="0" y="357406"/>
                  </a:moveTo>
                  <a:lnTo>
                    <a:pt x="0" y="326691"/>
                  </a:lnTo>
                </a:path>
                <a:path w="95250" h="4791709">
                  <a:moveTo>
                    <a:pt x="0" y="295977"/>
                  </a:moveTo>
                  <a:lnTo>
                    <a:pt x="0" y="265262"/>
                  </a:lnTo>
                </a:path>
                <a:path w="95250" h="4791709">
                  <a:moveTo>
                    <a:pt x="0" y="3026783"/>
                  </a:moveTo>
                  <a:lnTo>
                    <a:pt x="0" y="2996069"/>
                  </a:lnTo>
                </a:path>
                <a:path w="95250" h="4791709">
                  <a:moveTo>
                    <a:pt x="0" y="2965354"/>
                  </a:moveTo>
                  <a:lnTo>
                    <a:pt x="0" y="2943016"/>
                  </a:lnTo>
                </a:path>
                <a:path w="95250" h="4791709">
                  <a:moveTo>
                    <a:pt x="0" y="1474300"/>
                  </a:moveTo>
                  <a:lnTo>
                    <a:pt x="0" y="1443586"/>
                  </a:lnTo>
                </a:path>
                <a:path w="95250" h="4791709">
                  <a:moveTo>
                    <a:pt x="0" y="1412871"/>
                  </a:moveTo>
                  <a:lnTo>
                    <a:pt x="0" y="1382156"/>
                  </a:lnTo>
                </a:path>
                <a:path w="95250" h="4791709">
                  <a:moveTo>
                    <a:pt x="0" y="2943016"/>
                  </a:moveTo>
                  <a:lnTo>
                    <a:pt x="0" y="2934640"/>
                  </a:lnTo>
                </a:path>
                <a:path w="95250" h="4791709">
                  <a:moveTo>
                    <a:pt x="0" y="2903925"/>
                  </a:moveTo>
                  <a:lnTo>
                    <a:pt x="0" y="2870418"/>
                  </a:lnTo>
                </a:path>
                <a:path w="95250" h="4791709">
                  <a:moveTo>
                    <a:pt x="0" y="2839704"/>
                  </a:moveTo>
                  <a:lnTo>
                    <a:pt x="0" y="2808989"/>
                  </a:lnTo>
                </a:path>
                <a:path w="95250" h="4791709">
                  <a:moveTo>
                    <a:pt x="0" y="1778654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4791709">
                  <a:moveTo>
                    <a:pt x="47468" y="1382156"/>
                  </a:moveTo>
                  <a:lnTo>
                    <a:pt x="47468" y="1370987"/>
                  </a:lnTo>
                </a:path>
                <a:path w="95250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791709">
                  <a:moveTo>
                    <a:pt x="47468" y="2808989"/>
                  </a:moveTo>
                  <a:lnTo>
                    <a:pt x="47468" y="2792236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791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791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791709">
                  <a:moveTo>
                    <a:pt x="94936" y="234547"/>
                  </a:moveTo>
                  <a:lnTo>
                    <a:pt x="94936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191146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191146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10" h="4791709">
                  <a:moveTo>
                    <a:pt x="0" y="3213863"/>
                  </a:moveTo>
                  <a:lnTo>
                    <a:pt x="0" y="3183149"/>
                  </a:lnTo>
                </a:path>
                <a:path w="92710" h="4791709">
                  <a:moveTo>
                    <a:pt x="0" y="3149642"/>
                  </a:moveTo>
                  <a:lnTo>
                    <a:pt x="0" y="3141265"/>
                  </a:lnTo>
                </a:path>
                <a:path w="92710" h="4791709">
                  <a:moveTo>
                    <a:pt x="0" y="357406"/>
                  </a:moveTo>
                  <a:lnTo>
                    <a:pt x="0" y="326691"/>
                  </a:lnTo>
                </a:path>
                <a:path w="92710" h="4791709">
                  <a:moveTo>
                    <a:pt x="0" y="295977"/>
                  </a:moveTo>
                  <a:lnTo>
                    <a:pt x="0" y="265262"/>
                  </a:lnTo>
                </a:path>
                <a:path w="92710" h="4791709">
                  <a:moveTo>
                    <a:pt x="0" y="3026783"/>
                  </a:moveTo>
                  <a:lnTo>
                    <a:pt x="0" y="2996069"/>
                  </a:lnTo>
                </a:path>
                <a:path w="92710" h="4791709">
                  <a:moveTo>
                    <a:pt x="0" y="2965354"/>
                  </a:moveTo>
                  <a:lnTo>
                    <a:pt x="0" y="2943016"/>
                  </a:lnTo>
                </a:path>
                <a:path w="92710" h="4791709">
                  <a:moveTo>
                    <a:pt x="0" y="1474300"/>
                  </a:moveTo>
                  <a:lnTo>
                    <a:pt x="0" y="1443586"/>
                  </a:lnTo>
                </a:path>
                <a:path w="92710" h="4791709">
                  <a:moveTo>
                    <a:pt x="0" y="1412871"/>
                  </a:moveTo>
                  <a:lnTo>
                    <a:pt x="0" y="1382156"/>
                  </a:lnTo>
                </a:path>
                <a:path w="92710" h="4791709">
                  <a:moveTo>
                    <a:pt x="0" y="2943016"/>
                  </a:moveTo>
                  <a:lnTo>
                    <a:pt x="0" y="2934640"/>
                  </a:lnTo>
                </a:path>
                <a:path w="92710" h="4791709">
                  <a:moveTo>
                    <a:pt x="0" y="2903925"/>
                  </a:moveTo>
                  <a:lnTo>
                    <a:pt x="0" y="2870418"/>
                  </a:lnTo>
                </a:path>
                <a:path w="92710" h="4791709">
                  <a:moveTo>
                    <a:pt x="0" y="2839704"/>
                  </a:moveTo>
                  <a:lnTo>
                    <a:pt x="0" y="2808989"/>
                  </a:lnTo>
                </a:path>
                <a:path w="92710" h="4791709">
                  <a:moveTo>
                    <a:pt x="0" y="1778654"/>
                  </a:moveTo>
                  <a:lnTo>
                    <a:pt x="0" y="1753524"/>
                  </a:lnTo>
                </a:path>
                <a:path w="92710" h="4791709">
                  <a:moveTo>
                    <a:pt x="0" y="1722809"/>
                  </a:moveTo>
                  <a:lnTo>
                    <a:pt x="0" y="1692095"/>
                  </a:lnTo>
                </a:path>
                <a:path w="92710" h="4791709">
                  <a:moveTo>
                    <a:pt x="0" y="1661380"/>
                  </a:moveTo>
                  <a:lnTo>
                    <a:pt x="0" y="1630665"/>
                  </a:lnTo>
                </a:path>
                <a:path w="92710" h="4791709">
                  <a:moveTo>
                    <a:pt x="0" y="1599951"/>
                  </a:moveTo>
                  <a:lnTo>
                    <a:pt x="0" y="1569236"/>
                  </a:lnTo>
                </a:path>
                <a:path w="92710" h="4791709">
                  <a:moveTo>
                    <a:pt x="0" y="1538522"/>
                  </a:moveTo>
                  <a:lnTo>
                    <a:pt x="0" y="1507807"/>
                  </a:lnTo>
                </a:path>
                <a:path w="92710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10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10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10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10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10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92710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10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10" h="4791709">
                  <a:moveTo>
                    <a:pt x="44675" y="16753"/>
                  </a:moveTo>
                  <a:lnTo>
                    <a:pt x="44675" y="0"/>
                  </a:lnTo>
                </a:path>
                <a:path w="92710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92710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92710" h="4791709">
                  <a:moveTo>
                    <a:pt x="44675" y="254093"/>
                  </a:moveTo>
                  <a:lnTo>
                    <a:pt x="44675" y="234547"/>
                  </a:lnTo>
                </a:path>
                <a:path w="92710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10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10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10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10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10" h="4791709">
                  <a:moveTo>
                    <a:pt x="44675" y="3046329"/>
                  </a:moveTo>
                  <a:lnTo>
                    <a:pt x="44675" y="3026783"/>
                  </a:lnTo>
                </a:path>
                <a:path w="92710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10" h="4791709">
                  <a:moveTo>
                    <a:pt x="44675" y="1499430"/>
                  </a:moveTo>
                  <a:lnTo>
                    <a:pt x="44675" y="1474300"/>
                  </a:lnTo>
                </a:path>
                <a:path w="92710" h="4791709">
                  <a:moveTo>
                    <a:pt x="44675" y="1443586"/>
                  </a:moveTo>
                  <a:lnTo>
                    <a:pt x="44675" y="1412871"/>
                  </a:lnTo>
                </a:path>
                <a:path w="92710" h="4791709">
                  <a:moveTo>
                    <a:pt x="44675" y="1382156"/>
                  </a:moveTo>
                  <a:lnTo>
                    <a:pt x="44675" y="1370987"/>
                  </a:lnTo>
                </a:path>
                <a:path w="92710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92710" h="4791709">
                  <a:moveTo>
                    <a:pt x="44675" y="2870418"/>
                  </a:moveTo>
                  <a:lnTo>
                    <a:pt x="44675" y="2839704"/>
                  </a:lnTo>
                </a:path>
                <a:path w="92710" h="4791709">
                  <a:moveTo>
                    <a:pt x="44675" y="2808989"/>
                  </a:moveTo>
                  <a:lnTo>
                    <a:pt x="44675" y="2792236"/>
                  </a:lnTo>
                </a:path>
                <a:path w="92710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10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10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10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10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10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10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10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10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10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791709">
                  <a:moveTo>
                    <a:pt x="92143" y="234547"/>
                  </a:moveTo>
                  <a:lnTo>
                    <a:pt x="92143" y="209417"/>
                  </a:lnTo>
                </a:path>
                <a:path w="92710" h="4791709">
                  <a:moveTo>
                    <a:pt x="92143" y="4244198"/>
                  </a:moveTo>
                  <a:lnTo>
                    <a:pt x="92143" y="4235822"/>
                  </a:lnTo>
                </a:path>
                <a:path w="92710" h="4791709">
                  <a:moveTo>
                    <a:pt x="92143" y="4205107"/>
                  </a:moveTo>
                  <a:lnTo>
                    <a:pt x="92143" y="4174392"/>
                  </a:lnTo>
                </a:path>
                <a:path w="92710" h="4791709">
                  <a:moveTo>
                    <a:pt x="92143" y="4143678"/>
                  </a:moveTo>
                  <a:lnTo>
                    <a:pt x="92143" y="4112963"/>
                  </a:lnTo>
                </a:path>
                <a:path w="92710" h="4791709">
                  <a:moveTo>
                    <a:pt x="92143" y="4082249"/>
                  </a:moveTo>
                  <a:lnTo>
                    <a:pt x="92143" y="4051534"/>
                  </a:lnTo>
                </a:path>
                <a:path w="92710" h="4791709">
                  <a:moveTo>
                    <a:pt x="92143" y="4020819"/>
                  </a:moveTo>
                  <a:lnTo>
                    <a:pt x="92143" y="3987313"/>
                  </a:lnTo>
                </a:path>
                <a:path w="92710" h="4791709">
                  <a:moveTo>
                    <a:pt x="92143" y="3956598"/>
                  </a:moveTo>
                  <a:lnTo>
                    <a:pt x="92143" y="3925883"/>
                  </a:lnTo>
                </a:path>
                <a:path w="92710" h="4791709">
                  <a:moveTo>
                    <a:pt x="92143" y="3895169"/>
                  </a:moveTo>
                  <a:lnTo>
                    <a:pt x="92143" y="3864454"/>
                  </a:lnTo>
                </a:path>
                <a:path w="92710" h="4791709">
                  <a:moveTo>
                    <a:pt x="92143" y="3833740"/>
                  </a:moveTo>
                  <a:lnTo>
                    <a:pt x="92143" y="3803025"/>
                  </a:lnTo>
                </a:path>
                <a:path w="92710" h="4791709">
                  <a:moveTo>
                    <a:pt x="92143" y="3772310"/>
                  </a:moveTo>
                  <a:lnTo>
                    <a:pt x="92143" y="3741596"/>
                  </a:lnTo>
                </a:path>
                <a:path w="92710" h="4791709">
                  <a:moveTo>
                    <a:pt x="92143" y="3708089"/>
                  </a:moveTo>
                  <a:lnTo>
                    <a:pt x="92143" y="3677374"/>
                  </a:lnTo>
                </a:path>
                <a:path w="92710" h="4791709">
                  <a:moveTo>
                    <a:pt x="92143" y="3646660"/>
                  </a:moveTo>
                  <a:lnTo>
                    <a:pt x="92143" y="3615945"/>
                  </a:lnTo>
                </a:path>
                <a:path w="92710" h="4791709">
                  <a:moveTo>
                    <a:pt x="92143" y="3585231"/>
                  </a:moveTo>
                  <a:lnTo>
                    <a:pt x="92143" y="3554516"/>
                  </a:lnTo>
                </a:path>
                <a:path w="92710" h="4791709">
                  <a:moveTo>
                    <a:pt x="92143" y="3523801"/>
                  </a:moveTo>
                  <a:lnTo>
                    <a:pt x="92143" y="3493087"/>
                  </a:lnTo>
                </a:path>
                <a:path w="92710" h="4791709">
                  <a:moveTo>
                    <a:pt x="92143" y="3462372"/>
                  </a:moveTo>
                  <a:lnTo>
                    <a:pt x="92143" y="3428865"/>
                  </a:lnTo>
                </a:path>
                <a:path w="92710" h="4791709">
                  <a:moveTo>
                    <a:pt x="92143" y="3398151"/>
                  </a:moveTo>
                  <a:lnTo>
                    <a:pt x="92143" y="3367436"/>
                  </a:lnTo>
                </a:path>
                <a:path w="92710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10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283289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283289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3213863"/>
                  </a:moveTo>
                  <a:lnTo>
                    <a:pt x="0" y="3183149"/>
                  </a:lnTo>
                </a:path>
                <a:path w="95250" h="4791709">
                  <a:moveTo>
                    <a:pt x="0" y="3149642"/>
                  </a:moveTo>
                  <a:lnTo>
                    <a:pt x="0" y="3141265"/>
                  </a:lnTo>
                </a:path>
                <a:path w="95250" h="4791709">
                  <a:moveTo>
                    <a:pt x="0" y="1326312"/>
                  </a:moveTo>
                  <a:lnTo>
                    <a:pt x="0" y="1320727"/>
                  </a:lnTo>
                </a:path>
                <a:path w="95250" h="4791709">
                  <a:moveTo>
                    <a:pt x="0" y="1290013"/>
                  </a:moveTo>
                  <a:lnTo>
                    <a:pt x="0" y="1259298"/>
                  </a:lnTo>
                </a:path>
                <a:path w="95250" h="4791709">
                  <a:moveTo>
                    <a:pt x="0" y="1228583"/>
                  </a:moveTo>
                  <a:lnTo>
                    <a:pt x="0" y="1195077"/>
                  </a:lnTo>
                </a:path>
                <a:path w="95250" h="4791709">
                  <a:moveTo>
                    <a:pt x="0" y="1164362"/>
                  </a:moveTo>
                  <a:lnTo>
                    <a:pt x="0" y="1133647"/>
                  </a:lnTo>
                </a:path>
                <a:path w="95250" h="4791709">
                  <a:moveTo>
                    <a:pt x="0" y="1102933"/>
                  </a:moveTo>
                  <a:lnTo>
                    <a:pt x="0" y="1072218"/>
                  </a:lnTo>
                </a:path>
                <a:path w="95250" h="4791709">
                  <a:moveTo>
                    <a:pt x="0" y="1041504"/>
                  </a:moveTo>
                  <a:lnTo>
                    <a:pt x="0" y="1010789"/>
                  </a:lnTo>
                </a:path>
                <a:path w="95250" h="4791709">
                  <a:moveTo>
                    <a:pt x="0" y="980074"/>
                  </a:moveTo>
                  <a:lnTo>
                    <a:pt x="0" y="946568"/>
                  </a:lnTo>
                </a:path>
                <a:path w="95250" h="4791709">
                  <a:moveTo>
                    <a:pt x="0" y="915853"/>
                  </a:moveTo>
                  <a:lnTo>
                    <a:pt x="0" y="885138"/>
                  </a:lnTo>
                </a:path>
                <a:path w="95250" h="4791709">
                  <a:moveTo>
                    <a:pt x="0" y="854424"/>
                  </a:moveTo>
                  <a:lnTo>
                    <a:pt x="0" y="823709"/>
                  </a:lnTo>
                </a:path>
                <a:path w="95250" h="4791709">
                  <a:moveTo>
                    <a:pt x="0" y="792995"/>
                  </a:moveTo>
                  <a:lnTo>
                    <a:pt x="0" y="762280"/>
                  </a:lnTo>
                </a:path>
                <a:path w="95250" h="4791709">
                  <a:moveTo>
                    <a:pt x="0" y="731565"/>
                  </a:moveTo>
                  <a:lnTo>
                    <a:pt x="0" y="700851"/>
                  </a:lnTo>
                </a:path>
                <a:path w="95250" h="4791709">
                  <a:moveTo>
                    <a:pt x="0" y="667344"/>
                  </a:moveTo>
                  <a:lnTo>
                    <a:pt x="0" y="636629"/>
                  </a:lnTo>
                </a:path>
                <a:path w="95250" h="4791709">
                  <a:moveTo>
                    <a:pt x="0" y="605915"/>
                  </a:moveTo>
                  <a:lnTo>
                    <a:pt x="0" y="575200"/>
                  </a:lnTo>
                </a:path>
                <a:path w="95250" h="4791709">
                  <a:moveTo>
                    <a:pt x="0" y="544486"/>
                  </a:moveTo>
                  <a:lnTo>
                    <a:pt x="0" y="513771"/>
                  </a:lnTo>
                </a:path>
                <a:path w="95250" h="4791709">
                  <a:moveTo>
                    <a:pt x="0" y="3026783"/>
                  </a:moveTo>
                  <a:lnTo>
                    <a:pt x="0" y="2996069"/>
                  </a:lnTo>
                </a:path>
                <a:path w="95250" h="4791709">
                  <a:moveTo>
                    <a:pt x="0" y="2965354"/>
                  </a:moveTo>
                  <a:lnTo>
                    <a:pt x="0" y="2943016"/>
                  </a:lnTo>
                </a:path>
                <a:path w="95250" h="4791709">
                  <a:moveTo>
                    <a:pt x="0" y="1474300"/>
                  </a:moveTo>
                  <a:lnTo>
                    <a:pt x="0" y="1443586"/>
                  </a:lnTo>
                </a:path>
                <a:path w="95250" h="4791709">
                  <a:moveTo>
                    <a:pt x="0" y="1412871"/>
                  </a:moveTo>
                  <a:lnTo>
                    <a:pt x="0" y="1382156"/>
                  </a:lnTo>
                </a:path>
                <a:path w="95250" h="4791709">
                  <a:moveTo>
                    <a:pt x="0" y="2943016"/>
                  </a:moveTo>
                  <a:lnTo>
                    <a:pt x="0" y="2934640"/>
                  </a:lnTo>
                </a:path>
                <a:path w="95250" h="4791709">
                  <a:moveTo>
                    <a:pt x="0" y="2903925"/>
                  </a:moveTo>
                  <a:lnTo>
                    <a:pt x="0" y="2870418"/>
                  </a:lnTo>
                </a:path>
                <a:path w="95250" h="4791709">
                  <a:moveTo>
                    <a:pt x="0" y="2839704"/>
                  </a:moveTo>
                  <a:lnTo>
                    <a:pt x="0" y="2808989"/>
                  </a:lnTo>
                </a:path>
                <a:path w="95250" h="4791709">
                  <a:moveTo>
                    <a:pt x="0" y="1778654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0" y="2716845"/>
                  </a:moveTo>
                  <a:lnTo>
                    <a:pt x="0" y="2686131"/>
                  </a:lnTo>
                </a:path>
                <a:path w="95250" h="4791709">
                  <a:moveTo>
                    <a:pt x="0" y="2655416"/>
                  </a:moveTo>
                  <a:lnTo>
                    <a:pt x="0" y="2624701"/>
                  </a:lnTo>
                </a:path>
                <a:path w="95250" h="4791709">
                  <a:moveTo>
                    <a:pt x="0" y="2591195"/>
                  </a:moveTo>
                  <a:lnTo>
                    <a:pt x="0" y="2560480"/>
                  </a:lnTo>
                </a:path>
                <a:path w="95250" h="4791709">
                  <a:moveTo>
                    <a:pt x="0" y="2529765"/>
                  </a:moveTo>
                  <a:lnTo>
                    <a:pt x="0" y="2499051"/>
                  </a:lnTo>
                </a:path>
                <a:path w="95250" h="4791709">
                  <a:moveTo>
                    <a:pt x="0" y="2468336"/>
                  </a:moveTo>
                  <a:lnTo>
                    <a:pt x="0" y="2437622"/>
                  </a:lnTo>
                </a:path>
                <a:path w="95250" h="4791709">
                  <a:moveTo>
                    <a:pt x="0" y="2406907"/>
                  </a:moveTo>
                  <a:lnTo>
                    <a:pt x="0" y="2376192"/>
                  </a:lnTo>
                </a:path>
                <a:path w="95250" h="4791709">
                  <a:moveTo>
                    <a:pt x="0" y="2345478"/>
                  </a:moveTo>
                  <a:lnTo>
                    <a:pt x="0" y="2311971"/>
                  </a:lnTo>
                </a:path>
                <a:path w="95250" h="4791709">
                  <a:moveTo>
                    <a:pt x="0" y="2281256"/>
                  </a:moveTo>
                  <a:lnTo>
                    <a:pt x="0" y="2250542"/>
                  </a:lnTo>
                </a:path>
                <a:path w="95250" h="4791709">
                  <a:moveTo>
                    <a:pt x="0" y="2219827"/>
                  </a:moveTo>
                  <a:lnTo>
                    <a:pt x="0" y="2189113"/>
                  </a:lnTo>
                </a:path>
                <a:path w="95250" h="4791709">
                  <a:moveTo>
                    <a:pt x="0" y="2158398"/>
                  </a:moveTo>
                  <a:lnTo>
                    <a:pt x="0" y="2127683"/>
                  </a:lnTo>
                </a:path>
                <a:path w="95250" h="4791709">
                  <a:moveTo>
                    <a:pt x="0" y="2096969"/>
                  </a:moveTo>
                  <a:lnTo>
                    <a:pt x="0" y="2066254"/>
                  </a:lnTo>
                </a:path>
                <a:path w="95250" h="4791709">
                  <a:moveTo>
                    <a:pt x="0" y="2032747"/>
                  </a:moveTo>
                  <a:lnTo>
                    <a:pt x="0" y="2002033"/>
                  </a:lnTo>
                </a:path>
                <a:path w="95250" h="4791709">
                  <a:moveTo>
                    <a:pt x="0" y="1971318"/>
                  </a:moveTo>
                  <a:lnTo>
                    <a:pt x="0" y="1940604"/>
                  </a:lnTo>
                </a:path>
                <a:path w="95250" h="4791709">
                  <a:moveTo>
                    <a:pt x="0" y="1909889"/>
                  </a:moveTo>
                  <a:lnTo>
                    <a:pt x="0" y="1884759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5250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5250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5250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5250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5250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5250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5250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5250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5250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5250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5250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5250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5250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5250" h="4791709">
                  <a:moveTo>
                    <a:pt x="47468" y="3367436"/>
                  </a:moveTo>
                  <a:lnTo>
                    <a:pt x="47468" y="3361852"/>
                  </a:lnTo>
                </a:path>
                <a:path w="9525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4791709">
                  <a:moveTo>
                    <a:pt x="47468" y="1382156"/>
                  </a:moveTo>
                  <a:lnTo>
                    <a:pt x="47468" y="1351442"/>
                  </a:lnTo>
                </a:path>
                <a:path w="95250" h="4791709">
                  <a:moveTo>
                    <a:pt x="47468" y="1320727"/>
                  </a:moveTo>
                  <a:lnTo>
                    <a:pt x="47468" y="1290013"/>
                  </a:lnTo>
                </a:path>
                <a:path w="95250" h="4791709">
                  <a:moveTo>
                    <a:pt x="47468" y="1259298"/>
                  </a:moveTo>
                  <a:lnTo>
                    <a:pt x="47468" y="1228583"/>
                  </a:lnTo>
                </a:path>
                <a:path w="95250" h="4791709">
                  <a:moveTo>
                    <a:pt x="47468" y="1195077"/>
                  </a:moveTo>
                  <a:lnTo>
                    <a:pt x="47468" y="1164362"/>
                  </a:lnTo>
                </a:path>
                <a:path w="95250" h="4791709">
                  <a:moveTo>
                    <a:pt x="47468" y="1133647"/>
                  </a:moveTo>
                  <a:lnTo>
                    <a:pt x="47468" y="1102933"/>
                  </a:lnTo>
                </a:path>
                <a:path w="95250" h="4791709">
                  <a:moveTo>
                    <a:pt x="47468" y="1072218"/>
                  </a:moveTo>
                  <a:lnTo>
                    <a:pt x="47468" y="1041504"/>
                  </a:lnTo>
                </a:path>
                <a:path w="95250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5250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5250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5250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5250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5250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5250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5250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5250" h="4791709">
                  <a:moveTo>
                    <a:pt x="47468" y="513771"/>
                  </a:moveTo>
                  <a:lnTo>
                    <a:pt x="47468" y="510979"/>
                  </a:lnTo>
                </a:path>
                <a:path w="95250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5250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5250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5250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5250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5250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5250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5250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5250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791709">
                  <a:moveTo>
                    <a:pt x="47468" y="2808989"/>
                  </a:moveTo>
                  <a:lnTo>
                    <a:pt x="47468" y="2778274"/>
                  </a:lnTo>
                </a:path>
                <a:path w="95250" h="4791709">
                  <a:moveTo>
                    <a:pt x="47468" y="2747560"/>
                  </a:moveTo>
                  <a:lnTo>
                    <a:pt x="47468" y="2716845"/>
                  </a:lnTo>
                </a:path>
                <a:path w="95250" h="4791709">
                  <a:moveTo>
                    <a:pt x="47468" y="2686131"/>
                  </a:moveTo>
                  <a:lnTo>
                    <a:pt x="47468" y="2655416"/>
                  </a:lnTo>
                </a:path>
                <a:path w="95250" h="4791709">
                  <a:moveTo>
                    <a:pt x="47468" y="2624701"/>
                  </a:moveTo>
                  <a:lnTo>
                    <a:pt x="47468" y="2591195"/>
                  </a:lnTo>
                </a:path>
                <a:path w="95250" h="4791709">
                  <a:moveTo>
                    <a:pt x="47468" y="2560480"/>
                  </a:moveTo>
                  <a:lnTo>
                    <a:pt x="47468" y="2529765"/>
                  </a:lnTo>
                </a:path>
                <a:path w="95250" h="4791709">
                  <a:moveTo>
                    <a:pt x="47468" y="2499051"/>
                  </a:moveTo>
                  <a:lnTo>
                    <a:pt x="47468" y="2468336"/>
                  </a:lnTo>
                </a:path>
                <a:path w="95250" h="4791709">
                  <a:moveTo>
                    <a:pt x="47468" y="2437622"/>
                  </a:moveTo>
                  <a:lnTo>
                    <a:pt x="47468" y="2406907"/>
                  </a:lnTo>
                </a:path>
                <a:path w="95250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791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791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791709">
                  <a:moveTo>
                    <a:pt x="94936" y="234547"/>
                  </a:moveTo>
                  <a:lnTo>
                    <a:pt x="94936" y="209417"/>
                  </a:lnTo>
                </a:path>
                <a:path w="95250" h="4791709">
                  <a:moveTo>
                    <a:pt x="94936" y="4244198"/>
                  </a:moveTo>
                  <a:lnTo>
                    <a:pt x="94936" y="4235822"/>
                  </a:lnTo>
                </a:path>
                <a:path w="95250" h="4791709">
                  <a:moveTo>
                    <a:pt x="94936" y="4205107"/>
                  </a:moveTo>
                  <a:lnTo>
                    <a:pt x="94936" y="4174392"/>
                  </a:lnTo>
                </a:path>
                <a:path w="95250" h="4791709">
                  <a:moveTo>
                    <a:pt x="94936" y="4143678"/>
                  </a:moveTo>
                  <a:lnTo>
                    <a:pt x="94936" y="4112963"/>
                  </a:lnTo>
                </a:path>
                <a:path w="95250" h="4791709">
                  <a:moveTo>
                    <a:pt x="94936" y="4082249"/>
                  </a:moveTo>
                  <a:lnTo>
                    <a:pt x="94936" y="4051534"/>
                  </a:lnTo>
                </a:path>
                <a:path w="95250" h="4791709">
                  <a:moveTo>
                    <a:pt x="94936" y="4020819"/>
                  </a:moveTo>
                  <a:lnTo>
                    <a:pt x="94936" y="3987313"/>
                  </a:lnTo>
                </a:path>
                <a:path w="95250" h="4791709">
                  <a:moveTo>
                    <a:pt x="94936" y="3956598"/>
                  </a:moveTo>
                  <a:lnTo>
                    <a:pt x="94936" y="3925883"/>
                  </a:lnTo>
                </a:path>
                <a:path w="95250" h="4791709">
                  <a:moveTo>
                    <a:pt x="94936" y="3895169"/>
                  </a:moveTo>
                  <a:lnTo>
                    <a:pt x="94936" y="3864454"/>
                  </a:lnTo>
                </a:path>
                <a:path w="95250" h="4791709">
                  <a:moveTo>
                    <a:pt x="94936" y="3833740"/>
                  </a:moveTo>
                  <a:lnTo>
                    <a:pt x="94936" y="3803025"/>
                  </a:lnTo>
                </a:path>
                <a:path w="95250" h="4791709">
                  <a:moveTo>
                    <a:pt x="94936" y="3772310"/>
                  </a:moveTo>
                  <a:lnTo>
                    <a:pt x="94936" y="3741596"/>
                  </a:lnTo>
                </a:path>
                <a:path w="95250" h="4791709">
                  <a:moveTo>
                    <a:pt x="94936" y="3708089"/>
                  </a:moveTo>
                  <a:lnTo>
                    <a:pt x="94936" y="3677374"/>
                  </a:lnTo>
                </a:path>
                <a:path w="95250" h="4791709">
                  <a:moveTo>
                    <a:pt x="94936" y="3646660"/>
                  </a:moveTo>
                  <a:lnTo>
                    <a:pt x="94936" y="3615945"/>
                  </a:lnTo>
                </a:path>
                <a:path w="95250" h="4791709">
                  <a:moveTo>
                    <a:pt x="94936" y="3585231"/>
                  </a:moveTo>
                  <a:lnTo>
                    <a:pt x="94936" y="3554516"/>
                  </a:lnTo>
                </a:path>
                <a:path w="95250" h="4791709">
                  <a:moveTo>
                    <a:pt x="94936" y="3523801"/>
                  </a:moveTo>
                  <a:lnTo>
                    <a:pt x="94936" y="3493087"/>
                  </a:lnTo>
                </a:path>
                <a:path w="95250" h="4791709">
                  <a:moveTo>
                    <a:pt x="94936" y="3462372"/>
                  </a:moveTo>
                  <a:lnTo>
                    <a:pt x="94936" y="3428865"/>
                  </a:lnTo>
                </a:path>
                <a:path w="95250" h="4791709">
                  <a:moveTo>
                    <a:pt x="94936" y="3398151"/>
                  </a:moveTo>
                  <a:lnTo>
                    <a:pt x="94936" y="3367436"/>
                  </a:lnTo>
                </a:path>
                <a:path w="95250" h="4791709">
                  <a:moveTo>
                    <a:pt x="94936" y="357406"/>
                  </a:moveTo>
                  <a:lnTo>
                    <a:pt x="94936" y="326691"/>
                  </a:lnTo>
                </a:path>
                <a:path w="95250" h="4791709">
                  <a:moveTo>
                    <a:pt x="94936" y="295977"/>
                  </a:moveTo>
                  <a:lnTo>
                    <a:pt x="94936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378225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378225" y="7921573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598"/>
                  </a:moveTo>
                  <a:lnTo>
                    <a:pt x="0" y="41883"/>
                  </a:lnTo>
                </a:path>
                <a:path h="73025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378225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378225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10" h="4791709">
                  <a:moveTo>
                    <a:pt x="0" y="980074"/>
                  </a:moveTo>
                  <a:lnTo>
                    <a:pt x="0" y="946568"/>
                  </a:lnTo>
                </a:path>
                <a:path w="92710" h="4791709">
                  <a:moveTo>
                    <a:pt x="0" y="915853"/>
                  </a:moveTo>
                  <a:lnTo>
                    <a:pt x="0" y="885138"/>
                  </a:lnTo>
                </a:path>
                <a:path w="92710" h="4791709">
                  <a:moveTo>
                    <a:pt x="0" y="854424"/>
                  </a:moveTo>
                  <a:lnTo>
                    <a:pt x="0" y="823709"/>
                  </a:lnTo>
                </a:path>
                <a:path w="92710" h="4791709">
                  <a:moveTo>
                    <a:pt x="0" y="792995"/>
                  </a:moveTo>
                  <a:lnTo>
                    <a:pt x="0" y="762280"/>
                  </a:lnTo>
                </a:path>
                <a:path w="92710" h="4791709">
                  <a:moveTo>
                    <a:pt x="0" y="731565"/>
                  </a:moveTo>
                  <a:lnTo>
                    <a:pt x="0" y="700851"/>
                  </a:lnTo>
                </a:path>
                <a:path w="92710" h="4791709">
                  <a:moveTo>
                    <a:pt x="0" y="667344"/>
                  </a:moveTo>
                  <a:lnTo>
                    <a:pt x="0" y="636629"/>
                  </a:lnTo>
                </a:path>
                <a:path w="92710" h="4791709">
                  <a:moveTo>
                    <a:pt x="0" y="605915"/>
                  </a:moveTo>
                  <a:lnTo>
                    <a:pt x="0" y="575200"/>
                  </a:lnTo>
                </a:path>
                <a:path w="92710" h="4791709">
                  <a:moveTo>
                    <a:pt x="0" y="544486"/>
                  </a:moveTo>
                  <a:lnTo>
                    <a:pt x="0" y="513771"/>
                  </a:lnTo>
                </a:path>
                <a:path w="92710" h="4791709">
                  <a:moveTo>
                    <a:pt x="0" y="3026783"/>
                  </a:moveTo>
                  <a:lnTo>
                    <a:pt x="0" y="2996069"/>
                  </a:lnTo>
                </a:path>
                <a:path w="92710" h="4791709">
                  <a:moveTo>
                    <a:pt x="0" y="2965354"/>
                  </a:moveTo>
                  <a:lnTo>
                    <a:pt x="0" y="2943016"/>
                  </a:lnTo>
                </a:path>
                <a:path w="92710" h="4791709">
                  <a:moveTo>
                    <a:pt x="0" y="1474300"/>
                  </a:moveTo>
                  <a:lnTo>
                    <a:pt x="0" y="1465923"/>
                  </a:lnTo>
                </a:path>
                <a:path w="92710" h="4791709">
                  <a:moveTo>
                    <a:pt x="0" y="2943016"/>
                  </a:moveTo>
                  <a:lnTo>
                    <a:pt x="0" y="2934640"/>
                  </a:lnTo>
                </a:path>
                <a:path w="92710" h="4791709">
                  <a:moveTo>
                    <a:pt x="0" y="2903925"/>
                  </a:moveTo>
                  <a:lnTo>
                    <a:pt x="0" y="2870418"/>
                  </a:lnTo>
                </a:path>
                <a:path w="92710" h="4791709">
                  <a:moveTo>
                    <a:pt x="0" y="2839704"/>
                  </a:moveTo>
                  <a:lnTo>
                    <a:pt x="0" y="2808989"/>
                  </a:lnTo>
                </a:path>
                <a:path w="92710" h="4791709">
                  <a:moveTo>
                    <a:pt x="0" y="2778274"/>
                  </a:moveTo>
                  <a:lnTo>
                    <a:pt x="0" y="2747560"/>
                  </a:lnTo>
                </a:path>
                <a:path w="92710" h="4791709">
                  <a:moveTo>
                    <a:pt x="0" y="2716845"/>
                  </a:moveTo>
                  <a:lnTo>
                    <a:pt x="0" y="2686131"/>
                  </a:lnTo>
                </a:path>
                <a:path w="92710" h="4791709">
                  <a:moveTo>
                    <a:pt x="0" y="2655416"/>
                  </a:moveTo>
                  <a:lnTo>
                    <a:pt x="0" y="2624701"/>
                  </a:lnTo>
                </a:path>
                <a:path w="92710" h="4791709">
                  <a:moveTo>
                    <a:pt x="0" y="2591195"/>
                  </a:moveTo>
                  <a:lnTo>
                    <a:pt x="0" y="2560480"/>
                  </a:lnTo>
                </a:path>
                <a:path w="92710" h="4791709">
                  <a:moveTo>
                    <a:pt x="0" y="2529765"/>
                  </a:moveTo>
                  <a:lnTo>
                    <a:pt x="0" y="2499051"/>
                  </a:lnTo>
                </a:path>
                <a:path w="92710" h="4791709">
                  <a:moveTo>
                    <a:pt x="0" y="2468336"/>
                  </a:moveTo>
                  <a:lnTo>
                    <a:pt x="0" y="2437622"/>
                  </a:lnTo>
                </a:path>
                <a:path w="92710" h="4791709">
                  <a:moveTo>
                    <a:pt x="0" y="2406907"/>
                  </a:moveTo>
                  <a:lnTo>
                    <a:pt x="0" y="2376192"/>
                  </a:lnTo>
                </a:path>
                <a:path w="92710" h="4791709">
                  <a:moveTo>
                    <a:pt x="0" y="2345478"/>
                  </a:moveTo>
                  <a:lnTo>
                    <a:pt x="0" y="2311971"/>
                  </a:lnTo>
                </a:path>
                <a:path w="92710" h="4791709">
                  <a:moveTo>
                    <a:pt x="0" y="2281256"/>
                  </a:moveTo>
                  <a:lnTo>
                    <a:pt x="0" y="2250542"/>
                  </a:lnTo>
                </a:path>
                <a:path w="92710" h="4791709">
                  <a:moveTo>
                    <a:pt x="0" y="2219827"/>
                  </a:moveTo>
                  <a:lnTo>
                    <a:pt x="0" y="2189113"/>
                  </a:lnTo>
                </a:path>
                <a:path w="92710" h="4791709">
                  <a:moveTo>
                    <a:pt x="0" y="2158398"/>
                  </a:moveTo>
                  <a:lnTo>
                    <a:pt x="0" y="2127683"/>
                  </a:lnTo>
                </a:path>
                <a:path w="92710" h="4791709">
                  <a:moveTo>
                    <a:pt x="0" y="2096969"/>
                  </a:moveTo>
                  <a:lnTo>
                    <a:pt x="0" y="2066254"/>
                  </a:lnTo>
                </a:path>
                <a:path w="92710" h="4791709">
                  <a:moveTo>
                    <a:pt x="0" y="2032747"/>
                  </a:moveTo>
                  <a:lnTo>
                    <a:pt x="0" y="2002033"/>
                  </a:lnTo>
                </a:path>
                <a:path w="92710" h="4791709">
                  <a:moveTo>
                    <a:pt x="0" y="1971318"/>
                  </a:moveTo>
                  <a:lnTo>
                    <a:pt x="0" y="1940604"/>
                  </a:lnTo>
                </a:path>
                <a:path w="92710" h="4791709">
                  <a:moveTo>
                    <a:pt x="0" y="1909889"/>
                  </a:moveTo>
                  <a:lnTo>
                    <a:pt x="0" y="1879174"/>
                  </a:lnTo>
                </a:path>
                <a:path w="92710" h="4791709">
                  <a:moveTo>
                    <a:pt x="0" y="1848460"/>
                  </a:moveTo>
                  <a:lnTo>
                    <a:pt x="0" y="1817745"/>
                  </a:lnTo>
                </a:path>
                <a:path w="92710" h="4791709">
                  <a:moveTo>
                    <a:pt x="0" y="1787031"/>
                  </a:moveTo>
                  <a:lnTo>
                    <a:pt x="0" y="1753524"/>
                  </a:lnTo>
                </a:path>
                <a:path w="92710" h="4791709">
                  <a:moveTo>
                    <a:pt x="0" y="1722809"/>
                  </a:moveTo>
                  <a:lnTo>
                    <a:pt x="0" y="1692095"/>
                  </a:lnTo>
                </a:path>
                <a:path w="92710" h="4791709">
                  <a:moveTo>
                    <a:pt x="0" y="1661380"/>
                  </a:moveTo>
                  <a:lnTo>
                    <a:pt x="0" y="1630665"/>
                  </a:lnTo>
                </a:path>
                <a:path w="92710" h="4791709">
                  <a:moveTo>
                    <a:pt x="0" y="1599951"/>
                  </a:moveTo>
                  <a:lnTo>
                    <a:pt x="0" y="1569236"/>
                  </a:lnTo>
                </a:path>
                <a:path w="92710" h="4791709">
                  <a:moveTo>
                    <a:pt x="0" y="1538522"/>
                  </a:moveTo>
                  <a:lnTo>
                    <a:pt x="0" y="1507807"/>
                  </a:lnTo>
                </a:path>
                <a:path w="92710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10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10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10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10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10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92710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10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10" h="4791709">
                  <a:moveTo>
                    <a:pt x="44675" y="16753"/>
                  </a:moveTo>
                  <a:lnTo>
                    <a:pt x="44675" y="0"/>
                  </a:lnTo>
                </a:path>
                <a:path w="92710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92710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92710" h="4791709">
                  <a:moveTo>
                    <a:pt x="44675" y="254093"/>
                  </a:moveTo>
                  <a:lnTo>
                    <a:pt x="44675" y="234547"/>
                  </a:lnTo>
                </a:path>
                <a:path w="92710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92710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92710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92710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92710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92710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92710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92710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92710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92710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92710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92710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92710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92710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92710" h="4791709">
                  <a:moveTo>
                    <a:pt x="44675" y="3367436"/>
                  </a:moveTo>
                  <a:lnTo>
                    <a:pt x="44675" y="3361852"/>
                  </a:lnTo>
                </a:path>
                <a:path w="92710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10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10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10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10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10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92710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92710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92710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92710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92710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92710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92710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92710" h="4791709">
                  <a:moveTo>
                    <a:pt x="44675" y="513771"/>
                  </a:moveTo>
                  <a:lnTo>
                    <a:pt x="44675" y="510979"/>
                  </a:lnTo>
                </a:path>
                <a:path w="92710" h="4791709">
                  <a:moveTo>
                    <a:pt x="44675" y="3046329"/>
                  </a:moveTo>
                  <a:lnTo>
                    <a:pt x="44675" y="3026783"/>
                  </a:lnTo>
                </a:path>
                <a:path w="92710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10" h="4791709">
                  <a:moveTo>
                    <a:pt x="44675" y="1499430"/>
                  </a:moveTo>
                  <a:lnTo>
                    <a:pt x="44675" y="1474300"/>
                  </a:lnTo>
                </a:path>
                <a:path w="92710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92710" h="4791709">
                  <a:moveTo>
                    <a:pt x="44675" y="2870418"/>
                  </a:moveTo>
                  <a:lnTo>
                    <a:pt x="44675" y="2839704"/>
                  </a:lnTo>
                </a:path>
                <a:path w="92710" h="4791709">
                  <a:moveTo>
                    <a:pt x="44675" y="2808989"/>
                  </a:moveTo>
                  <a:lnTo>
                    <a:pt x="44675" y="2778274"/>
                  </a:lnTo>
                </a:path>
                <a:path w="92710" h="4791709">
                  <a:moveTo>
                    <a:pt x="44675" y="2747560"/>
                  </a:moveTo>
                  <a:lnTo>
                    <a:pt x="44675" y="2716845"/>
                  </a:lnTo>
                </a:path>
                <a:path w="92710" h="4791709">
                  <a:moveTo>
                    <a:pt x="44675" y="2686131"/>
                  </a:moveTo>
                  <a:lnTo>
                    <a:pt x="44675" y="2655416"/>
                  </a:lnTo>
                </a:path>
                <a:path w="92710" h="4791709">
                  <a:moveTo>
                    <a:pt x="44675" y="2624701"/>
                  </a:moveTo>
                  <a:lnTo>
                    <a:pt x="44675" y="2591195"/>
                  </a:lnTo>
                </a:path>
                <a:path w="92710" h="4791709">
                  <a:moveTo>
                    <a:pt x="44675" y="2560480"/>
                  </a:moveTo>
                  <a:lnTo>
                    <a:pt x="44675" y="2529765"/>
                  </a:lnTo>
                </a:path>
                <a:path w="92710" h="4791709">
                  <a:moveTo>
                    <a:pt x="44675" y="2499051"/>
                  </a:moveTo>
                  <a:lnTo>
                    <a:pt x="44675" y="2468336"/>
                  </a:lnTo>
                </a:path>
                <a:path w="92710" h="4791709">
                  <a:moveTo>
                    <a:pt x="44675" y="2437622"/>
                  </a:moveTo>
                  <a:lnTo>
                    <a:pt x="44675" y="2406907"/>
                  </a:lnTo>
                </a:path>
                <a:path w="92710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92710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92710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92710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92710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92710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92710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92710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92710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92710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92710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10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10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10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10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10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791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470369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470369" y="4780307"/>
              <a:ext cx="92710" cy="4537710"/>
            </a:xfrm>
            <a:custGeom>
              <a:avLst/>
              <a:gdLst/>
              <a:ahLst/>
              <a:cxnLst/>
              <a:rect l="l" t="t" r="r" b="b"/>
              <a:pathLst>
                <a:path w="92710" h="4537709">
                  <a:moveTo>
                    <a:pt x="0" y="3213863"/>
                  </a:moveTo>
                  <a:lnTo>
                    <a:pt x="0" y="3183149"/>
                  </a:lnTo>
                </a:path>
                <a:path w="92710" h="4537709">
                  <a:moveTo>
                    <a:pt x="0" y="3149642"/>
                  </a:moveTo>
                  <a:lnTo>
                    <a:pt x="0" y="3141265"/>
                  </a:lnTo>
                </a:path>
                <a:path w="92710" h="4537709">
                  <a:moveTo>
                    <a:pt x="0" y="357406"/>
                  </a:moveTo>
                  <a:lnTo>
                    <a:pt x="0" y="326691"/>
                  </a:lnTo>
                </a:path>
                <a:path w="92710" h="4537709">
                  <a:moveTo>
                    <a:pt x="0" y="295977"/>
                  </a:moveTo>
                  <a:lnTo>
                    <a:pt x="0" y="265262"/>
                  </a:lnTo>
                </a:path>
                <a:path w="92710" h="4537709">
                  <a:moveTo>
                    <a:pt x="0" y="3026783"/>
                  </a:moveTo>
                  <a:lnTo>
                    <a:pt x="0" y="2996069"/>
                  </a:lnTo>
                </a:path>
                <a:path w="92710" h="4537709">
                  <a:moveTo>
                    <a:pt x="0" y="2965354"/>
                  </a:moveTo>
                  <a:lnTo>
                    <a:pt x="0" y="2943016"/>
                  </a:lnTo>
                </a:path>
                <a:path w="92710" h="4537709">
                  <a:moveTo>
                    <a:pt x="0" y="1474300"/>
                  </a:moveTo>
                  <a:lnTo>
                    <a:pt x="0" y="1465923"/>
                  </a:lnTo>
                </a:path>
                <a:path w="92710" h="4537709">
                  <a:moveTo>
                    <a:pt x="0" y="2943016"/>
                  </a:moveTo>
                  <a:lnTo>
                    <a:pt x="0" y="2934640"/>
                  </a:lnTo>
                </a:path>
                <a:path w="92710" h="4537709">
                  <a:moveTo>
                    <a:pt x="0" y="2903925"/>
                  </a:moveTo>
                  <a:lnTo>
                    <a:pt x="0" y="2870418"/>
                  </a:lnTo>
                </a:path>
                <a:path w="92710" h="4537709">
                  <a:moveTo>
                    <a:pt x="0" y="2839704"/>
                  </a:moveTo>
                  <a:lnTo>
                    <a:pt x="0" y="2808989"/>
                  </a:lnTo>
                </a:path>
                <a:path w="92710" h="4537709">
                  <a:moveTo>
                    <a:pt x="0" y="1778654"/>
                  </a:moveTo>
                  <a:lnTo>
                    <a:pt x="0" y="1753524"/>
                  </a:lnTo>
                </a:path>
                <a:path w="92710" h="4537709">
                  <a:moveTo>
                    <a:pt x="0" y="1722809"/>
                  </a:moveTo>
                  <a:lnTo>
                    <a:pt x="0" y="1692095"/>
                  </a:lnTo>
                </a:path>
                <a:path w="92710" h="4537709">
                  <a:moveTo>
                    <a:pt x="0" y="1661380"/>
                  </a:moveTo>
                  <a:lnTo>
                    <a:pt x="0" y="1630665"/>
                  </a:lnTo>
                </a:path>
                <a:path w="92710" h="4537709">
                  <a:moveTo>
                    <a:pt x="0" y="1599951"/>
                  </a:moveTo>
                  <a:lnTo>
                    <a:pt x="0" y="1569236"/>
                  </a:lnTo>
                </a:path>
                <a:path w="92710" h="4537709">
                  <a:moveTo>
                    <a:pt x="0" y="1538522"/>
                  </a:moveTo>
                  <a:lnTo>
                    <a:pt x="0" y="1507807"/>
                  </a:lnTo>
                </a:path>
                <a:path w="92710" h="4537709">
                  <a:moveTo>
                    <a:pt x="47468" y="4537383"/>
                  </a:moveTo>
                  <a:lnTo>
                    <a:pt x="47468" y="4515045"/>
                  </a:lnTo>
                </a:path>
                <a:path w="92710" h="4537709">
                  <a:moveTo>
                    <a:pt x="47468" y="4484331"/>
                  </a:moveTo>
                  <a:lnTo>
                    <a:pt x="47468" y="4453616"/>
                  </a:lnTo>
                </a:path>
                <a:path w="92710" h="4537709">
                  <a:moveTo>
                    <a:pt x="47468" y="114481"/>
                  </a:moveTo>
                  <a:lnTo>
                    <a:pt x="47468" y="108897"/>
                  </a:lnTo>
                </a:path>
                <a:path w="92710" h="4537709">
                  <a:moveTo>
                    <a:pt x="47468" y="78182"/>
                  </a:moveTo>
                  <a:lnTo>
                    <a:pt x="47468" y="47468"/>
                  </a:lnTo>
                </a:path>
                <a:path w="92710" h="4537709">
                  <a:moveTo>
                    <a:pt x="47468" y="16753"/>
                  </a:moveTo>
                  <a:lnTo>
                    <a:pt x="47468" y="0"/>
                  </a:lnTo>
                </a:path>
                <a:path w="92710" h="4537709">
                  <a:moveTo>
                    <a:pt x="47468" y="4422901"/>
                  </a:moveTo>
                  <a:lnTo>
                    <a:pt x="47468" y="4392187"/>
                  </a:lnTo>
                </a:path>
                <a:path w="92710" h="4537709">
                  <a:moveTo>
                    <a:pt x="47468" y="4361472"/>
                  </a:moveTo>
                  <a:lnTo>
                    <a:pt x="47468" y="4330758"/>
                  </a:lnTo>
                </a:path>
                <a:path w="92710" h="4537709">
                  <a:moveTo>
                    <a:pt x="47468" y="254093"/>
                  </a:moveTo>
                  <a:lnTo>
                    <a:pt x="47468" y="234547"/>
                  </a:lnTo>
                </a:path>
                <a:path w="92710" h="4537709">
                  <a:moveTo>
                    <a:pt x="47468" y="3244578"/>
                  </a:moveTo>
                  <a:lnTo>
                    <a:pt x="47468" y="3213863"/>
                  </a:lnTo>
                </a:path>
                <a:path w="92710" h="4537709">
                  <a:moveTo>
                    <a:pt x="47468" y="3183149"/>
                  </a:moveTo>
                  <a:lnTo>
                    <a:pt x="47468" y="3149642"/>
                  </a:lnTo>
                </a:path>
                <a:path w="92710" h="4537709">
                  <a:moveTo>
                    <a:pt x="47468" y="371367"/>
                  </a:moveTo>
                  <a:lnTo>
                    <a:pt x="47468" y="357406"/>
                  </a:lnTo>
                </a:path>
                <a:path w="92710" h="4537709">
                  <a:moveTo>
                    <a:pt x="47468" y="326691"/>
                  </a:moveTo>
                  <a:lnTo>
                    <a:pt x="47468" y="295977"/>
                  </a:lnTo>
                </a:path>
                <a:path w="92710" h="4537709">
                  <a:moveTo>
                    <a:pt x="47468" y="265262"/>
                  </a:moveTo>
                  <a:lnTo>
                    <a:pt x="47468" y="254093"/>
                  </a:lnTo>
                </a:path>
                <a:path w="92710" h="4537709">
                  <a:moveTo>
                    <a:pt x="47468" y="3046329"/>
                  </a:moveTo>
                  <a:lnTo>
                    <a:pt x="47468" y="3026783"/>
                  </a:lnTo>
                </a:path>
                <a:path w="92710" h="4537709">
                  <a:moveTo>
                    <a:pt x="47468" y="2996069"/>
                  </a:moveTo>
                  <a:lnTo>
                    <a:pt x="47468" y="2965354"/>
                  </a:lnTo>
                </a:path>
                <a:path w="92710" h="4537709">
                  <a:moveTo>
                    <a:pt x="47468" y="1499430"/>
                  </a:moveTo>
                  <a:lnTo>
                    <a:pt x="47468" y="1474300"/>
                  </a:lnTo>
                </a:path>
                <a:path w="92710" h="4537709">
                  <a:moveTo>
                    <a:pt x="47468" y="2934640"/>
                  </a:moveTo>
                  <a:lnTo>
                    <a:pt x="47468" y="2903925"/>
                  </a:lnTo>
                </a:path>
                <a:path w="92710" h="4537709">
                  <a:moveTo>
                    <a:pt x="47468" y="2870418"/>
                  </a:moveTo>
                  <a:lnTo>
                    <a:pt x="47468" y="2839704"/>
                  </a:lnTo>
                </a:path>
                <a:path w="92710" h="4537709">
                  <a:moveTo>
                    <a:pt x="47468" y="2808989"/>
                  </a:moveTo>
                  <a:lnTo>
                    <a:pt x="47468" y="2792236"/>
                  </a:lnTo>
                </a:path>
                <a:path w="92710" h="4537709">
                  <a:moveTo>
                    <a:pt x="47468" y="1753524"/>
                  </a:moveTo>
                  <a:lnTo>
                    <a:pt x="47468" y="1722809"/>
                  </a:lnTo>
                </a:path>
                <a:path w="92710" h="4537709">
                  <a:moveTo>
                    <a:pt x="47468" y="1692095"/>
                  </a:moveTo>
                  <a:lnTo>
                    <a:pt x="47468" y="1661380"/>
                  </a:lnTo>
                </a:path>
                <a:path w="92710" h="4537709">
                  <a:moveTo>
                    <a:pt x="47468" y="1630665"/>
                  </a:moveTo>
                  <a:lnTo>
                    <a:pt x="47468" y="1599951"/>
                  </a:lnTo>
                </a:path>
                <a:path w="92710" h="4537709">
                  <a:moveTo>
                    <a:pt x="47468" y="1569236"/>
                  </a:moveTo>
                  <a:lnTo>
                    <a:pt x="47468" y="1538522"/>
                  </a:lnTo>
                </a:path>
                <a:path w="92710" h="4537709">
                  <a:moveTo>
                    <a:pt x="47468" y="1507807"/>
                  </a:moveTo>
                  <a:lnTo>
                    <a:pt x="47468" y="1499430"/>
                  </a:lnTo>
                </a:path>
                <a:path w="92710" h="4537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537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537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537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537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537709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537709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537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62513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562513" y="4780307"/>
              <a:ext cx="95250" cy="4537710"/>
            </a:xfrm>
            <a:custGeom>
              <a:avLst/>
              <a:gdLst/>
              <a:ahLst/>
              <a:cxnLst/>
              <a:rect l="l" t="t" r="r" b="b"/>
              <a:pathLst>
                <a:path w="95250" h="4537709">
                  <a:moveTo>
                    <a:pt x="0" y="3213863"/>
                  </a:moveTo>
                  <a:lnTo>
                    <a:pt x="0" y="3183149"/>
                  </a:lnTo>
                </a:path>
                <a:path w="95250" h="4537709">
                  <a:moveTo>
                    <a:pt x="0" y="3149642"/>
                  </a:moveTo>
                  <a:lnTo>
                    <a:pt x="0" y="3141265"/>
                  </a:lnTo>
                </a:path>
                <a:path w="95250" h="4537709">
                  <a:moveTo>
                    <a:pt x="0" y="357406"/>
                  </a:moveTo>
                  <a:lnTo>
                    <a:pt x="0" y="326691"/>
                  </a:lnTo>
                </a:path>
                <a:path w="95250" h="4537709">
                  <a:moveTo>
                    <a:pt x="0" y="295977"/>
                  </a:moveTo>
                  <a:lnTo>
                    <a:pt x="0" y="265262"/>
                  </a:lnTo>
                </a:path>
                <a:path w="95250" h="4537709">
                  <a:moveTo>
                    <a:pt x="0" y="3026783"/>
                  </a:moveTo>
                  <a:lnTo>
                    <a:pt x="0" y="2996069"/>
                  </a:lnTo>
                </a:path>
                <a:path w="95250" h="4537709">
                  <a:moveTo>
                    <a:pt x="0" y="2965354"/>
                  </a:moveTo>
                  <a:lnTo>
                    <a:pt x="0" y="2943016"/>
                  </a:lnTo>
                </a:path>
                <a:path w="95250" h="4537709">
                  <a:moveTo>
                    <a:pt x="0" y="1474300"/>
                  </a:moveTo>
                  <a:lnTo>
                    <a:pt x="0" y="1465923"/>
                  </a:lnTo>
                </a:path>
                <a:path w="95250" h="4537709">
                  <a:moveTo>
                    <a:pt x="0" y="2943016"/>
                  </a:moveTo>
                  <a:lnTo>
                    <a:pt x="0" y="2934640"/>
                  </a:lnTo>
                </a:path>
                <a:path w="95250" h="4537709">
                  <a:moveTo>
                    <a:pt x="0" y="2903925"/>
                  </a:moveTo>
                  <a:lnTo>
                    <a:pt x="0" y="2870418"/>
                  </a:lnTo>
                </a:path>
                <a:path w="95250" h="4537709">
                  <a:moveTo>
                    <a:pt x="0" y="2839704"/>
                  </a:moveTo>
                  <a:lnTo>
                    <a:pt x="0" y="2808989"/>
                  </a:lnTo>
                </a:path>
                <a:path w="95250" h="4537709">
                  <a:moveTo>
                    <a:pt x="0" y="1778654"/>
                  </a:moveTo>
                  <a:lnTo>
                    <a:pt x="0" y="1753524"/>
                  </a:lnTo>
                </a:path>
                <a:path w="95250" h="4537709">
                  <a:moveTo>
                    <a:pt x="0" y="1722809"/>
                  </a:moveTo>
                  <a:lnTo>
                    <a:pt x="0" y="1692095"/>
                  </a:lnTo>
                </a:path>
                <a:path w="95250" h="4537709">
                  <a:moveTo>
                    <a:pt x="0" y="1661380"/>
                  </a:moveTo>
                  <a:lnTo>
                    <a:pt x="0" y="1630665"/>
                  </a:lnTo>
                </a:path>
                <a:path w="95250" h="4537709">
                  <a:moveTo>
                    <a:pt x="0" y="1599951"/>
                  </a:moveTo>
                  <a:lnTo>
                    <a:pt x="0" y="1569236"/>
                  </a:lnTo>
                </a:path>
                <a:path w="95250" h="4537709">
                  <a:moveTo>
                    <a:pt x="0" y="1538522"/>
                  </a:moveTo>
                  <a:lnTo>
                    <a:pt x="0" y="1507807"/>
                  </a:lnTo>
                </a:path>
                <a:path w="95250" h="4537709">
                  <a:moveTo>
                    <a:pt x="47468" y="4537383"/>
                  </a:moveTo>
                  <a:lnTo>
                    <a:pt x="47468" y="4515045"/>
                  </a:lnTo>
                </a:path>
                <a:path w="95250" h="4537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537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537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537709">
                  <a:moveTo>
                    <a:pt x="47468" y="16753"/>
                  </a:moveTo>
                  <a:lnTo>
                    <a:pt x="47468" y="0"/>
                  </a:lnTo>
                </a:path>
                <a:path w="95250" h="4537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537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537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537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537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537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537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537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537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537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537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537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537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537709">
                  <a:moveTo>
                    <a:pt x="47468" y="2808989"/>
                  </a:moveTo>
                  <a:lnTo>
                    <a:pt x="47468" y="2792236"/>
                  </a:lnTo>
                </a:path>
                <a:path w="95250" h="4537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537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537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537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537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537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537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537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537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537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537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537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537709">
                  <a:moveTo>
                    <a:pt x="94936" y="234547"/>
                  </a:moveTo>
                  <a:lnTo>
                    <a:pt x="94936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57449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657449" y="4780307"/>
              <a:ext cx="92710" cy="4763770"/>
            </a:xfrm>
            <a:custGeom>
              <a:avLst/>
              <a:gdLst/>
              <a:ahLst/>
              <a:cxnLst/>
              <a:rect l="l" t="t" r="r" b="b"/>
              <a:pathLst>
                <a:path w="92710" h="4763770">
                  <a:moveTo>
                    <a:pt x="0" y="3213863"/>
                  </a:moveTo>
                  <a:lnTo>
                    <a:pt x="0" y="3183149"/>
                  </a:lnTo>
                </a:path>
                <a:path w="92710" h="4763770">
                  <a:moveTo>
                    <a:pt x="0" y="3149642"/>
                  </a:moveTo>
                  <a:lnTo>
                    <a:pt x="0" y="3141265"/>
                  </a:lnTo>
                </a:path>
                <a:path w="92710" h="4763770">
                  <a:moveTo>
                    <a:pt x="0" y="357406"/>
                  </a:moveTo>
                  <a:lnTo>
                    <a:pt x="0" y="326691"/>
                  </a:lnTo>
                </a:path>
                <a:path w="92710" h="4763770">
                  <a:moveTo>
                    <a:pt x="0" y="295977"/>
                  </a:moveTo>
                  <a:lnTo>
                    <a:pt x="0" y="265262"/>
                  </a:lnTo>
                </a:path>
                <a:path w="92710" h="4763770">
                  <a:moveTo>
                    <a:pt x="0" y="3026783"/>
                  </a:moveTo>
                  <a:lnTo>
                    <a:pt x="0" y="2996069"/>
                  </a:lnTo>
                </a:path>
                <a:path w="92710" h="4763770">
                  <a:moveTo>
                    <a:pt x="0" y="2965354"/>
                  </a:moveTo>
                  <a:lnTo>
                    <a:pt x="0" y="2943016"/>
                  </a:lnTo>
                </a:path>
                <a:path w="92710" h="4763770">
                  <a:moveTo>
                    <a:pt x="0" y="1474300"/>
                  </a:moveTo>
                  <a:lnTo>
                    <a:pt x="0" y="1465923"/>
                  </a:lnTo>
                </a:path>
                <a:path w="92710" h="4763770">
                  <a:moveTo>
                    <a:pt x="0" y="2943016"/>
                  </a:moveTo>
                  <a:lnTo>
                    <a:pt x="0" y="2934640"/>
                  </a:lnTo>
                </a:path>
                <a:path w="92710" h="4763770">
                  <a:moveTo>
                    <a:pt x="0" y="2903925"/>
                  </a:moveTo>
                  <a:lnTo>
                    <a:pt x="0" y="2870418"/>
                  </a:lnTo>
                </a:path>
                <a:path w="92710" h="4763770">
                  <a:moveTo>
                    <a:pt x="0" y="2839704"/>
                  </a:moveTo>
                  <a:lnTo>
                    <a:pt x="0" y="2808989"/>
                  </a:lnTo>
                </a:path>
                <a:path w="92710" h="4763770">
                  <a:moveTo>
                    <a:pt x="0" y="1778654"/>
                  </a:moveTo>
                  <a:lnTo>
                    <a:pt x="0" y="1753524"/>
                  </a:lnTo>
                </a:path>
                <a:path w="92710" h="4763770">
                  <a:moveTo>
                    <a:pt x="0" y="1722809"/>
                  </a:moveTo>
                  <a:lnTo>
                    <a:pt x="0" y="1692095"/>
                  </a:lnTo>
                </a:path>
                <a:path w="92710" h="4763770">
                  <a:moveTo>
                    <a:pt x="0" y="1661380"/>
                  </a:moveTo>
                  <a:lnTo>
                    <a:pt x="0" y="1630665"/>
                  </a:lnTo>
                </a:path>
                <a:path w="92710" h="4763770">
                  <a:moveTo>
                    <a:pt x="0" y="1599951"/>
                  </a:moveTo>
                  <a:lnTo>
                    <a:pt x="0" y="1569236"/>
                  </a:lnTo>
                </a:path>
                <a:path w="92710" h="4763770">
                  <a:moveTo>
                    <a:pt x="0" y="1538522"/>
                  </a:moveTo>
                  <a:lnTo>
                    <a:pt x="0" y="1507807"/>
                  </a:lnTo>
                </a:path>
                <a:path w="92710" h="4763770">
                  <a:moveTo>
                    <a:pt x="44675" y="4537383"/>
                  </a:moveTo>
                  <a:lnTo>
                    <a:pt x="44675" y="4515045"/>
                  </a:lnTo>
                </a:path>
                <a:path w="92710" h="4763770">
                  <a:moveTo>
                    <a:pt x="44675" y="4484331"/>
                  </a:moveTo>
                  <a:lnTo>
                    <a:pt x="44675" y="4453616"/>
                  </a:lnTo>
                </a:path>
                <a:path w="92710" h="4763770">
                  <a:moveTo>
                    <a:pt x="44675" y="114481"/>
                  </a:moveTo>
                  <a:lnTo>
                    <a:pt x="44675" y="108897"/>
                  </a:lnTo>
                </a:path>
                <a:path w="92710" h="4763770">
                  <a:moveTo>
                    <a:pt x="44675" y="78182"/>
                  </a:moveTo>
                  <a:lnTo>
                    <a:pt x="44675" y="47468"/>
                  </a:lnTo>
                </a:path>
                <a:path w="92710" h="4763770">
                  <a:moveTo>
                    <a:pt x="44675" y="16753"/>
                  </a:moveTo>
                  <a:lnTo>
                    <a:pt x="44675" y="0"/>
                  </a:lnTo>
                </a:path>
                <a:path w="92710" h="4763770">
                  <a:moveTo>
                    <a:pt x="44675" y="4422901"/>
                  </a:moveTo>
                  <a:lnTo>
                    <a:pt x="44675" y="4392187"/>
                  </a:lnTo>
                </a:path>
                <a:path w="92710" h="4763770">
                  <a:moveTo>
                    <a:pt x="44675" y="4361472"/>
                  </a:moveTo>
                  <a:lnTo>
                    <a:pt x="44675" y="4330758"/>
                  </a:lnTo>
                </a:path>
                <a:path w="92710" h="4763770">
                  <a:moveTo>
                    <a:pt x="44675" y="254093"/>
                  </a:moveTo>
                  <a:lnTo>
                    <a:pt x="44675" y="234547"/>
                  </a:lnTo>
                </a:path>
                <a:path w="92710" h="4763770">
                  <a:moveTo>
                    <a:pt x="44675" y="3244578"/>
                  </a:moveTo>
                  <a:lnTo>
                    <a:pt x="44675" y="3213863"/>
                  </a:lnTo>
                </a:path>
                <a:path w="92710" h="4763770">
                  <a:moveTo>
                    <a:pt x="44675" y="3183149"/>
                  </a:moveTo>
                  <a:lnTo>
                    <a:pt x="44675" y="3149642"/>
                  </a:lnTo>
                </a:path>
                <a:path w="92710" h="4763770">
                  <a:moveTo>
                    <a:pt x="44675" y="371367"/>
                  </a:moveTo>
                  <a:lnTo>
                    <a:pt x="44675" y="357406"/>
                  </a:lnTo>
                </a:path>
                <a:path w="92710" h="4763770">
                  <a:moveTo>
                    <a:pt x="44675" y="326691"/>
                  </a:moveTo>
                  <a:lnTo>
                    <a:pt x="44675" y="295977"/>
                  </a:lnTo>
                </a:path>
                <a:path w="92710" h="4763770">
                  <a:moveTo>
                    <a:pt x="44675" y="265262"/>
                  </a:moveTo>
                  <a:lnTo>
                    <a:pt x="44675" y="254093"/>
                  </a:lnTo>
                </a:path>
                <a:path w="92710" h="4763770">
                  <a:moveTo>
                    <a:pt x="44675" y="3046329"/>
                  </a:moveTo>
                  <a:lnTo>
                    <a:pt x="44675" y="3026783"/>
                  </a:lnTo>
                </a:path>
                <a:path w="92710" h="4763770">
                  <a:moveTo>
                    <a:pt x="44675" y="2996069"/>
                  </a:moveTo>
                  <a:lnTo>
                    <a:pt x="44675" y="2965354"/>
                  </a:lnTo>
                </a:path>
                <a:path w="92710" h="4763770">
                  <a:moveTo>
                    <a:pt x="44675" y="1499430"/>
                  </a:moveTo>
                  <a:lnTo>
                    <a:pt x="44675" y="1474300"/>
                  </a:lnTo>
                </a:path>
                <a:path w="92710" h="4763770">
                  <a:moveTo>
                    <a:pt x="44675" y="2934640"/>
                  </a:moveTo>
                  <a:lnTo>
                    <a:pt x="44675" y="2903925"/>
                  </a:lnTo>
                </a:path>
                <a:path w="92710" h="4763770">
                  <a:moveTo>
                    <a:pt x="44675" y="2870418"/>
                  </a:moveTo>
                  <a:lnTo>
                    <a:pt x="44675" y="2839704"/>
                  </a:lnTo>
                </a:path>
                <a:path w="92710" h="4763770">
                  <a:moveTo>
                    <a:pt x="44675" y="2808989"/>
                  </a:moveTo>
                  <a:lnTo>
                    <a:pt x="44675" y="2792236"/>
                  </a:lnTo>
                </a:path>
                <a:path w="92710" h="4763770">
                  <a:moveTo>
                    <a:pt x="44675" y="1753524"/>
                  </a:moveTo>
                  <a:lnTo>
                    <a:pt x="44675" y="1722809"/>
                  </a:lnTo>
                </a:path>
                <a:path w="92710" h="4763770">
                  <a:moveTo>
                    <a:pt x="44675" y="1692095"/>
                  </a:moveTo>
                  <a:lnTo>
                    <a:pt x="44675" y="1661380"/>
                  </a:lnTo>
                </a:path>
                <a:path w="92710" h="4763770">
                  <a:moveTo>
                    <a:pt x="44675" y="1630665"/>
                  </a:moveTo>
                  <a:lnTo>
                    <a:pt x="44675" y="1599951"/>
                  </a:lnTo>
                </a:path>
                <a:path w="92710" h="4763770">
                  <a:moveTo>
                    <a:pt x="44675" y="1569236"/>
                  </a:moveTo>
                  <a:lnTo>
                    <a:pt x="44675" y="1538522"/>
                  </a:lnTo>
                </a:path>
                <a:path w="92710" h="4763770">
                  <a:moveTo>
                    <a:pt x="44675" y="1507807"/>
                  </a:moveTo>
                  <a:lnTo>
                    <a:pt x="44675" y="1499430"/>
                  </a:lnTo>
                </a:path>
                <a:path w="92710" h="4763770">
                  <a:moveTo>
                    <a:pt x="92143" y="4763554"/>
                  </a:moveTo>
                  <a:lnTo>
                    <a:pt x="92143" y="4732840"/>
                  </a:lnTo>
                </a:path>
                <a:path w="92710" h="4763770">
                  <a:moveTo>
                    <a:pt x="92143" y="4702125"/>
                  </a:moveTo>
                  <a:lnTo>
                    <a:pt x="92143" y="4671410"/>
                  </a:lnTo>
                </a:path>
                <a:path w="92710" h="4763770">
                  <a:moveTo>
                    <a:pt x="92143" y="108897"/>
                  </a:moveTo>
                  <a:lnTo>
                    <a:pt x="92143" y="78182"/>
                  </a:lnTo>
                </a:path>
                <a:path w="92710" h="4763770">
                  <a:moveTo>
                    <a:pt x="92143" y="47468"/>
                  </a:moveTo>
                  <a:lnTo>
                    <a:pt x="92143" y="16753"/>
                  </a:lnTo>
                </a:path>
                <a:path w="92710" h="4763770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763770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763770">
                  <a:moveTo>
                    <a:pt x="92143" y="234547"/>
                  </a:moveTo>
                  <a:lnTo>
                    <a:pt x="92143" y="209417"/>
                  </a:lnTo>
                </a:path>
                <a:path w="92710" h="4763770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763770">
                  <a:moveTo>
                    <a:pt x="92143" y="4392187"/>
                  </a:moveTo>
                  <a:lnTo>
                    <a:pt x="92143" y="4361472"/>
                  </a:lnTo>
                </a:path>
                <a:path w="92710" h="4763770">
                  <a:moveTo>
                    <a:pt x="92143" y="4330758"/>
                  </a:moveTo>
                  <a:lnTo>
                    <a:pt x="92143" y="4314004"/>
                  </a:lnTo>
                </a:path>
                <a:path w="92710" h="4763770">
                  <a:moveTo>
                    <a:pt x="92143" y="357406"/>
                  </a:moveTo>
                  <a:lnTo>
                    <a:pt x="92143" y="326691"/>
                  </a:lnTo>
                </a:path>
                <a:path w="92710" h="4763770">
                  <a:moveTo>
                    <a:pt x="92143" y="295977"/>
                  </a:moveTo>
                  <a:lnTo>
                    <a:pt x="92143" y="265262"/>
                  </a:lnTo>
                </a:path>
                <a:path w="92710" h="4763770">
                  <a:moveTo>
                    <a:pt x="92143" y="4244198"/>
                  </a:moveTo>
                  <a:lnTo>
                    <a:pt x="92143" y="4235822"/>
                  </a:lnTo>
                </a:path>
                <a:path w="92710" h="4763770">
                  <a:moveTo>
                    <a:pt x="92143" y="4205107"/>
                  </a:moveTo>
                  <a:lnTo>
                    <a:pt x="92143" y="4174392"/>
                  </a:lnTo>
                </a:path>
                <a:path w="92710" h="4763770">
                  <a:moveTo>
                    <a:pt x="92143" y="4143678"/>
                  </a:moveTo>
                  <a:lnTo>
                    <a:pt x="92143" y="4112963"/>
                  </a:lnTo>
                </a:path>
                <a:path w="92710" h="4763770">
                  <a:moveTo>
                    <a:pt x="92143" y="4082249"/>
                  </a:moveTo>
                  <a:lnTo>
                    <a:pt x="92143" y="4051534"/>
                  </a:lnTo>
                </a:path>
                <a:path w="92710" h="4763770">
                  <a:moveTo>
                    <a:pt x="92143" y="4020819"/>
                  </a:moveTo>
                  <a:lnTo>
                    <a:pt x="92143" y="3987313"/>
                  </a:lnTo>
                </a:path>
                <a:path w="92710" h="4763770">
                  <a:moveTo>
                    <a:pt x="92143" y="3956598"/>
                  </a:moveTo>
                  <a:lnTo>
                    <a:pt x="92143" y="3925883"/>
                  </a:lnTo>
                </a:path>
                <a:path w="92710" h="4763770">
                  <a:moveTo>
                    <a:pt x="92143" y="3895169"/>
                  </a:moveTo>
                  <a:lnTo>
                    <a:pt x="92143" y="3864454"/>
                  </a:lnTo>
                </a:path>
                <a:path w="92710" h="4763770">
                  <a:moveTo>
                    <a:pt x="92143" y="3833740"/>
                  </a:moveTo>
                  <a:lnTo>
                    <a:pt x="92143" y="3803025"/>
                  </a:lnTo>
                </a:path>
                <a:path w="92710" h="4763770">
                  <a:moveTo>
                    <a:pt x="92143" y="3772310"/>
                  </a:moveTo>
                  <a:lnTo>
                    <a:pt x="92143" y="3741596"/>
                  </a:lnTo>
                </a:path>
                <a:path w="92710" h="4763770">
                  <a:moveTo>
                    <a:pt x="92143" y="3708089"/>
                  </a:moveTo>
                  <a:lnTo>
                    <a:pt x="92143" y="3677374"/>
                  </a:lnTo>
                </a:path>
                <a:path w="92710" h="4763770">
                  <a:moveTo>
                    <a:pt x="92143" y="3646660"/>
                  </a:moveTo>
                  <a:lnTo>
                    <a:pt x="92143" y="3615945"/>
                  </a:lnTo>
                </a:path>
                <a:path w="92710" h="4763770">
                  <a:moveTo>
                    <a:pt x="92143" y="3585231"/>
                  </a:moveTo>
                  <a:lnTo>
                    <a:pt x="92143" y="3554516"/>
                  </a:lnTo>
                </a:path>
                <a:path w="92710" h="4763770">
                  <a:moveTo>
                    <a:pt x="92143" y="3523801"/>
                  </a:moveTo>
                  <a:lnTo>
                    <a:pt x="92143" y="3493087"/>
                  </a:lnTo>
                </a:path>
                <a:path w="92710" h="4763770">
                  <a:moveTo>
                    <a:pt x="92143" y="3462372"/>
                  </a:moveTo>
                  <a:lnTo>
                    <a:pt x="92143" y="3428865"/>
                  </a:lnTo>
                </a:path>
                <a:path w="92710" h="4763770">
                  <a:moveTo>
                    <a:pt x="92143" y="3398151"/>
                  </a:moveTo>
                  <a:lnTo>
                    <a:pt x="92143" y="3367436"/>
                  </a:lnTo>
                </a:path>
                <a:path w="92710" h="4763770">
                  <a:moveTo>
                    <a:pt x="92143" y="1474300"/>
                  </a:moveTo>
                  <a:lnTo>
                    <a:pt x="92143" y="14659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749593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749593" y="6288115"/>
              <a:ext cx="0" cy="1706245"/>
            </a:xfrm>
            <a:custGeom>
              <a:avLst/>
              <a:gdLst/>
              <a:ahLst/>
              <a:cxnLst/>
              <a:rect l="l" t="t" r="r" b="b"/>
              <a:pathLst>
                <a:path h="1706245">
                  <a:moveTo>
                    <a:pt x="0" y="1706056"/>
                  </a:moveTo>
                  <a:lnTo>
                    <a:pt x="0" y="1675341"/>
                  </a:lnTo>
                </a:path>
                <a:path h="1706245">
                  <a:moveTo>
                    <a:pt x="0" y="1641834"/>
                  </a:moveTo>
                  <a:lnTo>
                    <a:pt x="0" y="1633458"/>
                  </a:lnTo>
                </a:path>
                <a:path h="1706245">
                  <a:moveTo>
                    <a:pt x="0" y="270846"/>
                  </a:moveTo>
                  <a:lnTo>
                    <a:pt x="0" y="245716"/>
                  </a:lnTo>
                </a:path>
                <a:path h="1706245">
                  <a:moveTo>
                    <a:pt x="0" y="215002"/>
                  </a:moveTo>
                  <a:lnTo>
                    <a:pt x="0" y="184287"/>
                  </a:lnTo>
                </a:path>
                <a:path h="1706245">
                  <a:moveTo>
                    <a:pt x="0" y="153572"/>
                  </a:moveTo>
                  <a:lnTo>
                    <a:pt x="0" y="122858"/>
                  </a:lnTo>
                </a:path>
                <a:path h="1706245">
                  <a:moveTo>
                    <a:pt x="0" y="92143"/>
                  </a:moveTo>
                  <a:lnTo>
                    <a:pt x="0" y="61429"/>
                  </a:lnTo>
                </a:path>
                <a:path h="1706245">
                  <a:moveTo>
                    <a:pt x="0" y="30714"/>
                  </a:moveTo>
                  <a:lnTo>
                    <a:pt x="0" y="0"/>
                  </a:lnTo>
                </a:path>
                <a:path h="1706245">
                  <a:moveTo>
                    <a:pt x="0" y="1518976"/>
                  </a:moveTo>
                  <a:lnTo>
                    <a:pt x="0" y="1488261"/>
                  </a:lnTo>
                </a:path>
                <a:path h="1706245">
                  <a:moveTo>
                    <a:pt x="0" y="1457547"/>
                  </a:moveTo>
                  <a:lnTo>
                    <a:pt x="0" y="1435209"/>
                  </a:lnTo>
                </a:path>
                <a:path h="1706245">
                  <a:moveTo>
                    <a:pt x="0" y="837670"/>
                  </a:moveTo>
                  <a:lnTo>
                    <a:pt x="0" y="804163"/>
                  </a:lnTo>
                </a:path>
                <a:path h="1706245">
                  <a:moveTo>
                    <a:pt x="0" y="773449"/>
                  </a:moveTo>
                  <a:lnTo>
                    <a:pt x="0" y="742734"/>
                  </a:lnTo>
                </a:path>
                <a:path h="1706245">
                  <a:moveTo>
                    <a:pt x="0" y="712020"/>
                  </a:moveTo>
                  <a:lnTo>
                    <a:pt x="0" y="681305"/>
                  </a:lnTo>
                </a:path>
                <a:path h="1706245">
                  <a:moveTo>
                    <a:pt x="0" y="650590"/>
                  </a:moveTo>
                  <a:lnTo>
                    <a:pt x="0" y="619876"/>
                  </a:lnTo>
                </a:path>
                <a:path h="1706245">
                  <a:moveTo>
                    <a:pt x="0" y="589161"/>
                  </a:moveTo>
                  <a:lnTo>
                    <a:pt x="0" y="558447"/>
                  </a:lnTo>
                </a:path>
                <a:path h="1706245">
                  <a:moveTo>
                    <a:pt x="0" y="524940"/>
                  </a:moveTo>
                  <a:lnTo>
                    <a:pt x="0" y="494225"/>
                  </a:lnTo>
                </a:path>
                <a:path h="1706245">
                  <a:moveTo>
                    <a:pt x="0" y="463511"/>
                  </a:moveTo>
                  <a:lnTo>
                    <a:pt x="0" y="432796"/>
                  </a:lnTo>
                </a:path>
                <a:path h="1706245">
                  <a:moveTo>
                    <a:pt x="0" y="402081"/>
                  </a:moveTo>
                  <a:lnTo>
                    <a:pt x="0" y="376951"/>
                  </a:lnTo>
                </a:path>
                <a:path h="1706245">
                  <a:moveTo>
                    <a:pt x="0" y="1435209"/>
                  </a:moveTo>
                  <a:lnTo>
                    <a:pt x="0" y="1426832"/>
                  </a:lnTo>
                </a:path>
                <a:path h="1706245">
                  <a:moveTo>
                    <a:pt x="0" y="1396118"/>
                  </a:moveTo>
                  <a:lnTo>
                    <a:pt x="0" y="1362611"/>
                  </a:lnTo>
                </a:path>
                <a:path h="1706245">
                  <a:moveTo>
                    <a:pt x="0" y="1331896"/>
                  </a:moveTo>
                  <a:lnTo>
                    <a:pt x="0" y="1301181"/>
                  </a:lnTo>
                </a:path>
                <a:path h="1706245">
                  <a:moveTo>
                    <a:pt x="0" y="1270467"/>
                  </a:moveTo>
                  <a:lnTo>
                    <a:pt x="0" y="1239752"/>
                  </a:lnTo>
                </a:path>
                <a:path h="1706245">
                  <a:moveTo>
                    <a:pt x="0" y="1209038"/>
                  </a:moveTo>
                  <a:lnTo>
                    <a:pt x="0" y="1178323"/>
                  </a:lnTo>
                </a:path>
                <a:path h="1706245">
                  <a:moveTo>
                    <a:pt x="0" y="1147609"/>
                  </a:moveTo>
                  <a:lnTo>
                    <a:pt x="0" y="1116894"/>
                  </a:lnTo>
                </a:path>
                <a:path h="1706245">
                  <a:moveTo>
                    <a:pt x="0" y="1083387"/>
                  </a:moveTo>
                  <a:lnTo>
                    <a:pt x="0" y="1052672"/>
                  </a:lnTo>
                </a:path>
                <a:path h="1706245">
                  <a:moveTo>
                    <a:pt x="0" y="1021958"/>
                  </a:moveTo>
                  <a:lnTo>
                    <a:pt x="0" y="991243"/>
                  </a:lnTo>
                </a:path>
                <a:path h="1706245">
                  <a:moveTo>
                    <a:pt x="0" y="960529"/>
                  </a:moveTo>
                  <a:lnTo>
                    <a:pt x="0" y="929814"/>
                  </a:lnTo>
                </a:path>
                <a:path h="1706245">
                  <a:moveTo>
                    <a:pt x="0" y="899100"/>
                  </a:moveTo>
                  <a:lnTo>
                    <a:pt x="0" y="8683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749593" y="71257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797061" y="4780307"/>
              <a:ext cx="45085" cy="4791710"/>
            </a:xfrm>
            <a:custGeom>
              <a:avLst/>
              <a:gdLst/>
              <a:ahLst/>
              <a:cxnLst/>
              <a:rect l="l" t="t" r="r" b="b"/>
              <a:pathLst>
                <a:path w="45085" h="4791709">
                  <a:moveTo>
                    <a:pt x="0" y="4791477"/>
                  </a:moveTo>
                  <a:lnTo>
                    <a:pt x="0" y="4763554"/>
                  </a:lnTo>
                </a:path>
                <a:path w="45085" h="4791709">
                  <a:moveTo>
                    <a:pt x="0" y="4732840"/>
                  </a:moveTo>
                  <a:lnTo>
                    <a:pt x="0" y="4702125"/>
                  </a:lnTo>
                </a:path>
                <a:path w="45085" h="4791709">
                  <a:moveTo>
                    <a:pt x="0" y="4671410"/>
                  </a:moveTo>
                  <a:lnTo>
                    <a:pt x="0" y="4640696"/>
                  </a:lnTo>
                </a:path>
                <a:path w="45085" h="4791709">
                  <a:moveTo>
                    <a:pt x="0" y="4609981"/>
                  </a:moveTo>
                  <a:lnTo>
                    <a:pt x="0" y="4579267"/>
                  </a:lnTo>
                </a:path>
                <a:path w="45085" h="4791709">
                  <a:moveTo>
                    <a:pt x="0" y="4545760"/>
                  </a:moveTo>
                  <a:lnTo>
                    <a:pt x="0" y="4515045"/>
                  </a:lnTo>
                </a:path>
                <a:path w="45085" h="4791709">
                  <a:moveTo>
                    <a:pt x="0" y="4484331"/>
                  </a:moveTo>
                  <a:lnTo>
                    <a:pt x="0" y="4453616"/>
                  </a:lnTo>
                </a:path>
                <a:path w="45085" h="4791709">
                  <a:moveTo>
                    <a:pt x="0" y="114481"/>
                  </a:moveTo>
                  <a:lnTo>
                    <a:pt x="0" y="108897"/>
                  </a:lnTo>
                </a:path>
                <a:path w="45085" h="4791709">
                  <a:moveTo>
                    <a:pt x="0" y="78182"/>
                  </a:moveTo>
                  <a:lnTo>
                    <a:pt x="0" y="47468"/>
                  </a:lnTo>
                </a:path>
                <a:path w="45085" h="4791709">
                  <a:moveTo>
                    <a:pt x="0" y="16753"/>
                  </a:moveTo>
                  <a:lnTo>
                    <a:pt x="0" y="0"/>
                  </a:lnTo>
                </a:path>
                <a:path w="45085" h="4791709">
                  <a:moveTo>
                    <a:pt x="0" y="4422901"/>
                  </a:moveTo>
                  <a:lnTo>
                    <a:pt x="0" y="4392187"/>
                  </a:lnTo>
                </a:path>
                <a:path w="45085" h="4791709">
                  <a:moveTo>
                    <a:pt x="0" y="4361472"/>
                  </a:moveTo>
                  <a:lnTo>
                    <a:pt x="0" y="4330758"/>
                  </a:lnTo>
                </a:path>
                <a:path w="45085" h="4791709">
                  <a:moveTo>
                    <a:pt x="0" y="4300043"/>
                  </a:moveTo>
                  <a:lnTo>
                    <a:pt x="0" y="4266536"/>
                  </a:lnTo>
                </a:path>
                <a:path w="45085" h="4791709">
                  <a:moveTo>
                    <a:pt x="0" y="4235822"/>
                  </a:moveTo>
                  <a:lnTo>
                    <a:pt x="0" y="4205107"/>
                  </a:lnTo>
                </a:path>
                <a:path w="45085" h="4791709">
                  <a:moveTo>
                    <a:pt x="0" y="4174392"/>
                  </a:moveTo>
                  <a:lnTo>
                    <a:pt x="0" y="4143678"/>
                  </a:lnTo>
                </a:path>
                <a:path w="45085" h="4791709">
                  <a:moveTo>
                    <a:pt x="0" y="4112963"/>
                  </a:moveTo>
                  <a:lnTo>
                    <a:pt x="0" y="4082249"/>
                  </a:lnTo>
                </a:path>
                <a:path w="45085" h="4791709">
                  <a:moveTo>
                    <a:pt x="0" y="4051534"/>
                  </a:moveTo>
                  <a:lnTo>
                    <a:pt x="0" y="4020819"/>
                  </a:lnTo>
                </a:path>
                <a:path w="45085" h="4791709">
                  <a:moveTo>
                    <a:pt x="0" y="3987313"/>
                  </a:moveTo>
                  <a:lnTo>
                    <a:pt x="0" y="3956598"/>
                  </a:lnTo>
                </a:path>
                <a:path w="45085" h="4791709">
                  <a:moveTo>
                    <a:pt x="0" y="3925883"/>
                  </a:moveTo>
                  <a:lnTo>
                    <a:pt x="0" y="3895169"/>
                  </a:lnTo>
                </a:path>
                <a:path w="45085" h="4791709">
                  <a:moveTo>
                    <a:pt x="0" y="3864454"/>
                  </a:moveTo>
                  <a:lnTo>
                    <a:pt x="0" y="3833740"/>
                  </a:lnTo>
                </a:path>
                <a:path w="45085" h="4791709">
                  <a:moveTo>
                    <a:pt x="0" y="3803025"/>
                  </a:moveTo>
                  <a:lnTo>
                    <a:pt x="0" y="3772310"/>
                  </a:lnTo>
                </a:path>
                <a:path w="45085" h="4791709">
                  <a:moveTo>
                    <a:pt x="0" y="3741596"/>
                  </a:moveTo>
                  <a:lnTo>
                    <a:pt x="0" y="3708089"/>
                  </a:lnTo>
                </a:path>
                <a:path w="45085" h="4791709">
                  <a:moveTo>
                    <a:pt x="0" y="3677374"/>
                  </a:moveTo>
                  <a:lnTo>
                    <a:pt x="0" y="3646660"/>
                  </a:lnTo>
                </a:path>
                <a:path w="45085" h="4791709">
                  <a:moveTo>
                    <a:pt x="0" y="3615945"/>
                  </a:moveTo>
                  <a:lnTo>
                    <a:pt x="0" y="3585231"/>
                  </a:lnTo>
                </a:path>
                <a:path w="45085" h="4791709">
                  <a:moveTo>
                    <a:pt x="0" y="3554516"/>
                  </a:moveTo>
                  <a:lnTo>
                    <a:pt x="0" y="3523801"/>
                  </a:lnTo>
                </a:path>
                <a:path w="45085" h="4791709">
                  <a:moveTo>
                    <a:pt x="0" y="3493087"/>
                  </a:moveTo>
                  <a:lnTo>
                    <a:pt x="0" y="3462372"/>
                  </a:lnTo>
                </a:path>
                <a:path w="45085" h="4791709">
                  <a:moveTo>
                    <a:pt x="0" y="3428865"/>
                  </a:moveTo>
                  <a:lnTo>
                    <a:pt x="0" y="3398151"/>
                  </a:lnTo>
                </a:path>
                <a:path w="45085" h="4791709">
                  <a:moveTo>
                    <a:pt x="0" y="3367436"/>
                  </a:moveTo>
                  <a:lnTo>
                    <a:pt x="0" y="3336722"/>
                  </a:lnTo>
                </a:path>
                <a:path w="45085" h="4791709">
                  <a:moveTo>
                    <a:pt x="0" y="3306007"/>
                  </a:moveTo>
                  <a:lnTo>
                    <a:pt x="0" y="3275292"/>
                  </a:lnTo>
                </a:path>
                <a:path w="45085" h="4791709">
                  <a:moveTo>
                    <a:pt x="0" y="3244578"/>
                  </a:moveTo>
                  <a:lnTo>
                    <a:pt x="0" y="3213863"/>
                  </a:lnTo>
                </a:path>
                <a:path w="45085" h="4791709">
                  <a:moveTo>
                    <a:pt x="0" y="3183149"/>
                  </a:moveTo>
                  <a:lnTo>
                    <a:pt x="0" y="3149642"/>
                  </a:lnTo>
                </a:path>
                <a:path w="45085" h="4791709">
                  <a:moveTo>
                    <a:pt x="0" y="3118927"/>
                  </a:moveTo>
                  <a:lnTo>
                    <a:pt x="0" y="3088213"/>
                  </a:lnTo>
                </a:path>
                <a:path w="45085" h="4791709">
                  <a:moveTo>
                    <a:pt x="0" y="3057498"/>
                  </a:moveTo>
                  <a:lnTo>
                    <a:pt x="0" y="3026783"/>
                  </a:lnTo>
                </a:path>
                <a:path w="45085" h="4791709">
                  <a:moveTo>
                    <a:pt x="0" y="2996069"/>
                  </a:moveTo>
                  <a:lnTo>
                    <a:pt x="0" y="2965354"/>
                  </a:lnTo>
                </a:path>
                <a:path w="45085" h="4791709">
                  <a:moveTo>
                    <a:pt x="0" y="254093"/>
                  </a:moveTo>
                  <a:lnTo>
                    <a:pt x="0" y="234547"/>
                  </a:lnTo>
                </a:path>
                <a:path w="45085" h="4791709">
                  <a:moveTo>
                    <a:pt x="0" y="2934640"/>
                  </a:moveTo>
                  <a:lnTo>
                    <a:pt x="0" y="2903925"/>
                  </a:lnTo>
                </a:path>
                <a:path w="45085" h="4791709">
                  <a:moveTo>
                    <a:pt x="0" y="2870418"/>
                  </a:moveTo>
                  <a:lnTo>
                    <a:pt x="0" y="2839704"/>
                  </a:lnTo>
                </a:path>
                <a:path w="45085" h="4791709">
                  <a:moveTo>
                    <a:pt x="0" y="2808989"/>
                  </a:moveTo>
                  <a:lnTo>
                    <a:pt x="0" y="2778274"/>
                  </a:lnTo>
                </a:path>
                <a:path w="45085" h="4791709">
                  <a:moveTo>
                    <a:pt x="0" y="2747560"/>
                  </a:moveTo>
                  <a:lnTo>
                    <a:pt x="0" y="2716845"/>
                  </a:lnTo>
                </a:path>
                <a:path w="45085" h="4791709">
                  <a:moveTo>
                    <a:pt x="0" y="2686131"/>
                  </a:moveTo>
                  <a:lnTo>
                    <a:pt x="0" y="2655416"/>
                  </a:lnTo>
                </a:path>
                <a:path w="45085" h="4791709">
                  <a:moveTo>
                    <a:pt x="0" y="2624701"/>
                  </a:moveTo>
                  <a:lnTo>
                    <a:pt x="0" y="2591195"/>
                  </a:lnTo>
                </a:path>
                <a:path w="45085" h="4791709">
                  <a:moveTo>
                    <a:pt x="0" y="2560480"/>
                  </a:moveTo>
                  <a:lnTo>
                    <a:pt x="0" y="2529765"/>
                  </a:lnTo>
                </a:path>
                <a:path w="45085" h="4791709">
                  <a:moveTo>
                    <a:pt x="0" y="2499051"/>
                  </a:moveTo>
                  <a:lnTo>
                    <a:pt x="0" y="2468336"/>
                  </a:lnTo>
                </a:path>
                <a:path w="45085" h="4791709">
                  <a:moveTo>
                    <a:pt x="0" y="2437622"/>
                  </a:moveTo>
                  <a:lnTo>
                    <a:pt x="0" y="2406907"/>
                  </a:lnTo>
                </a:path>
                <a:path w="45085" h="4791709">
                  <a:moveTo>
                    <a:pt x="0" y="2376192"/>
                  </a:moveTo>
                  <a:lnTo>
                    <a:pt x="0" y="2345478"/>
                  </a:lnTo>
                </a:path>
                <a:path w="45085" h="4791709">
                  <a:moveTo>
                    <a:pt x="0" y="2311971"/>
                  </a:moveTo>
                  <a:lnTo>
                    <a:pt x="0" y="2281256"/>
                  </a:lnTo>
                </a:path>
                <a:path w="45085" h="4791709">
                  <a:moveTo>
                    <a:pt x="0" y="2250542"/>
                  </a:moveTo>
                  <a:lnTo>
                    <a:pt x="0" y="2219827"/>
                  </a:lnTo>
                </a:path>
                <a:path w="45085" h="4791709">
                  <a:moveTo>
                    <a:pt x="0" y="2189113"/>
                  </a:moveTo>
                  <a:lnTo>
                    <a:pt x="0" y="2158398"/>
                  </a:lnTo>
                </a:path>
                <a:path w="45085" h="4791709">
                  <a:moveTo>
                    <a:pt x="0" y="2127683"/>
                  </a:moveTo>
                  <a:lnTo>
                    <a:pt x="0" y="2096969"/>
                  </a:lnTo>
                </a:path>
                <a:path w="45085" h="4791709">
                  <a:moveTo>
                    <a:pt x="0" y="2066254"/>
                  </a:moveTo>
                  <a:lnTo>
                    <a:pt x="0" y="2032747"/>
                  </a:lnTo>
                </a:path>
                <a:path w="45085" h="4791709">
                  <a:moveTo>
                    <a:pt x="0" y="2002033"/>
                  </a:moveTo>
                  <a:lnTo>
                    <a:pt x="0" y="1971318"/>
                  </a:lnTo>
                </a:path>
                <a:path w="45085" h="4791709">
                  <a:moveTo>
                    <a:pt x="0" y="1940604"/>
                  </a:moveTo>
                  <a:lnTo>
                    <a:pt x="0" y="1909889"/>
                  </a:lnTo>
                </a:path>
                <a:path w="45085" h="4791709">
                  <a:moveTo>
                    <a:pt x="0" y="1879174"/>
                  </a:moveTo>
                  <a:lnTo>
                    <a:pt x="0" y="1848460"/>
                  </a:lnTo>
                </a:path>
                <a:path w="45085" h="4791709">
                  <a:moveTo>
                    <a:pt x="0" y="1817745"/>
                  </a:moveTo>
                  <a:lnTo>
                    <a:pt x="0" y="1787031"/>
                  </a:lnTo>
                </a:path>
                <a:path w="45085" h="4791709">
                  <a:moveTo>
                    <a:pt x="0" y="1753524"/>
                  </a:moveTo>
                  <a:lnTo>
                    <a:pt x="0" y="1722809"/>
                  </a:lnTo>
                </a:path>
                <a:path w="45085" h="4791709">
                  <a:moveTo>
                    <a:pt x="0" y="1692095"/>
                  </a:moveTo>
                  <a:lnTo>
                    <a:pt x="0" y="1661380"/>
                  </a:lnTo>
                </a:path>
                <a:path w="45085" h="4791709">
                  <a:moveTo>
                    <a:pt x="0" y="1630665"/>
                  </a:moveTo>
                  <a:lnTo>
                    <a:pt x="0" y="1599951"/>
                  </a:lnTo>
                </a:path>
                <a:path w="45085" h="4791709">
                  <a:moveTo>
                    <a:pt x="0" y="1569236"/>
                  </a:moveTo>
                  <a:lnTo>
                    <a:pt x="0" y="1538522"/>
                  </a:lnTo>
                </a:path>
                <a:path w="45085" h="4791709">
                  <a:moveTo>
                    <a:pt x="0" y="1507807"/>
                  </a:moveTo>
                  <a:lnTo>
                    <a:pt x="0" y="1499430"/>
                  </a:lnTo>
                </a:path>
                <a:path w="45085" h="4791709">
                  <a:moveTo>
                    <a:pt x="0" y="326691"/>
                  </a:moveTo>
                  <a:lnTo>
                    <a:pt x="0" y="295977"/>
                  </a:lnTo>
                </a:path>
                <a:path w="45085" h="4791709">
                  <a:moveTo>
                    <a:pt x="0" y="265262"/>
                  </a:moveTo>
                  <a:lnTo>
                    <a:pt x="0" y="254093"/>
                  </a:lnTo>
                </a:path>
                <a:path w="45085" h="4791709">
                  <a:moveTo>
                    <a:pt x="0" y="1010789"/>
                  </a:moveTo>
                  <a:lnTo>
                    <a:pt x="0" y="980074"/>
                  </a:lnTo>
                </a:path>
                <a:path w="45085" h="4791709">
                  <a:moveTo>
                    <a:pt x="0" y="946568"/>
                  </a:moveTo>
                  <a:lnTo>
                    <a:pt x="0" y="915853"/>
                  </a:lnTo>
                </a:path>
                <a:path w="45085" h="4791709">
                  <a:moveTo>
                    <a:pt x="0" y="885138"/>
                  </a:moveTo>
                  <a:lnTo>
                    <a:pt x="0" y="854424"/>
                  </a:lnTo>
                </a:path>
                <a:path w="45085" h="4791709">
                  <a:moveTo>
                    <a:pt x="0" y="823709"/>
                  </a:moveTo>
                  <a:lnTo>
                    <a:pt x="0" y="792995"/>
                  </a:lnTo>
                </a:path>
                <a:path w="45085" h="4791709">
                  <a:moveTo>
                    <a:pt x="0" y="762280"/>
                  </a:moveTo>
                  <a:lnTo>
                    <a:pt x="0" y="731565"/>
                  </a:lnTo>
                </a:path>
                <a:path w="45085" h="4791709">
                  <a:moveTo>
                    <a:pt x="0" y="700851"/>
                  </a:moveTo>
                  <a:lnTo>
                    <a:pt x="0" y="667344"/>
                  </a:lnTo>
                </a:path>
                <a:path w="45085" h="4791709">
                  <a:moveTo>
                    <a:pt x="0" y="636629"/>
                  </a:moveTo>
                  <a:lnTo>
                    <a:pt x="0" y="605915"/>
                  </a:lnTo>
                </a:path>
                <a:path w="45085" h="4791709">
                  <a:moveTo>
                    <a:pt x="0" y="575200"/>
                  </a:moveTo>
                  <a:lnTo>
                    <a:pt x="0" y="544486"/>
                  </a:lnTo>
                </a:path>
                <a:path w="45085" h="4791709">
                  <a:moveTo>
                    <a:pt x="0" y="513771"/>
                  </a:moveTo>
                  <a:lnTo>
                    <a:pt x="0" y="483056"/>
                  </a:lnTo>
                </a:path>
                <a:path w="45085" h="4791709">
                  <a:moveTo>
                    <a:pt x="0" y="452342"/>
                  </a:moveTo>
                  <a:lnTo>
                    <a:pt x="0" y="421627"/>
                  </a:lnTo>
                </a:path>
                <a:path w="45085" h="4791709">
                  <a:moveTo>
                    <a:pt x="0" y="388120"/>
                  </a:moveTo>
                  <a:lnTo>
                    <a:pt x="0" y="357406"/>
                  </a:lnTo>
                </a:path>
                <a:path w="45085" h="4791709">
                  <a:moveTo>
                    <a:pt x="44675" y="4763554"/>
                  </a:moveTo>
                  <a:lnTo>
                    <a:pt x="44675" y="4732840"/>
                  </a:lnTo>
                </a:path>
                <a:path w="45085" h="4791709">
                  <a:moveTo>
                    <a:pt x="44675" y="4702125"/>
                  </a:moveTo>
                  <a:lnTo>
                    <a:pt x="44675" y="4671410"/>
                  </a:lnTo>
                </a:path>
                <a:path w="45085" h="4791709">
                  <a:moveTo>
                    <a:pt x="44675" y="4640696"/>
                  </a:moveTo>
                  <a:lnTo>
                    <a:pt x="44675" y="4609981"/>
                  </a:lnTo>
                </a:path>
                <a:path w="45085" h="4791709">
                  <a:moveTo>
                    <a:pt x="44675" y="4579267"/>
                  </a:moveTo>
                  <a:lnTo>
                    <a:pt x="44675" y="4545760"/>
                  </a:lnTo>
                </a:path>
                <a:path w="45085" h="4791709">
                  <a:moveTo>
                    <a:pt x="44675" y="4515045"/>
                  </a:moveTo>
                  <a:lnTo>
                    <a:pt x="44675" y="4484331"/>
                  </a:lnTo>
                </a:path>
                <a:path w="45085" h="4791709">
                  <a:moveTo>
                    <a:pt x="44675" y="4453616"/>
                  </a:moveTo>
                  <a:lnTo>
                    <a:pt x="44675" y="4442447"/>
                  </a:lnTo>
                </a:path>
                <a:path w="45085" h="4791709">
                  <a:moveTo>
                    <a:pt x="44675" y="108897"/>
                  </a:moveTo>
                  <a:lnTo>
                    <a:pt x="44675" y="78182"/>
                  </a:lnTo>
                </a:path>
                <a:path w="45085" h="4791709">
                  <a:moveTo>
                    <a:pt x="44675" y="47468"/>
                  </a:moveTo>
                  <a:lnTo>
                    <a:pt x="44675" y="16753"/>
                  </a:lnTo>
                </a:path>
                <a:path w="45085" h="4791709">
                  <a:moveTo>
                    <a:pt x="44675" y="4442447"/>
                  </a:moveTo>
                  <a:lnTo>
                    <a:pt x="44675" y="4422901"/>
                  </a:lnTo>
                </a:path>
                <a:path w="45085" h="4791709">
                  <a:moveTo>
                    <a:pt x="44675" y="4392187"/>
                  </a:moveTo>
                  <a:lnTo>
                    <a:pt x="44675" y="4361472"/>
                  </a:lnTo>
                </a:path>
                <a:path w="45085" h="4791709">
                  <a:moveTo>
                    <a:pt x="44675" y="4330758"/>
                  </a:moveTo>
                  <a:lnTo>
                    <a:pt x="44675" y="4300043"/>
                  </a:lnTo>
                </a:path>
                <a:path w="45085" h="4791709">
                  <a:moveTo>
                    <a:pt x="44675" y="4266536"/>
                  </a:moveTo>
                  <a:lnTo>
                    <a:pt x="44675" y="4235822"/>
                  </a:lnTo>
                </a:path>
                <a:path w="45085" h="4791709">
                  <a:moveTo>
                    <a:pt x="44675" y="4205107"/>
                  </a:moveTo>
                  <a:lnTo>
                    <a:pt x="44675" y="4174392"/>
                  </a:lnTo>
                </a:path>
                <a:path w="45085" h="4791709">
                  <a:moveTo>
                    <a:pt x="44675" y="4143678"/>
                  </a:moveTo>
                  <a:lnTo>
                    <a:pt x="44675" y="4112963"/>
                  </a:lnTo>
                </a:path>
                <a:path w="45085" h="4791709">
                  <a:moveTo>
                    <a:pt x="44675" y="4082249"/>
                  </a:moveTo>
                  <a:lnTo>
                    <a:pt x="44675" y="4051534"/>
                  </a:lnTo>
                </a:path>
                <a:path w="45085" h="4791709">
                  <a:moveTo>
                    <a:pt x="44675" y="4020819"/>
                  </a:moveTo>
                  <a:lnTo>
                    <a:pt x="44675" y="3987313"/>
                  </a:lnTo>
                </a:path>
                <a:path w="45085" h="4791709">
                  <a:moveTo>
                    <a:pt x="44675" y="3956598"/>
                  </a:moveTo>
                  <a:lnTo>
                    <a:pt x="44675" y="3925883"/>
                  </a:lnTo>
                </a:path>
                <a:path w="45085" h="4791709">
                  <a:moveTo>
                    <a:pt x="44675" y="3895169"/>
                  </a:moveTo>
                  <a:lnTo>
                    <a:pt x="44675" y="3864454"/>
                  </a:lnTo>
                </a:path>
                <a:path w="45085" h="4791709">
                  <a:moveTo>
                    <a:pt x="44675" y="3833740"/>
                  </a:moveTo>
                  <a:lnTo>
                    <a:pt x="44675" y="3803025"/>
                  </a:lnTo>
                </a:path>
                <a:path w="45085" h="4791709">
                  <a:moveTo>
                    <a:pt x="44675" y="3772310"/>
                  </a:moveTo>
                  <a:lnTo>
                    <a:pt x="44675" y="3741596"/>
                  </a:lnTo>
                </a:path>
                <a:path w="45085" h="4791709">
                  <a:moveTo>
                    <a:pt x="44675" y="3708089"/>
                  </a:moveTo>
                  <a:lnTo>
                    <a:pt x="44675" y="3677374"/>
                  </a:lnTo>
                </a:path>
                <a:path w="45085" h="4791709">
                  <a:moveTo>
                    <a:pt x="44675" y="3646660"/>
                  </a:moveTo>
                  <a:lnTo>
                    <a:pt x="44675" y="3615945"/>
                  </a:lnTo>
                </a:path>
                <a:path w="45085" h="4791709">
                  <a:moveTo>
                    <a:pt x="44675" y="3585231"/>
                  </a:moveTo>
                  <a:lnTo>
                    <a:pt x="44675" y="3554516"/>
                  </a:lnTo>
                </a:path>
                <a:path w="45085" h="4791709">
                  <a:moveTo>
                    <a:pt x="44675" y="3523801"/>
                  </a:moveTo>
                  <a:lnTo>
                    <a:pt x="44675" y="3493087"/>
                  </a:lnTo>
                </a:path>
                <a:path w="45085" h="4791709">
                  <a:moveTo>
                    <a:pt x="44675" y="3462372"/>
                  </a:moveTo>
                  <a:lnTo>
                    <a:pt x="44675" y="3428865"/>
                  </a:lnTo>
                </a:path>
                <a:path w="45085" h="4791709">
                  <a:moveTo>
                    <a:pt x="44675" y="3398151"/>
                  </a:moveTo>
                  <a:lnTo>
                    <a:pt x="44675" y="3367436"/>
                  </a:lnTo>
                </a:path>
                <a:path w="45085" h="4791709">
                  <a:moveTo>
                    <a:pt x="44675" y="3336722"/>
                  </a:moveTo>
                  <a:lnTo>
                    <a:pt x="44675" y="3306007"/>
                  </a:lnTo>
                </a:path>
                <a:path w="45085" h="4791709">
                  <a:moveTo>
                    <a:pt x="44675" y="3275292"/>
                  </a:moveTo>
                  <a:lnTo>
                    <a:pt x="44675" y="3244578"/>
                  </a:lnTo>
                </a:path>
                <a:path w="45085" h="4791709">
                  <a:moveTo>
                    <a:pt x="44675" y="3213863"/>
                  </a:moveTo>
                  <a:lnTo>
                    <a:pt x="44675" y="3183149"/>
                  </a:lnTo>
                </a:path>
                <a:path w="45085" h="4791709">
                  <a:moveTo>
                    <a:pt x="44675" y="3149642"/>
                  </a:moveTo>
                  <a:lnTo>
                    <a:pt x="44675" y="3118927"/>
                  </a:lnTo>
                </a:path>
                <a:path w="45085" h="4791709">
                  <a:moveTo>
                    <a:pt x="44675" y="3088213"/>
                  </a:moveTo>
                  <a:lnTo>
                    <a:pt x="44675" y="3057498"/>
                  </a:lnTo>
                </a:path>
                <a:path w="45085" h="4791709">
                  <a:moveTo>
                    <a:pt x="44675" y="3026783"/>
                  </a:moveTo>
                  <a:lnTo>
                    <a:pt x="44675" y="2996069"/>
                  </a:lnTo>
                </a:path>
                <a:path w="45085" h="4791709">
                  <a:moveTo>
                    <a:pt x="44675" y="2965354"/>
                  </a:moveTo>
                  <a:lnTo>
                    <a:pt x="44675" y="2943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841737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841737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980074"/>
                  </a:moveTo>
                  <a:lnTo>
                    <a:pt x="0" y="946568"/>
                  </a:lnTo>
                </a:path>
                <a:path w="95250" h="4791709">
                  <a:moveTo>
                    <a:pt x="0" y="915853"/>
                  </a:moveTo>
                  <a:lnTo>
                    <a:pt x="0" y="885138"/>
                  </a:lnTo>
                </a:path>
                <a:path w="95250" h="4791709">
                  <a:moveTo>
                    <a:pt x="0" y="854424"/>
                  </a:moveTo>
                  <a:lnTo>
                    <a:pt x="0" y="823709"/>
                  </a:lnTo>
                </a:path>
                <a:path w="95250" h="4791709">
                  <a:moveTo>
                    <a:pt x="0" y="792995"/>
                  </a:moveTo>
                  <a:lnTo>
                    <a:pt x="0" y="762280"/>
                  </a:lnTo>
                </a:path>
                <a:path w="95250" h="4791709">
                  <a:moveTo>
                    <a:pt x="0" y="731565"/>
                  </a:moveTo>
                  <a:lnTo>
                    <a:pt x="0" y="700851"/>
                  </a:lnTo>
                </a:path>
                <a:path w="95250" h="4791709">
                  <a:moveTo>
                    <a:pt x="0" y="667344"/>
                  </a:moveTo>
                  <a:lnTo>
                    <a:pt x="0" y="636629"/>
                  </a:lnTo>
                </a:path>
                <a:path w="95250" h="4791709">
                  <a:moveTo>
                    <a:pt x="0" y="605915"/>
                  </a:moveTo>
                  <a:lnTo>
                    <a:pt x="0" y="575200"/>
                  </a:lnTo>
                </a:path>
                <a:path w="95250" h="4791709">
                  <a:moveTo>
                    <a:pt x="0" y="544486"/>
                  </a:moveTo>
                  <a:lnTo>
                    <a:pt x="0" y="513771"/>
                  </a:lnTo>
                </a:path>
                <a:path w="95250" h="4791709">
                  <a:moveTo>
                    <a:pt x="0" y="483056"/>
                  </a:moveTo>
                  <a:lnTo>
                    <a:pt x="0" y="452342"/>
                  </a:lnTo>
                </a:path>
                <a:path w="95250" h="4791709">
                  <a:moveTo>
                    <a:pt x="0" y="421627"/>
                  </a:moveTo>
                  <a:lnTo>
                    <a:pt x="0" y="388120"/>
                  </a:lnTo>
                </a:path>
                <a:path w="95250" h="4791709">
                  <a:moveTo>
                    <a:pt x="0" y="357406"/>
                  </a:moveTo>
                  <a:lnTo>
                    <a:pt x="0" y="326691"/>
                  </a:lnTo>
                </a:path>
                <a:path w="95250" h="4791709">
                  <a:moveTo>
                    <a:pt x="0" y="2943016"/>
                  </a:moveTo>
                  <a:lnTo>
                    <a:pt x="0" y="2934640"/>
                  </a:lnTo>
                </a:path>
                <a:path w="95250" h="4791709">
                  <a:moveTo>
                    <a:pt x="0" y="2903925"/>
                  </a:moveTo>
                  <a:lnTo>
                    <a:pt x="0" y="2870418"/>
                  </a:lnTo>
                </a:path>
                <a:path w="95250" h="4791709">
                  <a:moveTo>
                    <a:pt x="0" y="2839704"/>
                  </a:moveTo>
                  <a:lnTo>
                    <a:pt x="0" y="2808989"/>
                  </a:lnTo>
                </a:path>
                <a:path w="95250" h="4791709">
                  <a:moveTo>
                    <a:pt x="0" y="2778274"/>
                  </a:moveTo>
                  <a:lnTo>
                    <a:pt x="0" y="2747560"/>
                  </a:lnTo>
                </a:path>
                <a:path w="95250" h="4791709">
                  <a:moveTo>
                    <a:pt x="0" y="2716845"/>
                  </a:moveTo>
                  <a:lnTo>
                    <a:pt x="0" y="2686131"/>
                  </a:lnTo>
                </a:path>
                <a:path w="95250" h="4791709">
                  <a:moveTo>
                    <a:pt x="0" y="2655416"/>
                  </a:moveTo>
                  <a:lnTo>
                    <a:pt x="0" y="2624701"/>
                  </a:lnTo>
                </a:path>
                <a:path w="95250" h="4791709">
                  <a:moveTo>
                    <a:pt x="0" y="2591195"/>
                  </a:moveTo>
                  <a:lnTo>
                    <a:pt x="0" y="2560480"/>
                  </a:lnTo>
                </a:path>
                <a:path w="95250" h="4791709">
                  <a:moveTo>
                    <a:pt x="0" y="2529765"/>
                  </a:moveTo>
                  <a:lnTo>
                    <a:pt x="0" y="2499051"/>
                  </a:lnTo>
                </a:path>
                <a:path w="95250" h="4791709">
                  <a:moveTo>
                    <a:pt x="0" y="2468336"/>
                  </a:moveTo>
                  <a:lnTo>
                    <a:pt x="0" y="2437622"/>
                  </a:lnTo>
                </a:path>
                <a:path w="95250" h="4791709">
                  <a:moveTo>
                    <a:pt x="0" y="2406907"/>
                  </a:moveTo>
                  <a:lnTo>
                    <a:pt x="0" y="2376192"/>
                  </a:lnTo>
                </a:path>
                <a:path w="95250" h="4791709">
                  <a:moveTo>
                    <a:pt x="0" y="2345478"/>
                  </a:moveTo>
                  <a:lnTo>
                    <a:pt x="0" y="2311971"/>
                  </a:lnTo>
                </a:path>
                <a:path w="95250" h="4791709">
                  <a:moveTo>
                    <a:pt x="0" y="2281256"/>
                  </a:moveTo>
                  <a:lnTo>
                    <a:pt x="0" y="2250542"/>
                  </a:lnTo>
                </a:path>
                <a:path w="95250" h="4791709">
                  <a:moveTo>
                    <a:pt x="0" y="2219827"/>
                  </a:moveTo>
                  <a:lnTo>
                    <a:pt x="0" y="2189113"/>
                  </a:lnTo>
                </a:path>
                <a:path w="95250" h="4791709">
                  <a:moveTo>
                    <a:pt x="0" y="2158398"/>
                  </a:moveTo>
                  <a:lnTo>
                    <a:pt x="0" y="2127683"/>
                  </a:lnTo>
                </a:path>
                <a:path w="95250" h="4791709">
                  <a:moveTo>
                    <a:pt x="0" y="2096969"/>
                  </a:moveTo>
                  <a:lnTo>
                    <a:pt x="0" y="2066254"/>
                  </a:lnTo>
                </a:path>
                <a:path w="95250" h="4791709">
                  <a:moveTo>
                    <a:pt x="0" y="2032747"/>
                  </a:moveTo>
                  <a:lnTo>
                    <a:pt x="0" y="2002033"/>
                  </a:lnTo>
                </a:path>
                <a:path w="95250" h="4791709">
                  <a:moveTo>
                    <a:pt x="0" y="1971318"/>
                  </a:moveTo>
                  <a:lnTo>
                    <a:pt x="0" y="1940604"/>
                  </a:lnTo>
                </a:path>
                <a:path w="95250" h="4791709">
                  <a:moveTo>
                    <a:pt x="0" y="1909889"/>
                  </a:moveTo>
                  <a:lnTo>
                    <a:pt x="0" y="1879174"/>
                  </a:lnTo>
                </a:path>
                <a:path w="95250" h="4791709">
                  <a:moveTo>
                    <a:pt x="0" y="1848460"/>
                  </a:moveTo>
                  <a:lnTo>
                    <a:pt x="0" y="1817745"/>
                  </a:lnTo>
                </a:path>
                <a:path w="95250" h="4791709">
                  <a:moveTo>
                    <a:pt x="0" y="1787031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95250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5250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5250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5250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5250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5250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5250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5250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5250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5250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5250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5250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5250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5250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5250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95250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95250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203833"/>
                  </a:moveTo>
                  <a:lnTo>
                    <a:pt x="47468" y="173118"/>
                  </a:lnTo>
                </a:path>
                <a:path w="95250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791709">
                  <a:moveTo>
                    <a:pt x="47468" y="2808989"/>
                  </a:moveTo>
                  <a:lnTo>
                    <a:pt x="47468" y="2778274"/>
                  </a:lnTo>
                </a:path>
                <a:path w="95250" h="4791709">
                  <a:moveTo>
                    <a:pt x="47468" y="2747560"/>
                  </a:moveTo>
                  <a:lnTo>
                    <a:pt x="47468" y="2716845"/>
                  </a:lnTo>
                </a:path>
                <a:path w="95250" h="4791709">
                  <a:moveTo>
                    <a:pt x="47468" y="2686131"/>
                  </a:moveTo>
                  <a:lnTo>
                    <a:pt x="47468" y="2655416"/>
                  </a:lnTo>
                </a:path>
                <a:path w="95250" h="4791709">
                  <a:moveTo>
                    <a:pt x="47468" y="2624701"/>
                  </a:moveTo>
                  <a:lnTo>
                    <a:pt x="47468" y="2591195"/>
                  </a:lnTo>
                </a:path>
                <a:path w="95250" h="4791709">
                  <a:moveTo>
                    <a:pt x="47468" y="2560480"/>
                  </a:moveTo>
                  <a:lnTo>
                    <a:pt x="47468" y="2529765"/>
                  </a:lnTo>
                </a:path>
                <a:path w="95250" h="4791709">
                  <a:moveTo>
                    <a:pt x="47468" y="2499051"/>
                  </a:moveTo>
                  <a:lnTo>
                    <a:pt x="47468" y="2468336"/>
                  </a:lnTo>
                </a:path>
                <a:path w="95250" h="4791709">
                  <a:moveTo>
                    <a:pt x="47468" y="2437622"/>
                  </a:moveTo>
                  <a:lnTo>
                    <a:pt x="47468" y="2406907"/>
                  </a:lnTo>
                </a:path>
                <a:path w="95250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5250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5250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5250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5250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5250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5250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5250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5250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5250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5250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5250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5250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5250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5250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5250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5250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5250" h="4791709">
                  <a:moveTo>
                    <a:pt x="47468" y="513771"/>
                  </a:moveTo>
                  <a:lnTo>
                    <a:pt x="47468" y="483056"/>
                  </a:lnTo>
                </a:path>
                <a:path w="95250" h="4791709">
                  <a:moveTo>
                    <a:pt x="47468" y="452342"/>
                  </a:moveTo>
                  <a:lnTo>
                    <a:pt x="47468" y="421627"/>
                  </a:lnTo>
                </a:path>
                <a:path w="95250" h="4791709">
                  <a:moveTo>
                    <a:pt x="47468" y="388120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312730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791709">
                  <a:moveTo>
                    <a:pt x="94936" y="209417"/>
                  </a:moveTo>
                  <a:lnTo>
                    <a:pt x="94936" y="203833"/>
                  </a:lnTo>
                </a:path>
                <a:path w="95250" h="4791709">
                  <a:moveTo>
                    <a:pt x="94936" y="173118"/>
                  </a:moveTo>
                  <a:lnTo>
                    <a:pt x="94936" y="142404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791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791709">
                  <a:moveTo>
                    <a:pt x="94936" y="4330758"/>
                  </a:moveTo>
                  <a:lnTo>
                    <a:pt x="94936" y="4300043"/>
                  </a:lnTo>
                </a:path>
                <a:path w="95250" h="4791709">
                  <a:moveTo>
                    <a:pt x="94936" y="4266536"/>
                  </a:moveTo>
                  <a:lnTo>
                    <a:pt x="94936" y="4235822"/>
                  </a:lnTo>
                </a:path>
                <a:path w="95250" h="4791709">
                  <a:moveTo>
                    <a:pt x="94936" y="4205107"/>
                  </a:moveTo>
                  <a:lnTo>
                    <a:pt x="94936" y="4174392"/>
                  </a:lnTo>
                </a:path>
                <a:path w="95250" h="4791709">
                  <a:moveTo>
                    <a:pt x="94936" y="4143678"/>
                  </a:moveTo>
                  <a:lnTo>
                    <a:pt x="94936" y="4112963"/>
                  </a:lnTo>
                </a:path>
                <a:path w="95250" h="4791709">
                  <a:moveTo>
                    <a:pt x="94936" y="4082249"/>
                  </a:moveTo>
                  <a:lnTo>
                    <a:pt x="94936" y="4051534"/>
                  </a:lnTo>
                </a:path>
                <a:path w="95250" h="4791709">
                  <a:moveTo>
                    <a:pt x="94936" y="4020819"/>
                  </a:moveTo>
                  <a:lnTo>
                    <a:pt x="94936" y="3987313"/>
                  </a:lnTo>
                </a:path>
                <a:path w="95250" h="4791709">
                  <a:moveTo>
                    <a:pt x="94936" y="3956598"/>
                  </a:moveTo>
                  <a:lnTo>
                    <a:pt x="94936" y="3925883"/>
                  </a:lnTo>
                </a:path>
                <a:path w="95250" h="4791709">
                  <a:moveTo>
                    <a:pt x="94936" y="3895169"/>
                  </a:moveTo>
                  <a:lnTo>
                    <a:pt x="94936" y="3864454"/>
                  </a:lnTo>
                </a:path>
                <a:path w="95250" h="4791709">
                  <a:moveTo>
                    <a:pt x="94936" y="3833740"/>
                  </a:moveTo>
                  <a:lnTo>
                    <a:pt x="94936" y="3803025"/>
                  </a:lnTo>
                </a:path>
                <a:path w="95250" h="4791709">
                  <a:moveTo>
                    <a:pt x="94936" y="3772310"/>
                  </a:moveTo>
                  <a:lnTo>
                    <a:pt x="94936" y="3741596"/>
                  </a:lnTo>
                </a:path>
                <a:path w="95250" h="4791709">
                  <a:moveTo>
                    <a:pt x="94936" y="3708089"/>
                  </a:moveTo>
                  <a:lnTo>
                    <a:pt x="94936" y="3677374"/>
                  </a:lnTo>
                </a:path>
                <a:path w="95250" h="4791709">
                  <a:moveTo>
                    <a:pt x="94936" y="3646660"/>
                  </a:moveTo>
                  <a:lnTo>
                    <a:pt x="94936" y="3615945"/>
                  </a:lnTo>
                </a:path>
                <a:path w="95250" h="4791709">
                  <a:moveTo>
                    <a:pt x="94936" y="3585231"/>
                  </a:moveTo>
                  <a:lnTo>
                    <a:pt x="94936" y="3554516"/>
                  </a:lnTo>
                </a:path>
                <a:path w="95250" h="4791709">
                  <a:moveTo>
                    <a:pt x="94936" y="3523801"/>
                  </a:moveTo>
                  <a:lnTo>
                    <a:pt x="94936" y="3493087"/>
                  </a:lnTo>
                </a:path>
                <a:path w="95250" h="4791709">
                  <a:moveTo>
                    <a:pt x="94936" y="3462372"/>
                  </a:moveTo>
                  <a:lnTo>
                    <a:pt x="94936" y="3428865"/>
                  </a:lnTo>
                </a:path>
                <a:path w="95250" h="4791709">
                  <a:moveTo>
                    <a:pt x="94936" y="3398151"/>
                  </a:moveTo>
                  <a:lnTo>
                    <a:pt x="94936" y="3367436"/>
                  </a:lnTo>
                </a:path>
                <a:path w="95250" h="4791709">
                  <a:moveTo>
                    <a:pt x="94936" y="3336722"/>
                  </a:moveTo>
                  <a:lnTo>
                    <a:pt x="94936" y="3306007"/>
                  </a:lnTo>
                </a:path>
                <a:path w="95250" h="4791709">
                  <a:moveTo>
                    <a:pt x="94936" y="3275292"/>
                  </a:moveTo>
                  <a:lnTo>
                    <a:pt x="94936" y="3244578"/>
                  </a:lnTo>
                </a:path>
                <a:path w="95250" h="4791709">
                  <a:moveTo>
                    <a:pt x="94936" y="3213863"/>
                  </a:moveTo>
                  <a:lnTo>
                    <a:pt x="94936" y="3183149"/>
                  </a:lnTo>
                </a:path>
                <a:path w="95250" h="4791709">
                  <a:moveTo>
                    <a:pt x="94936" y="3149642"/>
                  </a:moveTo>
                  <a:lnTo>
                    <a:pt x="94936" y="3118927"/>
                  </a:lnTo>
                </a:path>
                <a:path w="95250" h="4791709">
                  <a:moveTo>
                    <a:pt x="94936" y="3088213"/>
                  </a:moveTo>
                  <a:lnTo>
                    <a:pt x="94936" y="3057498"/>
                  </a:lnTo>
                </a:path>
                <a:path w="95250" h="4791709">
                  <a:moveTo>
                    <a:pt x="94936" y="3026783"/>
                  </a:moveTo>
                  <a:lnTo>
                    <a:pt x="94936" y="2996069"/>
                  </a:lnTo>
                </a:path>
                <a:path w="95250" h="4791709">
                  <a:moveTo>
                    <a:pt x="94936" y="2965354"/>
                  </a:moveTo>
                  <a:lnTo>
                    <a:pt x="94936" y="2943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936673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936673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10" h="4791709">
                  <a:moveTo>
                    <a:pt x="0" y="980074"/>
                  </a:moveTo>
                  <a:lnTo>
                    <a:pt x="0" y="946568"/>
                  </a:lnTo>
                </a:path>
                <a:path w="92710" h="4791709">
                  <a:moveTo>
                    <a:pt x="0" y="915853"/>
                  </a:moveTo>
                  <a:lnTo>
                    <a:pt x="0" y="885138"/>
                  </a:lnTo>
                </a:path>
                <a:path w="92710" h="4791709">
                  <a:moveTo>
                    <a:pt x="0" y="854424"/>
                  </a:moveTo>
                  <a:lnTo>
                    <a:pt x="0" y="823709"/>
                  </a:lnTo>
                </a:path>
                <a:path w="92710" h="4791709">
                  <a:moveTo>
                    <a:pt x="0" y="792995"/>
                  </a:moveTo>
                  <a:lnTo>
                    <a:pt x="0" y="762280"/>
                  </a:lnTo>
                </a:path>
                <a:path w="92710" h="4791709">
                  <a:moveTo>
                    <a:pt x="0" y="731565"/>
                  </a:moveTo>
                  <a:lnTo>
                    <a:pt x="0" y="700851"/>
                  </a:lnTo>
                </a:path>
                <a:path w="92710" h="4791709">
                  <a:moveTo>
                    <a:pt x="0" y="667344"/>
                  </a:moveTo>
                  <a:lnTo>
                    <a:pt x="0" y="636629"/>
                  </a:lnTo>
                </a:path>
                <a:path w="92710" h="4791709">
                  <a:moveTo>
                    <a:pt x="0" y="605915"/>
                  </a:moveTo>
                  <a:lnTo>
                    <a:pt x="0" y="575200"/>
                  </a:lnTo>
                </a:path>
                <a:path w="92710" h="4791709">
                  <a:moveTo>
                    <a:pt x="0" y="544486"/>
                  </a:moveTo>
                  <a:lnTo>
                    <a:pt x="0" y="513771"/>
                  </a:lnTo>
                </a:path>
                <a:path w="92710" h="4791709">
                  <a:moveTo>
                    <a:pt x="0" y="483056"/>
                  </a:moveTo>
                  <a:lnTo>
                    <a:pt x="0" y="452342"/>
                  </a:lnTo>
                </a:path>
                <a:path w="92710" h="4791709">
                  <a:moveTo>
                    <a:pt x="0" y="421627"/>
                  </a:moveTo>
                  <a:lnTo>
                    <a:pt x="0" y="388120"/>
                  </a:lnTo>
                </a:path>
                <a:path w="92710" h="4791709">
                  <a:moveTo>
                    <a:pt x="0" y="357406"/>
                  </a:moveTo>
                  <a:lnTo>
                    <a:pt x="0" y="326691"/>
                  </a:lnTo>
                </a:path>
                <a:path w="92710" h="4791709">
                  <a:moveTo>
                    <a:pt x="0" y="2943016"/>
                  </a:moveTo>
                  <a:lnTo>
                    <a:pt x="0" y="2934640"/>
                  </a:lnTo>
                </a:path>
                <a:path w="92710" h="4791709">
                  <a:moveTo>
                    <a:pt x="0" y="2903925"/>
                  </a:moveTo>
                  <a:lnTo>
                    <a:pt x="0" y="2870418"/>
                  </a:lnTo>
                </a:path>
                <a:path w="92710" h="4791709">
                  <a:moveTo>
                    <a:pt x="0" y="2839704"/>
                  </a:moveTo>
                  <a:lnTo>
                    <a:pt x="0" y="2808989"/>
                  </a:lnTo>
                </a:path>
                <a:path w="92710" h="4791709">
                  <a:moveTo>
                    <a:pt x="0" y="2778274"/>
                  </a:moveTo>
                  <a:lnTo>
                    <a:pt x="0" y="2747560"/>
                  </a:lnTo>
                </a:path>
                <a:path w="92710" h="4791709">
                  <a:moveTo>
                    <a:pt x="0" y="2716845"/>
                  </a:moveTo>
                  <a:lnTo>
                    <a:pt x="0" y="2686131"/>
                  </a:lnTo>
                </a:path>
                <a:path w="92710" h="4791709">
                  <a:moveTo>
                    <a:pt x="0" y="2655416"/>
                  </a:moveTo>
                  <a:lnTo>
                    <a:pt x="0" y="2624701"/>
                  </a:lnTo>
                </a:path>
                <a:path w="92710" h="4791709">
                  <a:moveTo>
                    <a:pt x="0" y="2591195"/>
                  </a:moveTo>
                  <a:lnTo>
                    <a:pt x="0" y="2560480"/>
                  </a:lnTo>
                </a:path>
                <a:path w="92710" h="4791709">
                  <a:moveTo>
                    <a:pt x="0" y="2529765"/>
                  </a:moveTo>
                  <a:lnTo>
                    <a:pt x="0" y="2499051"/>
                  </a:lnTo>
                </a:path>
                <a:path w="92710" h="4791709">
                  <a:moveTo>
                    <a:pt x="0" y="2468336"/>
                  </a:moveTo>
                  <a:lnTo>
                    <a:pt x="0" y="2437622"/>
                  </a:lnTo>
                </a:path>
                <a:path w="92710" h="4791709">
                  <a:moveTo>
                    <a:pt x="0" y="2406907"/>
                  </a:moveTo>
                  <a:lnTo>
                    <a:pt x="0" y="2376192"/>
                  </a:lnTo>
                </a:path>
                <a:path w="92710" h="4791709">
                  <a:moveTo>
                    <a:pt x="0" y="2345478"/>
                  </a:moveTo>
                  <a:lnTo>
                    <a:pt x="0" y="2311971"/>
                  </a:lnTo>
                </a:path>
                <a:path w="92710" h="4791709">
                  <a:moveTo>
                    <a:pt x="0" y="2281256"/>
                  </a:moveTo>
                  <a:lnTo>
                    <a:pt x="0" y="2250542"/>
                  </a:lnTo>
                </a:path>
                <a:path w="92710" h="4791709">
                  <a:moveTo>
                    <a:pt x="0" y="2219827"/>
                  </a:moveTo>
                  <a:lnTo>
                    <a:pt x="0" y="2189113"/>
                  </a:lnTo>
                </a:path>
                <a:path w="92710" h="4791709">
                  <a:moveTo>
                    <a:pt x="0" y="2158398"/>
                  </a:moveTo>
                  <a:lnTo>
                    <a:pt x="0" y="2127683"/>
                  </a:lnTo>
                </a:path>
                <a:path w="92710" h="4791709">
                  <a:moveTo>
                    <a:pt x="0" y="2096969"/>
                  </a:moveTo>
                  <a:lnTo>
                    <a:pt x="0" y="2066254"/>
                  </a:lnTo>
                </a:path>
                <a:path w="92710" h="4791709">
                  <a:moveTo>
                    <a:pt x="0" y="2032747"/>
                  </a:moveTo>
                  <a:lnTo>
                    <a:pt x="0" y="2002033"/>
                  </a:lnTo>
                </a:path>
                <a:path w="92710" h="4791709">
                  <a:moveTo>
                    <a:pt x="0" y="1971318"/>
                  </a:moveTo>
                  <a:lnTo>
                    <a:pt x="0" y="1940604"/>
                  </a:lnTo>
                </a:path>
                <a:path w="92710" h="4791709">
                  <a:moveTo>
                    <a:pt x="0" y="1909889"/>
                  </a:moveTo>
                  <a:lnTo>
                    <a:pt x="0" y="1879174"/>
                  </a:lnTo>
                </a:path>
                <a:path w="92710" h="4791709">
                  <a:moveTo>
                    <a:pt x="0" y="1848460"/>
                  </a:moveTo>
                  <a:lnTo>
                    <a:pt x="0" y="1817745"/>
                  </a:lnTo>
                </a:path>
                <a:path w="92710" h="4791709">
                  <a:moveTo>
                    <a:pt x="0" y="1787031"/>
                  </a:moveTo>
                  <a:lnTo>
                    <a:pt x="0" y="1753524"/>
                  </a:lnTo>
                </a:path>
                <a:path w="92710" h="4791709">
                  <a:moveTo>
                    <a:pt x="0" y="1722809"/>
                  </a:moveTo>
                  <a:lnTo>
                    <a:pt x="0" y="1692095"/>
                  </a:lnTo>
                </a:path>
                <a:path w="92710" h="4791709">
                  <a:moveTo>
                    <a:pt x="0" y="1661380"/>
                  </a:moveTo>
                  <a:lnTo>
                    <a:pt x="0" y="1630665"/>
                  </a:lnTo>
                </a:path>
                <a:path w="92710" h="4791709">
                  <a:moveTo>
                    <a:pt x="0" y="1599951"/>
                  </a:moveTo>
                  <a:lnTo>
                    <a:pt x="0" y="1569236"/>
                  </a:lnTo>
                </a:path>
                <a:path w="92710" h="4791709">
                  <a:moveTo>
                    <a:pt x="0" y="1538522"/>
                  </a:moveTo>
                  <a:lnTo>
                    <a:pt x="0" y="1507807"/>
                  </a:lnTo>
                </a:path>
                <a:path w="92710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10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10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10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10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10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92710" h="4791709">
                  <a:moveTo>
                    <a:pt x="44675" y="203833"/>
                  </a:moveTo>
                  <a:lnTo>
                    <a:pt x="44675" y="173118"/>
                  </a:lnTo>
                </a:path>
                <a:path w="92710" h="4791709">
                  <a:moveTo>
                    <a:pt x="44675" y="142404"/>
                  </a:moveTo>
                  <a:lnTo>
                    <a:pt x="44675" y="108897"/>
                  </a:lnTo>
                </a:path>
                <a:path w="92710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10" h="4791709">
                  <a:moveTo>
                    <a:pt x="44675" y="16753"/>
                  </a:moveTo>
                  <a:lnTo>
                    <a:pt x="44675" y="0"/>
                  </a:lnTo>
                </a:path>
                <a:path w="92710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92710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92710" h="4791709">
                  <a:moveTo>
                    <a:pt x="44675" y="4300043"/>
                  </a:moveTo>
                  <a:lnTo>
                    <a:pt x="44675" y="4266536"/>
                  </a:lnTo>
                </a:path>
                <a:path w="92710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92710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92710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92710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92710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92710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92710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92710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92710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92710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92710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92710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92710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92710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92710" h="4791709">
                  <a:moveTo>
                    <a:pt x="44675" y="3367436"/>
                  </a:moveTo>
                  <a:lnTo>
                    <a:pt x="44675" y="3336722"/>
                  </a:lnTo>
                </a:path>
                <a:path w="92710" h="4791709">
                  <a:moveTo>
                    <a:pt x="44675" y="3306007"/>
                  </a:moveTo>
                  <a:lnTo>
                    <a:pt x="44675" y="3275292"/>
                  </a:lnTo>
                </a:path>
                <a:path w="92710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10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10" h="4791709">
                  <a:moveTo>
                    <a:pt x="44675" y="3118927"/>
                  </a:moveTo>
                  <a:lnTo>
                    <a:pt x="44675" y="3088213"/>
                  </a:lnTo>
                </a:path>
                <a:path w="92710" h="4791709">
                  <a:moveTo>
                    <a:pt x="44675" y="3057498"/>
                  </a:moveTo>
                  <a:lnTo>
                    <a:pt x="44675" y="3026783"/>
                  </a:lnTo>
                </a:path>
                <a:path w="92710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10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92710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92710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92710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92710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92710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92710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92710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92710" h="4791709">
                  <a:moveTo>
                    <a:pt x="44675" y="513771"/>
                  </a:moveTo>
                  <a:lnTo>
                    <a:pt x="44675" y="483056"/>
                  </a:lnTo>
                </a:path>
                <a:path w="92710" h="4791709">
                  <a:moveTo>
                    <a:pt x="44675" y="452342"/>
                  </a:moveTo>
                  <a:lnTo>
                    <a:pt x="44675" y="421627"/>
                  </a:lnTo>
                </a:path>
                <a:path w="92710" h="4791709">
                  <a:moveTo>
                    <a:pt x="44675" y="388120"/>
                  </a:moveTo>
                  <a:lnTo>
                    <a:pt x="44675" y="357406"/>
                  </a:lnTo>
                </a:path>
                <a:path w="92710" h="4791709">
                  <a:moveTo>
                    <a:pt x="44675" y="326691"/>
                  </a:moveTo>
                  <a:lnTo>
                    <a:pt x="44675" y="312730"/>
                  </a:lnTo>
                </a:path>
                <a:path w="92710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92710" h="4791709">
                  <a:moveTo>
                    <a:pt x="44675" y="2870418"/>
                  </a:moveTo>
                  <a:lnTo>
                    <a:pt x="44675" y="2839704"/>
                  </a:lnTo>
                </a:path>
                <a:path w="92710" h="4791709">
                  <a:moveTo>
                    <a:pt x="44675" y="2808989"/>
                  </a:moveTo>
                  <a:lnTo>
                    <a:pt x="44675" y="2778274"/>
                  </a:lnTo>
                </a:path>
                <a:path w="92710" h="4791709">
                  <a:moveTo>
                    <a:pt x="44675" y="2747560"/>
                  </a:moveTo>
                  <a:lnTo>
                    <a:pt x="44675" y="2716845"/>
                  </a:lnTo>
                </a:path>
                <a:path w="92710" h="4791709">
                  <a:moveTo>
                    <a:pt x="44675" y="2686131"/>
                  </a:moveTo>
                  <a:lnTo>
                    <a:pt x="44675" y="2655416"/>
                  </a:lnTo>
                </a:path>
                <a:path w="92710" h="4791709">
                  <a:moveTo>
                    <a:pt x="44675" y="2624701"/>
                  </a:moveTo>
                  <a:lnTo>
                    <a:pt x="44675" y="2591195"/>
                  </a:lnTo>
                </a:path>
                <a:path w="92710" h="4791709">
                  <a:moveTo>
                    <a:pt x="44675" y="2560480"/>
                  </a:moveTo>
                  <a:lnTo>
                    <a:pt x="44675" y="2529765"/>
                  </a:lnTo>
                </a:path>
                <a:path w="92710" h="4791709">
                  <a:moveTo>
                    <a:pt x="44675" y="2499051"/>
                  </a:moveTo>
                  <a:lnTo>
                    <a:pt x="44675" y="2468336"/>
                  </a:lnTo>
                </a:path>
                <a:path w="92710" h="4791709">
                  <a:moveTo>
                    <a:pt x="44675" y="2437622"/>
                  </a:moveTo>
                  <a:lnTo>
                    <a:pt x="44675" y="2406907"/>
                  </a:lnTo>
                </a:path>
                <a:path w="92710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92710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92710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92710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92710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92710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92710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92710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92710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92710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92710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10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10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10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10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10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10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10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10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10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10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10" h="4791709">
                  <a:moveTo>
                    <a:pt x="92143" y="209417"/>
                  </a:moveTo>
                  <a:lnTo>
                    <a:pt x="92143" y="203833"/>
                  </a:lnTo>
                </a:path>
                <a:path w="92710" h="4791709">
                  <a:moveTo>
                    <a:pt x="92143" y="173118"/>
                  </a:moveTo>
                  <a:lnTo>
                    <a:pt x="92143" y="142404"/>
                  </a:lnTo>
                </a:path>
                <a:path w="92710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10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10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10" h="4791709">
                  <a:moveTo>
                    <a:pt x="92143" y="4392187"/>
                  </a:moveTo>
                  <a:lnTo>
                    <a:pt x="92143" y="4383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028816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028816" y="4780307"/>
              <a:ext cx="47625" cy="4423410"/>
            </a:xfrm>
            <a:custGeom>
              <a:avLst/>
              <a:gdLst/>
              <a:ahLst/>
              <a:cxnLst/>
              <a:rect l="l" t="t" r="r" b="b"/>
              <a:pathLst>
                <a:path w="47625" h="4423409">
                  <a:moveTo>
                    <a:pt x="0" y="980074"/>
                  </a:moveTo>
                  <a:lnTo>
                    <a:pt x="0" y="946568"/>
                  </a:lnTo>
                </a:path>
                <a:path w="47625" h="4423409">
                  <a:moveTo>
                    <a:pt x="0" y="915853"/>
                  </a:moveTo>
                  <a:lnTo>
                    <a:pt x="0" y="885138"/>
                  </a:lnTo>
                </a:path>
                <a:path w="47625" h="4423409">
                  <a:moveTo>
                    <a:pt x="0" y="854424"/>
                  </a:moveTo>
                  <a:lnTo>
                    <a:pt x="0" y="823709"/>
                  </a:lnTo>
                </a:path>
                <a:path w="47625" h="4423409">
                  <a:moveTo>
                    <a:pt x="0" y="792995"/>
                  </a:moveTo>
                  <a:lnTo>
                    <a:pt x="0" y="762280"/>
                  </a:lnTo>
                </a:path>
                <a:path w="47625" h="4423409">
                  <a:moveTo>
                    <a:pt x="0" y="731565"/>
                  </a:moveTo>
                  <a:lnTo>
                    <a:pt x="0" y="700851"/>
                  </a:lnTo>
                </a:path>
                <a:path w="47625" h="4423409">
                  <a:moveTo>
                    <a:pt x="0" y="667344"/>
                  </a:moveTo>
                  <a:lnTo>
                    <a:pt x="0" y="636629"/>
                  </a:lnTo>
                </a:path>
                <a:path w="47625" h="4423409">
                  <a:moveTo>
                    <a:pt x="0" y="605915"/>
                  </a:moveTo>
                  <a:lnTo>
                    <a:pt x="0" y="575200"/>
                  </a:lnTo>
                </a:path>
                <a:path w="47625" h="4423409">
                  <a:moveTo>
                    <a:pt x="0" y="544486"/>
                  </a:moveTo>
                  <a:lnTo>
                    <a:pt x="0" y="513771"/>
                  </a:lnTo>
                </a:path>
                <a:path w="47625" h="4423409">
                  <a:moveTo>
                    <a:pt x="0" y="483056"/>
                  </a:moveTo>
                  <a:lnTo>
                    <a:pt x="0" y="452342"/>
                  </a:lnTo>
                </a:path>
                <a:path w="47625" h="4423409">
                  <a:moveTo>
                    <a:pt x="0" y="421627"/>
                  </a:moveTo>
                  <a:lnTo>
                    <a:pt x="0" y="388120"/>
                  </a:lnTo>
                </a:path>
                <a:path w="47625" h="4423409">
                  <a:moveTo>
                    <a:pt x="0" y="357406"/>
                  </a:moveTo>
                  <a:lnTo>
                    <a:pt x="0" y="326691"/>
                  </a:lnTo>
                </a:path>
                <a:path w="47625" h="4423409">
                  <a:moveTo>
                    <a:pt x="0" y="4302835"/>
                  </a:moveTo>
                  <a:lnTo>
                    <a:pt x="0" y="4300043"/>
                  </a:lnTo>
                </a:path>
                <a:path w="47625" h="4423409">
                  <a:moveTo>
                    <a:pt x="0" y="4266536"/>
                  </a:moveTo>
                  <a:lnTo>
                    <a:pt x="0" y="4235822"/>
                  </a:lnTo>
                </a:path>
                <a:path w="47625" h="4423409">
                  <a:moveTo>
                    <a:pt x="0" y="4205107"/>
                  </a:moveTo>
                  <a:lnTo>
                    <a:pt x="0" y="4174392"/>
                  </a:lnTo>
                </a:path>
                <a:path w="47625" h="4423409">
                  <a:moveTo>
                    <a:pt x="0" y="2943016"/>
                  </a:moveTo>
                  <a:lnTo>
                    <a:pt x="0" y="2934640"/>
                  </a:lnTo>
                </a:path>
                <a:path w="47625" h="4423409">
                  <a:moveTo>
                    <a:pt x="0" y="2903925"/>
                  </a:moveTo>
                  <a:lnTo>
                    <a:pt x="0" y="2870418"/>
                  </a:lnTo>
                </a:path>
                <a:path w="47625" h="4423409">
                  <a:moveTo>
                    <a:pt x="0" y="2839704"/>
                  </a:moveTo>
                  <a:lnTo>
                    <a:pt x="0" y="2808989"/>
                  </a:lnTo>
                </a:path>
                <a:path w="47625" h="4423409">
                  <a:moveTo>
                    <a:pt x="0" y="2778274"/>
                  </a:moveTo>
                  <a:lnTo>
                    <a:pt x="0" y="2747560"/>
                  </a:lnTo>
                </a:path>
                <a:path w="47625" h="4423409">
                  <a:moveTo>
                    <a:pt x="0" y="2716845"/>
                  </a:moveTo>
                  <a:lnTo>
                    <a:pt x="0" y="2686131"/>
                  </a:lnTo>
                </a:path>
                <a:path w="47625" h="4423409">
                  <a:moveTo>
                    <a:pt x="0" y="2655416"/>
                  </a:moveTo>
                  <a:lnTo>
                    <a:pt x="0" y="2624701"/>
                  </a:lnTo>
                </a:path>
                <a:path w="47625" h="4423409">
                  <a:moveTo>
                    <a:pt x="0" y="2591195"/>
                  </a:moveTo>
                  <a:lnTo>
                    <a:pt x="0" y="2560480"/>
                  </a:lnTo>
                </a:path>
                <a:path w="47625" h="4423409">
                  <a:moveTo>
                    <a:pt x="0" y="2529765"/>
                  </a:moveTo>
                  <a:lnTo>
                    <a:pt x="0" y="2499051"/>
                  </a:lnTo>
                </a:path>
                <a:path w="47625" h="4423409">
                  <a:moveTo>
                    <a:pt x="0" y="2468336"/>
                  </a:moveTo>
                  <a:lnTo>
                    <a:pt x="0" y="2437622"/>
                  </a:lnTo>
                </a:path>
                <a:path w="47625" h="4423409">
                  <a:moveTo>
                    <a:pt x="0" y="2406907"/>
                  </a:moveTo>
                  <a:lnTo>
                    <a:pt x="0" y="2376192"/>
                  </a:lnTo>
                </a:path>
                <a:path w="47625" h="4423409">
                  <a:moveTo>
                    <a:pt x="0" y="2345478"/>
                  </a:moveTo>
                  <a:lnTo>
                    <a:pt x="0" y="2311971"/>
                  </a:lnTo>
                </a:path>
                <a:path w="47625" h="4423409">
                  <a:moveTo>
                    <a:pt x="0" y="2281256"/>
                  </a:moveTo>
                  <a:lnTo>
                    <a:pt x="0" y="2250542"/>
                  </a:lnTo>
                </a:path>
                <a:path w="47625" h="4423409">
                  <a:moveTo>
                    <a:pt x="0" y="2219827"/>
                  </a:moveTo>
                  <a:lnTo>
                    <a:pt x="0" y="2189113"/>
                  </a:lnTo>
                </a:path>
                <a:path w="47625" h="4423409">
                  <a:moveTo>
                    <a:pt x="0" y="2158398"/>
                  </a:moveTo>
                  <a:lnTo>
                    <a:pt x="0" y="2127683"/>
                  </a:lnTo>
                </a:path>
                <a:path w="47625" h="4423409">
                  <a:moveTo>
                    <a:pt x="0" y="2096969"/>
                  </a:moveTo>
                  <a:lnTo>
                    <a:pt x="0" y="2066254"/>
                  </a:lnTo>
                </a:path>
                <a:path w="47625" h="4423409">
                  <a:moveTo>
                    <a:pt x="0" y="2032747"/>
                  </a:moveTo>
                  <a:lnTo>
                    <a:pt x="0" y="2002033"/>
                  </a:lnTo>
                </a:path>
                <a:path w="47625" h="4423409">
                  <a:moveTo>
                    <a:pt x="0" y="1971318"/>
                  </a:moveTo>
                  <a:lnTo>
                    <a:pt x="0" y="1940604"/>
                  </a:lnTo>
                </a:path>
                <a:path w="47625" h="4423409">
                  <a:moveTo>
                    <a:pt x="0" y="1909889"/>
                  </a:moveTo>
                  <a:lnTo>
                    <a:pt x="0" y="1879174"/>
                  </a:lnTo>
                </a:path>
                <a:path w="47625" h="4423409">
                  <a:moveTo>
                    <a:pt x="0" y="1848460"/>
                  </a:moveTo>
                  <a:lnTo>
                    <a:pt x="0" y="1817745"/>
                  </a:lnTo>
                </a:path>
                <a:path w="47625" h="4423409">
                  <a:moveTo>
                    <a:pt x="0" y="1787031"/>
                  </a:moveTo>
                  <a:lnTo>
                    <a:pt x="0" y="1753524"/>
                  </a:lnTo>
                </a:path>
                <a:path w="47625" h="4423409">
                  <a:moveTo>
                    <a:pt x="0" y="1722809"/>
                  </a:moveTo>
                  <a:lnTo>
                    <a:pt x="0" y="1692095"/>
                  </a:lnTo>
                </a:path>
                <a:path w="47625" h="4423409">
                  <a:moveTo>
                    <a:pt x="0" y="1661380"/>
                  </a:moveTo>
                  <a:lnTo>
                    <a:pt x="0" y="1630665"/>
                  </a:lnTo>
                </a:path>
                <a:path w="47625" h="4423409">
                  <a:moveTo>
                    <a:pt x="0" y="1599951"/>
                  </a:moveTo>
                  <a:lnTo>
                    <a:pt x="0" y="1569236"/>
                  </a:lnTo>
                </a:path>
                <a:path w="47625" h="4423409">
                  <a:moveTo>
                    <a:pt x="0" y="1538522"/>
                  </a:moveTo>
                  <a:lnTo>
                    <a:pt x="0" y="1507807"/>
                  </a:lnTo>
                </a:path>
                <a:path w="47625" h="4423409">
                  <a:moveTo>
                    <a:pt x="0" y="4082249"/>
                  </a:moveTo>
                  <a:lnTo>
                    <a:pt x="0" y="4051534"/>
                  </a:lnTo>
                </a:path>
                <a:path w="47625" h="4423409">
                  <a:moveTo>
                    <a:pt x="0" y="4020819"/>
                  </a:moveTo>
                  <a:lnTo>
                    <a:pt x="0" y="3987313"/>
                  </a:lnTo>
                </a:path>
                <a:path w="47625" h="4423409">
                  <a:moveTo>
                    <a:pt x="0" y="3956598"/>
                  </a:moveTo>
                  <a:lnTo>
                    <a:pt x="0" y="3942637"/>
                  </a:lnTo>
                </a:path>
                <a:path w="47625" h="4423409">
                  <a:moveTo>
                    <a:pt x="0" y="3026783"/>
                  </a:moveTo>
                  <a:lnTo>
                    <a:pt x="0" y="2996069"/>
                  </a:lnTo>
                </a:path>
                <a:path w="47625" h="4423409">
                  <a:moveTo>
                    <a:pt x="0" y="2965354"/>
                  </a:moveTo>
                  <a:lnTo>
                    <a:pt x="0" y="2943016"/>
                  </a:lnTo>
                </a:path>
                <a:path w="47625" h="4423409">
                  <a:moveTo>
                    <a:pt x="0" y="3833740"/>
                  </a:moveTo>
                  <a:lnTo>
                    <a:pt x="0" y="3803025"/>
                  </a:lnTo>
                </a:path>
                <a:path w="47625" h="4423409">
                  <a:moveTo>
                    <a:pt x="0" y="3772310"/>
                  </a:moveTo>
                  <a:lnTo>
                    <a:pt x="0" y="3741596"/>
                  </a:lnTo>
                </a:path>
                <a:path w="47625" h="4423409">
                  <a:moveTo>
                    <a:pt x="0" y="3641075"/>
                  </a:moveTo>
                  <a:lnTo>
                    <a:pt x="0" y="3615945"/>
                  </a:lnTo>
                </a:path>
                <a:path w="47625" h="4423409">
                  <a:moveTo>
                    <a:pt x="0" y="3585231"/>
                  </a:moveTo>
                  <a:lnTo>
                    <a:pt x="0" y="3554516"/>
                  </a:lnTo>
                </a:path>
                <a:path w="47625" h="4423409">
                  <a:moveTo>
                    <a:pt x="0" y="3523801"/>
                  </a:moveTo>
                  <a:lnTo>
                    <a:pt x="0" y="3493087"/>
                  </a:lnTo>
                </a:path>
                <a:path w="47625" h="4423409">
                  <a:moveTo>
                    <a:pt x="0" y="3462372"/>
                  </a:moveTo>
                  <a:lnTo>
                    <a:pt x="0" y="3431658"/>
                  </a:lnTo>
                </a:path>
                <a:path w="47625" h="4423409">
                  <a:moveTo>
                    <a:pt x="47468" y="4422901"/>
                  </a:moveTo>
                  <a:lnTo>
                    <a:pt x="47468" y="4392187"/>
                  </a:lnTo>
                </a:path>
                <a:path w="47625" h="4423409">
                  <a:moveTo>
                    <a:pt x="47468" y="203833"/>
                  </a:moveTo>
                  <a:lnTo>
                    <a:pt x="47468" y="173118"/>
                  </a:lnTo>
                </a:path>
                <a:path w="47625" h="4423409">
                  <a:moveTo>
                    <a:pt x="47468" y="142404"/>
                  </a:moveTo>
                  <a:lnTo>
                    <a:pt x="47468" y="108897"/>
                  </a:lnTo>
                </a:path>
                <a:path w="47625" h="4423409">
                  <a:moveTo>
                    <a:pt x="47468" y="78182"/>
                  </a:moveTo>
                  <a:lnTo>
                    <a:pt x="47468" y="47468"/>
                  </a:lnTo>
                </a:path>
                <a:path w="47625" h="4423409">
                  <a:moveTo>
                    <a:pt x="47468" y="16753"/>
                  </a:moveTo>
                  <a:lnTo>
                    <a:pt x="47468" y="0"/>
                  </a:lnTo>
                </a:path>
                <a:path w="47625" h="4423409">
                  <a:moveTo>
                    <a:pt x="47468" y="4300043"/>
                  </a:moveTo>
                  <a:lnTo>
                    <a:pt x="47468" y="4266536"/>
                  </a:lnTo>
                </a:path>
                <a:path w="47625" h="4423409">
                  <a:moveTo>
                    <a:pt x="47468" y="4235822"/>
                  </a:moveTo>
                  <a:lnTo>
                    <a:pt x="47468" y="4205107"/>
                  </a:lnTo>
                </a:path>
                <a:path w="47625" h="4423409">
                  <a:moveTo>
                    <a:pt x="47468" y="4174392"/>
                  </a:moveTo>
                  <a:lnTo>
                    <a:pt x="47468" y="4163223"/>
                  </a:lnTo>
                </a:path>
                <a:path w="47625" h="4423409">
                  <a:moveTo>
                    <a:pt x="47468" y="1010789"/>
                  </a:moveTo>
                  <a:lnTo>
                    <a:pt x="47468" y="980074"/>
                  </a:lnTo>
                </a:path>
                <a:path w="47625" h="4423409">
                  <a:moveTo>
                    <a:pt x="47468" y="946568"/>
                  </a:moveTo>
                  <a:lnTo>
                    <a:pt x="47468" y="915853"/>
                  </a:lnTo>
                </a:path>
                <a:path w="47625" h="4423409">
                  <a:moveTo>
                    <a:pt x="47468" y="885138"/>
                  </a:moveTo>
                  <a:lnTo>
                    <a:pt x="47468" y="854424"/>
                  </a:lnTo>
                </a:path>
                <a:path w="47625" h="4423409">
                  <a:moveTo>
                    <a:pt x="47468" y="823709"/>
                  </a:moveTo>
                  <a:lnTo>
                    <a:pt x="47468" y="792995"/>
                  </a:lnTo>
                </a:path>
                <a:path w="47625" h="4423409">
                  <a:moveTo>
                    <a:pt x="47468" y="762280"/>
                  </a:moveTo>
                  <a:lnTo>
                    <a:pt x="47468" y="731565"/>
                  </a:lnTo>
                </a:path>
                <a:path w="47625" h="4423409">
                  <a:moveTo>
                    <a:pt x="47468" y="700851"/>
                  </a:moveTo>
                  <a:lnTo>
                    <a:pt x="47468" y="667344"/>
                  </a:lnTo>
                </a:path>
                <a:path w="47625" h="4423409">
                  <a:moveTo>
                    <a:pt x="47468" y="636629"/>
                  </a:moveTo>
                  <a:lnTo>
                    <a:pt x="47468" y="605915"/>
                  </a:lnTo>
                </a:path>
                <a:path w="47625" h="4423409">
                  <a:moveTo>
                    <a:pt x="47468" y="575200"/>
                  </a:moveTo>
                  <a:lnTo>
                    <a:pt x="47468" y="544486"/>
                  </a:lnTo>
                </a:path>
                <a:path w="47625" h="4423409">
                  <a:moveTo>
                    <a:pt x="47468" y="513771"/>
                  </a:moveTo>
                  <a:lnTo>
                    <a:pt x="47468" y="483056"/>
                  </a:lnTo>
                </a:path>
                <a:path w="47625" h="4423409">
                  <a:moveTo>
                    <a:pt x="47468" y="452342"/>
                  </a:moveTo>
                  <a:lnTo>
                    <a:pt x="47468" y="421627"/>
                  </a:lnTo>
                </a:path>
                <a:path w="47625" h="4423409">
                  <a:moveTo>
                    <a:pt x="47468" y="388120"/>
                  </a:moveTo>
                  <a:lnTo>
                    <a:pt x="47468" y="357406"/>
                  </a:lnTo>
                </a:path>
                <a:path w="47625" h="4423409">
                  <a:moveTo>
                    <a:pt x="47468" y="326691"/>
                  </a:moveTo>
                  <a:lnTo>
                    <a:pt x="47468" y="31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076284" y="88625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076284" y="4797061"/>
              <a:ext cx="45085" cy="4425950"/>
            </a:xfrm>
            <a:custGeom>
              <a:avLst/>
              <a:gdLst/>
              <a:ahLst/>
              <a:cxnLst/>
              <a:rect l="l" t="t" r="r" b="b"/>
              <a:pathLst>
                <a:path w="45085" h="4425950">
                  <a:moveTo>
                    <a:pt x="0" y="4034781"/>
                  </a:moveTo>
                  <a:lnTo>
                    <a:pt x="0" y="4004066"/>
                  </a:lnTo>
                </a:path>
                <a:path w="45085" h="4425950">
                  <a:moveTo>
                    <a:pt x="0" y="3970559"/>
                  </a:moveTo>
                  <a:lnTo>
                    <a:pt x="0" y="3939845"/>
                  </a:lnTo>
                </a:path>
                <a:path w="45085" h="4425950">
                  <a:moveTo>
                    <a:pt x="0" y="2917886"/>
                  </a:moveTo>
                  <a:lnTo>
                    <a:pt x="0" y="2887172"/>
                  </a:lnTo>
                </a:path>
                <a:path w="45085" h="4425950">
                  <a:moveTo>
                    <a:pt x="0" y="2853665"/>
                  </a:moveTo>
                  <a:lnTo>
                    <a:pt x="0" y="2822950"/>
                  </a:lnTo>
                </a:path>
                <a:path w="45085" h="4425950">
                  <a:moveTo>
                    <a:pt x="0" y="2792236"/>
                  </a:moveTo>
                  <a:lnTo>
                    <a:pt x="0" y="2761521"/>
                  </a:lnTo>
                </a:path>
                <a:path w="45085" h="4425950">
                  <a:moveTo>
                    <a:pt x="0" y="2730806"/>
                  </a:moveTo>
                  <a:lnTo>
                    <a:pt x="0" y="2700092"/>
                  </a:lnTo>
                </a:path>
                <a:path w="45085" h="4425950">
                  <a:moveTo>
                    <a:pt x="0" y="2669377"/>
                  </a:moveTo>
                  <a:lnTo>
                    <a:pt x="0" y="2638663"/>
                  </a:lnTo>
                </a:path>
                <a:path w="45085" h="4425950">
                  <a:moveTo>
                    <a:pt x="0" y="2607948"/>
                  </a:moveTo>
                  <a:lnTo>
                    <a:pt x="0" y="2574441"/>
                  </a:lnTo>
                </a:path>
                <a:path w="45085" h="4425950">
                  <a:moveTo>
                    <a:pt x="0" y="2543727"/>
                  </a:moveTo>
                  <a:lnTo>
                    <a:pt x="0" y="2513012"/>
                  </a:lnTo>
                </a:path>
                <a:path w="45085" h="4425950">
                  <a:moveTo>
                    <a:pt x="0" y="2482297"/>
                  </a:moveTo>
                  <a:lnTo>
                    <a:pt x="0" y="2451583"/>
                  </a:lnTo>
                </a:path>
                <a:path w="45085" h="4425950">
                  <a:moveTo>
                    <a:pt x="0" y="2420868"/>
                  </a:moveTo>
                  <a:lnTo>
                    <a:pt x="0" y="2390154"/>
                  </a:lnTo>
                </a:path>
                <a:path w="45085" h="4425950">
                  <a:moveTo>
                    <a:pt x="0" y="2359439"/>
                  </a:moveTo>
                  <a:lnTo>
                    <a:pt x="0" y="2328724"/>
                  </a:lnTo>
                </a:path>
                <a:path w="45085" h="4425950">
                  <a:moveTo>
                    <a:pt x="0" y="2295218"/>
                  </a:moveTo>
                  <a:lnTo>
                    <a:pt x="0" y="2264503"/>
                  </a:lnTo>
                </a:path>
                <a:path w="45085" h="4425950">
                  <a:moveTo>
                    <a:pt x="0" y="2233788"/>
                  </a:moveTo>
                  <a:lnTo>
                    <a:pt x="0" y="2203074"/>
                  </a:lnTo>
                </a:path>
                <a:path w="45085" h="4425950">
                  <a:moveTo>
                    <a:pt x="0" y="2172359"/>
                  </a:moveTo>
                  <a:lnTo>
                    <a:pt x="0" y="2141645"/>
                  </a:lnTo>
                </a:path>
                <a:path w="45085" h="4425950">
                  <a:moveTo>
                    <a:pt x="0" y="2110930"/>
                  </a:moveTo>
                  <a:lnTo>
                    <a:pt x="0" y="2080215"/>
                  </a:lnTo>
                </a:path>
                <a:path w="45085" h="4425950">
                  <a:moveTo>
                    <a:pt x="0" y="2049501"/>
                  </a:moveTo>
                  <a:lnTo>
                    <a:pt x="0" y="2015994"/>
                  </a:lnTo>
                </a:path>
                <a:path w="45085" h="4425950">
                  <a:moveTo>
                    <a:pt x="0" y="1985279"/>
                  </a:moveTo>
                  <a:lnTo>
                    <a:pt x="0" y="1954565"/>
                  </a:lnTo>
                </a:path>
                <a:path w="45085" h="4425950">
                  <a:moveTo>
                    <a:pt x="0" y="1923850"/>
                  </a:moveTo>
                  <a:lnTo>
                    <a:pt x="0" y="1893136"/>
                  </a:lnTo>
                </a:path>
                <a:path w="45085" h="4425950">
                  <a:moveTo>
                    <a:pt x="0" y="1862421"/>
                  </a:moveTo>
                  <a:lnTo>
                    <a:pt x="0" y="1831706"/>
                  </a:lnTo>
                </a:path>
                <a:path w="45085" h="4425950">
                  <a:moveTo>
                    <a:pt x="0" y="1800992"/>
                  </a:moveTo>
                  <a:lnTo>
                    <a:pt x="0" y="1770277"/>
                  </a:lnTo>
                </a:path>
                <a:path w="45085" h="4425950">
                  <a:moveTo>
                    <a:pt x="0" y="1736770"/>
                  </a:moveTo>
                  <a:lnTo>
                    <a:pt x="0" y="1706056"/>
                  </a:lnTo>
                </a:path>
                <a:path w="45085" h="4425950">
                  <a:moveTo>
                    <a:pt x="0" y="1675341"/>
                  </a:moveTo>
                  <a:lnTo>
                    <a:pt x="0" y="1644627"/>
                  </a:lnTo>
                </a:path>
                <a:path w="45085" h="4425950">
                  <a:moveTo>
                    <a:pt x="0" y="1613912"/>
                  </a:moveTo>
                  <a:lnTo>
                    <a:pt x="0" y="1583197"/>
                  </a:lnTo>
                </a:path>
                <a:path w="45085" h="4425950">
                  <a:moveTo>
                    <a:pt x="0" y="1552483"/>
                  </a:moveTo>
                  <a:lnTo>
                    <a:pt x="0" y="1521768"/>
                  </a:lnTo>
                </a:path>
                <a:path w="45085" h="4425950">
                  <a:moveTo>
                    <a:pt x="0" y="1491054"/>
                  </a:moveTo>
                  <a:lnTo>
                    <a:pt x="0" y="1482677"/>
                  </a:lnTo>
                </a:path>
                <a:path w="45085" h="4425950">
                  <a:moveTo>
                    <a:pt x="0" y="3844909"/>
                  </a:moveTo>
                  <a:lnTo>
                    <a:pt x="0" y="3816986"/>
                  </a:lnTo>
                </a:path>
                <a:path w="45085" h="4425950">
                  <a:moveTo>
                    <a:pt x="0" y="3786272"/>
                  </a:moveTo>
                  <a:lnTo>
                    <a:pt x="0" y="3755557"/>
                  </a:lnTo>
                </a:path>
                <a:path w="45085" h="4425950">
                  <a:moveTo>
                    <a:pt x="0" y="3724842"/>
                  </a:moveTo>
                  <a:lnTo>
                    <a:pt x="0" y="3705297"/>
                  </a:lnTo>
                </a:path>
                <a:path w="45085" h="4425950">
                  <a:moveTo>
                    <a:pt x="0" y="3029576"/>
                  </a:moveTo>
                  <a:lnTo>
                    <a:pt x="0" y="3010030"/>
                  </a:lnTo>
                </a:path>
                <a:path w="45085" h="4425950">
                  <a:moveTo>
                    <a:pt x="0" y="2979315"/>
                  </a:moveTo>
                  <a:lnTo>
                    <a:pt x="0" y="2948601"/>
                  </a:lnTo>
                </a:path>
                <a:path w="45085" h="4425950">
                  <a:moveTo>
                    <a:pt x="0" y="3599192"/>
                  </a:moveTo>
                  <a:lnTo>
                    <a:pt x="0" y="3568477"/>
                  </a:lnTo>
                </a:path>
                <a:path w="45085" h="4425950">
                  <a:moveTo>
                    <a:pt x="0" y="3537763"/>
                  </a:moveTo>
                  <a:lnTo>
                    <a:pt x="0" y="3507048"/>
                  </a:lnTo>
                </a:path>
                <a:path w="45085" h="4425950">
                  <a:moveTo>
                    <a:pt x="0" y="3476333"/>
                  </a:moveTo>
                  <a:lnTo>
                    <a:pt x="0" y="3445619"/>
                  </a:lnTo>
                </a:path>
                <a:path w="45085" h="4425950">
                  <a:moveTo>
                    <a:pt x="44675" y="4425694"/>
                  </a:moveTo>
                  <a:lnTo>
                    <a:pt x="44675" y="4406148"/>
                  </a:lnTo>
                </a:path>
                <a:path w="45085" h="4425950">
                  <a:moveTo>
                    <a:pt x="44675" y="4375433"/>
                  </a:moveTo>
                  <a:lnTo>
                    <a:pt x="44675" y="4367057"/>
                  </a:lnTo>
                </a:path>
                <a:path w="45085" h="4425950">
                  <a:moveTo>
                    <a:pt x="44675" y="192664"/>
                  </a:moveTo>
                  <a:lnTo>
                    <a:pt x="44675" y="187079"/>
                  </a:lnTo>
                </a:path>
                <a:path w="45085" h="4425950">
                  <a:moveTo>
                    <a:pt x="44675" y="156365"/>
                  </a:moveTo>
                  <a:lnTo>
                    <a:pt x="44675" y="125650"/>
                  </a:lnTo>
                </a:path>
                <a:path w="45085" h="4425950">
                  <a:moveTo>
                    <a:pt x="44675" y="92143"/>
                  </a:moveTo>
                  <a:lnTo>
                    <a:pt x="44675" y="61429"/>
                  </a:lnTo>
                </a:path>
                <a:path w="45085" h="4425950">
                  <a:moveTo>
                    <a:pt x="44675" y="30714"/>
                  </a:moveTo>
                  <a:lnTo>
                    <a:pt x="44675" y="0"/>
                  </a:lnTo>
                </a:path>
                <a:path w="45085" h="4425950">
                  <a:moveTo>
                    <a:pt x="44675" y="4286082"/>
                  </a:moveTo>
                  <a:lnTo>
                    <a:pt x="44675" y="4283290"/>
                  </a:lnTo>
                </a:path>
                <a:path w="45085" h="4425950">
                  <a:moveTo>
                    <a:pt x="44675" y="4249783"/>
                  </a:moveTo>
                  <a:lnTo>
                    <a:pt x="44675" y="4219068"/>
                  </a:lnTo>
                </a:path>
                <a:path w="45085" h="4425950">
                  <a:moveTo>
                    <a:pt x="44675" y="4188354"/>
                  </a:moveTo>
                  <a:lnTo>
                    <a:pt x="44675" y="4157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120960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120960" y="4780307"/>
              <a:ext cx="95250" cy="4082415"/>
            </a:xfrm>
            <a:custGeom>
              <a:avLst/>
              <a:gdLst/>
              <a:ahLst/>
              <a:cxnLst/>
              <a:rect l="l" t="t" r="r" b="b"/>
              <a:pathLst>
                <a:path w="95250" h="4082415">
                  <a:moveTo>
                    <a:pt x="0" y="980074"/>
                  </a:moveTo>
                  <a:lnTo>
                    <a:pt x="0" y="946568"/>
                  </a:lnTo>
                </a:path>
                <a:path w="95250" h="4082415">
                  <a:moveTo>
                    <a:pt x="0" y="915853"/>
                  </a:moveTo>
                  <a:lnTo>
                    <a:pt x="0" y="885138"/>
                  </a:lnTo>
                </a:path>
                <a:path w="95250" h="4082415">
                  <a:moveTo>
                    <a:pt x="0" y="854424"/>
                  </a:moveTo>
                  <a:lnTo>
                    <a:pt x="0" y="823709"/>
                  </a:lnTo>
                </a:path>
                <a:path w="95250" h="4082415">
                  <a:moveTo>
                    <a:pt x="0" y="792995"/>
                  </a:moveTo>
                  <a:lnTo>
                    <a:pt x="0" y="762280"/>
                  </a:lnTo>
                </a:path>
                <a:path w="95250" h="4082415">
                  <a:moveTo>
                    <a:pt x="0" y="731565"/>
                  </a:moveTo>
                  <a:lnTo>
                    <a:pt x="0" y="700851"/>
                  </a:lnTo>
                </a:path>
                <a:path w="95250" h="4082415">
                  <a:moveTo>
                    <a:pt x="0" y="667344"/>
                  </a:moveTo>
                  <a:lnTo>
                    <a:pt x="0" y="636629"/>
                  </a:lnTo>
                </a:path>
                <a:path w="95250" h="4082415">
                  <a:moveTo>
                    <a:pt x="0" y="605915"/>
                  </a:moveTo>
                  <a:lnTo>
                    <a:pt x="0" y="575200"/>
                  </a:lnTo>
                </a:path>
                <a:path w="95250" h="4082415">
                  <a:moveTo>
                    <a:pt x="0" y="544486"/>
                  </a:moveTo>
                  <a:lnTo>
                    <a:pt x="0" y="513771"/>
                  </a:lnTo>
                </a:path>
                <a:path w="95250" h="4082415">
                  <a:moveTo>
                    <a:pt x="0" y="483056"/>
                  </a:moveTo>
                  <a:lnTo>
                    <a:pt x="0" y="452342"/>
                  </a:lnTo>
                </a:path>
                <a:path w="95250" h="4082415">
                  <a:moveTo>
                    <a:pt x="0" y="421627"/>
                  </a:moveTo>
                  <a:lnTo>
                    <a:pt x="0" y="388120"/>
                  </a:lnTo>
                </a:path>
                <a:path w="95250" h="4082415">
                  <a:moveTo>
                    <a:pt x="0" y="357406"/>
                  </a:moveTo>
                  <a:lnTo>
                    <a:pt x="0" y="326691"/>
                  </a:lnTo>
                </a:path>
                <a:path w="95250" h="4082415">
                  <a:moveTo>
                    <a:pt x="0" y="4082249"/>
                  </a:moveTo>
                  <a:lnTo>
                    <a:pt x="0" y="4051534"/>
                  </a:lnTo>
                </a:path>
                <a:path w="95250" h="4082415">
                  <a:moveTo>
                    <a:pt x="0" y="4020819"/>
                  </a:moveTo>
                  <a:lnTo>
                    <a:pt x="0" y="3987313"/>
                  </a:lnTo>
                </a:path>
                <a:path w="95250" h="4082415">
                  <a:moveTo>
                    <a:pt x="0" y="3956598"/>
                  </a:moveTo>
                  <a:lnTo>
                    <a:pt x="0" y="3942637"/>
                  </a:lnTo>
                </a:path>
                <a:path w="95250" h="4082415">
                  <a:moveTo>
                    <a:pt x="0" y="2943016"/>
                  </a:moveTo>
                  <a:lnTo>
                    <a:pt x="0" y="2934640"/>
                  </a:lnTo>
                </a:path>
                <a:path w="95250" h="4082415">
                  <a:moveTo>
                    <a:pt x="0" y="2903925"/>
                  </a:moveTo>
                  <a:lnTo>
                    <a:pt x="0" y="2870418"/>
                  </a:lnTo>
                </a:path>
                <a:path w="95250" h="4082415">
                  <a:moveTo>
                    <a:pt x="0" y="2839704"/>
                  </a:moveTo>
                  <a:lnTo>
                    <a:pt x="0" y="2808989"/>
                  </a:lnTo>
                </a:path>
                <a:path w="95250" h="4082415">
                  <a:moveTo>
                    <a:pt x="0" y="2778274"/>
                  </a:moveTo>
                  <a:lnTo>
                    <a:pt x="0" y="2747560"/>
                  </a:lnTo>
                </a:path>
                <a:path w="95250" h="4082415">
                  <a:moveTo>
                    <a:pt x="0" y="2716845"/>
                  </a:moveTo>
                  <a:lnTo>
                    <a:pt x="0" y="2686131"/>
                  </a:lnTo>
                </a:path>
                <a:path w="95250" h="4082415">
                  <a:moveTo>
                    <a:pt x="0" y="2655416"/>
                  </a:moveTo>
                  <a:lnTo>
                    <a:pt x="0" y="2624701"/>
                  </a:lnTo>
                </a:path>
                <a:path w="95250" h="4082415">
                  <a:moveTo>
                    <a:pt x="0" y="2591195"/>
                  </a:moveTo>
                  <a:lnTo>
                    <a:pt x="0" y="2560480"/>
                  </a:lnTo>
                </a:path>
                <a:path w="95250" h="4082415">
                  <a:moveTo>
                    <a:pt x="0" y="2529765"/>
                  </a:moveTo>
                  <a:lnTo>
                    <a:pt x="0" y="2499051"/>
                  </a:lnTo>
                </a:path>
                <a:path w="95250" h="4082415">
                  <a:moveTo>
                    <a:pt x="0" y="2468336"/>
                  </a:moveTo>
                  <a:lnTo>
                    <a:pt x="0" y="2437622"/>
                  </a:lnTo>
                </a:path>
                <a:path w="95250" h="4082415">
                  <a:moveTo>
                    <a:pt x="0" y="2406907"/>
                  </a:moveTo>
                  <a:lnTo>
                    <a:pt x="0" y="2376192"/>
                  </a:lnTo>
                </a:path>
                <a:path w="95250" h="4082415">
                  <a:moveTo>
                    <a:pt x="0" y="2345478"/>
                  </a:moveTo>
                  <a:lnTo>
                    <a:pt x="0" y="2311971"/>
                  </a:lnTo>
                </a:path>
                <a:path w="95250" h="4082415">
                  <a:moveTo>
                    <a:pt x="0" y="2281256"/>
                  </a:moveTo>
                  <a:lnTo>
                    <a:pt x="0" y="2250542"/>
                  </a:lnTo>
                </a:path>
                <a:path w="95250" h="4082415">
                  <a:moveTo>
                    <a:pt x="0" y="2219827"/>
                  </a:moveTo>
                  <a:lnTo>
                    <a:pt x="0" y="2189113"/>
                  </a:lnTo>
                </a:path>
                <a:path w="95250" h="4082415">
                  <a:moveTo>
                    <a:pt x="0" y="2158398"/>
                  </a:moveTo>
                  <a:lnTo>
                    <a:pt x="0" y="2127683"/>
                  </a:lnTo>
                </a:path>
                <a:path w="95250" h="4082415">
                  <a:moveTo>
                    <a:pt x="0" y="2096969"/>
                  </a:moveTo>
                  <a:lnTo>
                    <a:pt x="0" y="2066254"/>
                  </a:lnTo>
                </a:path>
                <a:path w="95250" h="4082415">
                  <a:moveTo>
                    <a:pt x="0" y="2032747"/>
                  </a:moveTo>
                  <a:lnTo>
                    <a:pt x="0" y="2002033"/>
                  </a:lnTo>
                </a:path>
                <a:path w="95250" h="4082415">
                  <a:moveTo>
                    <a:pt x="0" y="1971318"/>
                  </a:moveTo>
                  <a:lnTo>
                    <a:pt x="0" y="1940604"/>
                  </a:lnTo>
                </a:path>
                <a:path w="95250" h="4082415">
                  <a:moveTo>
                    <a:pt x="0" y="1909889"/>
                  </a:moveTo>
                  <a:lnTo>
                    <a:pt x="0" y="1879174"/>
                  </a:lnTo>
                </a:path>
                <a:path w="95250" h="4082415">
                  <a:moveTo>
                    <a:pt x="0" y="1848460"/>
                  </a:moveTo>
                  <a:lnTo>
                    <a:pt x="0" y="1817745"/>
                  </a:lnTo>
                </a:path>
                <a:path w="95250" h="4082415">
                  <a:moveTo>
                    <a:pt x="0" y="1787031"/>
                  </a:moveTo>
                  <a:lnTo>
                    <a:pt x="0" y="1753524"/>
                  </a:lnTo>
                </a:path>
                <a:path w="95250" h="4082415">
                  <a:moveTo>
                    <a:pt x="0" y="1722809"/>
                  </a:moveTo>
                  <a:lnTo>
                    <a:pt x="0" y="1692095"/>
                  </a:lnTo>
                </a:path>
                <a:path w="95250" h="4082415">
                  <a:moveTo>
                    <a:pt x="0" y="1661380"/>
                  </a:moveTo>
                  <a:lnTo>
                    <a:pt x="0" y="1630665"/>
                  </a:lnTo>
                </a:path>
                <a:path w="95250" h="4082415">
                  <a:moveTo>
                    <a:pt x="0" y="1599951"/>
                  </a:moveTo>
                  <a:lnTo>
                    <a:pt x="0" y="1569236"/>
                  </a:lnTo>
                </a:path>
                <a:path w="95250" h="4082415">
                  <a:moveTo>
                    <a:pt x="0" y="1538522"/>
                  </a:moveTo>
                  <a:lnTo>
                    <a:pt x="0" y="1507807"/>
                  </a:lnTo>
                </a:path>
                <a:path w="95250" h="4082415">
                  <a:moveTo>
                    <a:pt x="0" y="3833740"/>
                  </a:moveTo>
                  <a:lnTo>
                    <a:pt x="0" y="3803025"/>
                  </a:lnTo>
                </a:path>
                <a:path w="95250" h="4082415">
                  <a:moveTo>
                    <a:pt x="0" y="3772310"/>
                  </a:moveTo>
                  <a:lnTo>
                    <a:pt x="0" y="3741596"/>
                  </a:lnTo>
                </a:path>
                <a:path w="95250" h="4082415">
                  <a:moveTo>
                    <a:pt x="0" y="3026783"/>
                  </a:moveTo>
                  <a:lnTo>
                    <a:pt x="0" y="2996069"/>
                  </a:lnTo>
                </a:path>
                <a:path w="95250" h="4082415">
                  <a:moveTo>
                    <a:pt x="0" y="2965354"/>
                  </a:moveTo>
                  <a:lnTo>
                    <a:pt x="0" y="2943016"/>
                  </a:lnTo>
                </a:path>
                <a:path w="95250" h="4082415">
                  <a:moveTo>
                    <a:pt x="0" y="3641075"/>
                  </a:moveTo>
                  <a:lnTo>
                    <a:pt x="0" y="3615945"/>
                  </a:lnTo>
                </a:path>
                <a:path w="95250" h="4082415">
                  <a:moveTo>
                    <a:pt x="0" y="3585231"/>
                  </a:moveTo>
                  <a:lnTo>
                    <a:pt x="0" y="3554516"/>
                  </a:lnTo>
                </a:path>
                <a:path w="95250" h="4082415">
                  <a:moveTo>
                    <a:pt x="0" y="3523801"/>
                  </a:moveTo>
                  <a:lnTo>
                    <a:pt x="0" y="3493087"/>
                  </a:lnTo>
                </a:path>
                <a:path w="95250" h="4082415">
                  <a:moveTo>
                    <a:pt x="0" y="3462372"/>
                  </a:moveTo>
                  <a:lnTo>
                    <a:pt x="0" y="3431658"/>
                  </a:lnTo>
                </a:path>
                <a:path w="95250" h="4082415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082415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082415">
                  <a:moveTo>
                    <a:pt x="47468" y="203833"/>
                  </a:moveTo>
                  <a:lnTo>
                    <a:pt x="47468" y="173118"/>
                  </a:lnTo>
                </a:path>
                <a:path w="95250" h="4082415">
                  <a:moveTo>
                    <a:pt x="47468" y="142404"/>
                  </a:moveTo>
                  <a:lnTo>
                    <a:pt x="47468" y="108897"/>
                  </a:lnTo>
                </a:path>
                <a:path w="95250" h="4082415">
                  <a:moveTo>
                    <a:pt x="47468" y="78182"/>
                  </a:moveTo>
                  <a:lnTo>
                    <a:pt x="47468" y="47468"/>
                  </a:lnTo>
                </a:path>
                <a:path w="95250" h="4082415">
                  <a:moveTo>
                    <a:pt x="47468" y="16753"/>
                  </a:moveTo>
                  <a:lnTo>
                    <a:pt x="47468" y="0"/>
                  </a:lnTo>
                </a:path>
                <a:path w="95250" h="4082415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082415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082415">
                  <a:moveTo>
                    <a:pt x="47468" y="2808989"/>
                  </a:moveTo>
                  <a:lnTo>
                    <a:pt x="47468" y="2778274"/>
                  </a:lnTo>
                </a:path>
                <a:path w="95250" h="4082415">
                  <a:moveTo>
                    <a:pt x="47468" y="2747560"/>
                  </a:moveTo>
                  <a:lnTo>
                    <a:pt x="47468" y="2716845"/>
                  </a:lnTo>
                </a:path>
                <a:path w="95250" h="4082415">
                  <a:moveTo>
                    <a:pt x="47468" y="2686131"/>
                  </a:moveTo>
                  <a:lnTo>
                    <a:pt x="47468" y="2655416"/>
                  </a:lnTo>
                </a:path>
                <a:path w="95250" h="4082415">
                  <a:moveTo>
                    <a:pt x="47468" y="2624701"/>
                  </a:moveTo>
                  <a:lnTo>
                    <a:pt x="47468" y="2591195"/>
                  </a:lnTo>
                </a:path>
                <a:path w="95250" h="4082415">
                  <a:moveTo>
                    <a:pt x="47468" y="2560480"/>
                  </a:moveTo>
                  <a:lnTo>
                    <a:pt x="47468" y="2529765"/>
                  </a:lnTo>
                </a:path>
                <a:path w="95250" h="4082415">
                  <a:moveTo>
                    <a:pt x="47468" y="2499051"/>
                  </a:moveTo>
                  <a:lnTo>
                    <a:pt x="47468" y="2468336"/>
                  </a:lnTo>
                </a:path>
                <a:path w="95250" h="4082415">
                  <a:moveTo>
                    <a:pt x="47468" y="2437622"/>
                  </a:moveTo>
                  <a:lnTo>
                    <a:pt x="47468" y="2406907"/>
                  </a:lnTo>
                </a:path>
                <a:path w="95250" h="4082415">
                  <a:moveTo>
                    <a:pt x="47468" y="2376192"/>
                  </a:moveTo>
                  <a:lnTo>
                    <a:pt x="47468" y="2345478"/>
                  </a:lnTo>
                </a:path>
                <a:path w="95250" h="4082415">
                  <a:moveTo>
                    <a:pt x="47468" y="2311971"/>
                  </a:moveTo>
                  <a:lnTo>
                    <a:pt x="47468" y="2281256"/>
                  </a:lnTo>
                </a:path>
                <a:path w="95250" h="4082415">
                  <a:moveTo>
                    <a:pt x="47468" y="2250542"/>
                  </a:moveTo>
                  <a:lnTo>
                    <a:pt x="47468" y="2219827"/>
                  </a:lnTo>
                </a:path>
                <a:path w="95250" h="4082415">
                  <a:moveTo>
                    <a:pt x="47468" y="2189113"/>
                  </a:moveTo>
                  <a:lnTo>
                    <a:pt x="47468" y="2158398"/>
                  </a:lnTo>
                </a:path>
                <a:path w="95250" h="4082415">
                  <a:moveTo>
                    <a:pt x="47468" y="2127683"/>
                  </a:moveTo>
                  <a:lnTo>
                    <a:pt x="47468" y="2096969"/>
                  </a:lnTo>
                </a:path>
                <a:path w="95250" h="4082415">
                  <a:moveTo>
                    <a:pt x="47468" y="2066254"/>
                  </a:moveTo>
                  <a:lnTo>
                    <a:pt x="47468" y="2032747"/>
                  </a:lnTo>
                </a:path>
                <a:path w="95250" h="4082415">
                  <a:moveTo>
                    <a:pt x="47468" y="2002033"/>
                  </a:moveTo>
                  <a:lnTo>
                    <a:pt x="47468" y="1971318"/>
                  </a:lnTo>
                </a:path>
                <a:path w="95250" h="4082415">
                  <a:moveTo>
                    <a:pt x="47468" y="1940604"/>
                  </a:moveTo>
                  <a:lnTo>
                    <a:pt x="47468" y="1909889"/>
                  </a:lnTo>
                </a:path>
                <a:path w="95250" h="4082415">
                  <a:moveTo>
                    <a:pt x="47468" y="1879174"/>
                  </a:moveTo>
                  <a:lnTo>
                    <a:pt x="47468" y="1848460"/>
                  </a:lnTo>
                </a:path>
                <a:path w="95250" h="4082415">
                  <a:moveTo>
                    <a:pt x="47468" y="1817745"/>
                  </a:moveTo>
                  <a:lnTo>
                    <a:pt x="47468" y="1787031"/>
                  </a:lnTo>
                </a:path>
                <a:path w="95250" h="4082415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082415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082415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082415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082415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082415">
                  <a:moveTo>
                    <a:pt x="47468" y="1010789"/>
                  </a:moveTo>
                  <a:lnTo>
                    <a:pt x="47468" y="980074"/>
                  </a:lnTo>
                </a:path>
                <a:path w="95250" h="4082415">
                  <a:moveTo>
                    <a:pt x="47468" y="946568"/>
                  </a:moveTo>
                  <a:lnTo>
                    <a:pt x="47468" y="915853"/>
                  </a:lnTo>
                </a:path>
                <a:path w="95250" h="4082415">
                  <a:moveTo>
                    <a:pt x="47468" y="885138"/>
                  </a:moveTo>
                  <a:lnTo>
                    <a:pt x="47468" y="854424"/>
                  </a:lnTo>
                </a:path>
                <a:path w="95250" h="4082415">
                  <a:moveTo>
                    <a:pt x="47468" y="823709"/>
                  </a:moveTo>
                  <a:lnTo>
                    <a:pt x="47468" y="792995"/>
                  </a:lnTo>
                </a:path>
                <a:path w="95250" h="4082415">
                  <a:moveTo>
                    <a:pt x="47468" y="762280"/>
                  </a:moveTo>
                  <a:lnTo>
                    <a:pt x="47468" y="731565"/>
                  </a:lnTo>
                </a:path>
                <a:path w="95250" h="4082415">
                  <a:moveTo>
                    <a:pt x="47468" y="700851"/>
                  </a:moveTo>
                  <a:lnTo>
                    <a:pt x="47468" y="667344"/>
                  </a:lnTo>
                </a:path>
                <a:path w="95250" h="4082415">
                  <a:moveTo>
                    <a:pt x="47468" y="636629"/>
                  </a:moveTo>
                  <a:lnTo>
                    <a:pt x="47468" y="605915"/>
                  </a:lnTo>
                </a:path>
                <a:path w="95250" h="4082415">
                  <a:moveTo>
                    <a:pt x="47468" y="575200"/>
                  </a:moveTo>
                  <a:lnTo>
                    <a:pt x="47468" y="544486"/>
                  </a:lnTo>
                </a:path>
                <a:path w="95250" h="4082415">
                  <a:moveTo>
                    <a:pt x="47468" y="513771"/>
                  </a:moveTo>
                  <a:lnTo>
                    <a:pt x="47468" y="483056"/>
                  </a:lnTo>
                </a:path>
                <a:path w="95250" h="4082415">
                  <a:moveTo>
                    <a:pt x="47468" y="452342"/>
                  </a:moveTo>
                  <a:lnTo>
                    <a:pt x="47468" y="421627"/>
                  </a:lnTo>
                </a:path>
                <a:path w="95250" h="4082415">
                  <a:moveTo>
                    <a:pt x="47468" y="388120"/>
                  </a:moveTo>
                  <a:lnTo>
                    <a:pt x="47468" y="357406"/>
                  </a:lnTo>
                </a:path>
                <a:path w="95250" h="4082415">
                  <a:moveTo>
                    <a:pt x="47468" y="326691"/>
                  </a:moveTo>
                  <a:lnTo>
                    <a:pt x="47468" y="312730"/>
                  </a:lnTo>
                </a:path>
                <a:path w="95250" h="4082415">
                  <a:moveTo>
                    <a:pt x="94936" y="3026783"/>
                  </a:moveTo>
                  <a:lnTo>
                    <a:pt x="94936" y="2996069"/>
                  </a:lnTo>
                </a:path>
                <a:path w="95250" h="4082415">
                  <a:moveTo>
                    <a:pt x="94936" y="2965354"/>
                  </a:moveTo>
                  <a:lnTo>
                    <a:pt x="94936" y="2943016"/>
                  </a:lnTo>
                </a:path>
                <a:path w="95250" h="4082415">
                  <a:moveTo>
                    <a:pt x="94936" y="209417"/>
                  </a:moveTo>
                  <a:lnTo>
                    <a:pt x="94936" y="203833"/>
                  </a:lnTo>
                </a:path>
                <a:path w="95250" h="4082415">
                  <a:moveTo>
                    <a:pt x="94936" y="173118"/>
                  </a:moveTo>
                  <a:lnTo>
                    <a:pt x="94936" y="142404"/>
                  </a:lnTo>
                </a:path>
                <a:path w="95250" h="4082415">
                  <a:moveTo>
                    <a:pt x="94936" y="108897"/>
                  </a:moveTo>
                  <a:lnTo>
                    <a:pt x="94936" y="78182"/>
                  </a:lnTo>
                </a:path>
                <a:path w="95250" h="4082415">
                  <a:moveTo>
                    <a:pt x="94936" y="47468"/>
                  </a:moveTo>
                  <a:lnTo>
                    <a:pt x="94936" y="16753"/>
                  </a:lnTo>
                </a:path>
                <a:path w="95250" h="4082415">
                  <a:moveTo>
                    <a:pt x="94936" y="2943016"/>
                  </a:moveTo>
                  <a:lnTo>
                    <a:pt x="94936" y="2934640"/>
                  </a:lnTo>
                </a:path>
                <a:path w="95250" h="4082415">
                  <a:moveTo>
                    <a:pt x="94936" y="2903925"/>
                  </a:moveTo>
                  <a:lnTo>
                    <a:pt x="94936" y="2870418"/>
                  </a:lnTo>
                </a:path>
                <a:path w="95250" h="4082415">
                  <a:moveTo>
                    <a:pt x="94936" y="2839704"/>
                  </a:moveTo>
                  <a:lnTo>
                    <a:pt x="94936" y="2808989"/>
                  </a:lnTo>
                </a:path>
                <a:path w="95250" h="4082415">
                  <a:moveTo>
                    <a:pt x="94936" y="2778274"/>
                  </a:moveTo>
                  <a:lnTo>
                    <a:pt x="94936" y="2747560"/>
                  </a:lnTo>
                </a:path>
                <a:path w="95250" h="4082415">
                  <a:moveTo>
                    <a:pt x="94936" y="2716845"/>
                  </a:moveTo>
                  <a:lnTo>
                    <a:pt x="94936" y="2686131"/>
                  </a:lnTo>
                </a:path>
                <a:path w="95250" h="4082415">
                  <a:moveTo>
                    <a:pt x="94936" y="2655416"/>
                  </a:moveTo>
                  <a:lnTo>
                    <a:pt x="94936" y="2624701"/>
                  </a:lnTo>
                </a:path>
                <a:path w="95250" h="4082415">
                  <a:moveTo>
                    <a:pt x="94936" y="2591195"/>
                  </a:moveTo>
                  <a:lnTo>
                    <a:pt x="94936" y="2560480"/>
                  </a:lnTo>
                </a:path>
                <a:path w="95250" h="4082415">
                  <a:moveTo>
                    <a:pt x="94936" y="2529765"/>
                  </a:moveTo>
                  <a:lnTo>
                    <a:pt x="94936" y="2499051"/>
                  </a:lnTo>
                </a:path>
                <a:path w="95250" h="4082415">
                  <a:moveTo>
                    <a:pt x="94936" y="2468336"/>
                  </a:moveTo>
                  <a:lnTo>
                    <a:pt x="94936" y="2437622"/>
                  </a:lnTo>
                </a:path>
                <a:path w="95250" h="4082415">
                  <a:moveTo>
                    <a:pt x="94936" y="2406907"/>
                  </a:moveTo>
                  <a:lnTo>
                    <a:pt x="94936" y="2376192"/>
                  </a:lnTo>
                </a:path>
                <a:path w="95250" h="4082415">
                  <a:moveTo>
                    <a:pt x="94936" y="2345478"/>
                  </a:moveTo>
                  <a:lnTo>
                    <a:pt x="94936" y="2311971"/>
                  </a:lnTo>
                </a:path>
                <a:path w="95250" h="4082415">
                  <a:moveTo>
                    <a:pt x="94936" y="2281256"/>
                  </a:moveTo>
                  <a:lnTo>
                    <a:pt x="94936" y="2250542"/>
                  </a:lnTo>
                </a:path>
                <a:path w="95250" h="4082415">
                  <a:moveTo>
                    <a:pt x="94936" y="2219827"/>
                  </a:moveTo>
                  <a:lnTo>
                    <a:pt x="94936" y="2189113"/>
                  </a:lnTo>
                </a:path>
                <a:path w="95250" h="4082415">
                  <a:moveTo>
                    <a:pt x="94936" y="2158398"/>
                  </a:moveTo>
                  <a:lnTo>
                    <a:pt x="94936" y="2127683"/>
                  </a:lnTo>
                </a:path>
                <a:path w="95250" h="4082415">
                  <a:moveTo>
                    <a:pt x="94936" y="2096969"/>
                  </a:moveTo>
                  <a:lnTo>
                    <a:pt x="94936" y="2066254"/>
                  </a:lnTo>
                </a:path>
                <a:path w="95250" h="4082415">
                  <a:moveTo>
                    <a:pt x="94936" y="2032747"/>
                  </a:moveTo>
                  <a:lnTo>
                    <a:pt x="94936" y="2002033"/>
                  </a:lnTo>
                </a:path>
                <a:path w="95250" h="4082415">
                  <a:moveTo>
                    <a:pt x="94936" y="1971318"/>
                  </a:moveTo>
                  <a:lnTo>
                    <a:pt x="94936" y="1940604"/>
                  </a:lnTo>
                </a:path>
                <a:path w="95250" h="4082415">
                  <a:moveTo>
                    <a:pt x="94936" y="1909889"/>
                  </a:moveTo>
                  <a:lnTo>
                    <a:pt x="94936" y="1879174"/>
                  </a:lnTo>
                </a:path>
                <a:path w="95250" h="4082415">
                  <a:moveTo>
                    <a:pt x="94936" y="1848460"/>
                  </a:moveTo>
                  <a:lnTo>
                    <a:pt x="94936" y="1817745"/>
                  </a:lnTo>
                </a:path>
                <a:path w="95250" h="4082415">
                  <a:moveTo>
                    <a:pt x="94936" y="1787031"/>
                  </a:moveTo>
                  <a:lnTo>
                    <a:pt x="94936" y="1753524"/>
                  </a:lnTo>
                </a:path>
                <a:path w="95250" h="4082415">
                  <a:moveTo>
                    <a:pt x="94936" y="1722809"/>
                  </a:moveTo>
                  <a:lnTo>
                    <a:pt x="94936" y="1692095"/>
                  </a:lnTo>
                </a:path>
                <a:path w="95250" h="4082415">
                  <a:moveTo>
                    <a:pt x="94936" y="1661380"/>
                  </a:moveTo>
                  <a:lnTo>
                    <a:pt x="94936" y="1630665"/>
                  </a:lnTo>
                </a:path>
                <a:path w="95250" h="4082415">
                  <a:moveTo>
                    <a:pt x="94936" y="1599951"/>
                  </a:moveTo>
                  <a:lnTo>
                    <a:pt x="94936" y="1569236"/>
                  </a:lnTo>
                </a:path>
                <a:path w="95250" h="4082415">
                  <a:moveTo>
                    <a:pt x="94936" y="1538522"/>
                  </a:moveTo>
                  <a:lnTo>
                    <a:pt x="94936" y="15078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215896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215896" y="4780307"/>
              <a:ext cx="45085" cy="3046730"/>
            </a:xfrm>
            <a:custGeom>
              <a:avLst/>
              <a:gdLst/>
              <a:ahLst/>
              <a:cxnLst/>
              <a:rect l="l" t="t" r="r" b="b"/>
              <a:pathLst>
                <a:path w="45085" h="3046729">
                  <a:moveTo>
                    <a:pt x="0" y="980074"/>
                  </a:moveTo>
                  <a:lnTo>
                    <a:pt x="0" y="946568"/>
                  </a:lnTo>
                </a:path>
                <a:path w="45085" h="3046729">
                  <a:moveTo>
                    <a:pt x="0" y="915853"/>
                  </a:moveTo>
                  <a:lnTo>
                    <a:pt x="0" y="885138"/>
                  </a:lnTo>
                </a:path>
                <a:path w="45085" h="3046729">
                  <a:moveTo>
                    <a:pt x="0" y="854424"/>
                  </a:moveTo>
                  <a:lnTo>
                    <a:pt x="0" y="823709"/>
                  </a:lnTo>
                </a:path>
                <a:path w="45085" h="3046729">
                  <a:moveTo>
                    <a:pt x="0" y="792995"/>
                  </a:moveTo>
                  <a:lnTo>
                    <a:pt x="0" y="762280"/>
                  </a:lnTo>
                </a:path>
                <a:path w="45085" h="3046729">
                  <a:moveTo>
                    <a:pt x="0" y="731565"/>
                  </a:moveTo>
                  <a:lnTo>
                    <a:pt x="0" y="700851"/>
                  </a:lnTo>
                </a:path>
                <a:path w="45085" h="3046729">
                  <a:moveTo>
                    <a:pt x="0" y="667344"/>
                  </a:moveTo>
                  <a:lnTo>
                    <a:pt x="0" y="636629"/>
                  </a:lnTo>
                </a:path>
                <a:path w="45085" h="3046729">
                  <a:moveTo>
                    <a:pt x="0" y="605915"/>
                  </a:moveTo>
                  <a:lnTo>
                    <a:pt x="0" y="575200"/>
                  </a:lnTo>
                </a:path>
                <a:path w="45085" h="3046729">
                  <a:moveTo>
                    <a:pt x="0" y="544486"/>
                  </a:moveTo>
                  <a:lnTo>
                    <a:pt x="0" y="513771"/>
                  </a:lnTo>
                </a:path>
                <a:path w="45085" h="3046729">
                  <a:moveTo>
                    <a:pt x="0" y="483056"/>
                  </a:moveTo>
                  <a:lnTo>
                    <a:pt x="0" y="452342"/>
                  </a:lnTo>
                </a:path>
                <a:path w="45085" h="3046729">
                  <a:moveTo>
                    <a:pt x="0" y="421627"/>
                  </a:moveTo>
                  <a:lnTo>
                    <a:pt x="0" y="388120"/>
                  </a:lnTo>
                </a:path>
                <a:path w="45085" h="3046729">
                  <a:moveTo>
                    <a:pt x="0" y="357406"/>
                  </a:moveTo>
                  <a:lnTo>
                    <a:pt x="0" y="326691"/>
                  </a:lnTo>
                </a:path>
                <a:path w="45085" h="3046729">
                  <a:moveTo>
                    <a:pt x="44675" y="3046329"/>
                  </a:moveTo>
                  <a:lnTo>
                    <a:pt x="44675" y="3026783"/>
                  </a:lnTo>
                </a:path>
                <a:path w="45085" h="3046729">
                  <a:moveTo>
                    <a:pt x="44675" y="2996069"/>
                  </a:moveTo>
                  <a:lnTo>
                    <a:pt x="44675" y="2965354"/>
                  </a:lnTo>
                </a:path>
                <a:path w="45085" h="3046729">
                  <a:moveTo>
                    <a:pt x="44675" y="203833"/>
                  </a:moveTo>
                  <a:lnTo>
                    <a:pt x="44675" y="173118"/>
                  </a:lnTo>
                </a:path>
                <a:path w="45085" h="3046729">
                  <a:moveTo>
                    <a:pt x="44675" y="142404"/>
                  </a:moveTo>
                  <a:lnTo>
                    <a:pt x="44675" y="108897"/>
                  </a:lnTo>
                </a:path>
                <a:path w="45085" h="3046729">
                  <a:moveTo>
                    <a:pt x="44675" y="78182"/>
                  </a:moveTo>
                  <a:lnTo>
                    <a:pt x="44675" y="47468"/>
                  </a:lnTo>
                </a:path>
                <a:path w="45085" h="3046729">
                  <a:moveTo>
                    <a:pt x="44675" y="16753"/>
                  </a:moveTo>
                  <a:lnTo>
                    <a:pt x="44675" y="0"/>
                  </a:lnTo>
                </a:path>
                <a:path w="45085" h="3046729">
                  <a:moveTo>
                    <a:pt x="44675" y="2934640"/>
                  </a:moveTo>
                  <a:lnTo>
                    <a:pt x="44675" y="2903925"/>
                  </a:lnTo>
                </a:path>
                <a:path w="45085" h="3046729">
                  <a:moveTo>
                    <a:pt x="44675" y="1010789"/>
                  </a:moveTo>
                  <a:lnTo>
                    <a:pt x="44675" y="980074"/>
                  </a:lnTo>
                </a:path>
                <a:path w="45085" h="3046729">
                  <a:moveTo>
                    <a:pt x="44675" y="946568"/>
                  </a:moveTo>
                  <a:lnTo>
                    <a:pt x="44675" y="915853"/>
                  </a:lnTo>
                </a:path>
                <a:path w="45085" h="3046729">
                  <a:moveTo>
                    <a:pt x="44675" y="885138"/>
                  </a:moveTo>
                  <a:lnTo>
                    <a:pt x="44675" y="854424"/>
                  </a:lnTo>
                </a:path>
                <a:path w="45085" h="3046729">
                  <a:moveTo>
                    <a:pt x="44675" y="823709"/>
                  </a:moveTo>
                  <a:lnTo>
                    <a:pt x="44675" y="792995"/>
                  </a:lnTo>
                </a:path>
                <a:path w="45085" h="3046729">
                  <a:moveTo>
                    <a:pt x="44675" y="762280"/>
                  </a:moveTo>
                  <a:lnTo>
                    <a:pt x="44675" y="731565"/>
                  </a:lnTo>
                </a:path>
                <a:path w="45085" h="3046729">
                  <a:moveTo>
                    <a:pt x="44675" y="700851"/>
                  </a:moveTo>
                  <a:lnTo>
                    <a:pt x="44675" y="667344"/>
                  </a:lnTo>
                </a:path>
                <a:path w="45085" h="3046729">
                  <a:moveTo>
                    <a:pt x="44675" y="636629"/>
                  </a:moveTo>
                  <a:lnTo>
                    <a:pt x="44675" y="605915"/>
                  </a:lnTo>
                </a:path>
                <a:path w="45085" h="3046729">
                  <a:moveTo>
                    <a:pt x="44675" y="575200"/>
                  </a:moveTo>
                  <a:lnTo>
                    <a:pt x="44675" y="544486"/>
                  </a:lnTo>
                </a:path>
                <a:path w="45085" h="3046729">
                  <a:moveTo>
                    <a:pt x="44675" y="513771"/>
                  </a:moveTo>
                  <a:lnTo>
                    <a:pt x="44675" y="483056"/>
                  </a:lnTo>
                </a:path>
                <a:path w="45085" h="3046729">
                  <a:moveTo>
                    <a:pt x="44675" y="452342"/>
                  </a:moveTo>
                  <a:lnTo>
                    <a:pt x="44675" y="421627"/>
                  </a:lnTo>
                </a:path>
                <a:path w="45085" h="3046729">
                  <a:moveTo>
                    <a:pt x="44675" y="388120"/>
                  </a:moveTo>
                  <a:lnTo>
                    <a:pt x="44675" y="357406"/>
                  </a:lnTo>
                </a:path>
                <a:path w="45085" h="3046729">
                  <a:moveTo>
                    <a:pt x="44675" y="326691"/>
                  </a:moveTo>
                  <a:lnTo>
                    <a:pt x="44675" y="312730"/>
                  </a:lnTo>
                </a:path>
                <a:path w="45085" h="3046729">
                  <a:moveTo>
                    <a:pt x="44675" y="2848080"/>
                  </a:moveTo>
                  <a:lnTo>
                    <a:pt x="44675" y="2839704"/>
                  </a:lnTo>
                </a:path>
                <a:path w="45085" h="3046729">
                  <a:moveTo>
                    <a:pt x="44675" y="2808989"/>
                  </a:moveTo>
                  <a:lnTo>
                    <a:pt x="44675" y="2778274"/>
                  </a:lnTo>
                </a:path>
                <a:path w="45085" h="3046729">
                  <a:moveTo>
                    <a:pt x="44675" y="2747560"/>
                  </a:moveTo>
                  <a:lnTo>
                    <a:pt x="44675" y="2716845"/>
                  </a:lnTo>
                </a:path>
                <a:path w="45085" h="3046729">
                  <a:moveTo>
                    <a:pt x="44675" y="2686131"/>
                  </a:moveTo>
                  <a:lnTo>
                    <a:pt x="44675" y="2655416"/>
                  </a:lnTo>
                </a:path>
                <a:path w="45085" h="3046729">
                  <a:moveTo>
                    <a:pt x="44675" y="2624701"/>
                  </a:moveTo>
                  <a:lnTo>
                    <a:pt x="44675" y="2591195"/>
                  </a:lnTo>
                </a:path>
                <a:path w="45085" h="3046729">
                  <a:moveTo>
                    <a:pt x="44675" y="2560480"/>
                  </a:moveTo>
                  <a:lnTo>
                    <a:pt x="44675" y="2529765"/>
                  </a:lnTo>
                </a:path>
                <a:path w="45085" h="3046729">
                  <a:moveTo>
                    <a:pt x="44675" y="2499051"/>
                  </a:moveTo>
                  <a:lnTo>
                    <a:pt x="44675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260572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260572" y="4797061"/>
              <a:ext cx="47625" cy="3010535"/>
            </a:xfrm>
            <a:custGeom>
              <a:avLst/>
              <a:gdLst/>
              <a:ahLst/>
              <a:cxnLst/>
              <a:rect l="l" t="t" r="r" b="b"/>
              <a:pathLst>
                <a:path w="47625" h="3010534">
                  <a:moveTo>
                    <a:pt x="0" y="1800992"/>
                  </a:moveTo>
                  <a:lnTo>
                    <a:pt x="0" y="1770277"/>
                  </a:lnTo>
                </a:path>
                <a:path w="47625" h="3010534">
                  <a:moveTo>
                    <a:pt x="0" y="1736770"/>
                  </a:moveTo>
                  <a:lnTo>
                    <a:pt x="0" y="1706056"/>
                  </a:lnTo>
                </a:path>
                <a:path w="47625" h="3010534">
                  <a:moveTo>
                    <a:pt x="0" y="1675341"/>
                  </a:moveTo>
                  <a:lnTo>
                    <a:pt x="0" y="1644627"/>
                  </a:lnTo>
                </a:path>
                <a:path w="47625" h="3010534">
                  <a:moveTo>
                    <a:pt x="0" y="1613912"/>
                  </a:moveTo>
                  <a:lnTo>
                    <a:pt x="0" y="1583197"/>
                  </a:lnTo>
                </a:path>
                <a:path w="47625" h="3010534">
                  <a:moveTo>
                    <a:pt x="0" y="1552483"/>
                  </a:moveTo>
                  <a:lnTo>
                    <a:pt x="0" y="1521768"/>
                  </a:lnTo>
                </a:path>
                <a:path w="47625" h="3010534">
                  <a:moveTo>
                    <a:pt x="0" y="1491054"/>
                  </a:moveTo>
                  <a:lnTo>
                    <a:pt x="0" y="1482677"/>
                  </a:lnTo>
                </a:path>
                <a:path w="47625" h="3010534">
                  <a:moveTo>
                    <a:pt x="0" y="2412491"/>
                  </a:moveTo>
                  <a:lnTo>
                    <a:pt x="0" y="2390154"/>
                  </a:lnTo>
                </a:path>
                <a:path w="47625" h="3010534">
                  <a:moveTo>
                    <a:pt x="0" y="2359439"/>
                  </a:moveTo>
                  <a:lnTo>
                    <a:pt x="0" y="2328724"/>
                  </a:lnTo>
                </a:path>
                <a:path w="47625" h="3010534">
                  <a:moveTo>
                    <a:pt x="0" y="2295218"/>
                  </a:moveTo>
                  <a:lnTo>
                    <a:pt x="0" y="2264503"/>
                  </a:lnTo>
                </a:path>
                <a:path w="47625" h="3010534">
                  <a:moveTo>
                    <a:pt x="0" y="2233788"/>
                  </a:moveTo>
                  <a:lnTo>
                    <a:pt x="0" y="2203074"/>
                  </a:lnTo>
                </a:path>
                <a:path w="47625" h="3010534">
                  <a:moveTo>
                    <a:pt x="0" y="2172359"/>
                  </a:moveTo>
                  <a:lnTo>
                    <a:pt x="0" y="2141645"/>
                  </a:lnTo>
                </a:path>
                <a:path w="47625" h="3010534">
                  <a:moveTo>
                    <a:pt x="0" y="2110930"/>
                  </a:moveTo>
                  <a:lnTo>
                    <a:pt x="0" y="2080215"/>
                  </a:lnTo>
                </a:path>
                <a:path w="47625" h="3010534">
                  <a:moveTo>
                    <a:pt x="0" y="2049501"/>
                  </a:moveTo>
                  <a:lnTo>
                    <a:pt x="0" y="2015994"/>
                  </a:lnTo>
                </a:path>
                <a:path w="47625" h="3010534">
                  <a:moveTo>
                    <a:pt x="0" y="1985279"/>
                  </a:moveTo>
                  <a:lnTo>
                    <a:pt x="0" y="1971318"/>
                  </a:lnTo>
                </a:path>
                <a:path w="47625" h="3010534">
                  <a:moveTo>
                    <a:pt x="0" y="1912681"/>
                  </a:moveTo>
                  <a:lnTo>
                    <a:pt x="0" y="1893136"/>
                  </a:lnTo>
                </a:path>
                <a:path w="47625" h="3010534">
                  <a:moveTo>
                    <a:pt x="0" y="1862421"/>
                  </a:moveTo>
                  <a:lnTo>
                    <a:pt x="0" y="1831706"/>
                  </a:lnTo>
                </a:path>
                <a:path w="47625" h="3010534">
                  <a:moveTo>
                    <a:pt x="47468" y="3010030"/>
                  </a:moveTo>
                  <a:lnTo>
                    <a:pt x="47468" y="2979315"/>
                  </a:lnTo>
                </a:path>
                <a:path w="47625" h="3010534">
                  <a:moveTo>
                    <a:pt x="47468" y="2948601"/>
                  </a:moveTo>
                  <a:lnTo>
                    <a:pt x="47468" y="2926263"/>
                  </a:lnTo>
                </a:path>
                <a:path w="47625" h="3010534">
                  <a:moveTo>
                    <a:pt x="47468" y="192664"/>
                  </a:moveTo>
                  <a:lnTo>
                    <a:pt x="47468" y="187079"/>
                  </a:lnTo>
                </a:path>
                <a:path w="47625" h="3010534">
                  <a:moveTo>
                    <a:pt x="47468" y="156365"/>
                  </a:moveTo>
                  <a:lnTo>
                    <a:pt x="47468" y="125650"/>
                  </a:lnTo>
                </a:path>
                <a:path w="47625" h="3010534">
                  <a:moveTo>
                    <a:pt x="47468" y="92143"/>
                  </a:moveTo>
                  <a:lnTo>
                    <a:pt x="47468" y="61429"/>
                  </a:lnTo>
                </a:path>
                <a:path w="47625" h="3010534">
                  <a:moveTo>
                    <a:pt x="47468" y="30714"/>
                  </a:moveTo>
                  <a:lnTo>
                    <a:pt x="47468" y="0"/>
                  </a:lnTo>
                </a:path>
                <a:path w="47625" h="3010534">
                  <a:moveTo>
                    <a:pt x="47468" y="2926263"/>
                  </a:moveTo>
                  <a:lnTo>
                    <a:pt x="47468" y="2917886"/>
                  </a:lnTo>
                </a:path>
                <a:path w="47625" h="3010534">
                  <a:moveTo>
                    <a:pt x="47468" y="2887172"/>
                  </a:moveTo>
                  <a:lnTo>
                    <a:pt x="47468" y="2867626"/>
                  </a:lnTo>
                </a:path>
                <a:path w="47625" h="3010534">
                  <a:moveTo>
                    <a:pt x="47468" y="340652"/>
                  </a:moveTo>
                  <a:lnTo>
                    <a:pt x="47468" y="309938"/>
                  </a:lnTo>
                </a:path>
                <a:path w="47625" h="3010534">
                  <a:moveTo>
                    <a:pt x="47468" y="2822950"/>
                  </a:moveTo>
                  <a:lnTo>
                    <a:pt x="47468" y="2792236"/>
                  </a:lnTo>
                </a:path>
                <a:path w="47625" h="3010534">
                  <a:moveTo>
                    <a:pt x="47468" y="2761521"/>
                  </a:moveTo>
                  <a:lnTo>
                    <a:pt x="47468" y="2730806"/>
                  </a:lnTo>
                </a:path>
                <a:path w="47625" h="3010534">
                  <a:moveTo>
                    <a:pt x="47468" y="2700092"/>
                  </a:moveTo>
                  <a:lnTo>
                    <a:pt x="47468" y="2669377"/>
                  </a:lnTo>
                </a:path>
                <a:path w="47625" h="3010534">
                  <a:moveTo>
                    <a:pt x="47468" y="2638663"/>
                  </a:moveTo>
                  <a:lnTo>
                    <a:pt x="47468" y="2607948"/>
                  </a:lnTo>
                </a:path>
                <a:path w="47625" h="3010534">
                  <a:moveTo>
                    <a:pt x="47468" y="2574441"/>
                  </a:moveTo>
                  <a:lnTo>
                    <a:pt x="47468" y="2543727"/>
                  </a:lnTo>
                </a:path>
                <a:path w="47625" h="3010534">
                  <a:moveTo>
                    <a:pt x="47468" y="2513012"/>
                  </a:moveTo>
                  <a:lnTo>
                    <a:pt x="47468" y="2482297"/>
                  </a:lnTo>
                </a:path>
                <a:path w="47625" h="3010534">
                  <a:moveTo>
                    <a:pt x="47468" y="2451583"/>
                  </a:moveTo>
                  <a:lnTo>
                    <a:pt x="47468" y="24208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08040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308040" y="4780307"/>
              <a:ext cx="139700" cy="3046730"/>
            </a:xfrm>
            <a:custGeom>
              <a:avLst/>
              <a:gdLst/>
              <a:ahLst/>
              <a:cxnLst/>
              <a:rect l="l" t="t" r="r" b="b"/>
              <a:pathLst>
                <a:path w="139700" h="3046729">
                  <a:moveTo>
                    <a:pt x="0" y="980074"/>
                  </a:moveTo>
                  <a:lnTo>
                    <a:pt x="0" y="946568"/>
                  </a:lnTo>
                </a:path>
                <a:path w="139700" h="3046729">
                  <a:moveTo>
                    <a:pt x="0" y="915853"/>
                  </a:moveTo>
                  <a:lnTo>
                    <a:pt x="0" y="885138"/>
                  </a:lnTo>
                </a:path>
                <a:path w="139700" h="3046729">
                  <a:moveTo>
                    <a:pt x="0" y="854424"/>
                  </a:moveTo>
                  <a:lnTo>
                    <a:pt x="0" y="823709"/>
                  </a:lnTo>
                </a:path>
                <a:path w="139700" h="3046729">
                  <a:moveTo>
                    <a:pt x="0" y="792995"/>
                  </a:moveTo>
                  <a:lnTo>
                    <a:pt x="0" y="762280"/>
                  </a:lnTo>
                </a:path>
                <a:path w="139700" h="3046729">
                  <a:moveTo>
                    <a:pt x="0" y="731565"/>
                  </a:moveTo>
                  <a:lnTo>
                    <a:pt x="0" y="700851"/>
                  </a:lnTo>
                </a:path>
                <a:path w="139700" h="3046729">
                  <a:moveTo>
                    <a:pt x="0" y="667344"/>
                  </a:moveTo>
                  <a:lnTo>
                    <a:pt x="0" y="636629"/>
                  </a:lnTo>
                </a:path>
                <a:path w="139700" h="3046729">
                  <a:moveTo>
                    <a:pt x="0" y="605915"/>
                  </a:moveTo>
                  <a:lnTo>
                    <a:pt x="0" y="575200"/>
                  </a:lnTo>
                </a:path>
                <a:path w="139700" h="3046729">
                  <a:moveTo>
                    <a:pt x="0" y="544486"/>
                  </a:moveTo>
                  <a:lnTo>
                    <a:pt x="0" y="513771"/>
                  </a:lnTo>
                </a:path>
                <a:path w="139700" h="3046729">
                  <a:moveTo>
                    <a:pt x="0" y="2406907"/>
                  </a:moveTo>
                  <a:lnTo>
                    <a:pt x="0" y="2376192"/>
                  </a:lnTo>
                </a:path>
                <a:path w="139700" h="3046729">
                  <a:moveTo>
                    <a:pt x="0" y="2345478"/>
                  </a:moveTo>
                  <a:lnTo>
                    <a:pt x="0" y="2311971"/>
                  </a:lnTo>
                </a:path>
                <a:path w="139700" h="3046729">
                  <a:moveTo>
                    <a:pt x="0" y="2281256"/>
                  </a:moveTo>
                  <a:lnTo>
                    <a:pt x="0" y="2250542"/>
                  </a:lnTo>
                </a:path>
                <a:path w="139700" h="3046729">
                  <a:moveTo>
                    <a:pt x="0" y="2219827"/>
                  </a:moveTo>
                  <a:lnTo>
                    <a:pt x="0" y="2189113"/>
                  </a:lnTo>
                </a:path>
                <a:path w="139700" h="3046729">
                  <a:moveTo>
                    <a:pt x="0" y="2158398"/>
                  </a:moveTo>
                  <a:lnTo>
                    <a:pt x="0" y="2127683"/>
                  </a:lnTo>
                </a:path>
                <a:path w="139700" h="3046729">
                  <a:moveTo>
                    <a:pt x="0" y="2096969"/>
                  </a:moveTo>
                  <a:lnTo>
                    <a:pt x="0" y="2066254"/>
                  </a:lnTo>
                </a:path>
                <a:path w="139700" h="3046729">
                  <a:moveTo>
                    <a:pt x="0" y="2032747"/>
                  </a:moveTo>
                  <a:lnTo>
                    <a:pt x="0" y="2002033"/>
                  </a:lnTo>
                </a:path>
                <a:path w="139700" h="3046729">
                  <a:moveTo>
                    <a:pt x="0" y="1784238"/>
                  </a:moveTo>
                  <a:lnTo>
                    <a:pt x="0" y="1753524"/>
                  </a:lnTo>
                </a:path>
                <a:path w="139700" h="3046729">
                  <a:moveTo>
                    <a:pt x="0" y="1722809"/>
                  </a:moveTo>
                  <a:lnTo>
                    <a:pt x="0" y="1692095"/>
                  </a:lnTo>
                </a:path>
                <a:path w="139700" h="3046729">
                  <a:moveTo>
                    <a:pt x="0" y="1661380"/>
                  </a:moveTo>
                  <a:lnTo>
                    <a:pt x="0" y="1630665"/>
                  </a:lnTo>
                </a:path>
                <a:path w="139700" h="3046729">
                  <a:moveTo>
                    <a:pt x="0" y="1599951"/>
                  </a:moveTo>
                  <a:lnTo>
                    <a:pt x="0" y="1569236"/>
                  </a:lnTo>
                </a:path>
                <a:path w="139700" h="3046729">
                  <a:moveTo>
                    <a:pt x="0" y="1538522"/>
                  </a:moveTo>
                  <a:lnTo>
                    <a:pt x="0" y="1507807"/>
                  </a:lnTo>
                </a:path>
                <a:path w="139700" h="3046729">
                  <a:moveTo>
                    <a:pt x="0" y="1909889"/>
                  </a:moveTo>
                  <a:lnTo>
                    <a:pt x="0" y="1887551"/>
                  </a:lnTo>
                </a:path>
                <a:path w="139700" h="3046729">
                  <a:moveTo>
                    <a:pt x="47468" y="3046329"/>
                  </a:moveTo>
                  <a:lnTo>
                    <a:pt x="47468" y="3026783"/>
                  </a:lnTo>
                </a:path>
                <a:path w="139700" h="3046729">
                  <a:moveTo>
                    <a:pt x="47468" y="2996069"/>
                  </a:moveTo>
                  <a:lnTo>
                    <a:pt x="47468" y="2965354"/>
                  </a:lnTo>
                </a:path>
                <a:path w="139700" h="3046729">
                  <a:moveTo>
                    <a:pt x="47468" y="203833"/>
                  </a:moveTo>
                  <a:lnTo>
                    <a:pt x="47468" y="173118"/>
                  </a:lnTo>
                </a:path>
                <a:path w="139700" h="3046729">
                  <a:moveTo>
                    <a:pt x="47468" y="142404"/>
                  </a:moveTo>
                  <a:lnTo>
                    <a:pt x="47468" y="108897"/>
                  </a:lnTo>
                </a:path>
                <a:path w="139700" h="3046729">
                  <a:moveTo>
                    <a:pt x="47468" y="78182"/>
                  </a:moveTo>
                  <a:lnTo>
                    <a:pt x="47468" y="47468"/>
                  </a:lnTo>
                </a:path>
                <a:path w="139700" h="3046729">
                  <a:moveTo>
                    <a:pt x="47468" y="16753"/>
                  </a:moveTo>
                  <a:lnTo>
                    <a:pt x="47468" y="0"/>
                  </a:lnTo>
                </a:path>
                <a:path w="139700" h="3046729">
                  <a:moveTo>
                    <a:pt x="47468" y="2934640"/>
                  </a:moveTo>
                  <a:lnTo>
                    <a:pt x="47468" y="2903925"/>
                  </a:lnTo>
                </a:path>
                <a:path w="139700" h="3046729">
                  <a:moveTo>
                    <a:pt x="47468" y="371367"/>
                  </a:moveTo>
                  <a:lnTo>
                    <a:pt x="47468" y="357406"/>
                  </a:lnTo>
                </a:path>
                <a:path w="139700" h="3046729">
                  <a:moveTo>
                    <a:pt x="47468" y="326691"/>
                  </a:moveTo>
                  <a:lnTo>
                    <a:pt x="47468" y="312730"/>
                  </a:lnTo>
                </a:path>
                <a:path w="139700" h="3046729">
                  <a:moveTo>
                    <a:pt x="47468" y="2848080"/>
                  </a:moveTo>
                  <a:lnTo>
                    <a:pt x="47468" y="2839704"/>
                  </a:lnTo>
                </a:path>
                <a:path w="139700" h="3046729">
                  <a:moveTo>
                    <a:pt x="47468" y="2808989"/>
                  </a:moveTo>
                  <a:lnTo>
                    <a:pt x="47468" y="2792236"/>
                  </a:lnTo>
                </a:path>
                <a:path w="139700" h="3046729">
                  <a:moveTo>
                    <a:pt x="47468" y="1753524"/>
                  </a:moveTo>
                  <a:lnTo>
                    <a:pt x="47468" y="1722809"/>
                  </a:lnTo>
                </a:path>
                <a:path w="139700" h="3046729">
                  <a:moveTo>
                    <a:pt x="47468" y="1692095"/>
                  </a:moveTo>
                  <a:lnTo>
                    <a:pt x="47468" y="1661380"/>
                  </a:lnTo>
                </a:path>
                <a:path w="139700" h="3046729">
                  <a:moveTo>
                    <a:pt x="47468" y="1630665"/>
                  </a:moveTo>
                  <a:lnTo>
                    <a:pt x="47468" y="1599951"/>
                  </a:lnTo>
                </a:path>
                <a:path w="139700" h="3046729">
                  <a:moveTo>
                    <a:pt x="47468" y="1569236"/>
                  </a:moveTo>
                  <a:lnTo>
                    <a:pt x="47468" y="1538522"/>
                  </a:lnTo>
                </a:path>
                <a:path w="139700" h="3046729">
                  <a:moveTo>
                    <a:pt x="47468" y="1507807"/>
                  </a:moveTo>
                  <a:lnTo>
                    <a:pt x="47468" y="1499430"/>
                  </a:lnTo>
                </a:path>
                <a:path w="139700" h="3046729">
                  <a:moveTo>
                    <a:pt x="92143" y="3026783"/>
                  </a:moveTo>
                  <a:lnTo>
                    <a:pt x="92143" y="2996069"/>
                  </a:lnTo>
                </a:path>
                <a:path w="139700" h="3046729">
                  <a:moveTo>
                    <a:pt x="92143" y="2965354"/>
                  </a:moveTo>
                  <a:lnTo>
                    <a:pt x="92143" y="2943016"/>
                  </a:lnTo>
                </a:path>
                <a:path w="139700" h="3046729">
                  <a:moveTo>
                    <a:pt x="92143" y="209417"/>
                  </a:moveTo>
                  <a:lnTo>
                    <a:pt x="92143" y="203833"/>
                  </a:lnTo>
                </a:path>
                <a:path w="139700" h="3046729">
                  <a:moveTo>
                    <a:pt x="92143" y="173118"/>
                  </a:moveTo>
                  <a:lnTo>
                    <a:pt x="92143" y="142404"/>
                  </a:lnTo>
                </a:path>
                <a:path w="139700" h="3046729">
                  <a:moveTo>
                    <a:pt x="92143" y="108897"/>
                  </a:moveTo>
                  <a:lnTo>
                    <a:pt x="92143" y="78182"/>
                  </a:lnTo>
                </a:path>
                <a:path w="139700" h="3046729">
                  <a:moveTo>
                    <a:pt x="92143" y="47468"/>
                  </a:moveTo>
                  <a:lnTo>
                    <a:pt x="92143" y="16753"/>
                  </a:lnTo>
                </a:path>
                <a:path w="139700" h="3046729">
                  <a:moveTo>
                    <a:pt x="92143" y="2943016"/>
                  </a:moveTo>
                  <a:lnTo>
                    <a:pt x="92143" y="2934640"/>
                  </a:lnTo>
                </a:path>
                <a:path w="139700" h="3046729">
                  <a:moveTo>
                    <a:pt x="92143" y="2903925"/>
                  </a:moveTo>
                  <a:lnTo>
                    <a:pt x="92143" y="2884379"/>
                  </a:lnTo>
                </a:path>
                <a:path w="139700" h="3046729">
                  <a:moveTo>
                    <a:pt x="92143" y="357406"/>
                  </a:moveTo>
                  <a:lnTo>
                    <a:pt x="92143" y="326691"/>
                  </a:lnTo>
                </a:path>
                <a:path w="139700" h="3046729">
                  <a:moveTo>
                    <a:pt x="92143" y="2839704"/>
                  </a:moveTo>
                  <a:lnTo>
                    <a:pt x="92143" y="2808989"/>
                  </a:lnTo>
                </a:path>
                <a:path w="139700" h="3046729">
                  <a:moveTo>
                    <a:pt x="92143" y="1722809"/>
                  </a:moveTo>
                  <a:lnTo>
                    <a:pt x="92143" y="1692095"/>
                  </a:lnTo>
                </a:path>
                <a:path w="139700" h="3046729">
                  <a:moveTo>
                    <a:pt x="92143" y="1661380"/>
                  </a:moveTo>
                  <a:lnTo>
                    <a:pt x="92143" y="1630665"/>
                  </a:lnTo>
                </a:path>
                <a:path w="139700" h="3046729">
                  <a:moveTo>
                    <a:pt x="92143" y="1599951"/>
                  </a:moveTo>
                  <a:lnTo>
                    <a:pt x="92143" y="1569236"/>
                  </a:lnTo>
                </a:path>
                <a:path w="139700" h="3046729">
                  <a:moveTo>
                    <a:pt x="92143" y="1538522"/>
                  </a:moveTo>
                  <a:lnTo>
                    <a:pt x="92143" y="1507807"/>
                  </a:lnTo>
                </a:path>
                <a:path w="139700" h="3046729">
                  <a:moveTo>
                    <a:pt x="139611" y="3046329"/>
                  </a:moveTo>
                  <a:lnTo>
                    <a:pt x="139611" y="3026783"/>
                  </a:lnTo>
                </a:path>
                <a:path w="139700" h="3046729">
                  <a:moveTo>
                    <a:pt x="139611" y="2996069"/>
                  </a:moveTo>
                  <a:lnTo>
                    <a:pt x="139611" y="2965354"/>
                  </a:lnTo>
                </a:path>
                <a:path w="139700" h="3046729">
                  <a:moveTo>
                    <a:pt x="139611" y="203833"/>
                  </a:moveTo>
                  <a:lnTo>
                    <a:pt x="139611" y="173118"/>
                  </a:lnTo>
                </a:path>
                <a:path w="139700" h="3046729">
                  <a:moveTo>
                    <a:pt x="139611" y="142404"/>
                  </a:moveTo>
                  <a:lnTo>
                    <a:pt x="139611" y="108897"/>
                  </a:lnTo>
                </a:path>
                <a:path w="139700" h="3046729">
                  <a:moveTo>
                    <a:pt x="139611" y="78182"/>
                  </a:moveTo>
                  <a:lnTo>
                    <a:pt x="139611" y="47468"/>
                  </a:lnTo>
                </a:path>
                <a:path w="139700" h="3046729">
                  <a:moveTo>
                    <a:pt x="139611" y="16753"/>
                  </a:moveTo>
                  <a:lnTo>
                    <a:pt x="139611" y="0"/>
                  </a:lnTo>
                </a:path>
                <a:path w="139700" h="3046729">
                  <a:moveTo>
                    <a:pt x="139611" y="2934640"/>
                  </a:moveTo>
                  <a:lnTo>
                    <a:pt x="139611" y="2903925"/>
                  </a:lnTo>
                </a:path>
                <a:path w="139700" h="3046729">
                  <a:moveTo>
                    <a:pt x="139611" y="371367"/>
                  </a:moveTo>
                  <a:lnTo>
                    <a:pt x="139611" y="357406"/>
                  </a:lnTo>
                </a:path>
                <a:path w="139700" h="3046729">
                  <a:moveTo>
                    <a:pt x="139611" y="326691"/>
                  </a:moveTo>
                  <a:lnTo>
                    <a:pt x="139611" y="312730"/>
                  </a:lnTo>
                </a:path>
                <a:path w="139700" h="3046729">
                  <a:moveTo>
                    <a:pt x="139611" y="2848080"/>
                  </a:moveTo>
                  <a:lnTo>
                    <a:pt x="139611" y="2839704"/>
                  </a:lnTo>
                </a:path>
                <a:path w="139700" h="3046729">
                  <a:moveTo>
                    <a:pt x="139611" y="2808989"/>
                  </a:moveTo>
                  <a:lnTo>
                    <a:pt x="139611" y="27922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447652" y="65031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47652" y="4780307"/>
              <a:ext cx="371475" cy="3046730"/>
            </a:xfrm>
            <a:custGeom>
              <a:avLst/>
              <a:gdLst/>
              <a:ahLst/>
              <a:cxnLst/>
              <a:rect l="l" t="t" r="r" b="b"/>
              <a:pathLst>
                <a:path w="371475" h="3046729">
                  <a:moveTo>
                    <a:pt x="0" y="1692095"/>
                  </a:moveTo>
                  <a:lnTo>
                    <a:pt x="0" y="1661380"/>
                  </a:lnTo>
                </a:path>
                <a:path w="371475" h="3046729">
                  <a:moveTo>
                    <a:pt x="0" y="1630665"/>
                  </a:moveTo>
                  <a:lnTo>
                    <a:pt x="0" y="1599951"/>
                  </a:lnTo>
                </a:path>
                <a:path w="371475" h="3046729">
                  <a:moveTo>
                    <a:pt x="0" y="1569236"/>
                  </a:moveTo>
                  <a:lnTo>
                    <a:pt x="0" y="1538522"/>
                  </a:lnTo>
                </a:path>
                <a:path w="371475" h="3046729">
                  <a:moveTo>
                    <a:pt x="0" y="1507807"/>
                  </a:moveTo>
                  <a:lnTo>
                    <a:pt x="0" y="1499430"/>
                  </a:lnTo>
                </a:path>
                <a:path w="371475" h="3046729">
                  <a:moveTo>
                    <a:pt x="47468" y="3026783"/>
                  </a:moveTo>
                  <a:lnTo>
                    <a:pt x="47468" y="2996069"/>
                  </a:lnTo>
                </a:path>
                <a:path w="371475" h="3046729">
                  <a:moveTo>
                    <a:pt x="47468" y="2965354"/>
                  </a:moveTo>
                  <a:lnTo>
                    <a:pt x="47468" y="2943016"/>
                  </a:lnTo>
                </a:path>
                <a:path w="371475" h="3046729">
                  <a:moveTo>
                    <a:pt x="47468" y="209417"/>
                  </a:moveTo>
                  <a:lnTo>
                    <a:pt x="47468" y="203833"/>
                  </a:lnTo>
                </a:path>
                <a:path w="371475" h="3046729">
                  <a:moveTo>
                    <a:pt x="47468" y="173118"/>
                  </a:moveTo>
                  <a:lnTo>
                    <a:pt x="47468" y="142404"/>
                  </a:lnTo>
                </a:path>
                <a:path w="371475" h="3046729">
                  <a:moveTo>
                    <a:pt x="47468" y="108897"/>
                  </a:moveTo>
                  <a:lnTo>
                    <a:pt x="47468" y="78182"/>
                  </a:lnTo>
                </a:path>
                <a:path w="371475" h="3046729">
                  <a:moveTo>
                    <a:pt x="47468" y="47468"/>
                  </a:moveTo>
                  <a:lnTo>
                    <a:pt x="47468" y="16753"/>
                  </a:lnTo>
                </a:path>
                <a:path w="371475" h="3046729">
                  <a:moveTo>
                    <a:pt x="47468" y="2943016"/>
                  </a:moveTo>
                  <a:lnTo>
                    <a:pt x="47468" y="2934640"/>
                  </a:lnTo>
                </a:path>
                <a:path w="371475" h="3046729">
                  <a:moveTo>
                    <a:pt x="47468" y="2903925"/>
                  </a:moveTo>
                  <a:lnTo>
                    <a:pt x="47468" y="2884379"/>
                  </a:lnTo>
                </a:path>
                <a:path w="371475" h="3046729">
                  <a:moveTo>
                    <a:pt x="47468" y="357406"/>
                  </a:moveTo>
                  <a:lnTo>
                    <a:pt x="47468" y="326691"/>
                  </a:lnTo>
                </a:path>
                <a:path w="371475" h="3046729">
                  <a:moveTo>
                    <a:pt x="47468" y="2839704"/>
                  </a:moveTo>
                  <a:lnTo>
                    <a:pt x="47468" y="2808989"/>
                  </a:lnTo>
                </a:path>
                <a:path w="371475" h="3046729">
                  <a:moveTo>
                    <a:pt x="47468" y="1714432"/>
                  </a:moveTo>
                  <a:lnTo>
                    <a:pt x="47468" y="1692095"/>
                  </a:lnTo>
                </a:path>
                <a:path w="371475" h="3046729">
                  <a:moveTo>
                    <a:pt x="47468" y="1661380"/>
                  </a:moveTo>
                  <a:lnTo>
                    <a:pt x="47468" y="1630665"/>
                  </a:lnTo>
                </a:path>
                <a:path w="371475" h="3046729">
                  <a:moveTo>
                    <a:pt x="47468" y="1599951"/>
                  </a:moveTo>
                  <a:lnTo>
                    <a:pt x="47468" y="1569236"/>
                  </a:lnTo>
                </a:path>
                <a:path w="371475" h="3046729">
                  <a:moveTo>
                    <a:pt x="47468" y="1538522"/>
                  </a:moveTo>
                  <a:lnTo>
                    <a:pt x="47468" y="1507807"/>
                  </a:lnTo>
                </a:path>
                <a:path w="371475" h="3046729">
                  <a:moveTo>
                    <a:pt x="92143" y="3046329"/>
                  </a:moveTo>
                  <a:lnTo>
                    <a:pt x="92143" y="3026783"/>
                  </a:lnTo>
                </a:path>
                <a:path w="371475" h="3046729">
                  <a:moveTo>
                    <a:pt x="92143" y="2996069"/>
                  </a:moveTo>
                  <a:lnTo>
                    <a:pt x="92143" y="2965354"/>
                  </a:lnTo>
                </a:path>
                <a:path w="371475" h="3046729">
                  <a:moveTo>
                    <a:pt x="92143" y="203833"/>
                  </a:moveTo>
                  <a:lnTo>
                    <a:pt x="92143" y="173118"/>
                  </a:lnTo>
                </a:path>
                <a:path w="371475" h="3046729">
                  <a:moveTo>
                    <a:pt x="92143" y="142404"/>
                  </a:moveTo>
                  <a:lnTo>
                    <a:pt x="92143" y="108897"/>
                  </a:lnTo>
                </a:path>
                <a:path w="371475" h="3046729">
                  <a:moveTo>
                    <a:pt x="92143" y="78182"/>
                  </a:moveTo>
                  <a:lnTo>
                    <a:pt x="92143" y="47468"/>
                  </a:lnTo>
                </a:path>
                <a:path w="371475" h="3046729">
                  <a:moveTo>
                    <a:pt x="92143" y="16753"/>
                  </a:moveTo>
                  <a:lnTo>
                    <a:pt x="92143" y="0"/>
                  </a:lnTo>
                </a:path>
                <a:path w="371475" h="3046729">
                  <a:moveTo>
                    <a:pt x="92143" y="2934640"/>
                  </a:moveTo>
                  <a:lnTo>
                    <a:pt x="92143" y="2903925"/>
                  </a:lnTo>
                </a:path>
                <a:path w="371475" h="3046729">
                  <a:moveTo>
                    <a:pt x="92143" y="371367"/>
                  </a:moveTo>
                  <a:lnTo>
                    <a:pt x="92143" y="357406"/>
                  </a:lnTo>
                </a:path>
                <a:path w="371475" h="3046729">
                  <a:moveTo>
                    <a:pt x="92143" y="326691"/>
                  </a:moveTo>
                  <a:lnTo>
                    <a:pt x="92143" y="312730"/>
                  </a:lnTo>
                </a:path>
                <a:path w="371475" h="3046729">
                  <a:moveTo>
                    <a:pt x="92143" y="2848080"/>
                  </a:moveTo>
                  <a:lnTo>
                    <a:pt x="92143" y="2839704"/>
                  </a:lnTo>
                </a:path>
                <a:path w="371475" h="3046729">
                  <a:moveTo>
                    <a:pt x="92143" y="2808989"/>
                  </a:moveTo>
                  <a:lnTo>
                    <a:pt x="92143" y="2792236"/>
                  </a:lnTo>
                </a:path>
                <a:path w="371475" h="3046729">
                  <a:moveTo>
                    <a:pt x="92143" y="1692095"/>
                  </a:moveTo>
                  <a:lnTo>
                    <a:pt x="92143" y="1661380"/>
                  </a:lnTo>
                </a:path>
                <a:path w="371475" h="3046729">
                  <a:moveTo>
                    <a:pt x="92143" y="1630665"/>
                  </a:moveTo>
                  <a:lnTo>
                    <a:pt x="92143" y="1599951"/>
                  </a:lnTo>
                </a:path>
                <a:path w="371475" h="3046729">
                  <a:moveTo>
                    <a:pt x="92143" y="1569236"/>
                  </a:moveTo>
                  <a:lnTo>
                    <a:pt x="92143" y="1538522"/>
                  </a:lnTo>
                </a:path>
                <a:path w="371475" h="3046729">
                  <a:moveTo>
                    <a:pt x="92143" y="1507807"/>
                  </a:moveTo>
                  <a:lnTo>
                    <a:pt x="92143" y="1499430"/>
                  </a:lnTo>
                </a:path>
                <a:path w="371475" h="3046729">
                  <a:moveTo>
                    <a:pt x="139611" y="3026783"/>
                  </a:moveTo>
                  <a:lnTo>
                    <a:pt x="139611" y="2996069"/>
                  </a:lnTo>
                </a:path>
                <a:path w="371475" h="3046729">
                  <a:moveTo>
                    <a:pt x="139611" y="2965354"/>
                  </a:moveTo>
                  <a:lnTo>
                    <a:pt x="139611" y="2943016"/>
                  </a:lnTo>
                </a:path>
                <a:path w="371475" h="3046729">
                  <a:moveTo>
                    <a:pt x="139611" y="209417"/>
                  </a:moveTo>
                  <a:lnTo>
                    <a:pt x="139611" y="203833"/>
                  </a:lnTo>
                </a:path>
                <a:path w="371475" h="3046729">
                  <a:moveTo>
                    <a:pt x="139611" y="173118"/>
                  </a:moveTo>
                  <a:lnTo>
                    <a:pt x="139611" y="142404"/>
                  </a:lnTo>
                </a:path>
                <a:path w="371475" h="3046729">
                  <a:moveTo>
                    <a:pt x="139611" y="108897"/>
                  </a:moveTo>
                  <a:lnTo>
                    <a:pt x="139611" y="78182"/>
                  </a:lnTo>
                </a:path>
                <a:path w="371475" h="3046729">
                  <a:moveTo>
                    <a:pt x="139611" y="47468"/>
                  </a:moveTo>
                  <a:lnTo>
                    <a:pt x="139611" y="16753"/>
                  </a:lnTo>
                </a:path>
                <a:path w="371475" h="3046729">
                  <a:moveTo>
                    <a:pt x="139611" y="2943016"/>
                  </a:moveTo>
                  <a:lnTo>
                    <a:pt x="139611" y="2934640"/>
                  </a:lnTo>
                </a:path>
                <a:path w="371475" h="3046729">
                  <a:moveTo>
                    <a:pt x="139611" y="2903925"/>
                  </a:moveTo>
                  <a:lnTo>
                    <a:pt x="139611" y="2884379"/>
                  </a:lnTo>
                </a:path>
                <a:path w="371475" h="3046729">
                  <a:moveTo>
                    <a:pt x="139611" y="357406"/>
                  </a:moveTo>
                  <a:lnTo>
                    <a:pt x="139611" y="326691"/>
                  </a:lnTo>
                </a:path>
                <a:path w="371475" h="3046729">
                  <a:moveTo>
                    <a:pt x="139611" y="2839704"/>
                  </a:moveTo>
                  <a:lnTo>
                    <a:pt x="139611" y="2808989"/>
                  </a:lnTo>
                </a:path>
                <a:path w="371475" h="3046729">
                  <a:moveTo>
                    <a:pt x="139611" y="1708848"/>
                  </a:moveTo>
                  <a:lnTo>
                    <a:pt x="139611" y="1692095"/>
                  </a:lnTo>
                </a:path>
                <a:path w="371475" h="3046729">
                  <a:moveTo>
                    <a:pt x="139611" y="1661380"/>
                  </a:moveTo>
                  <a:lnTo>
                    <a:pt x="139611" y="1630665"/>
                  </a:lnTo>
                </a:path>
                <a:path w="371475" h="3046729">
                  <a:moveTo>
                    <a:pt x="139611" y="1599951"/>
                  </a:moveTo>
                  <a:lnTo>
                    <a:pt x="139611" y="1569236"/>
                  </a:lnTo>
                </a:path>
                <a:path w="371475" h="3046729">
                  <a:moveTo>
                    <a:pt x="139611" y="1538522"/>
                  </a:moveTo>
                  <a:lnTo>
                    <a:pt x="139611" y="1507807"/>
                  </a:lnTo>
                </a:path>
                <a:path w="371475" h="3046729">
                  <a:moveTo>
                    <a:pt x="187079" y="3046329"/>
                  </a:moveTo>
                  <a:lnTo>
                    <a:pt x="187079" y="3026783"/>
                  </a:lnTo>
                </a:path>
                <a:path w="371475" h="3046729">
                  <a:moveTo>
                    <a:pt x="187079" y="2996069"/>
                  </a:moveTo>
                  <a:lnTo>
                    <a:pt x="187079" y="2965354"/>
                  </a:lnTo>
                </a:path>
                <a:path w="371475" h="3046729">
                  <a:moveTo>
                    <a:pt x="187079" y="203833"/>
                  </a:moveTo>
                  <a:lnTo>
                    <a:pt x="187079" y="173118"/>
                  </a:lnTo>
                </a:path>
                <a:path w="371475" h="3046729">
                  <a:moveTo>
                    <a:pt x="187079" y="142404"/>
                  </a:moveTo>
                  <a:lnTo>
                    <a:pt x="187079" y="108897"/>
                  </a:lnTo>
                </a:path>
                <a:path w="371475" h="3046729">
                  <a:moveTo>
                    <a:pt x="187079" y="78182"/>
                  </a:moveTo>
                  <a:lnTo>
                    <a:pt x="187079" y="47468"/>
                  </a:lnTo>
                </a:path>
                <a:path w="371475" h="3046729">
                  <a:moveTo>
                    <a:pt x="187079" y="16753"/>
                  </a:moveTo>
                  <a:lnTo>
                    <a:pt x="187079" y="0"/>
                  </a:lnTo>
                </a:path>
                <a:path w="371475" h="3046729">
                  <a:moveTo>
                    <a:pt x="187079" y="2934640"/>
                  </a:moveTo>
                  <a:lnTo>
                    <a:pt x="187079" y="2903925"/>
                  </a:lnTo>
                </a:path>
                <a:path w="371475" h="3046729">
                  <a:moveTo>
                    <a:pt x="187079" y="371367"/>
                  </a:moveTo>
                  <a:lnTo>
                    <a:pt x="187079" y="357406"/>
                  </a:lnTo>
                </a:path>
                <a:path w="371475" h="3046729">
                  <a:moveTo>
                    <a:pt x="187079" y="326691"/>
                  </a:moveTo>
                  <a:lnTo>
                    <a:pt x="187079" y="312730"/>
                  </a:lnTo>
                </a:path>
                <a:path w="371475" h="3046729">
                  <a:moveTo>
                    <a:pt x="187079" y="2848080"/>
                  </a:moveTo>
                  <a:lnTo>
                    <a:pt x="187079" y="2839704"/>
                  </a:lnTo>
                </a:path>
                <a:path w="371475" h="3046729">
                  <a:moveTo>
                    <a:pt x="187079" y="2808989"/>
                  </a:moveTo>
                  <a:lnTo>
                    <a:pt x="187079" y="2792236"/>
                  </a:lnTo>
                </a:path>
                <a:path w="371475" h="3046729">
                  <a:moveTo>
                    <a:pt x="187079" y="1692095"/>
                  </a:moveTo>
                  <a:lnTo>
                    <a:pt x="187079" y="1661380"/>
                  </a:lnTo>
                </a:path>
                <a:path w="371475" h="3046729">
                  <a:moveTo>
                    <a:pt x="187079" y="1630665"/>
                  </a:moveTo>
                  <a:lnTo>
                    <a:pt x="187079" y="1599951"/>
                  </a:lnTo>
                </a:path>
                <a:path w="371475" h="3046729">
                  <a:moveTo>
                    <a:pt x="187079" y="1569236"/>
                  </a:moveTo>
                  <a:lnTo>
                    <a:pt x="187079" y="1538522"/>
                  </a:lnTo>
                </a:path>
                <a:path w="371475" h="3046729">
                  <a:moveTo>
                    <a:pt x="187079" y="1507807"/>
                  </a:moveTo>
                  <a:lnTo>
                    <a:pt x="187079" y="1499430"/>
                  </a:lnTo>
                </a:path>
                <a:path w="371475" h="3046729">
                  <a:moveTo>
                    <a:pt x="231755" y="3026783"/>
                  </a:moveTo>
                  <a:lnTo>
                    <a:pt x="231755" y="2996069"/>
                  </a:lnTo>
                </a:path>
                <a:path w="371475" h="3046729">
                  <a:moveTo>
                    <a:pt x="231755" y="2965354"/>
                  </a:moveTo>
                  <a:lnTo>
                    <a:pt x="231755" y="2943016"/>
                  </a:lnTo>
                </a:path>
                <a:path w="371475" h="3046729">
                  <a:moveTo>
                    <a:pt x="231755" y="209417"/>
                  </a:moveTo>
                  <a:lnTo>
                    <a:pt x="231755" y="203833"/>
                  </a:lnTo>
                </a:path>
                <a:path w="371475" h="3046729">
                  <a:moveTo>
                    <a:pt x="231755" y="173118"/>
                  </a:moveTo>
                  <a:lnTo>
                    <a:pt x="231755" y="142404"/>
                  </a:lnTo>
                </a:path>
                <a:path w="371475" h="3046729">
                  <a:moveTo>
                    <a:pt x="231755" y="108897"/>
                  </a:moveTo>
                  <a:lnTo>
                    <a:pt x="231755" y="78182"/>
                  </a:lnTo>
                </a:path>
                <a:path w="371475" h="3046729">
                  <a:moveTo>
                    <a:pt x="231755" y="47468"/>
                  </a:moveTo>
                  <a:lnTo>
                    <a:pt x="231755" y="16753"/>
                  </a:lnTo>
                </a:path>
                <a:path w="371475" h="3046729">
                  <a:moveTo>
                    <a:pt x="231755" y="2943016"/>
                  </a:moveTo>
                  <a:lnTo>
                    <a:pt x="231755" y="2934640"/>
                  </a:lnTo>
                </a:path>
                <a:path w="371475" h="3046729">
                  <a:moveTo>
                    <a:pt x="231755" y="2903925"/>
                  </a:moveTo>
                  <a:lnTo>
                    <a:pt x="231755" y="2884379"/>
                  </a:lnTo>
                </a:path>
                <a:path w="371475" h="3046729">
                  <a:moveTo>
                    <a:pt x="231755" y="357406"/>
                  </a:moveTo>
                  <a:lnTo>
                    <a:pt x="231755" y="326691"/>
                  </a:lnTo>
                </a:path>
                <a:path w="371475" h="3046729">
                  <a:moveTo>
                    <a:pt x="231755" y="2839704"/>
                  </a:moveTo>
                  <a:lnTo>
                    <a:pt x="231755" y="2808989"/>
                  </a:lnTo>
                </a:path>
                <a:path w="371475" h="3046729">
                  <a:moveTo>
                    <a:pt x="231755" y="1722809"/>
                  </a:moveTo>
                  <a:lnTo>
                    <a:pt x="231755" y="1692095"/>
                  </a:lnTo>
                </a:path>
                <a:path w="371475" h="3046729">
                  <a:moveTo>
                    <a:pt x="231755" y="1661380"/>
                  </a:moveTo>
                  <a:lnTo>
                    <a:pt x="231755" y="1630665"/>
                  </a:lnTo>
                </a:path>
                <a:path w="371475" h="3046729">
                  <a:moveTo>
                    <a:pt x="231755" y="1599951"/>
                  </a:moveTo>
                  <a:lnTo>
                    <a:pt x="231755" y="1569236"/>
                  </a:lnTo>
                </a:path>
                <a:path w="371475" h="3046729">
                  <a:moveTo>
                    <a:pt x="231755" y="1538522"/>
                  </a:moveTo>
                  <a:lnTo>
                    <a:pt x="231755" y="1507807"/>
                  </a:lnTo>
                </a:path>
                <a:path w="371475" h="3046729">
                  <a:moveTo>
                    <a:pt x="279223" y="3046329"/>
                  </a:moveTo>
                  <a:lnTo>
                    <a:pt x="279223" y="3026783"/>
                  </a:lnTo>
                </a:path>
                <a:path w="371475" h="3046729">
                  <a:moveTo>
                    <a:pt x="279223" y="2996069"/>
                  </a:moveTo>
                  <a:lnTo>
                    <a:pt x="279223" y="2965354"/>
                  </a:lnTo>
                </a:path>
                <a:path w="371475" h="3046729">
                  <a:moveTo>
                    <a:pt x="279223" y="203833"/>
                  </a:moveTo>
                  <a:lnTo>
                    <a:pt x="279223" y="173118"/>
                  </a:lnTo>
                </a:path>
                <a:path w="371475" h="3046729">
                  <a:moveTo>
                    <a:pt x="279223" y="142404"/>
                  </a:moveTo>
                  <a:lnTo>
                    <a:pt x="279223" y="108897"/>
                  </a:lnTo>
                </a:path>
                <a:path w="371475" h="3046729">
                  <a:moveTo>
                    <a:pt x="279223" y="78182"/>
                  </a:moveTo>
                  <a:lnTo>
                    <a:pt x="279223" y="47468"/>
                  </a:lnTo>
                </a:path>
                <a:path w="371475" h="3046729">
                  <a:moveTo>
                    <a:pt x="279223" y="16753"/>
                  </a:moveTo>
                  <a:lnTo>
                    <a:pt x="279223" y="0"/>
                  </a:lnTo>
                </a:path>
                <a:path w="371475" h="3046729">
                  <a:moveTo>
                    <a:pt x="279223" y="2934640"/>
                  </a:moveTo>
                  <a:lnTo>
                    <a:pt x="279223" y="2903925"/>
                  </a:lnTo>
                </a:path>
                <a:path w="371475" h="3046729">
                  <a:moveTo>
                    <a:pt x="279223" y="371367"/>
                  </a:moveTo>
                  <a:lnTo>
                    <a:pt x="279223" y="357406"/>
                  </a:lnTo>
                </a:path>
                <a:path w="371475" h="3046729">
                  <a:moveTo>
                    <a:pt x="279223" y="326691"/>
                  </a:moveTo>
                  <a:lnTo>
                    <a:pt x="279223" y="312730"/>
                  </a:lnTo>
                </a:path>
                <a:path w="371475" h="3046729">
                  <a:moveTo>
                    <a:pt x="279223" y="2848080"/>
                  </a:moveTo>
                  <a:lnTo>
                    <a:pt x="279223" y="2839704"/>
                  </a:lnTo>
                </a:path>
                <a:path w="371475" h="3046729">
                  <a:moveTo>
                    <a:pt x="279223" y="2808989"/>
                  </a:moveTo>
                  <a:lnTo>
                    <a:pt x="279223" y="2792236"/>
                  </a:lnTo>
                </a:path>
                <a:path w="371475" h="3046729">
                  <a:moveTo>
                    <a:pt x="279223" y="1736770"/>
                  </a:moveTo>
                  <a:lnTo>
                    <a:pt x="279223" y="1722809"/>
                  </a:lnTo>
                </a:path>
                <a:path w="371475" h="3046729">
                  <a:moveTo>
                    <a:pt x="279223" y="1692095"/>
                  </a:moveTo>
                  <a:lnTo>
                    <a:pt x="279223" y="1661380"/>
                  </a:lnTo>
                </a:path>
                <a:path w="371475" h="3046729">
                  <a:moveTo>
                    <a:pt x="279223" y="1630665"/>
                  </a:moveTo>
                  <a:lnTo>
                    <a:pt x="279223" y="1599951"/>
                  </a:lnTo>
                </a:path>
                <a:path w="371475" h="3046729">
                  <a:moveTo>
                    <a:pt x="279223" y="1569236"/>
                  </a:moveTo>
                  <a:lnTo>
                    <a:pt x="279223" y="1538522"/>
                  </a:lnTo>
                </a:path>
                <a:path w="371475" h="3046729">
                  <a:moveTo>
                    <a:pt x="279223" y="1507807"/>
                  </a:moveTo>
                  <a:lnTo>
                    <a:pt x="279223" y="1499430"/>
                  </a:lnTo>
                </a:path>
                <a:path w="371475" h="3046729">
                  <a:moveTo>
                    <a:pt x="326691" y="3026783"/>
                  </a:moveTo>
                  <a:lnTo>
                    <a:pt x="326691" y="2996069"/>
                  </a:lnTo>
                </a:path>
                <a:path w="371475" h="3046729">
                  <a:moveTo>
                    <a:pt x="326691" y="2965354"/>
                  </a:moveTo>
                  <a:lnTo>
                    <a:pt x="326691" y="2943016"/>
                  </a:lnTo>
                </a:path>
                <a:path w="371475" h="3046729">
                  <a:moveTo>
                    <a:pt x="326691" y="209417"/>
                  </a:moveTo>
                  <a:lnTo>
                    <a:pt x="326691" y="203833"/>
                  </a:lnTo>
                </a:path>
                <a:path w="371475" h="3046729">
                  <a:moveTo>
                    <a:pt x="326691" y="173118"/>
                  </a:moveTo>
                  <a:lnTo>
                    <a:pt x="326691" y="142404"/>
                  </a:lnTo>
                </a:path>
                <a:path w="371475" h="3046729">
                  <a:moveTo>
                    <a:pt x="326691" y="108897"/>
                  </a:moveTo>
                  <a:lnTo>
                    <a:pt x="326691" y="78182"/>
                  </a:lnTo>
                </a:path>
                <a:path w="371475" h="3046729">
                  <a:moveTo>
                    <a:pt x="326691" y="47468"/>
                  </a:moveTo>
                  <a:lnTo>
                    <a:pt x="326691" y="16753"/>
                  </a:lnTo>
                </a:path>
                <a:path w="371475" h="3046729">
                  <a:moveTo>
                    <a:pt x="326691" y="2943016"/>
                  </a:moveTo>
                  <a:lnTo>
                    <a:pt x="326691" y="2934640"/>
                  </a:lnTo>
                </a:path>
                <a:path w="371475" h="3046729">
                  <a:moveTo>
                    <a:pt x="326691" y="2903925"/>
                  </a:moveTo>
                  <a:lnTo>
                    <a:pt x="326691" y="2884379"/>
                  </a:lnTo>
                </a:path>
                <a:path w="371475" h="3046729">
                  <a:moveTo>
                    <a:pt x="326691" y="357406"/>
                  </a:moveTo>
                  <a:lnTo>
                    <a:pt x="326691" y="326691"/>
                  </a:lnTo>
                </a:path>
                <a:path w="371475" h="3046729">
                  <a:moveTo>
                    <a:pt x="326691" y="2839704"/>
                  </a:moveTo>
                  <a:lnTo>
                    <a:pt x="326691" y="2808989"/>
                  </a:lnTo>
                </a:path>
                <a:path w="371475" h="3046729">
                  <a:moveTo>
                    <a:pt x="326691" y="1756316"/>
                  </a:moveTo>
                  <a:lnTo>
                    <a:pt x="326691" y="1753524"/>
                  </a:lnTo>
                </a:path>
                <a:path w="371475" h="3046729">
                  <a:moveTo>
                    <a:pt x="326691" y="1722809"/>
                  </a:moveTo>
                  <a:lnTo>
                    <a:pt x="326691" y="1692095"/>
                  </a:lnTo>
                </a:path>
                <a:path w="371475" h="3046729">
                  <a:moveTo>
                    <a:pt x="326691" y="1661380"/>
                  </a:moveTo>
                  <a:lnTo>
                    <a:pt x="326691" y="1630665"/>
                  </a:lnTo>
                </a:path>
                <a:path w="371475" h="3046729">
                  <a:moveTo>
                    <a:pt x="326691" y="1599951"/>
                  </a:moveTo>
                  <a:lnTo>
                    <a:pt x="326691" y="1569236"/>
                  </a:lnTo>
                </a:path>
                <a:path w="371475" h="3046729">
                  <a:moveTo>
                    <a:pt x="326691" y="1538522"/>
                  </a:moveTo>
                  <a:lnTo>
                    <a:pt x="326691" y="1507807"/>
                  </a:lnTo>
                </a:path>
                <a:path w="371475" h="3046729">
                  <a:moveTo>
                    <a:pt x="371367" y="3046329"/>
                  </a:moveTo>
                  <a:lnTo>
                    <a:pt x="371367" y="3026783"/>
                  </a:lnTo>
                </a:path>
                <a:path w="371475" h="3046729">
                  <a:moveTo>
                    <a:pt x="371367" y="2996069"/>
                  </a:moveTo>
                  <a:lnTo>
                    <a:pt x="371367" y="2965354"/>
                  </a:lnTo>
                </a:path>
                <a:path w="371475" h="3046729">
                  <a:moveTo>
                    <a:pt x="371367" y="203833"/>
                  </a:moveTo>
                  <a:lnTo>
                    <a:pt x="371367" y="173118"/>
                  </a:lnTo>
                </a:path>
                <a:path w="371475" h="3046729">
                  <a:moveTo>
                    <a:pt x="371367" y="142404"/>
                  </a:moveTo>
                  <a:lnTo>
                    <a:pt x="371367" y="108897"/>
                  </a:lnTo>
                </a:path>
                <a:path w="371475" h="3046729">
                  <a:moveTo>
                    <a:pt x="371367" y="78182"/>
                  </a:moveTo>
                  <a:lnTo>
                    <a:pt x="371367" y="47468"/>
                  </a:lnTo>
                </a:path>
                <a:path w="371475" h="3046729">
                  <a:moveTo>
                    <a:pt x="371367" y="16753"/>
                  </a:moveTo>
                  <a:lnTo>
                    <a:pt x="371367" y="0"/>
                  </a:lnTo>
                </a:path>
                <a:path w="371475" h="3046729">
                  <a:moveTo>
                    <a:pt x="371367" y="2934640"/>
                  </a:moveTo>
                  <a:lnTo>
                    <a:pt x="371367" y="2903925"/>
                  </a:lnTo>
                </a:path>
                <a:path w="371475" h="3046729">
                  <a:moveTo>
                    <a:pt x="371367" y="371367"/>
                  </a:moveTo>
                  <a:lnTo>
                    <a:pt x="371367" y="357406"/>
                  </a:lnTo>
                </a:path>
                <a:path w="371475" h="3046729">
                  <a:moveTo>
                    <a:pt x="371367" y="326691"/>
                  </a:moveTo>
                  <a:lnTo>
                    <a:pt x="371367" y="312730"/>
                  </a:lnTo>
                </a:path>
                <a:path w="371475" h="3046729">
                  <a:moveTo>
                    <a:pt x="371367" y="2848080"/>
                  </a:moveTo>
                  <a:lnTo>
                    <a:pt x="371367" y="2839704"/>
                  </a:lnTo>
                </a:path>
                <a:path w="371475" h="3046729">
                  <a:moveTo>
                    <a:pt x="371367" y="2808989"/>
                  </a:moveTo>
                  <a:lnTo>
                    <a:pt x="371367" y="2778274"/>
                  </a:lnTo>
                </a:path>
                <a:path w="371475" h="3046729">
                  <a:moveTo>
                    <a:pt x="371367" y="2747560"/>
                  </a:moveTo>
                  <a:lnTo>
                    <a:pt x="371367" y="2716845"/>
                  </a:lnTo>
                </a:path>
                <a:path w="371475" h="3046729">
                  <a:moveTo>
                    <a:pt x="371367" y="2686131"/>
                  </a:moveTo>
                  <a:lnTo>
                    <a:pt x="371367" y="2655416"/>
                  </a:lnTo>
                </a:path>
                <a:path w="371475" h="3046729">
                  <a:moveTo>
                    <a:pt x="371367" y="2624701"/>
                  </a:moveTo>
                  <a:lnTo>
                    <a:pt x="371367" y="2591195"/>
                  </a:lnTo>
                </a:path>
                <a:path w="371475" h="3046729">
                  <a:moveTo>
                    <a:pt x="371367" y="2560480"/>
                  </a:moveTo>
                  <a:lnTo>
                    <a:pt x="371367" y="2529765"/>
                  </a:lnTo>
                </a:path>
                <a:path w="371475" h="3046729">
                  <a:moveTo>
                    <a:pt x="371367" y="2499051"/>
                  </a:moveTo>
                  <a:lnTo>
                    <a:pt x="371367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819019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819019" y="4797061"/>
              <a:ext cx="47625" cy="3010535"/>
            </a:xfrm>
            <a:custGeom>
              <a:avLst/>
              <a:gdLst/>
              <a:ahLst/>
              <a:cxnLst/>
              <a:rect l="l" t="t" r="r" b="b"/>
              <a:pathLst>
                <a:path w="47625" h="3010534">
                  <a:moveTo>
                    <a:pt x="0" y="994036"/>
                  </a:moveTo>
                  <a:lnTo>
                    <a:pt x="0" y="963321"/>
                  </a:lnTo>
                </a:path>
                <a:path w="47625" h="3010534">
                  <a:moveTo>
                    <a:pt x="0" y="929814"/>
                  </a:moveTo>
                  <a:lnTo>
                    <a:pt x="0" y="899100"/>
                  </a:lnTo>
                </a:path>
                <a:path w="47625" h="3010534">
                  <a:moveTo>
                    <a:pt x="0" y="868385"/>
                  </a:moveTo>
                  <a:lnTo>
                    <a:pt x="0" y="837670"/>
                  </a:lnTo>
                </a:path>
                <a:path w="47625" h="3010534">
                  <a:moveTo>
                    <a:pt x="0" y="806956"/>
                  </a:moveTo>
                  <a:lnTo>
                    <a:pt x="0" y="776241"/>
                  </a:lnTo>
                </a:path>
                <a:path w="47625" h="3010534">
                  <a:moveTo>
                    <a:pt x="0" y="745527"/>
                  </a:moveTo>
                  <a:lnTo>
                    <a:pt x="0" y="714812"/>
                  </a:lnTo>
                </a:path>
                <a:path w="47625" h="3010534">
                  <a:moveTo>
                    <a:pt x="0" y="684097"/>
                  </a:moveTo>
                  <a:lnTo>
                    <a:pt x="0" y="650590"/>
                  </a:lnTo>
                </a:path>
                <a:path w="47625" h="3010534">
                  <a:moveTo>
                    <a:pt x="0" y="619876"/>
                  </a:moveTo>
                  <a:lnTo>
                    <a:pt x="0" y="589161"/>
                  </a:lnTo>
                </a:path>
                <a:path w="47625" h="3010534">
                  <a:moveTo>
                    <a:pt x="0" y="558447"/>
                  </a:moveTo>
                  <a:lnTo>
                    <a:pt x="0" y="527732"/>
                  </a:lnTo>
                </a:path>
                <a:path w="47625" h="3010534">
                  <a:moveTo>
                    <a:pt x="0" y="497018"/>
                  </a:moveTo>
                  <a:lnTo>
                    <a:pt x="0" y="494225"/>
                  </a:lnTo>
                </a:path>
                <a:path w="47625" h="3010534">
                  <a:moveTo>
                    <a:pt x="0" y="2412491"/>
                  </a:moveTo>
                  <a:lnTo>
                    <a:pt x="0" y="2390154"/>
                  </a:lnTo>
                </a:path>
                <a:path w="47625" h="3010534">
                  <a:moveTo>
                    <a:pt x="0" y="2359439"/>
                  </a:moveTo>
                  <a:lnTo>
                    <a:pt x="0" y="2328724"/>
                  </a:lnTo>
                </a:path>
                <a:path w="47625" h="3010534">
                  <a:moveTo>
                    <a:pt x="0" y="2295218"/>
                  </a:moveTo>
                  <a:lnTo>
                    <a:pt x="0" y="2264503"/>
                  </a:lnTo>
                </a:path>
                <a:path w="47625" h="3010534">
                  <a:moveTo>
                    <a:pt x="0" y="2233788"/>
                  </a:moveTo>
                  <a:lnTo>
                    <a:pt x="0" y="2203074"/>
                  </a:lnTo>
                </a:path>
                <a:path w="47625" h="3010534">
                  <a:moveTo>
                    <a:pt x="0" y="2172359"/>
                  </a:moveTo>
                  <a:lnTo>
                    <a:pt x="0" y="2141645"/>
                  </a:lnTo>
                </a:path>
                <a:path w="47625" h="3010534">
                  <a:moveTo>
                    <a:pt x="0" y="2110930"/>
                  </a:moveTo>
                  <a:lnTo>
                    <a:pt x="0" y="2080215"/>
                  </a:lnTo>
                </a:path>
                <a:path w="47625" h="3010534">
                  <a:moveTo>
                    <a:pt x="0" y="2049501"/>
                  </a:moveTo>
                  <a:lnTo>
                    <a:pt x="0" y="2015994"/>
                  </a:lnTo>
                </a:path>
                <a:path w="47625" h="3010534">
                  <a:moveTo>
                    <a:pt x="0" y="1985279"/>
                  </a:moveTo>
                  <a:lnTo>
                    <a:pt x="0" y="1971318"/>
                  </a:lnTo>
                </a:path>
                <a:path w="47625" h="3010534">
                  <a:moveTo>
                    <a:pt x="0" y="1736770"/>
                  </a:moveTo>
                  <a:lnTo>
                    <a:pt x="0" y="1706056"/>
                  </a:lnTo>
                </a:path>
                <a:path w="47625" h="3010534">
                  <a:moveTo>
                    <a:pt x="0" y="1675341"/>
                  </a:moveTo>
                  <a:lnTo>
                    <a:pt x="0" y="1644627"/>
                  </a:lnTo>
                </a:path>
                <a:path w="47625" h="3010534">
                  <a:moveTo>
                    <a:pt x="0" y="1613912"/>
                  </a:moveTo>
                  <a:lnTo>
                    <a:pt x="0" y="1583197"/>
                  </a:lnTo>
                </a:path>
                <a:path w="47625" h="3010534">
                  <a:moveTo>
                    <a:pt x="0" y="1552483"/>
                  </a:moveTo>
                  <a:lnTo>
                    <a:pt x="0" y="1521768"/>
                  </a:lnTo>
                </a:path>
                <a:path w="47625" h="3010534">
                  <a:moveTo>
                    <a:pt x="0" y="1491054"/>
                  </a:moveTo>
                  <a:lnTo>
                    <a:pt x="0" y="1482677"/>
                  </a:lnTo>
                </a:path>
                <a:path w="47625" h="3010534">
                  <a:moveTo>
                    <a:pt x="0" y="1912681"/>
                  </a:moveTo>
                  <a:lnTo>
                    <a:pt x="0" y="1893136"/>
                  </a:lnTo>
                </a:path>
                <a:path w="47625" h="3010534">
                  <a:moveTo>
                    <a:pt x="47468" y="3010030"/>
                  </a:moveTo>
                  <a:lnTo>
                    <a:pt x="47468" y="2979315"/>
                  </a:lnTo>
                </a:path>
                <a:path w="47625" h="3010534">
                  <a:moveTo>
                    <a:pt x="47468" y="2948601"/>
                  </a:moveTo>
                  <a:lnTo>
                    <a:pt x="47468" y="2926263"/>
                  </a:lnTo>
                </a:path>
                <a:path w="47625" h="3010534">
                  <a:moveTo>
                    <a:pt x="47468" y="192664"/>
                  </a:moveTo>
                  <a:lnTo>
                    <a:pt x="47468" y="187079"/>
                  </a:lnTo>
                </a:path>
                <a:path w="47625" h="3010534">
                  <a:moveTo>
                    <a:pt x="47468" y="156365"/>
                  </a:moveTo>
                  <a:lnTo>
                    <a:pt x="47468" y="125650"/>
                  </a:lnTo>
                </a:path>
                <a:path w="47625" h="3010534">
                  <a:moveTo>
                    <a:pt x="47468" y="92143"/>
                  </a:moveTo>
                  <a:lnTo>
                    <a:pt x="47468" y="61429"/>
                  </a:lnTo>
                </a:path>
                <a:path w="47625" h="3010534">
                  <a:moveTo>
                    <a:pt x="47468" y="30714"/>
                  </a:moveTo>
                  <a:lnTo>
                    <a:pt x="47468" y="0"/>
                  </a:lnTo>
                </a:path>
                <a:path w="47625" h="3010534">
                  <a:moveTo>
                    <a:pt x="47468" y="2926263"/>
                  </a:moveTo>
                  <a:lnTo>
                    <a:pt x="47468" y="2917886"/>
                  </a:lnTo>
                </a:path>
                <a:path w="47625" h="3010534">
                  <a:moveTo>
                    <a:pt x="47468" y="2887172"/>
                  </a:moveTo>
                  <a:lnTo>
                    <a:pt x="47468" y="28676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866487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866487" y="4780307"/>
              <a:ext cx="47625" cy="3046730"/>
            </a:xfrm>
            <a:custGeom>
              <a:avLst/>
              <a:gdLst/>
              <a:ahLst/>
              <a:cxnLst/>
              <a:rect l="l" t="t" r="r" b="b"/>
              <a:pathLst>
                <a:path w="47625" h="3046729">
                  <a:moveTo>
                    <a:pt x="0" y="980074"/>
                  </a:moveTo>
                  <a:lnTo>
                    <a:pt x="0" y="946568"/>
                  </a:lnTo>
                </a:path>
                <a:path w="47625" h="3046729">
                  <a:moveTo>
                    <a:pt x="0" y="915853"/>
                  </a:moveTo>
                  <a:lnTo>
                    <a:pt x="0" y="885138"/>
                  </a:lnTo>
                </a:path>
                <a:path w="47625" h="3046729">
                  <a:moveTo>
                    <a:pt x="0" y="854424"/>
                  </a:moveTo>
                  <a:lnTo>
                    <a:pt x="0" y="823709"/>
                  </a:lnTo>
                </a:path>
                <a:path w="47625" h="3046729">
                  <a:moveTo>
                    <a:pt x="0" y="792995"/>
                  </a:moveTo>
                  <a:lnTo>
                    <a:pt x="0" y="762280"/>
                  </a:lnTo>
                </a:path>
                <a:path w="47625" h="3046729">
                  <a:moveTo>
                    <a:pt x="0" y="731565"/>
                  </a:moveTo>
                  <a:lnTo>
                    <a:pt x="0" y="700851"/>
                  </a:lnTo>
                </a:path>
                <a:path w="47625" h="3046729">
                  <a:moveTo>
                    <a:pt x="0" y="667344"/>
                  </a:moveTo>
                  <a:lnTo>
                    <a:pt x="0" y="636629"/>
                  </a:lnTo>
                </a:path>
                <a:path w="47625" h="3046729">
                  <a:moveTo>
                    <a:pt x="0" y="605915"/>
                  </a:moveTo>
                  <a:lnTo>
                    <a:pt x="0" y="575200"/>
                  </a:lnTo>
                </a:path>
                <a:path w="47625" h="3046729">
                  <a:moveTo>
                    <a:pt x="0" y="544486"/>
                  </a:moveTo>
                  <a:lnTo>
                    <a:pt x="0" y="513771"/>
                  </a:lnTo>
                </a:path>
                <a:path w="47625" h="3046729">
                  <a:moveTo>
                    <a:pt x="0" y="483056"/>
                  </a:moveTo>
                  <a:lnTo>
                    <a:pt x="0" y="452342"/>
                  </a:lnTo>
                </a:path>
                <a:path w="47625" h="3046729">
                  <a:moveTo>
                    <a:pt x="0" y="421627"/>
                  </a:moveTo>
                  <a:lnTo>
                    <a:pt x="0" y="388120"/>
                  </a:lnTo>
                </a:path>
                <a:path w="47625" h="3046729">
                  <a:moveTo>
                    <a:pt x="0" y="357406"/>
                  </a:moveTo>
                  <a:lnTo>
                    <a:pt x="0" y="326691"/>
                  </a:lnTo>
                </a:path>
                <a:path w="47625" h="3046729">
                  <a:moveTo>
                    <a:pt x="0" y="2839704"/>
                  </a:moveTo>
                  <a:lnTo>
                    <a:pt x="0" y="2808989"/>
                  </a:lnTo>
                </a:path>
                <a:path w="47625" h="3046729">
                  <a:moveTo>
                    <a:pt x="0" y="2778274"/>
                  </a:moveTo>
                  <a:lnTo>
                    <a:pt x="0" y="2747560"/>
                  </a:lnTo>
                </a:path>
                <a:path w="47625" h="3046729">
                  <a:moveTo>
                    <a:pt x="0" y="2716845"/>
                  </a:moveTo>
                  <a:lnTo>
                    <a:pt x="0" y="2686131"/>
                  </a:lnTo>
                </a:path>
                <a:path w="47625" h="3046729">
                  <a:moveTo>
                    <a:pt x="0" y="2655416"/>
                  </a:moveTo>
                  <a:lnTo>
                    <a:pt x="0" y="2624701"/>
                  </a:lnTo>
                </a:path>
                <a:path w="47625" h="3046729">
                  <a:moveTo>
                    <a:pt x="0" y="2591195"/>
                  </a:moveTo>
                  <a:lnTo>
                    <a:pt x="0" y="2560480"/>
                  </a:lnTo>
                </a:path>
                <a:path w="47625" h="3046729">
                  <a:moveTo>
                    <a:pt x="0" y="2529765"/>
                  </a:moveTo>
                  <a:lnTo>
                    <a:pt x="0" y="2499051"/>
                  </a:lnTo>
                </a:path>
                <a:path w="47625" h="3046729">
                  <a:moveTo>
                    <a:pt x="0" y="2468336"/>
                  </a:moveTo>
                  <a:lnTo>
                    <a:pt x="0" y="2437622"/>
                  </a:lnTo>
                </a:path>
                <a:path w="47625" h="3046729">
                  <a:moveTo>
                    <a:pt x="0" y="1787031"/>
                  </a:moveTo>
                  <a:lnTo>
                    <a:pt x="0" y="1753524"/>
                  </a:lnTo>
                </a:path>
                <a:path w="47625" h="3046729">
                  <a:moveTo>
                    <a:pt x="0" y="1722809"/>
                  </a:moveTo>
                  <a:lnTo>
                    <a:pt x="0" y="1692095"/>
                  </a:lnTo>
                </a:path>
                <a:path w="47625" h="3046729">
                  <a:moveTo>
                    <a:pt x="0" y="1661380"/>
                  </a:moveTo>
                  <a:lnTo>
                    <a:pt x="0" y="1630665"/>
                  </a:lnTo>
                </a:path>
                <a:path w="47625" h="3046729">
                  <a:moveTo>
                    <a:pt x="0" y="1599951"/>
                  </a:moveTo>
                  <a:lnTo>
                    <a:pt x="0" y="1569236"/>
                  </a:lnTo>
                </a:path>
                <a:path w="47625" h="3046729">
                  <a:moveTo>
                    <a:pt x="0" y="1538522"/>
                  </a:moveTo>
                  <a:lnTo>
                    <a:pt x="0" y="1507807"/>
                  </a:lnTo>
                </a:path>
                <a:path w="47625" h="3046729">
                  <a:moveTo>
                    <a:pt x="0" y="2406907"/>
                  </a:moveTo>
                  <a:lnTo>
                    <a:pt x="0" y="2376192"/>
                  </a:lnTo>
                </a:path>
                <a:path w="47625" h="3046729">
                  <a:moveTo>
                    <a:pt x="0" y="2345478"/>
                  </a:moveTo>
                  <a:lnTo>
                    <a:pt x="0" y="2311971"/>
                  </a:lnTo>
                </a:path>
                <a:path w="47625" h="3046729">
                  <a:moveTo>
                    <a:pt x="0" y="2281256"/>
                  </a:moveTo>
                  <a:lnTo>
                    <a:pt x="0" y="2250542"/>
                  </a:lnTo>
                </a:path>
                <a:path w="47625" h="3046729">
                  <a:moveTo>
                    <a:pt x="0" y="2219827"/>
                  </a:moveTo>
                  <a:lnTo>
                    <a:pt x="0" y="2189113"/>
                  </a:lnTo>
                </a:path>
                <a:path w="47625" h="3046729">
                  <a:moveTo>
                    <a:pt x="0" y="2158398"/>
                  </a:moveTo>
                  <a:lnTo>
                    <a:pt x="0" y="2127683"/>
                  </a:lnTo>
                </a:path>
                <a:path w="47625" h="3046729">
                  <a:moveTo>
                    <a:pt x="0" y="2096969"/>
                  </a:moveTo>
                  <a:lnTo>
                    <a:pt x="0" y="2066254"/>
                  </a:lnTo>
                </a:path>
                <a:path w="47625" h="3046729">
                  <a:moveTo>
                    <a:pt x="0" y="2032747"/>
                  </a:moveTo>
                  <a:lnTo>
                    <a:pt x="0" y="2002033"/>
                  </a:lnTo>
                </a:path>
                <a:path w="47625" h="3046729">
                  <a:moveTo>
                    <a:pt x="0" y="1909889"/>
                  </a:moveTo>
                  <a:lnTo>
                    <a:pt x="0" y="1879174"/>
                  </a:lnTo>
                </a:path>
                <a:path w="47625" h="3046729">
                  <a:moveTo>
                    <a:pt x="0" y="1848460"/>
                  </a:moveTo>
                  <a:lnTo>
                    <a:pt x="0" y="1840083"/>
                  </a:lnTo>
                </a:path>
                <a:path w="47625" h="3046729">
                  <a:moveTo>
                    <a:pt x="47468" y="3046329"/>
                  </a:moveTo>
                  <a:lnTo>
                    <a:pt x="47468" y="3026783"/>
                  </a:lnTo>
                </a:path>
                <a:path w="47625" h="3046729">
                  <a:moveTo>
                    <a:pt x="47468" y="2996069"/>
                  </a:moveTo>
                  <a:lnTo>
                    <a:pt x="47468" y="2965354"/>
                  </a:lnTo>
                </a:path>
                <a:path w="47625" h="3046729">
                  <a:moveTo>
                    <a:pt x="47468" y="203833"/>
                  </a:moveTo>
                  <a:lnTo>
                    <a:pt x="47468" y="173118"/>
                  </a:lnTo>
                </a:path>
                <a:path w="47625" h="3046729">
                  <a:moveTo>
                    <a:pt x="47468" y="142404"/>
                  </a:moveTo>
                  <a:lnTo>
                    <a:pt x="47468" y="108897"/>
                  </a:lnTo>
                </a:path>
                <a:path w="47625" h="3046729">
                  <a:moveTo>
                    <a:pt x="47468" y="78182"/>
                  </a:moveTo>
                  <a:lnTo>
                    <a:pt x="47468" y="47468"/>
                  </a:lnTo>
                </a:path>
                <a:path w="47625" h="3046729">
                  <a:moveTo>
                    <a:pt x="47468" y="16753"/>
                  </a:moveTo>
                  <a:lnTo>
                    <a:pt x="47468" y="0"/>
                  </a:lnTo>
                </a:path>
                <a:path w="47625" h="3046729">
                  <a:moveTo>
                    <a:pt x="47468" y="2934640"/>
                  </a:moveTo>
                  <a:lnTo>
                    <a:pt x="47468" y="2903925"/>
                  </a:lnTo>
                </a:path>
                <a:path w="47625" h="3046729">
                  <a:moveTo>
                    <a:pt x="47468" y="1010789"/>
                  </a:moveTo>
                  <a:lnTo>
                    <a:pt x="47468" y="980074"/>
                  </a:lnTo>
                </a:path>
                <a:path w="47625" h="3046729">
                  <a:moveTo>
                    <a:pt x="47468" y="946568"/>
                  </a:moveTo>
                  <a:lnTo>
                    <a:pt x="47468" y="915853"/>
                  </a:lnTo>
                </a:path>
                <a:path w="47625" h="3046729">
                  <a:moveTo>
                    <a:pt x="47468" y="885138"/>
                  </a:moveTo>
                  <a:lnTo>
                    <a:pt x="47468" y="854424"/>
                  </a:lnTo>
                </a:path>
                <a:path w="47625" h="3046729">
                  <a:moveTo>
                    <a:pt x="47468" y="823709"/>
                  </a:moveTo>
                  <a:lnTo>
                    <a:pt x="47468" y="792995"/>
                  </a:lnTo>
                </a:path>
                <a:path w="47625" h="3046729">
                  <a:moveTo>
                    <a:pt x="47468" y="762280"/>
                  </a:moveTo>
                  <a:lnTo>
                    <a:pt x="47468" y="731565"/>
                  </a:lnTo>
                </a:path>
                <a:path w="47625" h="3046729">
                  <a:moveTo>
                    <a:pt x="47468" y="700851"/>
                  </a:moveTo>
                  <a:lnTo>
                    <a:pt x="47468" y="667344"/>
                  </a:lnTo>
                </a:path>
                <a:path w="47625" h="3046729">
                  <a:moveTo>
                    <a:pt x="47468" y="636629"/>
                  </a:moveTo>
                  <a:lnTo>
                    <a:pt x="47468" y="605915"/>
                  </a:lnTo>
                </a:path>
                <a:path w="47625" h="3046729">
                  <a:moveTo>
                    <a:pt x="47468" y="575200"/>
                  </a:moveTo>
                  <a:lnTo>
                    <a:pt x="47468" y="544486"/>
                  </a:lnTo>
                </a:path>
                <a:path w="47625" h="3046729">
                  <a:moveTo>
                    <a:pt x="47468" y="513771"/>
                  </a:moveTo>
                  <a:lnTo>
                    <a:pt x="47468" y="483056"/>
                  </a:lnTo>
                </a:path>
                <a:path w="47625" h="3046729">
                  <a:moveTo>
                    <a:pt x="47468" y="452342"/>
                  </a:moveTo>
                  <a:lnTo>
                    <a:pt x="47468" y="421627"/>
                  </a:lnTo>
                </a:path>
                <a:path w="47625" h="3046729">
                  <a:moveTo>
                    <a:pt x="47468" y="388120"/>
                  </a:moveTo>
                  <a:lnTo>
                    <a:pt x="47468" y="357406"/>
                  </a:lnTo>
                </a:path>
                <a:path w="47625" h="3046729">
                  <a:moveTo>
                    <a:pt x="47468" y="326691"/>
                  </a:moveTo>
                  <a:lnTo>
                    <a:pt x="47468" y="312730"/>
                  </a:lnTo>
                </a:path>
                <a:path w="47625" h="3046729">
                  <a:moveTo>
                    <a:pt x="47468" y="2848080"/>
                  </a:moveTo>
                  <a:lnTo>
                    <a:pt x="47468" y="2839704"/>
                  </a:lnTo>
                </a:path>
                <a:path w="47625" h="3046729">
                  <a:moveTo>
                    <a:pt x="47468" y="2808989"/>
                  </a:moveTo>
                  <a:lnTo>
                    <a:pt x="47468" y="2778274"/>
                  </a:lnTo>
                </a:path>
                <a:path w="47625" h="3046729">
                  <a:moveTo>
                    <a:pt x="47468" y="2747560"/>
                  </a:moveTo>
                  <a:lnTo>
                    <a:pt x="47468" y="2716845"/>
                  </a:lnTo>
                </a:path>
                <a:path w="47625" h="3046729">
                  <a:moveTo>
                    <a:pt x="47468" y="2686131"/>
                  </a:moveTo>
                  <a:lnTo>
                    <a:pt x="47468" y="2655416"/>
                  </a:lnTo>
                </a:path>
                <a:path w="47625" h="3046729">
                  <a:moveTo>
                    <a:pt x="47468" y="2624701"/>
                  </a:moveTo>
                  <a:lnTo>
                    <a:pt x="47468" y="2591195"/>
                  </a:lnTo>
                </a:path>
                <a:path w="47625" h="3046729">
                  <a:moveTo>
                    <a:pt x="47468" y="2560480"/>
                  </a:moveTo>
                  <a:lnTo>
                    <a:pt x="47468" y="2529765"/>
                  </a:lnTo>
                </a:path>
                <a:path w="47625" h="3046729">
                  <a:moveTo>
                    <a:pt x="47468" y="2499051"/>
                  </a:moveTo>
                  <a:lnTo>
                    <a:pt x="47468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913955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913955" y="4797061"/>
              <a:ext cx="45085" cy="4425950"/>
            </a:xfrm>
            <a:custGeom>
              <a:avLst/>
              <a:gdLst/>
              <a:ahLst/>
              <a:cxnLst/>
              <a:rect l="l" t="t" r="r" b="b"/>
              <a:pathLst>
                <a:path w="45085" h="4425950">
                  <a:moveTo>
                    <a:pt x="0" y="2412491"/>
                  </a:moveTo>
                  <a:lnTo>
                    <a:pt x="0" y="2390154"/>
                  </a:lnTo>
                </a:path>
                <a:path w="45085" h="4425950">
                  <a:moveTo>
                    <a:pt x="0" y="2359439"/>
                  </a:moveTo>
                  <a:lnTo>
                    <a:pt x="0" y="2328724"/>
                  </a:lnTo>
                </a:path>
                <a:path w="45085" h="4425950">
                  <a:moveTo>
                    <a:pt x="0" y="2295218"/>
                  </a:moveTo>
                  <a:lnTo>
                    <a:pt x="0" y="2264503"/>
                  </a:lnTo>
                </a:path>
                <a:path w="45085" h="4425950">
                  <a:moveTo>
                    <a:pt x="0" y="2233788"/>
                  </a:moveTo>
                  <a:lnTo>
                    <a:pt x="0" y="2203074"/>
                  </a:lnTo>
                </a:path>
                <a:path w="45085" h="4425950">
                  <a:moveTo>
                    <a:pt x="0" y="2172359"/>
                  </a:moveTo>
                  <a:lnTo>
                    <a:pt x="0" y="2141645"/>
                  </a:lnTo>
                </a:path>
                <a:path w="45085" h="4425950">
                  <a:moveTo>
                    <a:pt x="0" y="2110930"/>
                  </a:moveTo>
                  <a:lnTo>
                    <a:pt x="0" y="2080215"/>
                  </a:lnTo>
                </a:path>
                <a:path w="45085" h="4425950">
                  <a:moveTo>
                    <a:pt x="0" y="2049501"/>
                  </a:moveTo>
                  <a:lnTo>
                    <a:pt x="0" y="2015994"/>
                  </a:lnTo>
                </a:path>
                <a:path w="45085" h="4425950">
                  <a:moveTo>
                    <a:pt x="0" y="1985279"/>
                  </a:moveTo>
                  <a:lnTo>
                    <a:pt x="0" y="1954565"/>
                  </a:lnTo>
                </a:path>
                <a:path w="45085" h="4425950">
                  <a:moveTo>
                    <a:pt x="0" y="1923850"/>
                  </a:moveTo>
                  <a:lnTo>
                    <a:pt x="0" y="1893136"/>
                  </a:lnTo>
                </a:path>
                <a:path w="45085" h="4425950">
                  <a:moveTo>
                    <a:pt x="0" y="1862421"/>
                  </a:moveTo>
                  <a:lnTo>
                    <a:pt x="0" y="1831706"/>
                  </a:lnTo>
                </a:path>
                <a:path w="45085" h="4425950">
                  <a:moveTo>
                    <a:pt x="0" y="1800992"/>
                  </a:moveTo>
                  <a:lnTo>
                    <a:pt x="0" y="1770277"/>
                  </a:lnTo>
                </a:path>
                <a:path w="45085" h="4425950">
                  <a:moveTo>
                    <a:pt x="0" y="1736770"/>
                  </a:moveTo>
                  <a:lnTo>
                    <a:pt x="0" y="1706056"/>
                  </a:lnTo>
                </a:path>
                <a:path w="45085" h="4425950">
                  <a:moveTo>
                    <a:pt x="0" y="1675341"/>
                  </a:moveTo>
                  <a:lnTo>
                    <a:pt x="0" y="1644627"/>
                  </a:lnTo>
                </a:path>
                <a:path w="45085" h="4425950">
                  <a:moveTo>
                    <a:pt x="0" y="1613912"/>
                  </a:moveTo>
                  <a:lnTo>
                    <a:pt x="0" y="1583197"/>
                  </a:lnTo>
                </a:path>
                <a:path w="45085" h="4425950">
                  <a:moveTo>
                    <a:pt x="0" y="1552483"/>
                  </a:moveTo>
                  <a:lnTo>
                    <a:pt x="0" y="1521768"/>
                  </a:lnTo>
                </a:path>
                <a:path w="45085" h="4425950">
                  <a:moveTo>
                    <a:pt x="0" y="1491054"/>
                  </a:moveTo>
                  <a:lnTo>
                    <a:pt x="0" y="1482677"/>
                  </a:lnTo>
                </a:path>
                <a:path w="45085" h="4425950">
                  <a:moveTo>
                    <a:pt x="44675" y="4425694"/>
                  </a:moveTo>
                  <a:lnTo>
                    <a:pt x="44675" y="4406148"/>
                  </a:lnTo>
                </a:path>
                <a:path w="45085" h="4425950">
                  <a:moveTo>
                    <a:pt x="44675" y="4375433"/>
                  </a:moveTo>
                  <a:lnTo>
                    <a:pt x="44675" y="4367057"/>
                  </a:lnTo>
                </a:path>
                <a:path w="45085" h="4425950">
                  <a:moveTo>
                    <a:pt x="44675" y="192664"/>
                  </a:moveTo>
                  <a:lnTo>
                    <a:pt x="44675" y="187079"/>
                  </a:lnTo>
                </a:path>
                <a:path w="45085" h="4425950">
                  <a:moveTo>
                    <a:pt x="44675" y="156365"/>
                  </a:moveTo>
                  <a:lnTo>
                    <a:pt x="44675" y="125650"/>
                  </a:lnTo>
                </a:path>
                <a:path w="45085" h="4425950">
                  <a:moveTo>
                    <a:pt x="44675" y="92143"/>
                  </a:moveTo>
                  <a:lnTo>
                    <a:pt x="44675" y="61429"/>
                  </a:lnTo>
                </a:path>
                <a:path w="45085" h="4425950">
                  <a:moveTo>
                    <a:pt x="44675" y="30714"/>
                  </a:moveTo>
                  <a:lnTo>
                    <a:pt x="44675" y="0"/>
                  </a:lnTo>
                </a:path>
                <a:path w="45085" h="4425950">
                  <a:moveTo>
                    <a:pt x="44675" y="4286082"/>
                  </a:moveTo>
                  <a:lnTo>
                    <a:pt x="44675" y="4283290"/>
                  </a:lnTo>
                </a:path>
                <a:path w="45085" h="4425950">
                  <a:moveTo>
                    <a:pt x="44675" y="4249783"/>
                  </a:moveTo>
                  <a:lnTo>
                    <a:pt x="44675" y="4219068"/>
                  </a:lnTo>
                </a:path>
                <a:path w="45085" h="4425950">
                  <a:moveTo>
                    <a:pt x="44675" y="4188354"/>
                  </a:moveTo>
                  <a:lnTo>
                    <a:pt x="44675" y="4157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958631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958631" y="4780307"/>
              <a:ext cx="47625" cy="4423410"/>
            </a:xfrm>
            <a:custGeom>
              <a:avLst/>
              <a:gdLst/>
              <a:ahLst/>
              <a:cxnLst/>
              <a:rect l="l" t="t" r="r" b="b"/>
              <a:pathLst>
                <a:path w="47625" h="4423409">
                  <a:moveTo>
                    <a:pt x="0" y="980074"/>
                  </a:moveTo>
                  <a:lnTo>
                    <a:pt x="0" y="946568"/>
                  </a:lnTo>
                </a:path>
                <a:path w="47625" h="4423409">
                  <a:moveTo>
                    <a:pt x="0" y="915853"/>
                  </a:moveTo>
                  <a:lnTo>
                    <a:pt x="0" y="885138"/>
                  </a:lnTo>
                </a:path>
                <a:path w="47625" h="4423409">
                  <a:moveTo>
                    <a:pt x="0" y="854424"/>
                  </a:moveTo>
                  <a:lnTo>
                    <a:pt x="0" y="823709"/>
                  </a:lnTo>
                </a:path>
                <a:path w="47625" h="4423409">
                  <a:moveTo>
                    <a:pt x="0" y="792995"/>
                  </a:moveTo>
                  <a:lnTo>
                    <a:pt x="0" y="762280"/>
                  </a:lnTo>
                </a:path>
                <a:path w="47625" h="4423409">
                  <a:moveTo>
                    <a:pt x="0" y="731565"/>
                  </a:moveTo>
                  <a:lnTo>
                    <a:pt x="0" y="700851"/>
                  </a:lnTo>
                </a:path>
                <a:path w="47625" h="4423409">
                  <a:moveTo>
                    <a:pt x="0" y="667344"/>
                  </a:moveTo>
                  <a:lnTo>
                    <a:pt x="0" y="636629"/>
                  </a:lnTo>
                </a:path>
                <a:path w="47625" h="4423409">
                  <a:moveTo>
                    <a:pt x="0" y="605915"/>
                  </a:moveTo>
                  <a:lnTo>
                    <a:pt x="0" y="575200"/>
                  </a:lnTo>
                </a:path>
                <a:path w="47625" h="4423409">
                  <a:moveTo>
                    <a:pt x="0" y="544486"/>
                  </a:moveTo>
                  <a:lnTo>
                    <a:pt x="0" y="513771"/>
                  </a:lnTo>
                </a:path>
                <a:path w="47625" h="4423409">
                  <a:moveTo>
                    <a:pt x="0" y="483056"/>
                  </a:moveTo>
                  <a:lnTo>
                    <a:pt x="0" y="452342"/>
                  </a:lnTo>
                </a:path>
                <a:path w="47625" h="4423409">
                  <a:moveTo>
                    <a:pt x="0" y="421627"/>
                  </a:moveTo>
                  <a:lnTo>
                    <a:pt x="0" y="388120"/>
                  </a:lnTo>
                </a:path>
                <a:path w="47625" h="4423409">
                  <a:moveTo>
                    <a:pt x="0" y="357406"/>
                  </a:moveTo>
                  <a:lnTo>
                    <a:pt x="0" y="326691"/>
                  </a:lnTo>
                </a:path>
                <a:path w="47625" h="4423409">
                  <a:moveTo>
                    <a:pt x="0" y="4082249"/>
                  </a:moveTo>
                  <a:lnTo>
                    <a:pt x="0" y="4051534"/>
                  </a:lnTo>
                </a:path>
                <a:path w="47625" h="4423409">
                  <a:moveTo>
                    <a:pt x="0" y="4020819"/>
                  </a:moveTo>
                  <a:lnTo>
                    <a:pt x="0" y="3987313"/>
                  </a:lnTo>
                </a:path>
                <a:path w="47625" h="4423409">
                  <a:moveTo>
                    <a:pt x="0" y="3956598"/>
                  </a:moveTo>
                  <a:lnTo>
                    <a:pt x="0" y="3942637"/>
                  </a:lnTo>
                </a:path>
                <a:path w="47625" h="4423409">
                  <a:moveTo>
                    <a:pt x="0" y="2406907"/>
                  </a:moveTo>
                  <a:lnTo>
                    <a:pt x="0" y="2376192"/>
                  </a:lnTo>
                </a:path>
                <a:path w="47625" h="4423409">
                  <a:moveTo>
                    <a:pt x="0" y="2345478"/>
                  </a:moveTo>
                  <a:lnTo>
                    <a:pt x="0" y="2311971"/>
                  </a:lnTo>
                </a:path>
                <a:path w="47625" h="4423409">
                  <a:moveTo>
                    <a:pt x="0" y="2281256"/>
                  </a:moveTo>
                  <a:lnTo>
                    <a:pt x="0" y="2250542"/>
                  </a:lnTo>
                </a:path>
                <a:path w="47625" h="4423409">
                  <a:moveTo>
                    <a:pt x="0" y="2219827"/>
                  </a:moveTo>
                  <a:lnTo>
                    <a:pt x="0" y="2189113"/>
                  </a:lnTo>
                </a:path>
                <a:path w="47625" h="4423409">
                  <a:moveTo>
                    <a:pt x="0" y="2158398"/>
                  </a:moveTo>
                  <a:lnTo>
                    <a:pt x="0" y="2127683"/>
                  </a:lnTo>
                </a:path>
                <a:path w="47625" h="4423409">
                  <a:moveTo>
                    <a:pt x="0" y="2096969"/>
                  </a:moveTo>
                  <a:lnTo>
                    <a:pt x="0" y="2066254"/>
                  </a:lnTo>
                </a:path>
                <a:path w="47625" h="4423409">
                  <a:moveTo>
                    <a:pt x="0" y="2032747"/>
                  </a:moveTo>
                  <a:lnTo>
                    <a:pt x="0" y="2002033"/>
                  </a:lnTo>
                </a:path>
                <a:path w="47625" h="4423409">
                  <a:moveTo>
                    <a:pt x="0" y="1971318"/>
                  </a:moveTo>
                  <a:lnTo>
                    <a:pt x="0" y="1940604"/>
                  </a:lnTo>
                </a:path>
                <a:path w="47625" h="4423409">
                  <a:moveTo>
                    <a:pt x="0" y="1909889"/>
                  </a:moveTo>
                  <a:lnTo>
                    <a:pt x="0" y="1879174"/>
                  </a:lnTo>
                </a:path>
                <a:path w="47625" h="4423409">
                  <a:moveTo>
                    <a:pt x="0" y="1848460"/>
                  </a:moveTo>
                  <a:lnTo>
                    <a:pt x="0" y="1817745"/>
                  </a:lnTo>
                </a:path>
                <a:path w="47625" h="4423409">
                  <a:moveTo>
                    <a:pt x="0" y="1787031"/>
                  </a:moveTo>
                  <a:lnTo>
                    <a:pt x="0" y="1753524"/>
                  </a:lnTo>
                </a:path>
                <a:path w="47625" h="4423409">
                  <a:moveTo>
                    <a:pt x="0" y="1722809"/>
                  </a:moveTo>
                  <a:lnTo>
                    <a:pt x="0" y="1692095"/>
                  </a:lnTo>
                </a:path>
                <a:path w="47625" h="4423409">
                  <a:moveTo>
                    <a:pt x="0" y="1661380"/>
                  </a:moveTo>
                  <a:lnTo>
                    <a:pt x="0" y="1630665"/>
                  </a:lnTo>
                </a:path>
                <a:path w="47625" h="4423409">
                  <a:moveTo>
                    <a:pt x="0" y="1599951"/>
                  </a:moveTo>
                  <a:lnTo>
                    <a:pt x="0" y="1569236"/>
                  </a:lnTo>
                </a:path>
                <a:path w="47625" h="4423409">
                  <a:moveTo>
                    <a:pt x="0" y="1538522"/>
                  </a:moveTo>
                  <a:lnTo>
                    <a:pt x="0" y="1507807"/>
                  </a:lnTo>
                </a:path>
                <a:path w="47625" h="4423409">
                  <a:moveTo>
                    <a:pt x="0" y="3833740"/>
                  </a:moveTo>
                  <a:lnTo>
                    <a:pt x="0" y="3803025"/>
                  </a:lnTo>
                </a:path>
                <a:path w="47625" h="4423409">
                  <a:moveTo>
                    <a:pt x="0" y="3772310"/>
                  </a:moveTo>
                  <a:lnTo>
                    <a:pt x="0" y="3741596"/>
                  </a:lnTo>
                </a:path>
                <a:path w="47625" h="4423409">
                  <a:moveTo>
                    <a:pt x="0" y="2839704"/>
                  </a:moveTo>
                  <a:lnTo>
                    <a:pt x="0" y="2808989"/>
                  </a:lnTo>
                </a:path>
                <a:path w="47625" h="4423409">
                  <a:moveTo>
                    <a:pt x="0" y="2778274"/>
                  </a:moveTo>
                  <a:lnTo>
                    <a:pt x="0" y="2747560"/>
                  </a:lnTo>
                </a:path>
                <a:path w="47625" h="4423409">
                  <a:moveTo>
                    <a:pt x="0" y="2716845"/>
                  </a:moveTo>
                  <a:lnTo>
                    <a:pt x="0" y="2686131"/>
                  </a:lnTo>
                </a:path>
                <a:path w="47625" h="4423409">
                  <a:moveTo>
                    <a:pt x="0" y="2655416"/>
                  </a:moveTo>
                  <a:lnTo>
                    <a:pt x="0" y="2624701"/>
                  </a:lnTo>
                </a:path>
                <a:path w="47625" h="4423409">
                  <a:moveTo>
                    <a:pt x="0" y="2591195"/>
                  </a:moveTo>
                  <a:lnTo>
                    <a:pt x="0" y="2560480"/>
                  </a:lnTo>
                </a:path>
                <a:path w="47625" h="4423409">
                  <a:moveTo>
                    <a:pt x="0" y="2529765"/>
                  </a:moveTo>
                  <a:lnTo>
                    <a:pt x="0" y="2499051"/>
                  </a:lnTo>
                </a:path>
                <a:path w="47625" h="4423409">
                  <a:moveTo>
                    <a:pt x="0" y="2468336"/>
                  </a:moveTo>
                  <a:lnTo>
                    <a:pt x="0" y="2437622"/>
                  </a:lnTo>
                </a:path>
                <a:path w="47625" h="4423409">
                  <a:moveTo>
                    <a:pt x="0" y="3641075"/>
                  </a:moveTo>
                  <a:lnTo>
                    <a:pt x="0" y="3615945"/>
                  </a:lnTo>
                </a:path>
                <a:path w="47625" h="4423409">
                  <a:moveTo>
                    <a:pt x="0" y="3585231"/>
                  </a:moveTo>
                  <a:lnTo>
                    <a:pt x="0" y="3554516"/>
                  </a:lnTo>
                </a:path>
                <a:path w="47625" h="4423409">
                  <a:moveTo>
                    <a:pt x="0" y="3523801"/>
                  </a:moveTo>
                  <a:lnTo>
                    <a:pt x="0" y="3493087"/>
                  </a:lnTo>
                </a:path>
                <a:path w="47625" h="4423409">
                  <a:moveTo>
                    <a:pt x="0" y="3462372"/>
                  </a:moveTo>
                  <a:lnTo>
                    <a:pt x="0" y="3431658"/>
                  </a:lnTo>
                </a:path>
                <a:path w="47625" h="4423409">
                  <a:moveTo>
                    <a:pt x="0" y="2943016"/>
                  </a:moveTo>
                  <a:lnTo>
                    <a:pt x="0" y="2934640"/>
                  </a:lnTo>
                </a:path>
                <a:path w="47625" h="4423409">
                  <a:moveTo>
                    <a:pt x="0" y="2903925"/>
                  </a:moveTo>
                  <a:lnTo>
                    <a:pt x="0" y="2884379"/>
                  </a:lnTo>
                </a:path>
                <a:path w="47625" h="4423409">
                  <a:moveTo>
                    <a:pt x="0" y="3026783"/>
                  </a:moveTo>
                  <a:lnTo>
                    <a:pt x="0" y="2996069"/>
                  </a:lnTo>
                </a:path>
                <a:path w="47625" h="4423409">
                  <a:moveTo>
                    <a:pt x="0" y="2965354"/>
                  </a:moveTo>
                  <a:lnTo>
                    <a:pt x="0" y="2943016"/>
                  </a:lnTo>
                </a:path>
                <a:path w="47625" h="4423409">
                  <a:moveTo>
                    <a:pt x="47468" y="4422901"/>
                  </a:moveTo>
                  <a:lnTo>
                    <a:pt x="47468" y="4392187"/>
                  </a:lnTo>
                </a:path>
                <a:path w="47625" h="4423409">
                  <a:moveTo>
                    <a:pt x="47468" y="203833"/>
                  </a:moveTo>
                  <a:lnTo>
                    <a:pt x="47468" y="173118"/>
                  </a:lnTo>
                </a:path>
                <a:path w="47625" h="4423409">
                  <a:moveTo>
                    <a:pt x="47468" y="142404"/>
                  </a:moveTo>
                  <a:lnTo>
                    <a:pt x="47468" y="108897"/>
                  </a:lnTo>
                </a:path>
                <a:path w="47625" h="4423409">
                  <a:moveTo>
                    <a:pt x="47468" y="78182"/>
                  </a:moveTo>
                  <a:lnTo>
                    <a:pt x="47468" y="47468"/>
                  </a:lnTo>
                </a:path>
                <a:path w="47625" h="4423409">
                  <a:moveTo>
                    <a:pt x="47468" y="16753"/>
                  </a:moveTo>
                  <a:lnTo>
                    <a:pt x="47468" y="0"/>
                  </a:lnTo>
                </a:path>
                <a:path w="47625" h="4423409">
                  <a:moveTo>
                    <a:pt x="47468" y="4300043"/>
                  </a:moveTo>
                  <a:lnTo>
                    <a:pt x="47468" y="4266536"/>
                  </a:lnTo>
                </a:path>
                <a:path w="47625" h="4423409">
                  <a:moveTo>
                    <a:pt x="47468" y="4235822"/>
                  </a:moveTo>
                  <a:lnTo>
                    <a:pt x="47468" y="4205107"/>
                  </a:lnTo>
                </a:path>
                <a:path w="47625" h="4423409">
                  <a:moveTo>
                    <a:pt x="47468" y="4174392"/>
                  </a:moveTo>
                  <a:lnTo>
                    <a:pt x="47468" y="4163223"/>
                  </a:lnTo>
                </a:path>
                <a:path w="47625" h="4423409">
                  <a:moveTo>
                    <a:pt x="47468" y="1010789"/>
                  </a:moveTo>
                  <a:lnTo>
                    <a:pt x="47468" y="980074"/>
                  </a:lnTo>
                </a:path>
                <a:path w="47625" h="4423409">
                  <a:moveTo>
                    <a:pt x="47468" y="946568"/>
                  </a:moveTo>
                  <a:lnTo>
                    <a:pt x="47468" y="915853"/>
                  </a:lnTo>
                </a:path>
                <a:path w="47625" h="4423409">
                  <a:moveTo>
                    <a:pt x="47468" y="885138"/>
                  </a:moveTo>
                  <a:lnTo>
                    <a:pt x="47468" y="854424"/>
                  </a:lnTo>
                </a:path>
                <a:path w="47625" h="4423409">
                  <a:moveTo>
                    <a:pt x="47468" y="823709"/>
                  </a:moveTo>
                  <a:lnTo>
                    <a:pt x="47468" y="792995"/>
                  </a:lnTo>
                </a:path>
                <a:path w="47625" h="4423409">
                  <a:moveTo>
                    <a:pt x="47468" y="762280"/>
                  </a:moveTo>
                  <a:lnTo>
                    <a:pt x="47468" y="731565"/>
                  </a:lnTo>
                </a:path>
                <a:path w="47625" h="4423409">
                  <a:moveTo>
                    <a:pt x="47468" y="700851"/>
                  </a:moveTo>
                  <a:lnTo>
                    <a:pt x="47468" y="667344"/>
                  </a:lnTo>
                </a:path>
                <a:path w="47625" h="4423409">
                  <a:moveTo>
                    <a:pt x="47468" y="636629"/>
                  </a:moveTo>
                  <a:lnTo>
                    <a:pt x="47468" y="605915"/>
                  </a:lnTo>
                </a:path>
                <a:path w="47625" h="4423409">
                  <a:moveTo>
                    <a:pt x="47468" y="575200"/>
                  </a:moveTo>
                  <a:lnTo>
                    <a:pt x="47468" y="544486"/>
                  </a:lnTo>
                </a:path>
                <a:path w="47625" h="4423409">
                  <a:moveTo>
                    <a:pt x="47468" y="513771"/>
                  </a:moveTo>
                  <a:lnTo>
                    <a:pt x="47468" y="483056"/>
                  </a:lnTo>
                </a:path>
                <a:path w="47625" h="4423409">
                  <a:moveTo>
                    <a:pt x="47468" y="452342"/>
                  </a:moveTo>
                  <a:lnTo>
                    <a:pt x="47468" y="421627"/>
                  </a:lnTo>
                </a:path>
                <a:path w="47625" h="4423409">
                  <a:moveTo>
                    <a:pt x="47468" y="388120"/>
                  </a:moveTo>
                  <a:lnTo>
                    <a:pt x="47468" y="357406"/>
                  </a:lnTo>
                </a:path>
                <a:path w="47625" h="4423409">
                  <a:moveTo>
                    <a:pt x="47468" y="326691"/>
                  </a:moveTo>
                  <a:lnTo>
                    <a:pt x="47468" y="31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006099" y="88625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006099" y="6279738"/>
              <a:ext cx="0" cy="2552700"/>
            </a:xfrm>
            <a:custGeom>
              <a:avLst/>
              <a:gdLst/>
              <a:ahLst/>
              <a:cxnLst/>
              <a:rect l="l" t="t" r="r" b="b"/>
              <a:pathLst>
                <a:path h="2552700">
                  <a:moveTo>
                    <a:pt x="0" y="2552103"/>
                  </a:moveTo>
                  <a:lnTo>
                    <a:pt x="0" y="2521389"/>
                  </a:lnTo>
                </a:path>
                <a:path h="2552700">
                  <a:moveTo>
                    <a:pt x="0" y="2487882"/>
                  </a:moveTo>
                  <a:lnTo>
                    <a:pt x="0" y="2457167"/>
                  </a:lnTo>
                </a:path>
                <a:path h="2552700">
                  <a:moveTo>
                    <a:pt x="0" y="929814"/>
                  </a:moveTo>
                  <a:lnTo>
                    <a:pt x="0" y="907476"/>
                  </a:lnTo>
                </a:path>
                <a:path h="2552700">
                  <a:moveTo>
                    <a:pt x="0" y="876762"/>
                  </a:moveTo>
                  <a:lnTo>
                    <a:pt x="0" y="846047"/>
                  </a:lnTo>
                </a:path>
                <a:path h="2552700">
                  <a:moveTo>
                    <a:pt x="0" y="812540"/>
                  </a:moveTo>
                  <a:lnTo>
                    <a:pt x="0" y="781826"/>
                  </a:lnTo>
                </a:path>
                <a:path h="2552700">
                  <a:moveTo>
                    <a:pt x="0" y="751111"/>
                  </a:moveTo>
                  <a:lnTo>
                    <a:pt x="0" y="720396"/>
                  </a:lnTo>
                </a:path>
                <a:path h="2552700">
                  <a:moveTo>
                    <a:pt x="0" y="689682"/>
                  </a:moveTo>
                  <a:lnTo>
                    <a:pt x="0" y="658967"/>
                  </a:lnTo>
                </a:path>
                <a:path h="2552700">
                  <a:moveTo>
                    <a:pt x="0" y="628253"/>
                  </a:moveTo>
                  <a:lnTo>
                    <a:pt x="0" y="597538"/>
                  </a:lnTo>
                </a:path>
                <a:path h="2552700">
                  <a:moveTo>
                    <a:pt x="0" y="566823"/>
                  </a:moveTo>
                  <a:lnTo>
                    <a:pt x="0" y="533317"/>
                  </a:lnTo>
                </a:path>
                <a:path h="2552700">
                  <a:moveTo>
                    <a:pt x="0" y="502602"/>
                  </a:moveTo>
                  <a:lnTo>
                    <a:pt x="0" y="471887"/>
                  </a:lnTo>
                </a:path>
                <a:path h="2552700">
                  <a:moveTo>
                    <a:pt x="0" y="441173"/>
                  </a:moveTo>
                  <a:lnTo>
                    <a:pt x="0" y="410458"/>
                  </a:lnTo>
                </a:path>
                <a:path h="2552700">
                  <a:moveTo>
                    <a:pt x="0" y="379744"/>
                  </a:moveTo>
                  <a:lnTo>
                    <a:pt x="0" y="349029"/>
                  </a:lnTo>
                </a:path>
                <a:path h="2552700">
                  <a:moveTo>
                    <a:pt x="0" y="318314"/>
                  </a:moveTo>
                  <a:lnTo>
                    <a:pt x="0" y="287600"/>
                  </a:lnTo>
                </a:path>
                <a:path h="2552700">
                  <a:moveTo>
                    <a:pt x="0" y="254093"/>
                  </a:moveTo>
                  <a:lnTo>
                    <a:pt x="0" y="223378"/>
                  </a:lnTo>
                </a:path>
                <a:path h="2552700">
                  <a:moveTo>
                    <a:pt x="0" y="192664"/>
                  </a:moveTo>
                  <a:lnTo>
                    <a:pt x="0" y="161949"/>
                  </a:lnTo>
                </a:path>
                <a:path h="2552700">
                  <a:moveTo>
                    <a:pt x="0" y="131235"/>
                  </a:moveTo>
                  <a:lnTo>
                    <a:pt x="0" y="100520"/>
                  </a:lnTo>
                </a:path>
                <a:path h="2552700">
                  <a:moveTo>
                    <a:pt x="0" y="69805"/>
                  </a:moveTo>
                  <a:lnTo>
                    <a:pt x="0" y="39091"/>
                  </a:lnTo>
                </a:path>
                <a:path h="2552700">
                  <a:moveTo>
                    <a:pt x="0" y="8376"/>
                  </a:moveTo>
                  <a:lnTo>
                    <a:pt x="0" y="0"/>
                  </a:lnTo>
                </a:path>
                <a:path h="2552700">
                  <a:moveTo>
                    <a:pt x="0" y="2362231"/>
                  </a:moveTo>
                  <a:lnTo>
                    <a:pt x="0" y="2334309"/>
                  </a:lnTo>
                </a:path>
                <a:path h="2552700">
                  <a:moveTo>
                    <a:pt x="0" y="2303594"/>
                  </a:moveTo>
                  <a:lnTo>
                    <a:pt x="0" y="2272880"/>
                  </a:lnTo>
                </a:path>
                <a:path h="2552700">
                  <a:moveTo>
                    <a:pt x="0" y="2242165"/>
                  </a:moveTo>
                  <a:lnTo>
                    <a:pt x="0" y="2222619"/>
                  </a:lnTo>
                </a:path>
                <a:path h="2552700">
                  <a:moveTo>
                    <a:pt x="0" y="1348650"/>
                  </a:moveTo>
                  <a:lnTo>
                    <a:pt x="0" y="1340273"/>
                  </a:lnTo>
                </a:path>
                <a:path h="2552700">
                  <a:moveTo>
                    <a:pt x="0" y="1309558"/>
                  </a:moveTo>
                  <a:lnTo>
                    <a:pt x="0" y="1278844"/>
                  </a:lnTo>
                </a:path>
                <a:path h="2552700">
                  <a:moveTo>
                    <a:pt x="0" y="1248129"/>
                  </a:moveTo>
                  <a:lnTo>
                    <a:pt x="0" y="1217414"/>
                  </a:lnTo>
                </a:path>
                <a:path h="2552700">
                  <a:moveTo>
                    <a:pt x="0" y="1186700"/>
                  </a:moveTo>
                  <a:lnTo>
                    <a:pt x="0" y="1155985"/>
                  </a:lnTo>
                </a:path>
                <a:path h="2552700">
                  <a:moveTo>
                    <a:pt x="0" y="1125271"/>
                  </a:moveTo>
                  <a:lnTo>
                    <a:pt x="0" y="1091764"/>
                  </a:lnTo>
                </a:path>
                <a:path h="2552700">
                  <a:moveTo>
                    <a:pt x="0" y="1061049"/>
                  </a:moveTo>
                  <a:lnTo>
                    <a:pt x="0" y="1030335"/>
                  </a:lnTo>
                </a:path>
                <a:path h="2552700">
                  <a:moveTo>
                    <a:pt x="0" y="999620"/>
                  </a:moveTo>
                  <a:lnTo>
                    <a:pt x="0" y="9689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006099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006099" y="4797061"/>
              <a:ext cx="47625" cy="4747260"/>
            </a:xfrm>
            <a:custGeom>
              <a:avLst/>
              <a:gdLst/>
              <a:ahLst/>
              <a:cxnLst/>
              <a:rect l="l" t="t" r="r" b="b"/>
              <a:pathLst>
                <a:path w="47625" h="4747259">
                  <a:moveTo>
                    <a:pt x="0" y="3599192"/>
                  </a:moveTo>
                  <a:lnTo>
                    <a:pt x="0" y="3568477"/>
                  </a:lnTo>
                </a:path>
                <a:path w="47625" h="4747259">
                  <a:moveTo>
                    <a:pt x="0" y="3537763"/>
                  </a:moveTo>
                  <a:lnTo>
                    <a:pt x="0" y="3507048"/>
                  </a:lnTo>
                </a:path>
                <a:path w="47625" h="4747259">
                  <a:moveTo>
                    <a:pt x="0" y="3476333"/>
                  </a:moveTo>
                  <a:lnTo>
                    <a:pt x="0" y="3445619"/>
                  </a:lnTo>
                </a:path>
                <a:path w="47625" h="4747259">
                  <a:moveTo>
                    <a:pt x="0" y="2917886"/>
                  </a:moveTo>
                  <a:lnTo>
                    <a:pt x="0" y="2887172"/>
                  </a:lnTo>
                </a:path>
                <a:path w="47625" h="4747259">
                  <a:moveTo>
                    <a:pt x="0" y="3029576"/>
                  </a:moveTo>
                  <a:lnTo>
                    <a:pt x="0" y="3010030"/>
                  </a:lnTo>
                </a:path>
                <a:path w="47625" h="4747259">
                  <a:moveTo>
                    <a:pt x="0" y="2979315"/>
                  </a:moveTo>
                  <a:lnTo>
                    <a:pt x="0" y="2948601"/>
                  </a:lnTo>
                </a:path>
                <a:path w="47625" h="4747259">
                  <a:moveTo>
                    <a:pt x="47468" y="4746801"/>
                  </a:moveTo>
                  <a:lnTo>
                    <a:pt x="47468" y="4716086"/>
                  </a:lnTo>
                </a:path>
                <a:path w="47625" h="4747259">
                  <a:moveTo>
                    <a:pt x="47468" y="4685372"/>
                  </a:moveTo>
                  <a:lnTo>
                    <a:pt x="47468" y="4654657"/>
                  </a:lnTo>
                </a:path>
                <a:path w="47625" h="4747259">
                  <a:moveTo>
                    <a:pt x="47468" y="4623942"/>
                  </a:moveTo>
                  <a:lnTo>
                    <a:pt x="47468" y="4593228"/>
                  </a:lnTo>
                </a:path>
                <a:path w="47625" h="4747259">
                  <a:moveTo>
                    <a:pt x="47468" y="4562513"/>
                  </a:moveTo>
                  <a:lnTo>
                    <a:pt x="47468" y="4529006"/>
                  </a:lnTo>
                </a:path>
                <a:path w="47625" h="4747259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4747259">
                  <a:moveTo>
                    <a:pt x="47468" y="4436863"/>
                  </a:moveTo>
                  <a:lnTo>
                    <a:pt x="47468" y="4425694"/>
                  </a:lnTo>
                </a:path>
                <a:path w="47625" h="4747259">
                  <a:moveTo>
                    <a:pt x="47468" y="192664"/>
                  </a:moveTo>
                  <a:lnTo>
                    <a:pt x="47468" y="187079"/>
                  </a:lnTo>
                </a:path>
                <a:path w="47625" h="4747259">
                  <a:moveTo>
                    <a:pt x="47468" y="156365"/>
                  </a:moveTo>
                  <a:lnTo>
                    <a:pt x="47468" y="125650"/>
                  </a:lnTo>
                </a:path>
                <a:path w="47625" h="4747259">
                  <a:moveTo>
                    <a:pt x="47468" y="92143"/>
                  </a:moveTo>
                  <a:lnTo>
                    <a:pt x="47468" y="61429"/>
                  </a:lnTo>
                </a:path>
                <a:path w="47625" h="4747259">
                  <a:moveTo>
                    <a:pt x="47468" y="30714"/>
                  </a:moveTo>
                  <a:lnTo>
                    <a:pt x="47468" y="0"/>
                  </a:lnTo>
                </a:path>
                <a:path w="47625" h="4747259">
                  <a:moveTo>
                    <a:pt x="47468" y="4425694"/>
                  </a:moveTo>
                  <a:lnTo>
                    <a:pt x="47468" y="4406148"/>
                  </a:lnTo>
                </a:path>
                <a:path w="47625" h="4747259">
                  <a:moveTo>
                    <a:pt x="47468" y="4375433"/>
                  </a:moveTo>
                  <a:lnTo>
                    <a:pt x="47468" y="4367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053567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053567" y="4780307"/>
              <a:ext cx="45085" cy="4791710"/>
            </a:xfrm>
            <a:custGeom>
              <a:avLst/>
              <a:gdLst/>
              <a:ahLst/>
              <a:cxnLst/>
              <a:rect l="l" t="t" r="r" b="b"/>
              <a:pathLst>
                <a:path w="45085" h="4791709">
                  <a:moveTo>
                    <a:pt x="0" y="980074"/>
                  </a:moveTo>
                  <a:lnTo>
                    <a:pt x="0" y="946568"/>
                  </a:lnTo>
                </a:path>
                <a:path w="45085" h="4791709">
                  <a:moveTo>
                    <a:pt x="0" y="915853"/>
                  </a:moveTo>
                  <a:lnTo>
                    <a:pt x="0" y="885138"/>
                  </a:lnTo>
                </a:path>
                <a:path w="45085" h="4791709">
                  <a:moveTo>
                    <a:pt x="0" y="854424"/>
                  </a:moveTo>
                  <a:lnTo>
                    <a:pt x="0" y="823709"/>
                  </a:lnTo>
                </a:path>
                <a:path w="45085" h="4791709">
                  <a:moveTo>
                    <a:pt x="0" y="792995"/>
                  </a:moveTo>
                  <a:lnTo>
                    <a:pt x="0" y="762280"/>
                  </a:lnTo>
                </a:path>
                <a:path w="45085" h="4791709">
                  <a:moveTo>
                    <a:pt x="0" y="731565"/>
                  </a:moveTo>
                  <a:lnTo>
                    <a:pt x="0" y="700851"/>
                  </a:lnTo>
                </a:path>
                <a:path w="45085" h="4791709">
                  <a:moveTo>
                    <a:pt x="0" y="667344"/>
                  </a:moveTo>
                  <a:lnTo>
                    <a:pt x="0" y="636629"/>
                  </a:lnTo>
                </a:path>
                <a:path w="45085" h="4791709">
                  <a:moveTo>
                    <a:pt x="0" y="605915"/>
                  </a:moveTo>
                  <a:lnTo>
                    <a:pt x="0" y="575200"/>
                  </a:lnTo>
                </a:path>
                <a:path w="45085" h="4791709">
                  <a:moveTo>
                    <a:pt x="0" y="544486"/>
                  </a:moveTo>
                  <a:lnTo>
                    <a:pt x="0" y="513771"/>
                  </a:lnTo>
                </a:path>
                <a:path w="45085" h="4791709">
                  <a:moveTo>
                    <a:pt x="0" y="483056"/>
                  </a:moveTo>
                  <a:lnTo>
                    <a:pt x="0" y="452342"/>
                  </a:lnTo>
                </a:path>
                <a:path w="45085" h="4791709">
                  <a:moveTo>
                    <a:pt x="0" y="421627"/>
                  </a:moveTo>
                  <a:lnTo>
                    <a:pt x="0" y="388120"/>
                  </a:lnTo>
                </a:path>
                <a:path w="45085" h="4791709">
                  <a:moveTo>
                    <a:pt x="0" y="357406"/>
                  </a:moveTo>
                  <a:lnTo>
                    <a:pt x="0" y="326691"/>
                  </a:lnTo>
                </a:path>
                <a:path w="45085" h="4791709">
                  <a:moveTo>
                    <a:pt x="0" y="4302835"/>
                  </a:moveTo>
                  <a:lnTo>
                    <a:pt x="0" y="4300043"/>
                  </a:lnTo>
                </a:path>
                <a:path w="45085" h="4791709">
                  <a:moveTo>
                    <a:pt x="0" y="4266536"/>
                  </a:moveTo>
                  <a:lnTo>
                    <a:pt x="0" y="4235822"/>
                  </a:lnTo>
                </a:path>
                <a:path w="45085" h="4791709">
                  <a:moveTo>
                    <a:pt x="0" y="4205107"/>
                  </a:moveTo>
                  <a:lnTo>
                    <a:pt x="0" y="4174392"/>
                  </a:lnTo>
                </a:path>
                <a:path w="45085" h="4791709">
                  <a:moveTo>
                    <a:pt x="0" y="2406907"/>
                  </a:moveTo>
                  <a:lnTo>
                    <a:pt x="0" y="2376192"/>
                  </a:lnTo>
                </a:path>
                <a:path w="45085" h="4791709">
                  <a:moveTo>
                    <a:pt x="0" y="2345478"/>
                  </a:moveTo>
                  <a:lnTo>
                    <a:pt x="0" y="2311971"/>
                  </a:lnTo>
                </a:path>
                <a:path w="45085" h="4791709">
                  <a:moveTo>
                    <a:pt x="0" y="2281256"/>
                  </a:moveTo>
                  <a:lnTo>
                    <a:pt x="0" y="2250542"/>
                  </a:lnTo>
                </a:path>
                <a:path w="45085" h="4791709">
                  <a:moveTo>
                    <a:pt x="0" y="2219827"/>
                  </a:moveTo>
                  <a:lnTo>
                    <a:pt x="0" y="2189113"/>
                  </a:lnTo>
                </a:path>
                <a:path w="45085" h="4791709">
                  <a:moveTo>
                    <a:pt x="0" y="2158398"/>
                  </a:moveTo>
                  <a:lnTo>
                    <a:pt x="0" y="2127683"/>
                  </a:lnTo>
                </a:path>
                <a:path w="45085" h="4791709">
                  <a:moveTo>
                    <a:pt x="0" y="2096969"/>
                  </a:moveTo>
                  <a:lnTo>
                    <a:pt x="0" y="2066254"/>
                  </a:lnTo>
                </a:path>
                <a:path w="45085" h="4791709">
                  <a:moveTo>
                    <a:pt x="0" y="2032747"/>
                  </a:moveTo>
                  <a:lnTo>
                    <a:pt x="0" y="2002033"/>
                  </a:lnTo>
                </a:path>
                <a:path w="45085" h="4791709">
                  <a:moveTo>
                    <a:pt x="0" y="1971318"/>
                  </a:moveTo>
                  <a:lnTo>
                    <a:pt x="0" y="1940604"/>
                  </a:lnTo>
                </a:path>
                <a:path w="45085" h="4791709">
                  <a:moveTo>
                    <a:pt x="0" y="1909889"/>
                  </a:moveTo>
                  <a:lnTo>
                    <a:pt x="0" y="1879174"/>
                  </a:lnTo>
                </a:path>
                <a:path w="45085" h="4791709">
                  <a:moveTo>
                    <a:pt x="0" y="1848460"/>
                  </a:moveTo>
                  <a:lnTo>
                    <a:pt x="0" y="1817745"/>
                  </a:lnTo>
                </a:path>
                <a:path w="45085" h="4791709">
                  <a:moveTo>
                    <a:pt x="0" y="1787031"/>
                  </a:moveTo>
                  <a:lnTo>
                    <a:pt x="0" y="1753524"/>
                  </a:lnTo>
                </a:path>
                <a:path w="45085" h="4791709">
                  <a:moveTo>
                    <a:pt x="0" y="1722809"/>
                  </a:moveTo>
                  <a:lnTo>
                    <a:pt x="0" y="1692095"/>
                  </a:lnTo>
                </a:path>
                <a:path w="45085" h="4791709">
                  <a:moveTo>
                    <a:pt x="0" y="1661380"/>
                  </a:moveTo>
                  <a:lnTo>
                    <a:pt x="0" y="1630665"/>
                  </a:lnTo>
                </a:path>
                <a:path w="45085" h="4791709">
                  <a:moveTo>
                    <a:pt x="0" y="1599951"/>
                  </a:moveTo>
                  <a:lnTo>
                    <a:pt x="0" y="1569236"/>
                  </a:lnTo>
                </a:path>
                <a:path w="45085" h="4791709">
                  <a:moveTo>
                    <a:pt x="0" y="1538522"/>
                  </a:moveTo>
                  <a:lnTo>
                    <a:pt x="0" y="1507807"/>
                  </a:lnTo>
                </a:path>
                <a:path w="45085" h="4791709">
                  <a:moveTo>
                    <a:pt x="0" y="4082249"/>
                  </a:moveTo>
                  <a:lnTo>
                    <a:pt x="0" y="4051534"/>
                  </a:lnTo>
                </a:path>
                <a:path w="45085" h="4791709">
                  <a:moveTo>
                    <a:pt x="0" y="4020819"/>
                  </a:moveTo>
                  <a:lnTo>
                    <a:pt x="0" y="3987313"/>
                  </a:lnTo>
                </a:path>
                <a:path w="45085" h="4791709">
                  <a:moveTo>
                    <a:pt x="0" y="3956598"/>
                  </a:moveTo>
                  <a:lnTo>
                    <a:pt x="0" y="3942637"/>
                  </a:lnTo>
                </a:path>
                <a:path w="45085" h="4791709">
                  <a:moveTo>
                    <a:pt x="0" y="2839704"/>
                  </a:moveTo>
                  <a:lnTo>
                    <a:pt x="0" y="2808989"/>
                  </a:lnTo>
                </a:path>
                <a:path w="45085" h="4791709">
                  <a:moveTo>
                    <a:pt x="0" y="2778274"/>
                  </a:moveTo>
                  <a:lnTo>
                    <a:pt x="0" y="2747560"/>
                  </a:lnTo>
                </a:path>
                <a:path w="45085" h="4791709">
                  <a:moveTo>
                    <a:pt x="0" y="2716845"/>
                  </a:moveTo>
                  <a:lnTo>
                    <a:pt x="0" y="2686131"/>
                  </a:lnTo>
                </a:path>
                <a:path w="45085" h="4791709">
                  <a:moveTo>
                    <a:pt x="0" y="2655416"/>
                  </a:moveTo>
                  <a:lnTo>
                    <a:pt x="0" y="2624701"/>
                  </a:lnTo>
                </a:path>
                <a:path w="45085" h="4791709">
                  <a:moveTo>
                    <a:pt x="0" y="2591195"/>
                  </a:moveTo>
                  <a:lnTo>
                    <a:pt x="0" y="2560480"/>
                  </a:lnTo>
                </a:path>
                <a:path w="45085" h="4791709">
                  <a:moveTo>
                    <a:pt x="0" y="2529765"/>
                  </a:moveTo>
                  <a:lnTo>
                    <a:pt x="0" y="2499051"/>
                  </a:lnTo>
                </a:path>
                <a:path w="45085" h="4791709">
                  <a:moveTo>
                    <a:pt x="0" y="2468336"/>
                  </a:moveTo>
                  <a:lnTo>
                    <a:pt x="0" y="2437622"/>
                  </a:lnTo>
                </a:path>
                <a:path w="45085" h="4791709">
                  <a:moveTo>
                    <a:pt x="0" y="3833740"/>
                  </a:moveTo>
                  <a:lnTo>
                    <a:pt x="0" y="3803025"/>
                  </a:lnTo>
                </a:path>
                <a:path w="45085" h="4791709">
                  <a:moveTo>
                    <a:pt x="0" y="3772310"/>
                  </a:moveTo>
                  <a:lnTo>
                    <a:pt x="0" y="3741596"/>
                  </a:lnTo>
                </a:path>
                <a:path w="45085" h="4791709">
                  <a:moveTo>
                    <a:pt x="0" y="2943016"/>
                  </a:moveTo>
                  <a:lnTo>
                    <a:pt x="0" y="2934640"/>
                  </a:lnTo>
                </a:path>
                <a:path w="45085" h="4791709">
                  <a:moveTo>
                    <a:pt x="0" y="2903925"/>
                  </a:moveTo>
                  <a:lnTo>
                    <a:pt x="0" y="2884379"/>
                  </a:lnTo>
                </a:path>
                <a:path w="45085" h="4791709">
                  <a:moveTo>
                    <a:pt x="0" y="3641075"/>
                  </a:moveTo>
                  <a:lnTo>
                    <a:pt x="0" y="3615945"/>
                  </a:lnTo>
                </a:path>
                <a:path w="45085" h="4791709">
                  <a:moveTo>
                    <a:pt x="0" y="3585231"/>
                  </a:moveTo>
                  <a:lnTo>
                    <a:pt x="0" y="3554516"/>
                  </a:lnTo>
                </a:path>
                <a:path w="45085" h="4791709">
                  <a:moveTo>
                    <a:pt x="0" y="3523801"/>
                  </a:moveTo>
                  <a:lnTo>
                    <a:pt x="0" y="3493087"/>
                  </a:lnTo>
                </a:path>
                <a:path w="45085" h="4791709">
                  <a:moveTo>
                    <a:pt x="0" y="3462372"/>
                  </a:moveTo>
                  <a:lnTo>
                    <a:pt x="0" y="3431658"/>
                  </a:lnTo>
                </a:path>
                <a:path w="45085" h="4791709">
                  <a:moveTo>
                    <a:pt x="0" y="3026783"/>
                  </a:moveTo>
                  <a:lnTo>
                    <a:pt x="0" y="2996069"/>
                  </a:lnTo>
                </a:path>
                <a:path w="45085" h="4791709">
                  <a:moveTo>
                    <a:pt x="0" y="2965354"/>
                  </a:moveTo>
                  <a:lnTo>
                    <a:pt x="0" y="2943016"/>
                  </a:lnTo>
                </a:path>
                <a:path w="45085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45085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45085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45085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45085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45085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45085" h="4791709">
                  <a:moveTo>
                    <a:pt x="44675" y="203833"/>
                  </a:moveTo>
                  <a:lnTo>
                    <a:pt x="44675" y="173118"/>
                  </a:lnTo>
                </a:path>
                <a:path w="45085" h="4791709">
                  <a:moveTo>
                    <a:pt x="44675" y="142404"/>
                  </a:moveTo>
                  <a:lnTo>
                    <a:pt x="44675" y="108897"/>
                  </a:lnTo>
                </a:path>
                <a:path w="45085" h="4791709">
                  <a:moveTo>
                    <a:pt x="44675" y="78182"/>
                  </a:moveTo>
                  <a:lnTo>
                    <a:pt x="44675" y="47468"/>
                  </a:lnTo>
                </a:path>
                <a:path w="45085" h="4791709">
                  <a:moveTo>
                    <a:pt x="44675" y="16753"/>
                  </a:moveTo>
                  <a:lnTo>
                    <a:pt x="44675" y="0"/>
                  </a:lnTo>
                </a:path>
                <a:path w="45085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45085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45085" h="4791709">
                  <a:moveTo>
                    <a:pt x="44675" y="4300043"/>
                  </a:moveTo>
                  <a:lnTo>
                    <a:pt x="44675" y="4266536"/>
                  </a:lnTo>
                </a:path>
                <a:path w="45085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45085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45085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45085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45085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45085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45085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45085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45085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45085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45085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45085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45085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45085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45085" h="4791709">
                  <a:moveTo>
                    <a:pt x="44675" y="3367436"/>
                  </a:moveTo>
                  <a:lnTo>
                    <a:pt x="44675" y="3336722"/>
                  </a:lnTo>
                </a:path>
                <a:path w="45085" h="4791709">
                  <a:moveTo>
                    <a:pt x="44675" y="3306007"/>
                  </a:moveTo>
                  <a:lnTo>
                    <a:pt x="44675" y="3275292"/>
                  </a:lnTo>
                </a:path>
                <a:path w="45085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45085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45085" h="4791709">
                  <a:moveTo>
                    <a:pt x="44675" y="3118927"/>
                  </a:moveTo>
                  <a:lnTo>
                    <a:pt x="44675" y="3088213"/>
                  </a:lnTo>
                </a:path>
                <a:path w="45085" h="4791709">
                  <a:moveTo>
                    <a:pt x="44675" y="3057498"/>
                  </a:moveTo>
                  <a:lnTo>
                    <a:pt x="44675" y="3026783"/>
                  </a:lnTo>
                </a:path>
                <a:path w="45085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45085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45085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45085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45085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45085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45085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45085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45085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45085" h="4791709">
                  <a:moveTo>
                    <a:pt x="44675" y="513771"/>
                  </a:moveTo>
                  <a:lnTo>
                    <a:pt x="44675" y="483056"/>
                  </a:lnTo>
                </a:path>
                <a:path w="45085" h="4791709">
                  <a:moveTo>
                    <a:pt x="44675" y="452342"/>
                  </a:moveTo>
                  <a:lnTo>
                    <a:pt x="44675" y="421627"/>
                  </a:lnTo>
                </a:path>
                <a:path w="45085" h="4791709">
                  <a:moveTo>
                    <a:pt x="44675" y="388120"/>
                  </a:moveTo>
                  <a:lnTo>
                    <a:pt x="44675" y="357406"/>
                  </a:lnTo>
                </a:path>
                <a:path w="45085" h="4791709">
                  <a:moveTo>
                    <a:pt x="44675" y="326691"/>
                  </a:moveTo>
                  <a:lnTo>
                    <a:pt x="44675" y="312730"/>
                  </a:lnTo>
                </a:path>
                <a:path w="45085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45085" h="4791709">
                  <a:moveTo>
                    <a:pt x="44675" y="2429245"/>
                  </a:moveTo>
                  <a:lnTo>
                    <a:pt x="44675" y="2406907"/>
                  </a:lnTo>
                </a:path>
                <a:path w="45085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45085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45085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45085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45085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45085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45085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45085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45085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45085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45085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45085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45085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45085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45085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45085" h="4791709">
                  <a:moveTo>
                    <a:pt x="44675" y="2848080"/>
                  </a:moveTo>
                  <a:lnTo>
                    <a:pt x="44675" y="2839704"/>
                  </a:lnTo>
                </a:path>
                <a:path w="45085" h="4791709">
                  <a:moveTo>
                    <a:pt x="44675" y="2808989"/>
                  </a:moveTo>
                  <a:lnTo>
                    <a:pt x="44675" y="2778274"/>
                  </a:lnTo>
                </a:path>
                <a:path w="45085" h="4791709">
                  <a:moveTo>
                    <a:pt x="44675" y="2747560"/>
                  </a:moveTo>
                  <a:lnTo>
                    <a:pt x="44675" y="2716845"/>
                  </a:lnTo>
                </a:path>
                <a:path w="45085" h="4791709">
                  <a:moveTo>
                    <a:pt x="44675" y="2686131"/>
                  </a:moveTo>
                  <a:lnTo>
                    <a:pt x="44675" y="2655416"/>
                  </a:lnTo>
                </a:path>
                <a:path w="45085" h="4791709">
                  <a:moveTo>
                    <a:pt x="44675" y="2624701"/>
                  </a:moveTo>
                  <a:lnTo>
                    <a:pt x="44675" y="2591195"/>
                  </a:lnTo>
                </a:path>
                <a:path w="45085" h="4791709">
                  <a:moveTo>
                    <a:pt x="44675" y="2560480"/>
                  </a:moveTo>
                  <a:lnTo>
                    <a:pt x="44675" y="2529765"/>
                  </a:lnTo>
                </a:path>
                <a:path w="45085" h="4791709">
                  <a:moveTo>
                    <a:pt x="44675" y="2499051"/>
                  </a:moveTo>
                  <a:lnTo>
                    <a:pt x="44675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098243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145711" y="9222755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09">
                  <a:moveTo>
                    <a:pt x="0" y="321107"/>
                  </a:moveTo>
                  <a:lnTo>
                    <a:pt x="0" y="290392"/>
                  </a:lnTo>
                </a:path>
                <a:path h="321309">
                  <a:moveTo>
                    <a:pt x="0" y="259677"/>
                  </a:moveTo>
                  <a:lnTo>
                    <a:pt x="0" y="228963"/>
                  </a:lnTo>
                </a:path>
                <a:path h="321309">
                  <a:moveTo>
                    <a:pt x="0" y="198248"/>
                  </a:moveTo>
                  <a:lnTo>
                    <a:pt x="0" y="167534"/>
                  </a:lnTo>
                </a:path>
                <a:path h="321309">
                  <a:moveTo>
                    <a:pt x="0" y="136819"/>
                  </a:moveTo>
                  <a:lnTo>
                    <a:pt x="0" y="103312"/>
                  </a:lnTo>
                </a:path>
                <a:path h="321309">
                  <a:moveTo>
                    <a:pt x="0" y="72598"/>
                  </a:moveTo>
                  <a:lnTo>
                    <a:pt x="0" y="41883"/>
                  </a:lnTo>
                </a:path>
                <a:path h="321309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145711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145711" y="5224273"/>
              <a:ext cx="47625" cy="4347845"/>
            </a:xfrm>
            <a:custGeom>
              <a:avLst/>
              <a:gdLst/>
              <a:ahLst/>
              <a:cxnLst/>
              <a:rect l="l" t="t" r="r" b="b"/>
              <a:pathLst>
                <a:path w="47625" h="4347845">
                  <a:moveTo>
                    <a:pt x="0" y="536109"/>
                  </a:moveTo>
                  <a:lnTo>
                    <a:pt x="0" y="502602"/>
                  </a:lnTo>
                </a:path>
                <a:path w="47625" h="4347845">
                  <a:moveTo>
                    <a:pt x="0" y="471887"/>
                  </a:moveTo>
                  <a:lnTo>
                    <a:pt x="0" y="441173"/>
                  </a:lnTo>
                </a:path>
                <a:path w="47625" h="4347845">
                  <a:moveTo>
                    <a:pt x="0" y="410458"/>
                  </a:moveTo>
                  <a:lnTo>
                    <a:pt x="0" y="379744"/>
                  </a:lnTo>
                </a:path>
                <a:path w="47625" h="4347845">
                  <a:moveTo>
                    <a:pt x="0" y="349029"/>
                  </a:moveTo>
                  <a:lnTo>
                    <a:pt x="0" y="318314"/>
                  </a:lnTo>
                </a:path>
                <a:path w="47625" h="4347845">
                  <a:moveTo>
                    <a:pt x="0" y="287600"/>
                  </a:moveTo>
                  <a:lnTo>
                    <a:pt x="0" y="256885"/>
                  </a:lnTo>
                </a:path>
                <a:path w="47625" h="4347845">
                  <a:moveTo>
                    <a:pt x="0" y="223378"/>
                  </a:moveTo>
                  <a:lnTo>
                    <a:pt x="0" y="192664"/>
                  </a:lnTo>
                </a:path>
                <a:path w="47625" h="4347845">
                  <a:moveTo>
                    <a:pt x="0" y="161949"/>
                  </a:moveTo>
                  <a:lnTo>
                    <a:pt x="0" y="131235"/>
                  </a:lnTo>
                </a:path>
                <a:path w="47625" h="4347845">
                  <a:moveTo>
                    <a:pt x="0" y="100520"/>
                  </a:moveTo>
                  <a:lnTo>
                    <a:pt x="0" y="69805"/>
                  </a:lnTo>
                </a:path>
                <a:path w="47625" h="4347845">
                  <a:moveTo>
                    <a:pt x="0" y="39091"/>
                  </a:moveTo>
                  <a:lnTo>
                    <a:pt x="0" y="8376"/>
                  </a:lnTo>
                </a:path>
                <a:path w="47625" h="4347845">
                  <a:moveTo>
                    <a:pt x="0" y="3998482"/>
                  </a:moveTo>
                  <a:lnTo>
                    <a:pt x="0" y="3978936"/>
                  </a:lnTo>
                </a:path>
                <a:path w="47625" h="4347845">
                  <a:moveTo>
                    <a:pt x="0" y="3948221"/>
                  </a:moveTo>
                  <a:lnTo>
                    <a:pt x="0" y="3917507"/>
                  </a:lnTo>
                </a:path>
                <a:path w="47625" h="4347845">
                  <a:moveTo>
                    <a:pt x="0" y="3886792"/>
                  </a:moveTo>
                  <a:lnTo>
                    <a:pt x="0" y="3856077"/>
                  </a:lnTo>
                </a:path>
                <a:path w="47625" h="4347845">
                  <a:moveTo>
                    <a:pt x="0" y="3822571"/>
                  </a:moveTo>
                  <a:lnTo>
                    <a:pt x="0" y="3791856"/>
                  </a:lnTo>
                </a:path>
                <a:path w="47625" h="4347845">
                  <a:moveTo>
                    <a:pt x="0" y="3761141"/>
                  </a:moveTo>
                  <a:lnTo>
                    <a:pt x="0" y="3730427"/>
                  </a:lnTo>
                </a:path>
                <a:path w="47625" h="4347845">
                  <a:moveTo>
                    <a:pt x="0" y="3699712"/>
                  </a:moveTo>
                  <a:lnTo>
                    <a:pt x="0" y="3668998"/>
                  </a:lnTo>
                </a:path>
                <a:path w="47625" h="4347845">
                  <a:moveTo>
                    <a:pt x="0" y="3638283"/>
                  </a:moveTo>
                  <a:lnTo>
                    <a:pt x="0" y="3607568"/>
                  </a:lnTo>
                </a:path>
                <a:path w="47625" h="4347845">
                  <a:moveTo>
                    <a:pt x="0" y="3576854"/>
                  </a:moveTo>
                  <a:lnTo>
                    <a:pt x="0" y="3543347"/>
                  </a:lnTo>
                </a:path>
                <a:path w="47625" h="4347845">
                  <a:moveTo>
                    <a:pt x="0" y="3512632"/>
                  </a:moveTo>
                  <a:lnTo>
                    <a:pt x="0" y="3481918"/>
                  </a:lnTo>
                </a:path>
                <a:path w="47625" h="4347845">
                  <a:moveTo>
                    <a:pt x="0" y="3451203"/>
                  </a:moveTo>
                  <a:lnTo>
                    <a:pt x="0" y="3420489"/>
                  </a:lnTo>
                </a:path>
                <a:path w="47625" h="4347845">
                  <a:moveTo>
                    <a:pt x="0" y="3389774"/>
                  </a:moveTo>
                  <a:lnTo>
                    <a:pt x="0" y="3359059"/>
                  </a:lnTo>
                </a:path>
                <a:path w="47625" h="4347845">
                  <a:moveTo>
                    <a:pt x="0" y="3328345"/>
                  </a:moveTo>
                  <a:lnTo>
                    <a:pt x="0" y="3297630"/>
                  </a:lnTo>
                </a:path>
                <a:path w="47625" h="4347845">
                  <a:moveTo>
                    <a:pt x="0" y="3264123"/>
                  </a:moveTo>
                  <a:lnTo>
                    <a:pt x="0" y="3233409"/>
                  </a:lnTo>
                </a:path>
                <a:path w="47625" h="4347845">
                  <a:moveTo>
                    <a:pt x="0" y="3202694"/>
                  </a:moveTo>
                  <a:lnTo>
                    <a:pt x="0" y="3171980"/>
                  </a:lnTo>
                </a:path>
                <a:path w="47625" h="4347845">
                  <a:moveTo>
                    <a:pt x="0" y="3141265"/>
                  </a:moveTo>
                  <a:lnTo>
                    <a:pt x="0" y="3110550"/>
                  </a:lnTo>
                </a:path>
                <a:path w="47625" h="4347845">
                  <a:moveTo>
                    <a:pt x="0" y="3079836"/>
                  </a:moveTo>
                  <a:lnTo>
                    <a:pt x="0" y="3049121"/>
                  </a:lnTo>
                </a:path>
                <a:path w="47625" h="4347845">
                  <a:moveTo>
                    <a:pt x="0" y="3018407"/>
                  </a:moveTo>
                  <a:lnTo>
                    <a:pt x="0" y="2984900"/>
                  </a:lnTo>
                </a:path>
                <a:path w="47625" h="4347845">
                  <a:moveTo>
                    <a:pt x="0" y="2954185"/>
                  </a:moveTo>
                  <a:lnTo>
                    <a:pt x="0" y="2923471"/>
                  </a:lnTo>
                </a:path>
                <a:path w="47625" h="4347845">
                  <a:moveTo>
                    <a:pt x="0" y="2892756"/>
                  </a:moveTo>
                  <a:lnTo>
                    <a:pt x="0" y="2862041"/>
                  </a:lnTo>
                </a:path>
                <a:path w="47625" h="4347845">
                  <a:moveTo>
                    <a:pt x="0" y="2831327"/>
                  </a:moveTo>
                  <a:lnTo>
                    <a:pt x="0" y="2800612"/>
                  </a:lnTo>
                </a:path>
                <a:path w="47625" h="4347845">
                  <a:moveTo>
                    <a:pt x="0" y="2769898"/>
                  </a:moveTo>
                  <a:lnTo>
                    <a:pt x="0" y="2739183"/>
                  </a:lnTo>
                </a:path>
                <a:path w="47625" h="4347845">
                  <a:moveTo>
                    <a:pt x="0" y="2705676"/>
                  </a:moveTo>
                  <a:lnTo>
                    <a:pt x="0" y="2674962"/>
                  </a:lnTo>
                </a:path>
                <a:path w="47625" h="4347845">
                  <a:moveTo>
                    <a:pt x="0" y="2644247"/>
                  </a:moveTo>
                  <a:lnTo>
                    <a:pt x="0" y="2613532"/>
                  </a:lnTo>
                </a:path>
                <a:path w="47625" h="4347845">
                  <a:moveTo>
                    <a:pt x="0" y="2582818"/>
                  </a:moveTo>
                  <a:lnTo>
                    <a:pt x="0" y="2552103"/>
                  </a:lnTo>
                </a:path>
                <a:path w="47625" h="4347845">
                  <a:moveTo>
                    <a:pt x="0" y="2521389"/>
                  </a:moveTo>
                  <a:lnTo>
                    <a:pt x="0" y="2499051"/>
                  </a:lnTo>
                </a:path>
                <a:path w="47625" h="4347845">
                  <a:moveTo>
                    <a:pt x="0" y="1962941"/>
                  </a:moveTo>
                  <a:lnTo>
                    <a:pt x="0" y="1932227"/>
                  </a:lnTo>
                </a:path>
                <a:path w="47625" h="4347845">
                  <a:moveTo>
                    <a:pt x="0" y="1901512"/>
                  </a:moveTo>
                  <a:lnTo>
                    <a:pt x="0" y="1868005"/>
                  </a:lnTo>
                </a:path>
                <a:path w="47625" h="4347845">
                  <a:moveTo>
                    <a:pt x="0" y="1837291"/>
                  </a:moveTo>
                  <a:lnTo>
                    <a:pt x="0" y="1806576"/>
                  </a:lnTo>
                </a:path>
                <a:path w="47625" h="4347845">
                  <a:moveTo>
                    <a:pt x="0" y="1775862"/>
                  </a:moveTo>
                  <a:lnTo>
                    <a:pt x="0" y="1745147"/>
                  </a:lnTo>
                </a:path>
                <a:path w="47625" h="4347845">
                  <a:moveTo>
                    <a:pt x="0" y="1714432"/>
                  </a:moveTo>
                  <a:lnTo>
                    <a:pt x="0" y="1683718"/>
                  </a:lnTo>
                </a:path>
                <a:path w="47625" h="4347845">
                  <a:moveTo>
                    <a:pt x="0" y="1653003"/>
                  </a:moveTo>
                  <a:lnTo>
                    <a:pt x="0" y="1622289"/>
                  </a:lnTo>
                </a:path>
                <a:path w="47625" h="4347845">
                  <a:moveTo>
                    <a:pt x="0" y="1588782"/>
                  </a:moveTo>
                  <a:lnTo>
                    <a:pt x="0" y="1558067"/>
                  </a:lnTo>
                </a:path>
                <a:path w="47625" h="4347845">
                  <a:moveTo>
                    <a:pt x="0" y="1527353"/>
                  </a:moveTo>
                  <a:lnTo>
                    <a:pt x="0" y="1496638"/>
                  </a:lnTo>
                </a:path>
                <a:path w="47625" h="4347845">
                  <a:moveTo>
                    <a:pt x="0" y="1465923"/>
                  </a:moveTo>
                  <a:lnTo>
                    <a:pt x="0" y="1435209"/>
                  </a:lnTo>
                </a:path>
                <a:path w="47625" h="4347845">
                  <a:moveTo>
                    <a:pt x="0" y="1404494"/>
                  </a:moveTo>
                  <a:lnTo>
                    <a:pt x="0" y="1373780"/>
                  </a:lnTo>
                </a:path>
                <a:path w="47625" h="4347845">
                  <a:moveTo>
                    <a:pt x="0" y="1343065"/>
                  </a:moveTo>
                  <a:lnTo>
                    <a:pt x="0" y="1309558"/>
                  </a:lnTo>
                </a:path>
                <a:path w="47625" h="4347845">
                  <a:moveTo>
                    <a:pt x="0" y="1278844"/>
                  </a:moveTo>
                  <a:lnTo>
                    <a:pt x="0" y="1248129"/>
                  </a:lnTo>
                </a:path>
                <a:path w="47625" h="4347845">
                  <a:moveTo>
                    <a:pt x="0" y="1217414"/>
                  </a:moveTo>
                  <a:lnTo>
                    <a:pt x="0" y="1186700"/>
                  </a:lnTo>
                </a:path>
                <a:path w="47625" h="4347845">
                  <a:moveTo>
                    <a:pt x="0" y="1155985"/>
                  </a:moveTo>
                  <a:lnTo>
                    <a:pt x="0" y="1125271"/>
                  </a:lnTo>
                </a:path>
                <a:path w="47625" h="4347845">
                  <a:moveTo>
                    <a:pt x="0" y="1094556"/>
                  </a:moveTo>
                  <a:lnTo>
                    <a:pt x="0" y="1063841"/>
                  </a:lnTo>
                </a:path>
                <a:path w="47625" h="4347845">
                  <a:moveTo>
                    <a:pt x="0" y="2499051"/>
                  </a:moveTo>
                  <a:lnTo>
                    <a:pt x="0" y="2490674"/>
                  </a:lnTo>
                </a:path>
                <a:path w="47625" h="4347845">
                  <a:moveTo>
                    <a:pt x="0" y="2459959"/>
                  </a:moveTo>
                  <a:lnTo>
                    <a:pt x="0" y="2440414"/>
                  </a:lnTo>
                </a:path>
                <a:path w="47625" h="4347845">
                  <a:moveTo>
                    <a:pt x="0" y="2395738"/>
                  </a:moveTo>
                  <a:lnTo>
                    <a:pt x="0" y="2365023"/>
                  </a:lnTo>
                </a:path>
                <a:path w="47625" h="4347845">
                  <a:moveTo>
                    <a:pt x="0" y="2334309"/>
                  </a:moveTo>
                  <a:lnTo>
                    <a:pt x="0" y="2303594"/>
                  </a:lnTo>
                </a:path>
                <a:path w="47625" h="4347845">
                  <a:moveTo>
                    <a:pt x="0" y="2272880"/>
                  </a:moveTo>
                  <a:lnTo>
                    <a:pt x="0" y="2242165"/>
                  </a:lnTo>
                </a:path>
                <a:path w="47625" h="4347845">
                  <a:moveTo>
                    <a:pt x="0" y="2211450"/>
                  </a:moveTo>
                  <a:lnTo>
                    <a:pt x="0" y="2180736"/>
                  </a:lnTo>
                </a:path>
                <a:path w="47625" h="4347845">
                  <a:moveTo>
                    <a:pt x="0" y="2147229"/>
                  </a:moveTo>
                  <a:lnTo>
                    <a:pt x="0" y="2116514"/>
                  </a:lnTo>
                </a:path>
                <a:path w="47625" h="4347845">
                  <a:moveTo>
                    <a:pt x="0" y="2085800"/>
                  </a:moveTo>
                  <a:lnTo>
                    <a:pt x="0" y="2055085"/>
                  </a:lnTo>
                </a:path>
                <a:path w="47625" h="4347845">
                  <a:moveTo>
                    <a:pt x="0" y="2024371"/>
                  </a:moveTo>
                  <a:lnTo>
                    <a:pt x="0" y="1993656"/>
                  </a:lnTo>
                </a:path>
                <a:path w="47625" h="4347845">
                  <a:moveTo>
                    <a:pt x="47468" y="4347511"/>
                  </a:moveTo>
                  <a:lnTo>
                    <a:pt x="47468" y="4319589"/>
                  </a:lnTo>
                </a:path>
                <a:path w="47625" h="4347845">
                  <a:moveTo>
                    <a:pt x="47468" y="4288874"/>
                  </a:moveTo>
                  <a:lnTo>
                    <a:pt x="47468" y="4258159"/>
                  </a:lnTo>
                </a:path>
                <a:path w="47625" h="4347845">
                  <a:moveTo>
                    <a:pt x="47468" y="4227445"/>
                  </a:moveTo>
                  <a:lnTo>
                    <a:pt x="47468" y="4196730"/>
                  </a:lnTo>
                </a:path>
                <a:path w="47625" h="4347845">
                  <a:moveTo>
                    <a:pt x="47468" y="4166016"/>
                  </a:moveTo>
                  <a:lnTo>
                    <a:pt x="47468" y="4135301"/>
                  </a:lnTo>
                </a:path>
                <a:path w="47625" h="4347845">
                  <a:moveTo>
                    <a:pt x="47468" y="4101794"/>
                  </a:moveTo>
                  <a:lnTo>
                    <a:pt x="47468" y="4071080"/>
                  </a:lnTo>
                </a:path>
                <a:path w="47625" h="4347845">
                  <a:moveTo>
                    <a:pt x="47468" y="4040365"/>
                  </a:moveTo>
                  <a:lnTo>
                    <a:pt x="47468" y="4009650"/>
                  </a:lnTo>
                </a:path>
                <a:path w="47625" h="4347845">
                  <a:moveTo>
                    <a:pt x="47468" y="566823"/>
                  </a:moveTo>
                  <a:lnTo>
                    <a:pt x="47468" y="536109"/>
                  </a:lnTo>
                </a:path>
                <a:path w="47625" h="4347845">
                  <a:moveTo>
                    <a:pt x="47468" y="502602"/>
                  </a:moveTo>
                  <a:lnTo>
                    <a:pt x="47468" y="471887"/>
                  </a:lnTo>
                </a:path>
                <a:path w="47625" h="4347845">
                  <a:moveTo>
                    <a:pt x="47468" y="441173"/>
                  </a:moveTo>
                  <a:lnTo>
                    <a:pt x="47468" y="410458"/>
                  </a:lnTo>
                </a:path>
                <a:path w="47625" h="4347845">
                  <a:moveTo>
                    <a:pt x="47468" y="379744"/>
                  </a:moveTo>
                  <a:lnTo>
                    <a:pt x="47468" y="349029"/>
                  </a:lnTo>
                </a:path>
                <a:path w="47625" h="4347845">
                  <a:moveTo>
                    <a:pt x="47468" y="318314"/>
                  </a:moveTo>
                  <a:lnTo>
                    <a:pt x="47468" y="287600"/>
                  </a:lnTo>
                </a:path>
                <a:path w="47625" h="4347845">
                  <a:moveTo>
                    <a:pt x="47468" y="256885"/>
                  </a:moveTo>
                  <a:lnTo>
                    <a:pt x="47468" y="223378"/>
                  </a:lnTo>
                </a:path>
                <a:path w="47625" h="4347845">
                  <a:moveTo>
                    <a:pt x="47468" y="192664"/>
                  </a:moveTo>
                  <a:lnTo>
                    <a:pt x="47468" y="161949"/>
                  </a:lnTo>
                </a:path>
                <a:path w="47625" h="4347845">
                  <a:moveTo>
                    <a:pt x="47468" y="131235"/>
                  </a:moveTo>
                  <a:lnTo>
                    <a:pt x="47468" y="100520"/>
                  </a:lnTo>
                </a:path>
                <a:path w="47625" h="4347845">
                  <a:moveTo>
                    <a:pt x="47468" y="69805"/>
                  </a:moveTo>
                  <a:lnTo>
                    <a:pt x="47468" y="39091"/>
                  </a:lnTo>
                </a:path>
                <a:path w="47625" h="4347845">
                  <a:moveTo>
                    <a:pt x="47468" y="8376"/>
                  </a:moveTo>
                  <a:lnTo>
                    <a:pt x="47468" y="0"/>
                  </a:lnTo>
                </a:path>
                <a:path w="47625" h="4347845">
                  <a:moveTo>
                    <a:pt x="47468" y="3978936"/>
                  </a:moveTo>
                  <a:lnTo>
                    <a:pt x="47468" y="3948221"/>
                  </a:lnTo>
                </a:path>
                <a:path w="47625" h="4347845">
                  <a:moveTo>
                    <a:pt x="47468" y="3917507"/>
                  </a:moveTo>
                  <a:lnTo>
                    <a:pt x="47468" y="3886792"/>
                  </a:lnTo>
                </a:path>
                <a:path w="47625" h="4347845">
                  <a:moveTo>
                    <a:pt x="47468" y="3856077"/>
                  </a:moveTo>
                  <a:lnTo>
                    <a:pt x="47468" y="3822571"/>
                  </a:lnTo>
                </a:path>
                <a:path w="47625" h="4347845">
                  <a:moveTo>
                    <a:pt x="47468" y="3791856"/>
                  </a:moveTo>
                  <a:lnTo>
                    <a:pt x="47468" y="3761141"/>
                  </a:lnTo>
                </a:path>
                <a:path w="47625" h="4347845">
                  <a:moveTo>
                    <a:pt x="47468" y="3730427"/>
                  </a:moveTo>
                  <a:lnTo>
                    <a:pt x="47468" y="3699712"/>
                  </a:lnTo>
                </a:path>
                <a:path w="47625" h="4347845">
                  <a:moveTo>
                    <a:pt x="47468" y="3668998"/>
                  </a:moveTo>
                  <a:lnTo>
                    <a:pt x="47468" y="3638283"/>
                  </a:lnTo>
                </a:path>
                <a:path w="47625" h="4347845">
                  <a:moveTo>
                    <a:pt x="47468" y="3607568"/>
                  </a:moveTo>
                  <a:lnTo>
                    <a:pt x="47468" y="3576854"/>
                  </a:lnTo>
                </a:path>
                <a:path w="47625" h="4347845">
                  <a:moveTo>
                    <a:pt x="47468" y="3543347"/>
                  </a:moveTo>
                  <a:lnTo>
                    <a:pt x="47468" y="3512632"/>
                  </a:lnTo>
                </a:path>
                <a:path w="47625" h="4347845">
                  <a:moveTo>
                    <a:pt x="47468" y="3481918"/>
                  </a:moveTo>
                  <a:lnTo>
                    <a:pt x="47468" y="3451203"/>
                  </a:lnTo>
                </a:path>
                <a:path w="47625" h="4347845">
                  <a:moveTo>
                    <a:pt x="47468" y="3420489"/>
                  </a:moveTo>
                  <a:lnTo>
                    <a:pt x="47468" y="3389774"/>
                  </a:lnTo>
                </a:path>
                <a:path w="47625" h="4347845">
                  <a:moveTo>
                    <a:pt x="47468" y="3359059"/>
                  </a:moveTo>
                  <a:lnTo>
                    <a:pt x="47468" y="3328345"/>
                  </a:lnTo>
                </a:path>
                <a:path w="47625" h="4347845">
                  <a:moveTo>
                    <a:pt x="47468" y="3297630"/>
                  </a:moveTo>
                  <a:lnTo>
                    <a:pt x="47468" y="3264123"/>
                  </a:lnTo>
                </a:path>
                <a:path w="47625" h="4347845">
                  <a:moveTo>
                    <a:pt x="47468" y="3233409"/>
                  </a:moveTo>
                  <a:lnTo>
                    <a:pt x="47468" y="3202694"/>
                  </a:lnTo>
                </a:path>
                <a:path w="47625" h="4347845">
                  <a:moveTo>
                    <a:pt x="47468" y="3171980"/>
                  </a:moveTo>
                  <a:lnTo>
                    <a:pt x="47468" y="3141265"/>
                  </a:lnTo>
                </a:path>
                <a:path w="47625" h="4347845">
                  <a:moveTo>
                    <a:pt x="47468" y="3110550"/>
                  </a:moveTo>
                  <a:lnTo>
                    <a:pt x="47468" y="3079836"/>
                  </a:lnTo>
                </a:path>
                <a:path w="47625" h="4347845">
                  <a:moveTo>
                    <a:pt x="47468" y="3049121"/>
                  </a:moveTo>
                  <a:lnTo>
                    <a:pt x="47468" y="3018407"/>
                  </a:lnTo>
                </a:path>
                <a:path w="47625" h="4347845">
                  <a:moveTo>
                    <a:pt x="47468" y="2984900"/>
                  </a:moveTo>
                  <a:lnTo>
                    <a:pt x="47468" y="2954185"/>
                  </a:lnTo>
                </a:path>
                <a:path w="47625" h="4347845">
                  <a:moveTo>
                    <a:pt x="47468" y="2923471"/>
                  </a:moveTo>
                  <a:lnTo>
                    <a:pt x="47468" y="2892756"/>
                  </a:lnTo>
                </a:path>
                <a:path w="47625" h="4347845">
                  <a:moveTo>
                    <a:pt x="47468" y="2862041"/>
                  </a:moveTo>
                  <a:lnTo>
                    <a:pt x="47468" y="2831327"/>
                  </a:lnTo>
                </a:path>
                <a:path w="47625" h="4347845">
                  <a:moveTo>
                    <a:pt x="47468" y="2800612"/>
                  </a:moveTo>
                  <a:lnTo>
                    <a:pt x="47468" y="2769898"/>
                  </a:lnTo>
                </a:path>
                <a:path w="47625" h="4347845">
                  <a:moveTo>
                    <a:pt x="47468" y="2739183"/>
                  </a:moveTo>
                  <a:lnTo>
                    <a:pt x="47468" y="2705676"/>
                  </a:lnTo>
                </a:path>
                <a:path w="47625" h="4347845">
                  <a:moveTo>
                    <a:pt x="47468" y="2674962"/>
                  </a:moveTo>
                  <a:lnTo>
                    <a:pt x="47468" y="2644247"/>
                  </a:lnTo>
                </a:path>
                <a:path w="47625" h="4347845">
                  <a:moveTo>
                    <a:pt x="47468" y="2613532"/>
                  </a:moveTo>
                  <a:lnTo>
                    <a:pt x="47468" y="2582818"/>
                  </a:lnTo>
                </a:path>
                <a:path w="47625" h="4347845">
                  <a:moveTo>
                    <a:pt x="47468" y="2552103"/>
                  </a:moveTo>
                  <a:lnTo>
                    <a:pt x="47468" y="2521389"/>
                  </a:lnTo>
                </a:path>
                <a:path w="47625" h="4347845">
                  <a:moveTo>
                    <a:pt x="47468" y="1985279"/>
                  </a:moveTo>
                  <a:lnTo>
                    <a:pt x="47468" y="1962941"/>
                  </a:lnTo>
                </a:path>
                <a:path w="47625" h="4347845">
                  <a:moveTo>
                    <a:pt x="47468" y="1932227"/>
                  </a:moveTo>
                  <a:lnTo>
                    <a:pt x="47468" y="1901512"/>
                  </a:lnTo>
                </a:path>
                <a:path w="47625" h="4347845">
                  <a:moveTo>
                    <a:pt x="47468" y="1868005"/>
                  </a:moveTo>
                  <a:lnTo>
                    <a:pt x="47468" y="1837291"/>
                  </a:lnTo>
                </a:path>
                <a:path w="47625" h="4347845">
                  <a:moveTo>
                    <a:pt x="47468" y="1806576"/>
                  </a:moveTo>
                  <a:lnTo>
                    <a:pt x="47468" y="1775862"/>
                  </a:lnTo>
                </a:path>
                <a:path w="47625" h="4347845">
                  <a:moveTo>
                    <a:pt x="47468" y="1745147"/>
                  </a:moveTo>
                  <a:lnTo>
                    <a:pt x="47468" y="1714432"/>
                  </a:lnTo>
                </a:path>
                <a:path w="47625" h="4347845">
                  <a:moveTo>
                    <a:pt x="47468" y="1683718"/>
                  </a:moveTo>
                  <a:lnTo>
                    <a:pt x="47468" y="1653003"/>
                  </a:lnTo>
                </a:path>
                <a:path w="47625" h="4347845">
                  <a:moveTo>
                    <a:pt x="47468" y="1622289"/>
                  </a:moveTo>
                  <a:lnTo>
                    <a:pt x="47468" y="1588782"/>
                  </a:lnTo>
                </a:path>
                <a:path w="47625" h="4347845">
                  <a:moveTo>
                    <a:pt x="47468" y="1558067"/>
                  </a:moveTo>
                  <a:lnTo>
                    <a:pt x="47468" y="1527353"/>
                  </a:lnTo>
                </a:path>
                <a:path w="47625" h="4347845">
                  <a:moveTo>
                    <a:pt x="47468" y="1496638"/>
                  </a:moveTo>
                  <a:lnTo>
                    <a:pt x="47468" y="1465923"/>
                  </a:lnTo>
                </a:path>
                <a:path w="47625" h="4347845">
                  <a:moveTo>
                    <a:pt x="47468" y="1435209"/>
                  </a:moveTo>
                  <a:lnTo>
                    <a:pt x="47468" y="1404494"/>
                  </a:lnTo>
                </a:path>
                <a:path w="47625" h="4347845">
                  <a:moveTo>
                    <a:pt x="47468" y="1373780"/>
                  </a:moveTo>
                  <a:lnTo>
                    <a:pt x="47468" y="1343065"/>
                  </a:lnTo>
                </a:path>
                <a:path w="47625" h="4347845">
                  <a:moveTo>
                    <a:pt x="47468" y="1309558"/>
                  </a:moveTo>
                  <a:lnTo>
                    <a:pt x="47468" y="1278844"/>
                  </a:lnTo>
                </a:path>
                <a:path w="47625" h="4347845">
                  <a:moveTo>
                    <a:pt x="47468" y="1248129"/>
                  </a:moveTo>
                  <a:lnTo>
                    <a:pt x="47468" y="1217414"/>
                  </a:lnTo>
                </a:path>
                <a:path w="47625" h="4347845">
                  <a:moveTo>
                    <a:pt x="47468" y="1186700"/>
                  </a:moveTo>
                  <a:lnTo>
                    <a:pt x="47468" y="1155985"/>
                  </a:lnTo>
                </a:path>
                <a:path w="47625" h="4347845">
                  <a:moveTo>
                    <a:pt x="47468" y="1125271"/>
                  </a:moveTo>
                  <a:lnTo>
                    <a:pt x="47468" y="1094556"/>
                  </a:lnTo>
                </a:path>
                <a:path w="47625" h="4347845">
                  <a:moveTo>
                    <a:pt x="47468" y="1063841"/>
                  </a:moveTo>
                  <a:lnTo>
                    <a:pt x="47468" y="1055465"/>
                  </a:lnTo>
                </a:path>
                <a:path w="47625" h="4347845">
                  <a:moveTo>
                    <a:pt x="47468" y="2490674"/>
                  </a:moveTo>
                  <a:lnTo>
                    <a:pt x="47468" y="2459959"/>
                  </a:lnTo>
                </a:path>
                <a:path w="47625" h="4347845">
                  <a:moveTo>
                    <a:pt x="47468" y="2404115"/>
                  </a:moveTo>
                  <a:lnTo>
                    <a:pt x="47468" y="2395738"/>
                  </a:lnTo>
                </a:path>
                <a:path w="47625" h="4347845">
                  <a:moveTo>
                    <a:pt x="47468" y="2365023"/>
                  </a:moveTo>
                  <a:lnTo>
                    <a:pt x="47468" y="2334309"/>
                  </a:lnTo>
                </a:path>
                <a:path w="47625" h="4347845">
                  <a:moveTo>
                    <a:pt x="47468" y="2303594"/>
                  </a:moveTo>
                  <a:lnTo>
                    <a:pt x="47468" y="2272880"/>
                  </a:lnTo>
                </a:path>
                <a:path w="47625" h="4347845">
                  <a:moveTo>
                    <a:pt x="47468" y="2242165"/>
                  </a:moveTo>
                  <a:lnTo>
                    <a:pt x="47468" y="2211450"/>
                  </a:lnTo>
                </a:path>
                <a:path w="47625" h="4347845">
                  <a:moveTo>
                    <a:pt x="47468" y="2180736"/>
                  </a:moveTo>
                  <a:lnTo>
                    <a:pt x="47468" y="2147229"/>
                  </a:lnTo>
                </a:path>
                <a:path w="47625" h="4347845">
                  <a:moveTo>
                    <a:pt x="47468" y="2116514"/>
                  </a:moveTo>
                  <a:lnTo>
                    <a:pt x="47468" y="2085800"/>
                  </a:lnTo>
                </a:path>
                <a:path w="47625" h="4347845">
                  <a:moveTo>
                    <a:pt x="47468" y="2055085"/>
                  </a:moveTo>
                  <a:lnTo>
                    <a:pt x="47468" y="20243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193179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237855" y="9222755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09">
                  <a:moveTo>
                    <a:pt x="0" y="321107"/>
                  </a:moveTo>
                  <a:lnTo>
                    <a:pt x="0" y="290392"/>
                  </a:lnTo>
                </a:path>
                <a:path h="321309">
                  <a:moveTo>
                    <a:pt x="0" y="259677"/>
                  </a:moveTo>
                  <a:lnTo>
                    <a:pt x="0" y="228963"/>
                  </a:lnTo>
                </a:path>
                <a:path h="321309">
                  <a:moveTo>
                    <a:pt x="0" y="198248"/>
                  </a:moveTo>
                  <a:lnTo>
                    <a:pt x="0" y="167534"/>
                  </a:lnTo>
                </a:path>
                <a:path h="321309">
                  <a:moveTo>
                    <a:pt x="0" y="136819"/>
                  </a:moveTo>
                  <a:lnTo>
                    <a:pt x="0" y="103312"/>
                  </a:lnTo>
                </a:path>
                <a:path h="321309">
                  <a:moveTo>
                    <a:pt x="0" y="72598"/>
                  </a:moveTo>
                  <a:lnTo>
                    <a:pt x="0" y="41883"/>
                  </a:lnTo>
                </a:path>
                <a:path h="321309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237855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237855" y="5224273"/>
              <a:ext cx="47625" cy="4347845"/>
            </a:xfrm>
            <a:custGeom>
              <a:avLst/>
              <a:gdLst/>
              <a:ahLst/>
              <a:cxnLst/>
              <a:rect l="l" t="t" r="r" b="b"/>
              <a:pathLst>
                <a:path w="47625" h="4347845">
                  <a:moveTo>
                    <a:pt x="0" y="536109"/>
                  </a:moveTo>
                  <a:lnTo>
                    <a:pt x="0" y="502602"/>
                  </a:lnTo>
                </a:path>
                <a:path w="47625" h="4347845">
                  <a:moveTo>
                    <a:pt x="0" y="471887"/>
                  </a:moveTo>
                  <a:lnTo>
                    <a:pt x="0" y="441173"/>
                  </a:lnTo>
                </a:path>
                <a:path w="47625" h="4347845">
                  <a:moveTo>
                    <a:pt x="0" y="410458"/>
                  </a:moveTo>
                  <a:lnTo>
                    <a:pt x="0" y="379744"/>
                  </a:lnTo>
                </a:path>
                <a:path w="47625" h="4347845">
                  <a:moveTo>
                    <a:pt x="0" y="349029"/>
                  </a:moveTo>
                  <a:lnTo>
                    <a:pt x="0" y="318314"/>
                  </a:lnTo>
                </a:path>
                <a:path w="47625" h="4347845">
                  <a:moveTo>
                    <a:pt x="0" y="287600"/>
                  </a:moveTo>
                  <a:lnTo>
                    <a:pt x="0" y="256885"/>
                  </a:lnTo>
                </a:path>
                <a:path w="47625" h="4347845">
                  <a:moveTo>
                    <a:pt x="0" y="223378"/>
                  </a:moveTo>
                  <a:lnTo>
                    <a:pt x="0" y="192664"/>
                  </a:lnTo>
                </a:path>
                <a:path w="47625" h="4347845">
                  <a:moveTo>
                    <a:pt x="0" y="161949"/>
                  </a:moveTo>
                  <a:lnTo>
                    <a:pt x="0" y="131235"/>
                  </a:lnTo>
                </a:path>
                <a:path w="47625" h="4347845">
                  <a:moveTo>
                    <a:pt x="0" y="100520"/>
                  </a:moveTo>
                  <a:lnTo>
                    <a:pt x="0" y="69805"/>
                  </a:lnTo>
                </a:path>
                <a:path w="47625" h="4347845">
                  <a:moveTo>
                    <a:pt x="0" y="39091"/>
                  </a:moveTo>
                  <a:lnTo>
                    <a:pt x="0" y="8376"/>
                  </a:lnTo>
                </a:path>
                <a:path w="47625" h="4347845">
                  <a:moveTo>
                    <a:pt x="0" y="3998482"/>
                  </a:moveTo>
                  <a:lnTo>
                    <a:pt x="0" y="3978936"/>
                  </a:lnTo>
                </a:path>
                <a:path w="47625" h="4347845">
                  <a:moveTo>
                    <a:pt x="0" y="3948221"/>
                  </a:moveTo>
                  <a:lnTo>
                    <a:pt x="0" y="3917507"/>
                  </a:lnTo>
                </a:path>
                <a:path w="47625" h="4347845">
                  <a:moveTo>
                    <a:pt x="0" y="3886792"/>
                  </a:moveTo>
                  <a:lnTo>
                    <a:pt x="0" y="3856077"/>
                  </a:lnTo>
                </a:path>
                <a:path w="47625" h="4347845">
                  <a:moveTo>
                    <a:pt x="0" y="3822571"/>
                  </a:moveTo>
                  <a:lnTo>
                    <a:pt x="0" y="3791856"/>
                  </a:lnTo>
                </a:path>
                <a:path w="47625" h="4347845">
                  <a:moveTo>
                    <a:pt x="0" y="3761141"/>
                  </a:moveTo>
                  <a:lnTo>
                    <a:pt x="0" y="3730427"/>
                  </a:lnTo>
                </a:path>
                <a:path w="47625" h="4347845">
                  <a:moveTo>
                    <a:pt x="0" y="3699712"/>
                  </a:moveTo>
                  <a:lnTo>
                    <a:pt x="0" y="3668998"/>
                  </a:lnTo>
                </a:path>
                <a:path w="47625" h="4347845">
                  <a:moveTo>
                    <a:pt x="0" y="3638283"/>
                  </a:moveTo>
                  <a:lnTo>
                    <a:pt x="0" y="3607568"/>
                  </a:lnTo>
                </a:path>
                <a:path w="47625" h="4347845">
                  <a:moveTo>
                    <a:pt x="0" y="3576854"/>
                  </a:moveTo>
                  <a:lnTo>
                    <a:pt x="0" y="3543347"/>
                  </a:lnTo>
                </a:path>
                <a:path w="47625" h="4347845">
                  <a:moveTo>
                    <a:pt x="0" y="3512632"/>
                  </a:moveTo>
                  <a:lnTo>
                    <a:pt x="0" y="3481918"/>
                  </a:lnTo>
                </a:path>
                <a:path w="47625" h="4347845">
                  <a:moveTo>
                    <a:pt x="0" y="3451203"/>
                  </a:moveTo>
                  <a:lnTo>
                    <a:pt x="0" y="3420489"/>
                  </a:lnTo>
                </a:path>
                <a:path w="47625" h="4347845">
                  <a:moveTo>
                    <a:pt x="0" y="3389774"/>
                  </a:moveTo>
                  <a:lnTo>
                    <a:pt x="0" y="3359059"/>
                  </a:lnTo>
                </a:path>
                <a:path w="47625" h="4347845">
                  <a:moveTo>
                    <a:pt x="0" y="3328345"/>
                  </a:moveTo>
                  <a:lnTo>
                    <a:pt x="0" y="3297630"/>
                  </a:lnTo>
                </a:path>
                <a:path w="47625" h="4347845">
                  <a:moveTo>
                    <a:pt x="0" y="3264123"/>
                  </a:moveTo>
                  <a:lnTo>
                    <a:pt x="0" y="3233409"/>
                  </a:lnTo>
                </a:path>
                <a:path w="47625" h="4347845">
                  <a:moveTo>
                    <a:pt x="0" y="3202694"/>
                  </a:moveTo>
                  <a:lnTo>
                    <a:pt x="0" y="3171980"/>
                  </a:lnTo>
                </a:path>
                <a:path w="47625" h="4347845">
                  <a:moveTo>
                    <a:pt x="0" y="3141265"/>
                  </a:moveTo>
                  <a:lnTo>
                    <a:pt x="0" y="3110550"/>
                  </a:lnTo>
                </a:path>
                <a:path w="47625" h="4347845">
                  <a:moveTo>
                    <a:pt x="0" y="3079836"/>
                  </a:moveTo>
                  <a:lnTo>
                    <a:pt x="0" y="3049121"/>
                  </a:lnTo>
                </a:path>
                <a:path w="47625" h="4347845">
                  <a:moveTo>
                    <a:pt x="0" y="3018407"/>
                  </a:moveTo>
                  <a:lnTo>
                    <a:pt x="0" y="2984900"/>
                  </a:lnTo>
                </a:path>
                <a:path w="47625" h="4347845">
                  <a:moveTo>
                    <a:pt x="0" y="2954185"/>
                  </a:moveTo>
                  <a:lnTo>
                    <a:pt x="0" y="2923471"/>
                  </a:lnTo>
                </a:path>
                <a:path w="47625" h="4347845">
                  <a:moveTo>
                    <a:pt x="0" y="2892756"/>
                  </a:moveTo>
                  <a:lnTo>
                    <a:pt x="0" y="2862041"/>
                  </a:lnTo>
                </a:path>
                <a:path w="47625" h="4347845">
                  <a:moveTo>
                    <a:pt x="0" y="2831327"/>
                  </a:moveTo>
                  <a:lnTo>
                    <a:pt x="0" y="2800612"/>
                  </a:lnTo>
                </a:path>
                <a:path w="47625" h="4347845">
                  <a:moveTo>
                    <a:pt x="0" y="2769898"/>
                  </a:moveTo>
                  <a:lnTo>
                    <a:pt x="0" y="2739183"/>
                  </a:lnTo>
                </a:path>
                <a:path w="47625" h="4347845">
                  <a:moveTo>
                    <a:pt x="0" y="2705676"/>
                  </a:moveTo>
                  <a:lnTo>
                    <a:pt x="0" y="2674962"/>
                  </a:lnTo>
                </a:path>
                <a:path w="47625" h="4347845">
                  <a:moveTo>
                    <a:pt x="0" y="2644247"/>
                  </a:moveTo>
                  <a:lnTo>
                    <a:pt x="0" y="2613532"/>
                  </a:lnTo>
                </a:path>
                <a:path w="47625" h="4347845">
                  <a:moveTo>
                    <a:pt x="0" y="2582818"/>
                  </a:moveTo>
                  <a:lnTo>
                    <a:pt x="0" y="2552103"/>
                  </a:lnTo>
                </a:path>
                <a:path w="47625" h="4347845">
                  <a:moveTo>
                    <a:pt x="0" y="2521389"/>
                  </a:moveTo>
                  <a:lnTo>
                    <a:pt x="0" y="2499051"/>
                  </a:lnTo>
                </a:path>
                <a:path w="47625" h="4347845">
                  <a:moveTo>
                    <a:pt x="0" y="1962941"/>
                  </a:moveTo>
                  <a:lnTo>
                    <a:pt x="0" y="1932227"/>
                  </a:lnTo>
                </a:path>
                <a:path w="47625" h="4347845">
                  <a:moveTo>
                    <a:pt x="0" y="1901512"/>
                  </a:moveTo>
                  <a:lnTo>
                    <a:pt x="0" y="1868005"/>
                  </a:lnTo>
                </a:path>
                <a:path w="47625" h="4347845">
                  <a:moveTo>
                    <a:pt x="0" y="1837291"/>
                  </a:moveTo>
                  <a:lnTo>
                    <a:pt x="0" y="1806576"/>
                  </a:lnTo>
                </a:path>
                <a:path w="47625" h="4347845">
                  <a:moveTo>
                    <a:pt x="0" y="1775862"/>
                  </a:moveTo>
                  <a:lnTo>
                    <a:pt x="0" y="1745147"/>
                  </a:lnTo>
                </a:path>
                <a:path w="47625" h="4347845">
                  <a:moveTo>
                    <a:pt x="0" y="1714432"/>
                  </a:moveTo>
                  <a:lnTo>
                    <a:pt x="0" y="1683718"/>
                  </a:lnTo>
                </a:path>
                <a:path w="47625" h="4347845">
                  <a:moveTo>
                    <a:pt x="0" y="1653003"/>
                  </a:moveTo>
                  <a:lnTo>
                    <a:pt x="0" y="1622289"/>
                  </a:lnTo>
                </a:path>
                <a:path w="47625" h="4347845">
                  <a:moveTo>
                    <a:pt x="0" y="1588782"/>
                  </a:moveTo>
                  <a:lnTo>
                    <a:pt x="0" y="1558067"/>
                  </a:lnTo>
                </a:path>
                <a:path w="47625" h="4347845">
                  <a:moveTo>
                    <a:pt x="0" y="1527353"/>
                  </a:moveTo>
                  <a:lnTo>
                    <a:pt x="0" y="1496638"/>
                  </a:lnTo>
                </a:path>
                <a:path w="47625" h="4347845">
                  <a:moveTo>
                    <a:pt x="0" y="1465923"/>
                  </a:moveTo>
                  <a:lnTo>
                    <a:pt x="0" y="1435209"/>
                  </a:lnTo>
                </a:path>
                <a:path w="47625" h="4347845">
                  <a:moveTo>
                    <a:pt x="0" y="1404494"/>
                  </a:moveTo>
                  <a:lnTo>
                    <a:pt x="0" y="1373780"/>
                  </a:lnTo>
                </a:path>
                <a:path w="47625" h="4347845">
                  <a:moveTo>
                    <a:pt x="0" y="1343065"/>
                  </a:moveTo>
                  <a:lnTo>
                    <a:pt x="0" y="1309558"/>
                  </a:lnTo>
                </a:path>
                <a:path w="47625" h="4347845">
                  <a:moveTo>
                    <a:pt x="0" y="1278844"/>
                  </a:moveTo>
                  <a:lnTo>
                    <a:pt x="0" y="1248129"/>
                  </a:lnTo>
                </a:path>
                <a:path w="47625" h="4347845">
                  <a:moveTo>
                    <a:pt x="0" y="1217414"/>
                  </a:moveTo>
                  <a:lnTo>
                    <a:pt x="0" y="1186700"/>
                  </a:lnTo>
                </a:path>
                <a:path w="47625" h="4347845">
                  <a:moveTo>
                    <a:pt x="0" y="1155985"/>
                  </a:moveTo>
                  <a:lnTo>
                    <a:pt x="0" y="1125271"/>
                  </a:lnTo>
                </a:path>
                <a:path w="47625" h="4347845">
                  <a:moveTo>
                    <a:pt x="0" y="1094556"/>
                  </a:moveTo>
                  <a:lnTo>
                    <a:pt x="0" y="1063841"/>
                  </a:lnTo>
                </a:path>
                <a:path w="47625" h="4347845">
                  <a:moveTo>
                    <a:pt x="0" y="2395738"/>
                  </a:moveTo>
                  <a:lnTo>
                    <a:pt x="0" y="2365023"/>
                  </a:lnTo>
                </a:path>
                <a:path w="47625" h="4347845">
                  <a:moveTo>
                    <a:pt x="0" y="2334309"/>
                  </a:moveTo>
                  <a:lnTo>
                    <a:pt x="0" y="2303594"/>
                  </a:lnTo>
                </a:path>
                <a:path w="47625" h="4347845">
                  <a:moveTo>
                    <a:pt x="0" y="2272880"/>
                  </a:moveTo>
                  <a:lnTo>
                    <a:pt x="0" y="2242165"/>
                  </a:lnTo>
                </a:path>
                <a:path w="47625" h="4347845">
                  <a:moveTo>
                    <a:pt x="0" y="2211450"/>
                  </a:moveTo>
                  <a:lnTo>
                    <a:pt x="0" y="2180736"/>
                  </a:lnTo>
                </a:path>
                <a:path w="47625" h="4347845">
                  <a:moveTo>
                    <a:pt x="0" y="2147229"/>
                  </a:moveTo>
                  <a:lnTo>
                    <a:pt x="0" y="2116514"/>
                  </a:lnTo>
                </a:path>
                <a:path w="47625" h="4347845">
                  <a:moveTo>
                    <a:pt x="0" y="2085800"/>
                  </a:moveTo>
                  <a:lnTo>
                    <a:pt x="0" y="2055085"/>
                  </a:lnTo>
                </a:path>
                <a:path w="47625" h="4347845">
                  <a:moveTo>
                    <a:pt x="0" y="2024371"/>
                  </a:moveTo>
                  <a:lnTo>
                    <a:pt x="0" y="1993656"/>
                  </a:lnTo>
                </a:path>
                <a:path w="47625" h="4347845">
                  <a:moveTo>
                    <a:pt x="47468" y="4347511"/>
                  </a:moveTo>
                  <a:lnTo>
                    <a:pt x="47468" y="4319589"/>
                  </a:lnTo>
                </a:path>
                <a:path w="47625" h="4347845">
                  <a:moveTo>
                    <a:pt x="47468" y="4288874"/>
                  </a:moveTo>
                  <a:lnTo>
                    <a:pt x="47468" y="4258159"/>
                  </a:lnTo>
                </a:path>
                <a:path w="47625" h="4347845">
                  <a:moveTo>
                    <a:pt x="47468" y="4227445"/>
                  </a:moveTo>
                  <a:lnTo>
                    <a:pt x="47468" y="4196730"/>
                  </a:lnTo>
                </a:path>
                <a:path w="47625" h="4347845">
                  <a:moveTo>
                    <a:pt x="47468" y="4166016"/>
                  </a:moveTo>
                  <a:lnTo>
                    <a:pt x="47468" y="4135301"/>
                  </a:lnTo>
                </a:path>
                <a:path w="47625" h="4347845">
                  <a:moveTo>
                    <a:pt x="47468" y="4101794"/>
                  </a:moveTo>
                  <a:lnTo>
                    <a:pt x="47468" y="4071080"/>
                  </a:lnTo>
                </a:path>
                <a:path w="47625" h="4347845">
                  <a:moveTo>
                    <a:pt x="47468" y="4040365"/>
                  </a:moveTo>
                  <a:lnTo>
                    <a:pt x="47468" y="4009650"/>
                  </a:lnTo>
                </a:path>
                <a:path w="47625" h="4347845">
                  <a:moveTo>
                    <a:pt x="47468" y="566823"/>
                  </a:moveTo>
                  <a:lnTo>
                    <a:pt x="47468" y="536109"/>
                  </a:lnTo>
                </a:path>
                <a:path w="47625" h="4347845">
                  <a:moveTo>
                    <a:pt x="47468" y="502602"/>
                  </a:moveTo>
                  <a:lnTo>
                    <a:pt x="47468" y="471887"/>
                  </a:lnTo>
                </a:path>
                <a:path w="47625" h="4347845">
                  <a:moveTo>
                    <a:pt x="47468" y="441173"/>
                  </a:moveTo>
                  <a:lnTo>
                    <a:pt x="47468" y="410458"/>
                  </a:lnTo>
                </a:path>
                <a:path w="47625" h="4347845">
                  <a:moveTo>
                    <a:pt x="47468" y="379744"/>
                  </a:moveTo>
                  <a:lnTo>
                    <a:pt x="47468" y="349029"/>
                  </a:lnTo>
                </a:path>
                <a:path w="47625" h="4347845">
                  <a:moveTo>
                    <a:pt x="47468" y="318314"/>
                  </a:moveTo>
                  <a:lnTo>
                    <a:pt x="47468" y="287600"/>
                  </a:lnTo>
                </a:path>
                <a:path w="47625" h="4347845">
                  <a:moveTo>
                    <a:pt x="47468" y="256885"/>
                  </a:moveTo>
                  <a:lnTo>
                    <a:pt x="47468" y="223378"/>
                  </a:lnTo>
                </a:path>
                <a:path w="47625" h="4347845">
                  <a:moveTo>
                    <a:pt x="47468" y="192664"/>
                  </a:moveTo>
                  <a:lnTo>
                    <a:pt x="47468" y="161949"/>
                  </a:lnTo>
                </a:path>
                <a:path w="47625" h="4347845">
                  <a:moveTo>
                    <a:pt x="47468" y="131235"/>
                  </a:moveTo>
                  <a:lnTo>
                    <a:pt x="47468" y="100520"/>
                  </a:lnTo>
                </a:path>
                <a:path w="47625" h="4347845">
                  <a:moveTo>
                    <a:pt x="47468" y="69805"/>
                  </a:moveTo>
                  <a:lnTo>
                    <a:pt x="47468" y="39091"/>
                  </a:lnTo>
                </a:path>
                <a:path w="47625" h="4347845">
                  <a:moveTo>
                    <a:pt x="47468" y="8376"/>
                  </a:moveTo>
                  <a:lnTo>
                    <a:pt x="47468" y="0"/>
                  </a:lnTo>
                </a:path>
                <a:path w="47625" h="4347845">
                  <a:moveTo>
                    <a:pt x="47468" y="3978936"/>
                  </a:moveTo>
                  <a:lnTo>
                    <a:pt x="47468" y="3948221"/>
                  </a:lnTo>
                </a:path>
                <a:path w="47625" h="4347845">
                  <a:moveTo>
                    <a:pt x="47468" y="3917507"/>
                  </a:moveTo>
                  <a:lnTo>
                    <a:pt x="47468" y="3886792"/>
                  </a:lnTo>
                </a:path>
                <a:path w="47625" h="4347845">
                  <a:moveTo>
                    <a:pt x="47468" y="3856077"/>
                  </a:moveTo>
                  <a:lnTo>
                    <a:pt x="47468" y="3822571"/>
                  </a:lnTo>
                </a:path>
                <a:path w="47625" h="4347845">
                  <a:moveTo>
                    <a:pt x="47468" y="3791856"/>
                  </a:moveTo>
                  <a:lnTo>
                    <a:pt x="47468" y="3761141"/>
                  </a:lnTo>
                </a:path>
                <a:path w="47625" h="4347845">
                  <a:moveTo>
                    <a:pt x="47468" y="3730427"/>
                  </a:moveTo>
                  <a:lnTo>
                    <a:pt x="47468" y="3699712"/>
                  </a:lnTo>
                </a:path>
                <a:path w="47625" h="4347845">
                  <a:moveTo>
                    <a:pt x="47468" y="3668998"/>
                  </a:moveTo>
                  <a:lnTo>
                    <a:pt x="47468" y="3638283"/>
                  </a:lnTo>
                </a:path>
                <a:path w="47625" h="4347845">
                  <a:moveTo>
                    <a:pt x="47468" y="3607568"/>
                  </a:moveTo>
                  <a:lnTo>
                    <a:pt x="47468" y="3576854"/>
                  </a:lnTo>
                </a:path>
                <a:path w="47625" h="4347845">
                  <a:moveTo>
                    <a:pt x="47468" y="3543347"/>
                  </a:moveTo>
                  <a:lnTo>
                    <a:pt x="47468" y="3512632"/>
                  </a:lnTo>
                </a:path>
                <a:path w="47625" h="4347845">
                  <a:moveTo>
                    <a:pt x="47468" y="3481918"/>
                  </a:moveTo>
                  <a:lnTo>
                    <a:pt x="47468" y="3451203"/>
                  </a:lnTo>
                </a:path>
                <a:path w="47625" h="4347845">
                  <a:moveTo>
                    <a:pt x="47468" y="3420489"/>
                  </a:moveTo>
                  <a:lnTo>
                    <a:pt x="47468" y="3389774"/>
                  </a:lnTo>
                </a:path>
                <a:path w="47625" h="4347845">
                  <a:moveTo>
                    <a:pt x="47468" y="3359059"/>
                  </a:moveTo>
                  <a:lnTo>
                    <a:pt x="47468" y="3328345"/>
                  </a:lnTo>
                </a:path>
                <a:path w="47625" h="4347845">
                  <a:moveTo>
                    <a:pt x="47468" y="3297630"/>
                  </a:moveTo>
                  <a:lnTo>
                    <a:pt x="47468" y="3264123"/>
                  </a:lnTo>
                </a:path>
                <a:path w="47625" h="4347845">
                  <a:moveTo>
                    <a:pt x="47468" y="3233409"/>
                  </a:moveTo>
                  <a:lnTo>
                    <a:pt x="47468" y="3202694"/>
                  </a:lnTo>
                </a:path>
                <a:path w="47625" h="4347845">
                  <a:moveTo>
                    <a:pt x="47468" y="3171980"/>
                  </a:moveTo>
                  <a:lnTo>
                    <a:pt x="47468" y="3141265"/>
                  </a:lnTo>
                </a:path>
                <a:path w="47625" h="4347845">
                  <a:moveTo>
                    <a:pt x="47468" y="3110550"/>
                  </a:moveTo>
                  <a:lnTo>
                    <a:pt x="47468" y="3079836"/>
                  </a:lnTo>
                </a:path>
                <a:path w="47625" h="4347845">
                  <a:moveTo>
                    <a:pt x="47468" y="3049121"/>
                  </a:moveTo>
                  <a:lnTo>
                    <a:pt x="47468" y="3018407"/>
                  </a:lnTo>
                </a:path>
                <a:path w="47625" h="4347845">
                  <a:moveTo>
                    <a:pt x="47468" y="2984900"/>
                  </a:moveTo>
                  <a:lnTo>
                    <a:pt x="47468" y="2954185"/>
                  </a:lnTo>
                </a:path>
                <a:path w="47625" h="4347845">
                  <a:moveTo>
                    <a:pt x="47468" y="2923471"/>
                  </a:moveTo>
                  <a:lnTo>
                    <a:pt x="47468" y="2892756"/>
                  </a:lnTo>
                </a:path>
                <a:path w="47625" h="4347845">
                  <a:moveTo>
                    <a:pt x="47468" y="2862041"/>
                  </a:moveTo>
                  <a:lnTo>
                    <a:pt x="47468" y="2831327"/>
                  </a:lnTo>
                </a:path>
                <a:path w="47625" h="4347845">
                  <a:moveTo>
                    <a:pt x="47468" y="2800612"/>
                  </a:moveTo>
                  <a:lnTo>
                    <a:pt x="47468" y="2769898"/>
                  </a:lnTo>
                </a:path>
                <a:path w="47625" h="4347845">
                  <a:moveTo>
                    <a:pt x="47468" y="2739183"/>
                  </a:moveTo>
                  <a:lnTo>
                    <a:pt x="47468" y="2705676"/>
                  </a:lnTo>
                </a:path>
                <a:path w="47625" h="4347845">
                  <a:moveTo>
                    <a:pt x="47468" y="2674962"/>
                  </a:moveTo>
                  <a:lnTo>
                    <a:pt x="47468" y="2644247"/>
                  </a:lnTo>
                </a:path>
                <a:path w="47625" h="4347845">
                  <a:moveTo>
                    <a:pt x="47468" y="2613532"/>
                  </a:moveTo>
                  <a:lnTo>
                    <a:pt x="47468" y="2582818"/>
                  </a:lnTo>
                </a:path>
                <a:path w="47625" h="4347845">
                  <a:moveTo>
                    <a:pt x="47468" y="2552103"/>
                  </a:moveTo>
                  <a:lnTo>
                    <a:pt x="47468" y="2521389"/>
                  </a:lnTo>
                </a:path>
                <a:path w="47625" h="4347845">
                  <a:moveTo>
                    <a:pt x="47468" y="1985279"/>
                  </a:moveTo>
                  <a:lnTo>
                    <a:pt x="47468" y="1962941"/>
                  </a:lnTo>
                </a:path>
                <a:path w="47625" h="4347845">
                  <a:moveTo>
                    <a:pt x="47468" y="1932227"/>
                  </a:moveTo>
                  <a:lnTo>
                    <a:pt x="47468" y="1901512"/>
                  </a:lnTo>
                </a:path>
                <a:path w="47625" h="4347845">
                  <a:moveTo>
                    <a:pt x="47468" y="1868005"/>
                  </a:moveTo>
                  <a:lnTo>
                    <a:pt x="47468" y="1837291"/>
                  </a:lnTo>
                </a:path>
                <a:path w="47625" h="4347845">
                  <a:moveTo>
                    <a:pt x="47468" y="1806576"/>
                  </a:moveTo>
                  <a:lnTo>
                    <a:pt x="47468" y="1775862"/>
                  </a:lnTo>
                </a:path>
                <a:path w="47625" h="4347845">
                  <a:moveTo>
                    <a:pt x="47468" y="1745147"/>
                  </a:moveTo>
                  <a:lnTo>
                    <a:pt x="47468" y="1714432"/>
                  </a:lnTo>
                </a:path>
                <a:path w="47625" h="4347845">
                  <a:moveTo>
                    <a:pt x="47468" y="1683718"/>
                  </a:moveTo>
                  <a:lnTo>
                    <a:pt x="47468" y="1653003"/>
                  </a:lnTo>
                </a:path>
                <a:path w="47625" h="4347845">
                  <a:moveTo>
                    <a:pt x="47468" y="1622289"/>
                  </a:moveTo>
                  <a:lnTo>
                    <a:pt x="47468" y="1588782"/>
                  </a:lnTo>
                </a:path>
                <a:path w="47625" h="4347845">
                  <a:moveTo>
                    <a:pt x="47468" y="1558067"/>
                  </a:moveTo>
                  <a:lnTo>
                    <a:pt x="47468" y="1527353"/>
                  </a:lnTo>
                </a:path>
                <a:path w="47625" h="4347845">
                  <a:moveTo>
                    <a:pt x="47468" y="1496638"/>
                  </a:moveTo>
                  <a:lnTo>
                    <a:pt x="47468" y="1465923"/>
                  </a:lnTo>
                </a:path>
                <a:path w="47625" h="4347845">
                  <a:moveTo>
                    <a:pt x="47468" y="1435209"/>
                  </a:moveTo>
                  <a:lnTo>
                    <a:pt x="47468" y="1404494"/>
                  </a:lnTo>
                </a:path>
                <a:path w="47625" h="4347845">
                  <a:moveTo>
                    <a:pt x="47468" y="1373780"/>
                  </a:moveTo>
                  <a:lnTo>
                    <a:pt x="47468" y="1343065"/>
                  </a:lnTo>
                </a:path>
                <a:path w="47625" h="4347845">
                  <a:moveTo>
                    <a:pt x="47468" y="1309558"/>
                  </a:moveTo>
                  <a:lnTo>
                    <a:pt x="47468" y="1278844"/>
                  </a:lnTo>
                </a:path>
                <a:path w="47625" h="4347845">
                  <a:moveTo>
                    <a:pt x="47468" y="1248129"/>
                  </a:moveTo>
                  <a:lnTo>
                    <a:pt x="47468" y="1217414"/>
                  </a:lnTo>
                </a:path>
                <a:path w="47625" h="4347845">
                  <a:moveTo>
                    <a:pt x="47468" y="1186700"/>
                  </a:moveTo>
                  <a:lnTo>
                    <a:pt x="47468" y="1155985"/>
                  </a:lnTo>
                </a:path>
                <a:path w="47625" h="4347845">
                  <a:moveTo>
                    <a:pt x="47468" y="1125271"/>
                  </a:moveTo>
                  <a:lnTo>
                    <a:pt x="47468" y="1094556"/>
                  </a:lnTo>
                </a:path>
                <a:path w="47625" h="4347845">
                  <a:moveTo>
                    <a:pt x="47468" y="1063841"/>
                  </a:moveTo>
                  <a:lnTo>
                    <a:pt x="47468" y="1055465"/>
                  </a:lnTo>
                </a:path>
                <a:path w="47625" h="4347845">
                  <a:moveTo>
                    <a:pt x="47468" y="2348270"/>
                  </a:moveTo>
                  <a:lnTo>
                    <a:pt x="47468" y="2334309"/>
                  </a:lnTo>
                </a:path>
                <a:path w="47625" h="4347845">
                  <a:moveTo>
                    <a:pt x="47468" y="2303594"/>
                  </a:moveTo>
                  <a:lnTo>
                    <a:pt x="47468" y="2272880"/>
                  </a:lnTo>
                </a:path>
                <a:path w="47625" h="4347845">
                  <a:moveTo>
                    <a:pt x="47468" y="2242165"/>
                  </a:moveTo>
                  <a:lnTo>
                    <a:pt x="47468" y="2211450"/>
                  </a:lnTo>
                </a:path>
                <a:path w="47625" h="4347845">
                  <a:moveTo>
                    <a:pt x="47468" y="2180736"/>
                  </a:moveTo>
                  <a:lnTo>
                    <a:pt x="47468" y="2147229"/>
                  </a:lnTo>
                </a:path>
                <a:path w="47625" h="4347845">
                  <a:moveTo>
                    <a:pt x="47468" y="2116514"/>
                  </a:moveTo>
                  <a:lnTo>
                    <a:pt x="47468" y="2085800"/>
                  </a:lnTo>
                </a:path>
                <a:path w="47625" h="4347845">
                  <a:moveTo>
                    <a:pt x="47468" y="2055085"/>
                  </a:moveTo>
                  <a:lnTo>
                    <a:pt x="47468" y="20243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285323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313245" y="4797061"/>
              <a:ext cx="486409" cy="4747260"/>
            </a:xfrm>
            <a:custGeom>
              <a:avLst/>
              <a:gdLst/>
              <a:ahLst/>
              <a:cxnLst/>
              <a:rect l="l" t="t" r="r" b="b"/>
              <a:pathLst>
                <a:path w="486409" h="4747259">
                  <a:moveTo>
                    <a:pt x="19545" y="4746801"/>
                  </a:moveTo>
                  <a:lnTo>
                    <a:pt x="19545" y="4716086"/>
                  </a:lnTo>
                </a:path>
                <a:path w="486409" h="4747259">
                  <a:moveTo>
                    <a:pt x="19545" y="4685372"/>
                  </a:moveTo>
                  <a:lnTo>
                    <a:pt x="19545" y="4654657"/>
                  </a:lnTo>
                </a:path>
                <a:path w="486409" h="4747259">
                  <a:moveTo>
                    <a:pt x="19545" y="4623942"/>
                  </a:moveTo>
                  <a:lnTo>
                    <a:pt x="19545" y="4593228"/>
                  </a:lnTo>
                </a:path>
                <a:path w="486409" h="4747259">
                  <a:moveTo>
                    <a:pt x="19545" y="4562513"/>
                  </a:moveTo>
                  <a:lnTo>
                    <a:pt x="19545" y="4529006"/>
                  </a:lnTo>
                </a:path>
                <a:path w="486409" h="4747259">
                  <a:moveTo>
                    <a:pt x="19545" y="4498292"/>
                  </a:moveTo>
                  <a:lnTo>
                    <a:pt x="19545" y="4467577"/>
                  </a:lnTo>
                </a:path>
                <a:path w="486409" h="4747259">
                  <a:moveTo>
                    <a:pt x="0" y="0"/>
                  </a:moveTo>
                  <a:lnTo>
                    <a:pt x="485849" y="0"/>
                  </a:lnTo>
                </a:path>
                <a:path w="486409" h="4747259">
                  <a:moveTo>
                    <a:pt x="0" y="30714"/>
                  </a:moveTo>
                  <a:lnTo>
                    <a:pt x="485849" y="30714"/>
                  </a:lnTo>
                </a:path>
                <a:path w="486409" h="4747259">
                  <a:moveTo>
                    <a:pt x="0" y="61429"/>
                  </a:moveTo>
                  <a:lnTo>
                    <a:pt x="485849" y="61429"/>
                  </a:lnTo>
                </a:path>
                <a:path w="486409" h="4747259">
                  <a:moveTo>
                    <a:pt x="0" y="92143"/>
                  </a:moveTo>
                  <a:lnTo>
                    <a:pt x="485849" y="92143"/>
                  </a:lnTo>
                </a:path>
                <a:path w="486409" h="4747259">
                  <a:moveTo>
                    <a:pt x="19545" y="92143"/>
                  </a:moveTo>
                  <a:lnTo>
                    <a:pt x="19545" y="61429"/>
                  </a:lnTo>
                </a:path>
                <a:path w="486409" h="4747259">
                  <a:moveTo>
                    <a:pt x="19545" y="30714"/>
                  </a:moveTo>
                  <a:lnTo>
                    <a:pt x="19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332791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332791" y="4780307"/>
              <a:ext cx="45085" cy="4791710"/>
            </a:xfrm>
            <a:custGeom>
              <a:avLst/>
              <a:gdLst/>
              <a:ahLst/>
              <a:cxnLst/>
              <a:rect l="l" t="t" r="r" b="b"/>
              <a:pathLst>
                <a:path w="45085" h="4791709">
                  <a:moveTo>
                    <a:pt x="0" y="980074"/>
                  </a:moveTo>
                  <a:lnTo>
                    <a:pt x="0" y="946568"/>
                  </a:lnTo>
                </a:path>
                <a:path w="45085" h="4791709">
                  <a:moveTo>
                    <a:pt x="0" y="915853"/>
                  </a:moveTo>
                  <a:lnTo>
                    <a:pt x="0" y="885138"/>
                  </a:lnTo>
                </a:path>
                <a:path w="45085" h="4791709">
                  <a:moveTo>
                    <a:pt x="0" y="854424"/>
                  </a:moveTo>
                  <a:lnTo>
                    <a:pt x="0" y="823709"/>
                  </a:lnTo>
                </a:path>
                <a:path w="45085" h="4791709">
                  <a:moveTo>
                    <a:pt x="0" y="792995"/>
                  </a:moveTo>
                  <a:lnTo>
                    <a:pt x="0" y="762280"/>
                  </a:lnTo>
                </a:path>
                <a:path w="45085" h="4791709">
                  <a:moveTo>
                    <a:pt x="0" y="731565"/>
                  </a:moveTo>
                  <a:lnTo>
                    <a:pt x="0" y="700851"/>
                  </a:lnTo>
                </a:path>
                <a:path w="45085" h="4791709">
                  <a:moveTo>
                    <a:pt x="0" y="667344"/>
                  </a:moveTo>
                  <a:lnTo>
                    <a:pt x="0" y="636629"/>
                  </a:lnTo>
                </a:path>
                <a:path w="45085" h="4791709">
                  <a:moveTo>
                    <a:pt x="0" y="605915"/>
                  </a:moveTo>
                  <a:lnTo>
                    <a:pt x="0" y="575200"/>
                  </a:lnTo>
                </a:path>
                <a:path w="45085" h="4791709">
                  <a:moveTo>
                    <a:pt x="0" y="544486"/>
                  </a:moveTo>
                  <a:lnTo>
                    <a:pt x="0" y="513771"/>
                  </a:lnTo>
                </a:path>
                <a:path w="45085" h="4791709">
                  <a:moveTo>
                    <a:pt x="0" y="483056"/>
                  </a:moveTo>
                  <a:lnTo>
                    <a:pt x="0" y="452342"/>
                  </a:lnTo>
                </a:path>
                <a:path w="45085" h="4791709">
                  <a:moveTo>
                    <a:pt x="0" y="421627"/>
                  </a:moveTo>
                  <a:lnTo>
                    <a:pt x="0" y="388120"/>
                  </a:lnTo>
                </a:path>
                <a:path w="45085" h="4791709">
                  <a:moveTo>
                    <a:pt x="0" y="357406"/>
                  </a:moveTo>
                  <a:lnTo>
                    <a:pt x="0" y="326691"/>
                  </a:lnTo>
                </a:path>
                <a:path w="45085" h="4791709">
                  <a:moveTo>
                    <a:pt x="0" y="295977"/>
                  </a:moveTo>
                  <a:lnTo>
                    <a:pt x="0" y="265262"/>
                  </a:lnTo>
                </a:path>
                <a:path w="45085" h="4791709">
                  <a:moveTo>
                    <a:pt x="0" y="234547"/>
                  </a:moveTo>
                  <a:lnTo>
                    <a:pt x="0" y="209417"/>
                  </a:lnTo>
                </a:path>
                <a:path w="45085" h="4791709">
                  <a:moveTo>
                    <a:pt x="0" y="2406907"/>
                  </a:moveTo>
                  <a:lnTo>
                    <a:pt x="0" y="2376192"/>
                  </a:lnTo>
                </a:path>
                <a:path w="45085" h="4791709">
                  <a:moveTo>
                    <a:pt x="0" y="2345478"/>
                  </a:moveTo>
                  <a:lnTo>
                    <a:pt x="0" y="2311971"/>
                  </a:lnTo>
                </a:path>
                <a:path w="45085" h="4791709">
                  <a:moveTo>
                    <a:pt x="0" y="2281256"/>
                  </a:moveTo>
                  <a:lnTo>
                    <a:pt x="0" y="2250542"/>
                  </a:lnTo>
                </a:path>
                <a:path w="45085" h="4791709">
                  <a:moveTo>
                    <a:pt x="0" y="2219827"/>
                  </a:moveTo>
                  <a:lnTo>
                    <a:pt x="0" y="2189113"/>
                  </a:lnTo>
                </a:path>
                <a:path w="45085" h="4791709">
                  <a:moveTo>
                    <a:pt x="0" y="2158398"/>
                  </a:moveTo>
                  <a:lnTo>
                    <a:pt x="0" y="2127683"/>
                  </a:lnTo>
                </a:path>
                <a:path w="45085" h="4791709">
                  <a:moveTo>
                    <a:pt x="0" y="2096969"/>
                  </a:moveTo>
                  <a:lnTo>
                    <a:pt x="0" y="2066254"/>
                  </a:lnTo>
                </a:path>
                <a:path w="45085" h="4791709">
                  <a:moveTo>
                    <a:pt x="0" y="2032747"/>
                  </a:moveTo>
                  <a:lnTo>
                    <a:pt x="0" y="2002033"/>
                  </a:lnTo>
                </a:path>
                <a:path w="45085" h="4791709">
                  <a:moveTo>
                    <a:pt x="0" y="1971318"/>
                  </a:moveTo>
                  <a:lnTo>
                    <a:pt x="0" y="1940604"/>
                  </a:lnTo>
                </a:path>
                <a:path w="45085" h="4791709">
                  <a:moveTo>
                    <a:pt x="0" y="1909889"/>
                  </a:moveTo>
                  <a:lnTo>
                    <a:pt x="0" y="1879174"/>
                  </a:lnTo>
                </a:path>
                <a:path w="45085" h="4791709">
                  <a:moveTo>
                    <a:pt x="0" y="1848460"/>
                  </a:moveTo>
                  <a:lnTo>
                    <a:pt x="0" y="1817745"/>
                  </a:lnTo>
                </a:path>
                <a:path w="45085" h="4791709">
                  <a:moveTo>
                    <a:pt x="0" y="1787031"/>
                  </a:moveTo>
                  <a:lnTo>
                    <a:pt x="0" y="1753524"/>
                  </a:lnTo>
                </a:path>
                <a:path w="45085" h="4791709">
                  <a:moveTo>
                    <a:pt x="0" y="1722809"/>
                  </a:moveTo>
                  <a:lnTo>
                    <a:pt x="0" y="1692095"/>
                  </a:lnTo>
                </a:path>
                <a:path w="45085" h="4791709">
                  <a:moveTo>
                    <a:pt x="0" y="1661380"/>
                  </a:moveTo>
                  <a:lnTo>
                    <a:pt x="0" y="1630665"/>
                  </a:lnTo>
                </a:path>
                <a:path w="45085" h="4791709">
                  <a:moveTo>
                    <a:pt x="0" y="1599951"/>
                  </a:moveTo>
                  <a:lnTo>
                    <a:pt x="0" y="1569236"/>
                  </a:lnTo>
                </a:path>
                <a:path w="45085" h="4791709">
                  <a:moveTo>
                    <a:pt x="0" y="1538522"/>
                  </a:moveTo>
                  <a:lnTo>
                    <a:pt x="0" y="1507807"/>
                  </a:lnTo>
                </a:path>
                <a:path w="45085" h="4791709">
                  <a:moveTo>
                    <a:pt x="0" y="4319589"/>
                  </a:moveTo>
                  <a:lnTo>
                    <a:pt x="0" y="4300043"/>
                  </a:lnTo>
                </a:path>
                <a:path w="45085" h="4791709">
                  <a:moveTo>
                    <a:pt x="0" y="4266536"/>
                  </a:moveTo>
                  <a:lnTo>
                    <a:pt x="0" y="4235822"/>
                  </a:lnTo>
                </a:path>
                <a:path w="45085" h="4791709">
                  <a:moveTo>
                    <a:pt x="0" y="4205107"/>
                  </a:moveTo>
                  <a:lnTo>
                    <a:pt x="0" y="4174392"/>
                  </a:lnTo>
                </a:path>
                <a:path w="45085" h="4791709">
                  <a:moveTo>
                    <a:pt x="0" y="4143678"/>
                  </a:moveTo>
                  <a:lnTo>
                    <a:pt x="0" y="4112963"/>
                  </a:lnTo>
                </a:path>
                <a:path w="45085" h="4791709">
                  <a:moveTo>
                    <a:pt x="0" y="4082249"/>
                  </a:moveTo>
                  <a:lnTo>
                    <a:pt x="0" y="4051534"/>
                  </a:lnTo>
                </a:path>
                <a:path w="45085" h="4791709">
                  <a:moveTo>
                    <a:pt x="0" y="4020819"/>
                  </a:moveTo>
                  <a:lnTo>
                    <a:pt x="0" y="3987313"/>
                  </a:lnTo>
                </a:path>
                <a:path w="45085" h="4791709">
                  <a:moveTo>
                    <a:pt x="0" y="3956598"/>
                  </a:moveTo>
                  <a:lnTo>
                    <a:pt x="0" y="3925883"/>
                  </a:lnTo>
                </a:path>
                <a:path w="45085" h="4791709">
                  <a:moveTo>
                    <a:pt x="0" y="3895169"/>
                  </a:moveTo>
                  <a:lnTo>
                    <a:pt x="0" y="3864454"/>
                  </a:lnTo>
                </a:path>
                <a:path w="45085" h="4791709">
                  <a:moveTo>
                    <a:pt x="0" y="3833740"/>
                  </a:moveTo>
                  <a:lnTo>
                    <a:pt x="0" y="3803025"/>
                  </a:lnTo>
                </a:path>
                <a:path w="45085" h="4791709">
                  <a:moveTo>
                    <a:pt x="0" y="3772310"/>
                  </a:moveTo>
                  <a:lnTo>
                    <a:pt x="0" y="3741596"/>
                  </a:lnTo>
                </a:path>
                <a:path w="45085" h="4791709">
                  <a:moveTo>
                    <a:pt x="0" y="3708089"/>
                  </a:moveTo>
                  <a:lnTo>
                    <a:pt x="0" y="3677374"/>
                  </a:lnTo>
                </a:path>
                <a:path w="45085" h="4791709">
                  <a:moveTo>
                    <a:pt x="0" y="3646660"/>
                  </a:moveTo>
                  <a:lnTo>
                    <a:pt x="0" y="3615945"/>
                  </a:lnTo>
                </a:path>
                <a:path w="45085" h="4791709">
                  <a:moveTo>
                    <a:pt x="0" y="3585231"/>
                  </a:moveTo>
                  <a:lnTo>
                    <a:pt x="0" y="3554516"/>
                  </a:lnTo>
                </a:path>
                <a:path w="45085" h="4791709">
                  <a:moveTo>
                    <a:pt x="0" y="3523801"/>
                  </a:moveTo>
                  <a:lnTo>
                    <a:pt x="0" y="3493087"/>
                  </a:lnTo>
                </a:path>
                <a:path w="45085" h="4791709">
                  <a:moveTo>
                    <a:pt x="0" y="3462372"/>
                  </a:moveTo>
                  <a:lnTo>
                    <a:pt x="0" y="3428865"/>
                  </a:lnTo>
                </a:path>
                <a:path w="45085" h="4791709">
                  <a:moveTo>
                    <a:pt x="0" y="3398151"/>
                  </a:moveTo>
                  <a:lnTo>
                    <a:pt x="0" y="3367436"/>
                  </a:lnTo>
                </a:path>
                <a:path w="45085" h="4791709">
                  <a:moveTo>
                    <a:pt x="0" y="3336722"/>
                  </a:moveTo>
                  <a:lnTo>
                    <a:pt x="0" y="3306007"/>
                  </a:lnTo>
                </a:path>
                <a:path w="45085" h="4791709">
                  <a:moveTo>
                    <a:pt x="0" y="3275292"/>
                  </a:moveTo>
                  <a:lnTo>
                    <a:pt x="0" y="3244578"/>
                  </a:lnTo>
                </a:path>
                <a:path w="45085" h="4791709">
                  <a:moveTo>
                    <a:pt x="0" y="3213863"/>
                  </a:moveTo>
                  <a:lnTo>
                    <a:pt x="0" y="3183149"/>
                  </a:lnTo>
                </a:path>
                <a:path w="45085" h="4791709">
                  <a:moveTo>
                    <a:pt x="0" y="3149642"/>
                  </a:moveTo>
                  <a:lnTo>
                    <a:pt x="0" y="3118927"/>
                  </a:lnTo>
                </a:path>
                <a:path w="45085" h="4791709">
                  <a:moveTo>
                    <a:pt x="0" y="3088213"/>
                  </a:moveTo>
                  <a:lnTo>
                    <a:pt x="0" y="3057498"/>
                  </a:lnTo>
                </a:path>
                <a:path w="45085" h="4791709">
                  <a:moveTo>
                    <a:pt x="0" y="3026783"/>
                  </a:moveTo>
                  <a:lnTo>
                    <a:pt x="0" y="2996069"/>
                  </a:lnTo>
                </a:path>
                <a:path w="45085" h="4791709">
                  <a:moveTo>
                    <a:pt x="0" y="2965354"/>
                  </a:moveTo>
                  <a:lnTo>
                    <a:pt x="0" y="2943016"/>
                  </a:lnTo>
                </a:path>
                <a:path w="45085" h="4791709">
                  <a:moveTo>
                    <a:pt x="0" y="2778274"/>
                  </a:moveTo>
                  <a:lnTo>
                    <a:pt x="0" y="2747560"/>
                  </a:lnTo>
                </a:path>
                <a:path w="45085" h="4791709">
                  <a:moveTo>
                    <a:pt x="0" y="2716845"/>
                  </a:moveTo>
                  <a:lnTo>
                    <a:pt x="0" y="2686131"/>
                  </a:lnTo>
                </a:path>
                <a:path w="45085" h="4791709">
                  <a:moveTo>
                    <a:pt x="0" y="2655416"/>
                  </a:moveTo>
                  <a:lnTo>
                    <a:pt x="0" y="2624701"/>
                  </a:lnTo>
                </a:path>
                <a:path w="45085" h="4791709">
                  <a:moveTo>
                    <a:pt x="0" y="2591195"/>
                  </a:moveTo>
                  <a:lnTo>
                    <a:pt x="0" y="2560480"/>
                  </a:lnTo>
                </a:path>
                <a:path w="45085" h="4791709">
                  <a:moveTo>
                    <a:pt x="0" y="2529765"/>
                  </a:moveTo>
                  <a:lnTo>
                    <a:pt x="0" y="2499051"/>
                  </a:lnTo>
                </a:path>
                <a:path w="45085" h="4791709">
                  <a:moveTo>
                    <a:pt x="0" y="2468336"/>
                  </a:moveTo>
                  <a:lnTo>
                    <a:pt x="0" y="2437622"/>
                  </a:lnTo>
                </a:path>
                <a:path w="45085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45085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45085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45085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45085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45085" h="4791709">
                  <a:moveTo>
                    <a:pt x="44675" y="4484331"/>
                  </a:moveTo>
                  <a:lnTo>
                    <a:pt x="44675" y="4467577"/>
                  </a:lnTo>
                </a:path>
                <a:path w="45085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45085" h="4791709">
                  <a:moveTo>
                    <a:pt x="44675" y="78182"/>
                  </a:moveTo>
                  <a:lnTo>
                    <a:pt x="44675" y="47468"/>
                  </a:lnTo>
                </a:path>
                <a:path w="45085" h="4791709">
                  <a:moveTo>
                    <a:pt x="44675" y="16753"/>
                  </a:moveTo>
                  <a:lnTo>
                    <a:pt x="44675" y="0"/>
                  </a:lnTo>
                </a:path>
                <a:path w="45085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45085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45085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45085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45085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45085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45085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45085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45085" h="4791709">
                  <a:moveTo>
                    <a:pt x="44675" y="513771"/>
                  </a:moveTo>
                  <a:lnTo>
                    <a:pt x="44675" y="483056"/>
                  </a:lnTo>
                </a:path>
                <a:path w="45085" h="4791709">
                  <a:moveTo>
                    <a:pt x="44675" y="452342"/>
                  </a:moveTo>
                  <a:lnTo>
                    <a:pt x="44675" y="421627"/>
                  </a:lnTo>
                </a:path>
                <a:path w="45085" h="4791709">
                  <a:moveTo>
                    <a:pt x="44675" y="388120"/>
                  </a:moveTo>
                  <a:lnTo>
                    <a:pt x="44675" y="357406"/>
                  </a:lnTo>
                </a:path>
                <a:path w="45085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45085" h="4791709">
                  <a:moveTo>
                    <a:pt x="44675" y="265262"/>
                  </a:moveTo>
                  <a:lnTo>
                    <a:pt x="44675" y="234547"/>
                  </a:lnTo>
                </a:path>
                <a:path w="45085" h="4791709">
                  <a:moveTo>
                    <a:pt x="44675" y="2429245"/>
                  </a:moveTo>
                  <a:lnTo>
                    <a:pt x="44675" y="2406907"/>
                  </a:lnTo>
                </a:path>
                <a:path w="45085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45085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45085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45085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45085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45085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45085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45085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45085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45085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45085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45085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45085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45085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45085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45085" h="4791709">
                  <a:moveTo>
                    <a:pt x="44675" y="4300043"/>
                  </a:moveTo>
                  <a:lnTo>
                    <a:pt x="44675" y="4266536"/>
                  </a:lnTo>
                </a:path>
                <a:path w="45085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45085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45085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45085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45085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45085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45085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45085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45085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45085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45085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45085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45085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45085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45085" h="4791709">
                  <a:moveTo>
                    <a:pt x="44675" y="3367436"/>
                  </a:moveTo>
                  <a:lnTo>
                    <a:pt x="44675" y="3336722"/>
                  </a:lnTo>
                </a:path>
                <a:path w="45085" h="4791709">
                  <a:moveTo>
                    <a:pt x="44675" y="3306007"/>
                  </a:moveTo>
                  <a:lnTo>
                    <a:pt x="44675" y="3275292"/>
                  </a:lnTo>
                </a:path>
                <a:path w="45085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45085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45085" h="4791709">
                  <a:moveTo>
                    <a:pt x="44675" y="3118927"/>
                  </a:moveTo>
                  <a:lnTo>
                    <a:pt x="44675" y="3088213"/>
                  </a:lnTo>
                </a:path>
                <a:path w="45085" h="4791709">
                  <a:moveTo>
                    <a:pt x="44675" y="3057498"/>
                  </a:moveTo>
                  <a:lnTo>
                    <a:pt x="44675" y="3026783"/>
                  </a:lnTo>
                </a:path>
                <a:path w="45085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45085" h="4791709">
                  <a:moveTo>
                    <a:pt x="44675" y="2792236"/>
                  </a:moveTo>
                  <a:lnTo>
                    <a:pt x="44675" y="2778274"/>
                  </a:lnTo>
                </a:path>
                <a:path w="45085" h="4791709">
                  <a:moveTo>
                    <a:pt x="44675" y="2747560"/>
                  </a:moveTo>
                  <a:lnTo>
                    <a:pt x="44675" y="2716845"/>
                  </a:lnTo>
                </a:path>
                <a:path w="45085" h="4791709">
                  <a:moveTo>
                    <a:pt x="44675" y="2686131"/>
                  </a:moveTo>
                  <a:lnTo>
                    <a:pt x="44675" y="2655416"/>
                  </a:lnTo>
                </a:path>
                <a:path w="45085" h="4791709">
                  <a:moveTo>
                    <a:pt x="44675" y="2624701"/>
                  </a:moveTo>
                  <a:lnTo>
                    <a:pt x="44675" y="2591195"/>
                  </a:lnTo>
                </a:path>
                <a:path w="45085" h="4791709">
                  <a:moveTo>
                    <a:pt x="44675" y="2560480"/>
                  </a:moveTo>
                  <a:lnTo>
                    <a:pt x="44675" y="2529765"/>
                  </a:lnTo>
                </a:path>
                <a:path w="45085" h="4791709">
                  <a:moveTo>
                    <a:pt x="44675" y="2499051"/>
                  </a:moveTo>
                  <a:lnTo>
                    <a:pt x="44675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77466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424934" y="4797061"/>
              <a:ext cx="0" cy="4747260"/>
            </a:xfrm>
            <a:custGeom>
              <a:avLst/>
              <a:gdLst/>
              <a:ahLst/>
              <a:cxnLst/>
              <a:rect l="l" t="t" r="r" b="b"/>
              <a:pathLst>
                <a:path h="4747259">
                  <a:moveTo>
                    <a:pt x="0" y="4746801"/>
                  </a:moveTo>
                  <a:lnTo>
                    <a:pt x="0" y="4716086"/>
                  </a:lnTo>
                </a:path>
                <a:path h="4747259">
                  <a:moveTo>
                    <a:pt x="0" y="4685372"/>
                  </a:moveTo>
                  <a:lnTo>
                    <a:pt x="0" y="4654657"/>
                  </a:lnTo>
                </a:path>
                <a:path h="4747259">
                  <a:moveTo>
                    <a:pt x="0" y="4623942"/>
                  </a:moveTo>
                  <a:lnTo>
                    <a:pt x="0" y="4593228"/>
                  </a:lnTo>
                </a:path>
                <a:path h="4747259">
                  <a:moveTo>
                    <a:pt x="0" y="4562513"/>
                  </a:moveTo>
                  <a:lnTo>
                    <a:pt x="0" y="4529006"/>
                  </a:lnTo>
                </a:path>
                <a:path h="4747259">
                  <a:moveTo>
                    <a:pt x="0" y="4498292"/>
                  </a:moveTo>
                  <a:lnTo>
                    <a:pt x="0" y="4467577"/>
                  </a:lnTo>
                </a:path>
                <a:path h="4747259">
                  <a:moveTo>
                    <a:pt x="0" y="92143"/>
                  </a:moveTo>
                  <a:lnTo>
                    <a:pt x="0" y="61429"/>
                  </a:lnTo>
                </a:path>
                <a:path h="4747259">
                  <a:moveTo>
                    <a:pt x="0" y="30714"/>
                  </a:moveTo>
                  <a:lnTo>
                    <a:pt x="0" y="0"/>
                  </a:lnTo>
                </a:path>
                <a:path h="4747259">
                  <a:moveTo>
                    <a:pt x="0" y="340652"/>
                  </a:moveTo>
                  <a:lnTo>
                    <a:pt x="0" y="309938"/>
                  </a:lnTo>
                </a:path>
                <a:path h="4747259">
                  <a:moveTo>
                    <a:pt x="0" y="279223"/>
                  </a:moveTo>
                  <a:lnTo>
                    <a:pt x="0" y="2485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424934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424934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4319589"/>
                  </a:moveTo>
                  <a:lnTo>
                    <a:pt x="0" y="4300043"/>
                  </a:lnTo>
                </a:path>
                <a:path w="92709" h="4791709">
                  <a:moveTo>
                    <a:pt x="0" y="4266536"/>
                  </a:moveTo>
                  <a:lnTo>
                    <a:pt x="0" y="4235822"/>
                  </a:lnTo>
                </a:path>
                <a:path w="92709" h="4791709">
                  <a:moveTo>
                    <a:pt x="0" y="4205107"/>
                  </a:moveTo>
                  <a:lnTo>
                    <a:pt x="0" y="4174392"/>
                  </a:lnTo>
                </a:path>
                <a:path w="92709" h="4791709">
                  <a:moveTo>
                    <a:pt x="0" y="4143678"/>
                  </a:moveTo>
                  <a:lnTo>
                    <a:pt x="0" y="4112963"/>
                  </a:lnTo>
                </a:path>
                <a:path w="92709" h="4791709">
                  <a:moveTo>
                    <a:pt x="0" y="4082249"/>
                  </a:moveTo>
                  <a:lnTo>
                    <a:pt x="0" y="4051534"/>
                  </a:lnTo>
                </a:path>
                <a:path w="92709" h="4791709">
                  <a:moveTo>
                    <a:pt x="0" y="4020819"/>
                  </a:moveTo>
                  <a:lnTo>
                    <a:pt x="0" y="3987313"/>
                  </a:lnTo>
                </a:path>
                <a:path w="92709" h="4791709">
                  <a:moveTo>
                    <a:pt x="0" y="3956598"/>
                  </a:moveTo>
                  <a:lnTo>
                    <a:pt x="0" y="3925883"/>
                  </a:lnTo>
                </a:path>
                <a:path w="92709" h="4791709">
                  <a:moveTo>
                    <a:pt x="0" y="3895169"/>
                  </a:moveTo>
                  <a:lnTo>
                    <a:pt x="0" y="3864454"/>
                  </a:lnTo>
                </a:path>
                <a:path w="92709" h="4791709">
                  <a:moveTo>
                    <a:pt x="0" y="3833740"/>
                  </a:moveTo>
                  <a:lnTo>
                    <a:pt x="0" y="3803025"/>
                  </a:lnTo>
                </a:path>
                <a:path w="92709" h="4791709">
                  <a:moveTo>
                    <a:pt x="0" y="3772310"/>
                  </a:moveTo>
                  <a:lnTo>
                    <a:pt x="0" y="3741596"/>
                  </a:lnTo>
                </a:path>
                <a:path w="92709" h="4791709">
                  <a:moveTo>
                    <a:pt x="0" y="3708089"/>
                  </a:moveTo>
                  <a:lnTo>
                    <a:pt x="0" y="3677374"/>
                  </a:lnTo>
                </a:path>
                <a:path w="92709" h="4791709">
                  <a:moveTo>
                    <a:pt x="0" y="3646660"/>
                  </a:moveTo>
                  <a:lnTo>
                    <a:pt x="0" y="3615945"/>
                  </a:lnTo>
                </a:path>
                <a:path w="92709" h="4791709">
                  <a:moveTo>
                    <a:pt x="0" y="3585231"/>
                  </a:moveTo>
                  <a:lnTo>
                    <a:pt x="0" y="3554516"/>
                  </a:lnTo>
                </a:path>
                <a:path w="92709" h="4791709">
                  <a:moveTo>
                    <a:pt x="0" y="3523801"/>
                  </a:moveTo>
                  <a:lnTo>
                    <a:pt x="0" y="3493087"/>
                  </a:lnTo>
                </a:path>
                <a:path w="92709" h="4791709">
                  <a:moveTo>
                    <a:pt x="0" y="3462372"/>
                  </a:moveTo>
                  <a:lnTo>
                    <a:pt x="0" y="3428865"/>
                  </a:lnTo>
                </a:path>
                <a:path w="92709" h="4791709">
                  <a:moveTo>
                    <a:pt x="0" y="3398151"/>
                  </a:moveTo>
                  <a:lnTo>
                    <a:pt x="0" y="3367436"/>
                  </a:lnTo>
                </a:path>
                <a:path w="92709" h="4791709">
                  <a:moveTo>
                    <a:pt x="0" y="3336722"/>
                  </a:moveTo>
                  <a:lnTo>
                    <a:pt x="0" y="3306007"/>
                  </a:lnTo>
                </a:path>
                <a:path w="92709" h="4791709">
                  <a:moveTo>
                    <a:pt x="0" y="3275292"/>
                  </a:moveTo>
                  <a:lnTo>
                    <a:pt x="0" y="3244578"/>
                  </a:lnTo>
                </a:path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18927"/>
                  </a:lnTo>
                </a:path>
                <a:path w="92709" h="4791709">
                  <a:moveTo>
                    <a:pt x="0" y="3088213"/>
                  </a:moveTo>
                  <a:lnTo>
                    <a:pt x="0" y="3057498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2709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2709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2709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2709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2709" h="4791709">
                  <a:moveTo>
                    <a:pt x="47468" y="4484331"/>
                  </a:moveTo>
                  <a:lnTo>
                    <a:pt x="47468" y="4467577"/>
                  </a:lnTo>
                </a:path>
                <a:path w="92709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2709" h="4791709">
                  <a:moveTo>
                    <a:pt x="47468" y="78182"/>
                  </a:moveTo>
                  <a:lnTo>
                    <a:pt x="47468" y="47468"/>
                  </a:lnTo>
                </a:path>
                <a:path w="92709" h="4791709">
                  <a:moveTo>
                    <a:pt x="47468" y="16753"/>
                  </a:moveTo>
                  <a:lnTo>
                    <a:pt x="47468" y="0"/>
                  </a:lnTo>
                </a:path>
                <a:path w="92709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2709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2709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2709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2709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2709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2709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2709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2709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2709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2709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2709" h="4791709">
                  <a:moveTo>
                    <a:pt x="47468" y="513771"/>
                  </a:moveTo>
                  <a:lnTo>
                    <a:pt x="47468" y="510979"/>
                  </a:lnTo>
                </a:path>
                <a:path w="92709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92709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2709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2709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2709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2709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2709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2709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2709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2709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2709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2709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2709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2709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2709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2709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92709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92709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92709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92709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791709">
                  <a:moveTo>
                    <a:pt x="47468" y="2429245"/>
                  </a:moveTo>
                  <a:lnTo>
                    <a:pt x="47468" y="2406907"/>
                  </a:lnTo>
                </a:path>
                <a:path w="92709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2709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2709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2709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2709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2709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2709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2709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2709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2709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2709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09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17078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517078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980074"/>
                  </a:moveTo>
                  <a:lnTo>
                    <a:pt x="0" y="946568"/>
                  </a:lnTo>
                </a:path>
                <a:path w="95250" h="4791709">
                  <a:moveTo>
                    <a:pt x="0" y="915853"/>
                  </a:moveTo>
                  <a:lnTo>
                    <a:pt x="0" y="885138"/>
                  </a:lnTo>
                </a:path>
                <a:path w="95250" h="4791709">
                  <a:moveTo>
                    <a:pt x="0" y="854424"/>
                  </a:moveTo>
                  <a:lnTo>
                    <a:pt x="0" y="823709"/>
                  </a:lnTo>
                </a:path>
                <a:path w="95250" h="4791709">
                  <a:moveTo>
                    <a:pt x="0" y="792995"/>
                  </a:moveTo>
                  <a:lnTo>
                    <a:pt x="0" y="762280"/>
                  </a:lnTo>
                </a:path>
                <a:path w="95250" h="4791709">
                  <a:moveTo>
                    <a:pt x="0" y="731565"/>
                  </a:moveTo>
                  <a:lnTo>
                    <a:pt x="0" y="700851"/>
                  </a:lnTo>
                </a:path>
                <a:path w="95250" h="4791709">
                  <a:moveTo>
                    <a:pt x="0" y="667344"/>
                  </a:moveTo>
                  <a:lnTo>
                    <a:pt x="0" y="636629"/>
                  </a:lnTo>
                </a:path>
                <a:path w="95250" h="4791709">
                  <a:moveTo>
                    <a:pt x="0" y="605915"/>
                  </a:moveTo>
                  <a:lnTo>
                    <a:pt x="0" y="575200"/>
                  </a:lnTo>
                </a:path>
                <a:path w="95250" h="4791709">
                  <a:moveTo>
                    <a:pt x="0" y="544486"/>
                  </a:moveTo>
                  <a:lnTo>
                    <a:pt x="0" y="513771"/>
                  </a:lnTo>
                </a:path>
                <a:path w="95250" h="4791709">
                  <a:moveTo>
                    <a:pt x="0" y="4319589"/>
                  </a:moveTo>
                  <a:lnTo>
                    <a:pt x="0" y="4300043"/>
                  </a:lnTo>
                </a:path>
                <a:path w="95250" h="4791709">
                  <a:moveTo>
                    <a:pt x="0" y="4266536"/>
                  </a:moveTo>
                  <a:lnTo>
                    <a:pt x="0" y="4235822"/>
                  </a:lnTo>
                </a:path>
                <a:path w="95250" h="4791709">
                  <a:moveTo>
                    <a:pt x="0" y="4205107"/>
                  </a:moveTo>
                  <a:lnTo>
                    <a:pt x="0" y="4174392"/>
                  </a:lnTo>
                </a:path>
                <a:path w="95250" h="4791709">
                  <a:moveTo>
                    <a:pt x="0" y="4143678"/>
                  </a:moveTo>
                  <a:lnTo>
                    <a:pt x="0" y="4112963"/>
                  </a:lnTo>
                </a:path>
                <a:path w="95250" h="4791709">
                  <a:moveTo>
                    <a:pt x="0" y="4082249"/>
                  </a:moveTo>
                  <a:lnTo>
                    <a:pt x="0" y="4051534"/>
                  </a:lnTo>
                </a:path>
                <a:path w="95250" h="4791709">
                  <a:moveTo>
                    <a:pt x="0" y="4020819"/>
                  </a:moveTo>
                  <a:lnTo>
                    <a:pt x="0" y="3987313"/>
                  </a:lnTo>
                </a:path>
                <a:path w="95250" h="4791709">
                  <a:moveTo>
                    <a:pt x="0" y="3956598"/>
                  </a:moveTo>
                  <a:lnTo>
                    <a:pt x="0" y="3925883"/>
                  </a:lnTo>
                </a:path>
                <a:path w="95250" h="4791709">
                  <a:moveTo>
                    <a:pt x="0" y="3895169"/>
                  </a:moveTo>
                  <a:lnTo>
                    <a:pt x="0" y="3864454"/>
                  </a:lnTo>
                </a:path>
                <a:path w="95250" h="4791709">
                  <a:moveTo>
                    <a:pt x="0" y="3833740"/>
                  </a:moveTo>
                  <a:lnTo>
                    <a:pt x="0" y="3803025"/>
                  </a:lnTo>
                </a:path>
                <a:path w="95250" h="4791709">
                  <a:moveTo>
                    <a:pt x="0" y="3772310"/>
                  </a:moveTo>
                  <a:lnTo>
                    <a:pt x="0" y="3741596"/>
                  </a:lnTo>
                </a:path>
                <a:path w="95250" h="4791709">
                  <a:moveTo>
                    <a:pt x="0" y="3708089"/>
                  </a:moveTo>
                  <a:lnTo>
                    <a:pt x="0" y="3677374"/>
                  </a:lnTo>
                </a:path>
                <a:path w="95250" h="4791709">
                  <a:moveTo>
                    <a:pt x="0" y="3646660"/>
                  </a:moveTo>
                  <a:lnTo>
                    <a:pt x="0" y="3615945"/>
                  </a:lnTo>
                </a:path>
                <a:path w="95250" h="4791709">
                  <a:moveTo>
                    <a:pt x="0" y="3585231"/>
                  </a:moveTo>
                  <a:lnTo>
                    <a:pt x="0" y="3554516"/>
                  </a:lnTo>
                </a:path>
                <a:path w="95250" h="4791709">
                  <a:moveTo>
                    <a:pt x="0" y="3523801"/>
                  </a:moveTo>
                  <a:lnTo>
                    <a:pt x="0" y="3493087"/>
                  </a:lnTo>
                </a:path>
                <a:path w="95250" h="4791709">
                  <a:moveTo>
                    <a:pt x="0" y="3462372"/>
                  </a:moveTo>
                  <a:lnTo>
                    <a:pt x="0" y="3428865"/>
                  </a:lnTo>
                </a:path>
                <a:path w="95250" h="4791709">
                  <a:moveTo>
                    <a:pt x="0" y="3398151"/>
                  </a:moveTo>
                  <a:lnTo>
                    <a:pt x="0" y="3367436"/>
                  </a:lnTo>
                </a:path>
                <a:path w="95250" h="4791709">
                  <a:moveTo>
                    <a:pt x="0" y="3336722"/>
                  </a:moveTo>
                  <a:lnTo>
                    <a:pt x="0" y="3306007"/>
                  </a:lnTo>
                </a:path>
                <a:path w="95250" h="4791709">
                  <a:moveTo>
                    <a:pt x="0" y="3275292"/>
                  </a:moveTo>
                  <a:lnTo>
                    <a:pt x="0" y="3244578"/>
                  </a:lnTo>
                </a:path>
                <a:path w="95250" h="4791709">
                  <a:moveTo>
                    <a:pt x="0" y="3213863"/>
                  </a:moveTo>
                  <a:lnTo>
                    <a:pt x="0" y="3183149"/>
                  </a:lnTo>
                </a:path>
                <a:path w="95250" h="4791709">
                  <a:moveTo>
                    <a:pt x="0" y="3149642"/>
                  </a:moveTo>
                  <a:lnTo>
                    <a:pt x="0" y="3118927"/>
                  </a:lnTo>
                </a:path>
                <a:path w="95250" h="4791709">
                  <a:moveTo>
                    <a:pt x="0" y="3088213"/>
                  </a:moveTo>
                  <a:lnTo>
                    <a:pt x="0" y="3057498"/>
                  </a:lnTo>
                </a:path>
                <a:path w="95250" h="4791709">
                  <a:moveTo>
                    <a:pt x="0" y="3026783"/>
                  </a:moveTo>
                  <a:lnTo>
                    <a:pt x="0" y="2996069"/>
                  </a:lnTo>
                </a:path>
                <a:path w="95250" h="4791709">
                  <a:moveTo>
                    <a:pt x="0" y="2965354"/>
                  </a:moveTo>
                  <a:lnTo>
                    <a:pt x="0" y="2943016"/>
                  </a:lnTo>
                </a:path>
                <a:path w="95250" h="4791709">
                  <a:moveTo>
                    <a:pt x="0" y="2406907"/>
                  </a:moveTo>
                  <a:lnTo>
                    <a:pt x="0" y="2376192"/>
                  </a:lnTo>
                </a:path>
                <a:path w="95250" h="4791709">
                  <a:moveTo>
                    <a:pt x="0" y="2345478"/>
                  </a:moveTo>
                  <a:lnTo>
                    <a:pt x="0" y="2311971"/>
                  </a:lnTo>
                </a:path>
                <a:path w="95250" h="4791709">
                  <a:moveTo>
                    <a:pt x="0" y="2281256"/>
                  </a:moveTo>
                  <a:lnTo>
                    <a:pt x="0" y="2250542"/>
                  </a:lnTo>
                </a:path>
                <a:path w="95250" h="4791709">
                  <a:moveTo>
                    <a:pt x="0" y="2219827"/>
                  </a:moveTo>
                  <a:lnTo>
                    <a:pt x="0" y="2189113"/>
                  </a:lnTo>
                </a:path>
                <a:path w="95250" h="4791709">
                  <a:moveTo>
                    <a:pt x="0" y="2158398"/>
                  </a:moveTo>
                  <a:lnTo>
                    <a:pt x="0" y="2127683"/>
                  </a:lnTo>
                </a:path>
                <a:path w="95250" h="4791709">
                  <a:moveTo>
                    <a:pt x="0" y="2096969"/>
                  </a:moveTo>
                  <a:lnTo>
                    <a:pt x="0" y="2066254"/>
                  </a:lnTo>
                </a:path>
                <a:path w="95250" h="4791709">
                  <a:moveTo>
                    <a:pt x="0" y="2032747"/>
                  </a:moveTo>
                  <a:lnTo>
                    <a:pt x="0" y="2002033"/>
                  </a:lnTo>
                </a:path>
                <a:path w="95250" h="4791709">
                  <a:moveTo>
                    <a:pt x="0" y="1971318"/>
                  </a:moveTo>
                  <a:lnTo>
                    <a:pt x="0" y="1940604"/>
                  </a:lnTo>
                </a:path>
                <a:path w="95250" h="4791709">
                  <a:moveTo>
                    <a:pt x="0" y="1909889"/>
                  </a:moveTo>
                  <a:lnTo>
                    <a:pt x="0" y="1879174"/>
                  </a:lnTo>
                </a:path>
                <a:path w="95250" h="4791709">
                  <a:moveTo>
                    <a:pt x="0" y="1848460"/>
                  </a:moveTo>
                  <a:lnTo>
                    <a:pt x="0" y="1817745"/>
                  </a:lnTo>
                </a:path>
                <a:path w="95250" h="4791709">
                  <a:moveTo>
                    <a:pt x="0" y="1787031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67577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5250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5250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5250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5250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5250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5250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5250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5250" h="4791709">
                  <a:moveTo>
                    <a:pt x="47468" y="513771"/>
                  </a:moveTo>
                  <a:lnTo>
                    <a:pt x="47468" y="510979"/>
                  </a:lnTo>
                </a:path>
                <a:path w="95250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95250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5250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5250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5250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5250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5250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5250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5250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5250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5250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5250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5250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5250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5250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5250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95250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95250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2429245"/>
                  </a:moveTo>
                  <a:lnTo>
                    <a:pt x="47468" y="2406907"/>
                  </a:lnTo>
                </a:path>
                <a:path w="95250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5250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5250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5250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5250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5250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5250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5250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5250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5250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357406"/>
                  </a:moveTo>
                  <a:lnTo>
                    <a:pt x="94936" y="326691"/>
                  </a:lnTo>
                </a:path>
                <a:path w="95250" h="4791709">
                  <a:moveTo>
                    <a:pt x="94936" y="295977"/>
                  </a:moveTo>
                  <a:lnTo>
                    <a:pt x="94936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612014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612014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4319589"/>
                  </a:moveTo>
                  <a:lnTo>
                    <a:pt x="0" y="4300043"/>
                  </a:lnTo>
                </a:path>
                <a:path w="92709" h="4791709">
                  <a:moveTo>
                    <a:pt x="0" y="4266536"/>
                  </a:moveTo>
                  <a:lnTo>
                    <a:pt x="0" y="4235822"/>
                  </a:lnTo>
                </a:path>
                <a:path w="92709" h="4791709">
                  <a:moveTo>
                    <a:pt x="0" y="4205107"/>
                  </a:moveTo>
                  <a:lnTo>
                    <a:pt x="0" y="4174392"/>
                  </a:lnTo>
                </a:path>
                <a:path w="92709" h="4791709">
                  <a:moveTo>
                    <a:pt x="0" y="4143678"/>
                  </a:moveTo>
                  <a:lnTo>
                    <a:pt x="0" y="4112963"/>
                  </a:lnTo>
                </a:path>
                <a:path w="92709" h="4791709">
                  <a:moveTo>
                    <a:pt x="0" y="4082249"/>
                  </a:moveTo>
                  <a:lnTo>
                    <a:pt x="0" y="4051534"/>
                  </a:lnTo>
                </a:path>
                <a:path w="92709" h="4791709">
                  <a:moveTo>
                    <a:pt x="0" y="4020819"/>
                  </a:moveTo>
                  <a:lnTo>
                    <a:pt x="0" y="3987313"/>
                  </a:lnTo>
                </a:path>
                <a:path w="92709" h="4791709">
                  <a:moveTo>
                    <a:pt x="0" y="3956598"/>
                  </a:moveTo>
                  <a:lnTo>
                    <a:pt x="0" y="3925883"/>
                  </a:lnTo>
                </a:path>
                <a:path w="92709" h="4791709">
                  <a:moveTo>
                    <a:pt x="0" y="3895169"/>
                  </a:moveTo>
                  <a:lnTo>
                    <a:pt x="0" y="3864454"/>
                  </a:lnTo>
                </a:path>
                <a:path w="92709" h="4791709">
                  <a:moveTo>
                    <a:pt x="0" y="3833740"/>
                  </a:moveTo>
                  <a:lnTo>
                    <a:pt x="0" y="3803025"/>
                  </a:lnTo>
                </a:path>
                <a:path w="92709" h="4791709">
                  <a:moveTo>
                    <a:pt x="0" y="3772310"/>
                  </a:moveTo>
                  <a:lnTo>
                    <a:pt x="0" y="3741596"/>
                  </a:lnTo>
                </a:path>
                <a:path w="92709" h="4791709">
                  <a:moveTo>
                    <a:pt x="0" y="3708089"/>
                  </a:moveTo>
                  <a:lnTo>
                    <a:pt x="0" y="3677374"/>
                  </a:lnTo>
                </a:path>
                <a:path w="92709" h="4791709">
                  <a:moveTo>
                    <a:pt x="0" y="3646660"/>
                  </a:moveTo>
                  <a:lnTo>
                    <a:pt x="0" y="3615945"/>
                  </a:lnTo>
                </a:path>
                <a:path w="92709" h="4791709">
                  <a:moveTo>
                    <a:pt x="0" y="3585231"/>
                  </a:moveTo>
                  <a:lnTo>
                    <a:pt x="0" y="3554516"/>
                  </a:lnTo>
                </a:path>
                <a:path w="92709" h="4791709">
                  <a:moveTo>
                    <a:pt x="0" y="3523801"/>
                  </a:moveTo>
                  <a:lnTo>
                    <a:pt x="0" y="3493087"/>
                  </a:lnTo>
                </a:path>
                <a:path w="92709" h="4791709">
                  <a:moveTo>
                    <a:pt x="0" y="3462372"/>
                  </a:moveTo>
                  <a:lnTo>
                    <a:pt x="0" y="3428865"/>
                  </a:lnTo>
                </a:path>
                <a:path w="92709" h="4791709">
                  <a:moveTo>
                    <a:pt x="0" y="3398151"/>
                  </a:moveTo>
                  <a:lnTo>
                    <a:pt x="0" y="3367436"/>
                  </a:lnTo>
                </a:path>
                <a:path w="92709" h="4791709">
                  <a:moveTo>
                    <a:pt x="0" y="3336722"/>
                  </a:moveTo>
                  <a:lnTo>
                    <a:pt x="0" y="3306007"/>
                  </a:lnTo>
                </a:path>
                <a:path w="92709" h="4791709">
                  <a:moveTo>
                    <a:pt x="0" y="3275292"/>
                  </a:moveTo>
                  <a:lnTo>
                    <a:pt x="0" y="3244578"/>
                  </a:lnTo>
                </a:path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18927"/>
                  </a:lnTo>
                </a:path>
                <a:path w="92709" h="4791709">
                  <a:moveTo>
                    <a:pt x="0" y="3088213"/>
                  </a:moveTo>
                  <a:lnTo>
                    <a:pt x="0" y="3057498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09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09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09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09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09" h="4791709">
                  <a:moveTo>
                    <a:pt x="44675" y="4484331"/>
                  </a:moveTo>
                  <a:lnTo>
                    <a:pt x="44675" y="4467577"/>
                  </a:lnTo>
                </a:path>
                <a:path w="92709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09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09" h="4791709">
                  <a:moveTo>
                    <a:pt x="44675" y="16753"/>
                  </a:moveTo>
                  <a:lnTo>
                    <a:pt x="44675" y="0"/>
                  </a:lnTo>
                </a:path>
                <a:path w="92709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09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09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09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92709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92709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92709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92709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92709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92709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92709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92709" h="4791709">
                  <a:moveTo>
                    <a:pt x="44675" y="513771"/>
                  </a:moveTo>
                  <a:lnTo>
                    <a:pt x="44675" y="510979"/>
                  </a:lnTo>
                </a:path>
                <a:path w="92709" h="4791709">
                  <a:moveTo>
                    <a:pt x="44675" y="4300043"/>
                  </a:moveTo>
                  <a:lnTo>
                    <a:pt x="44675" y="4266536"/>
                  </a:lnTo>
                </a:path>
                <a:path w="92709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92709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92709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92709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92709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92709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92709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92709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92709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92709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92709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92709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92709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92709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92709" h="4791709">
                  <a:moveTo>
                    <a:pt x="44675" y="3367436"/>
                  </a:moveTo>
                  <a:lnTo>
                    <a:pt x="44675" y="3336722"/>
                  </a:lnTo>
                </a:path>
                <a:path w="92709" h="4791709">
                  <a:moveTo>
                    <a:pt x="44675" y="3306007"/>
                  </a:moveTo>
                  <a:lnTo>
                    <a:pt x="44675" y="3275292"/>
                  </a:lnTo>
                </a:path>
                <a:path w="92709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09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09" h="4791709">
                  <a:moveTo>
                    <a:pt x="44675" y="3118927"/>
                  </a:moveTo>
                  <a:lnTo>
                    <a:pt x="44675" y="3088213"/>
                  </a:lnTo>
                </a:path>
                <a:path w="92709" h="4791709">
                  <a:moveTo>
                    <a:pt x="44675" y="3057498"/>
                  </a:moveTo>
                  <a:lnTo>
                    <a:pt x="44675" y="3026783"/>
                  </a:lnTo>
                </a:path>
                <a:path w="92709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791709">
                  <a:moveTo>
                    <a:pt x="44675" y="2429245"/>
                  </a:moveTo>
                  <a:lnTo>
                    <a:pt x="44675" y="2406907"/>
                  </a:lnTo>
                </a:path>
                <a:path w="92709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92709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92709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92709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92709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92709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92709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92709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92709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92709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92709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09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704158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704158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4319589"/>
                  </a:moveTo>
                  <a:lnTo>
                    <a:pt x="0" y="4300043"/>
                  </a:lnTo>
                </a:path>
                <a:path w="92709" h="4791709">
                  <a:moveTo>
                    <a:pt x="0" y="4266536"/>
                  </a:moveTo>
                  <a:lnTo>
                    <a:pt x="0" y="4235822"/>
                  </a:lnTo>
                </a:path>
                <a:path w="92709" h="4791709">
                  <a:moveTo>
                    <a:pt x="0" y="4205107"/>
                  </a:moveTo>
                  <a:lnTo>
                    <a:pt x="0" y="4174392"/>
                  </a:lnTo>
                </a:path>
                <a:path w="92709" h="4791709">
                  <a:moveTo>
                    <a:pt x="0" y="4143678"/>
                  </a:moveTo>
                  <a:lnTo>
                    <a:pt x="0" y="4112963"/>
                  </a:lnTo>
                </a:path>
                <a:path w="92709" h="4791709">
                  <a:moveTo>
                    <a:pt x="0" y="4082249"/>
                  </a:moveTo>
                  <a:lnTo>
                    <a:pt x="0" y="4051534"/>
                  </a:lnTo>
                </a:path>
                <a:path w="92709" h="4791709">
                  <a:moveTo>
                    <a:pt x="0" y="4020819"/>
                  </a:moveTo>
                  <a:lnTo>
                    <a:pt x="0" y="3987313"/>
                  </a:lnTo>
                </a:path>
                <a:path w="92709" h="4791709">
                  <a:moveTo>
                    <a:pt x="0" y="3956598"/>
                  </a:moveTo>
                  <a:lnTo>
                    <a:pt x="0" y="3925883"/>
                  </a:lnTo>
                </a:path>
                <a:path w="92709" h="4791709">
                  <a:moveTo>
                    <a:pt x="0" y="3895169"/>
                  </a:moveTo>
                  <a:lnTo>
                    <a:pt x="0" y="3864454"/>
                  </a:lnTo>
                </a:path>
                <a:path w="92709" h="4791709">
                  <a:moveTo>
                    <a:pt x="0" y="3833740"/>
                  </a:moveTo>
                  <a:lnTo>
                    <a:pt x="0" y="3803025"/>
                  </a:lnTo>
                </a:path>
                <a:path w="92709" h="4791709">
                  <a:moveTo>
                    <a:pt x="0" y="3772310"/>
                  </a:moveTo>
                  <a:lnTo>
                    <a:pt x="0" y="3741596"/>
                  </a:lnTo>
                </a:path>
                <a:path w="92709" h="4791709">
                  <a:moveTo>
                    <a:pt x="0" y="3708089"/>
                  </a:moveTo>
                  <a:lnTo>
                    <a:pt x="0" y="3677374"/>
                  </a:lnTo>
                </a:path>
                <a:path w="92709" h="4791709">
                  <a:moveTo>
                    <a:pt x="0" y="3646660"/>
                  </a:moveTo>
                  <a:lnTo>
                    <a:pt x="0" y="3615945"/>
                  </a:lnTo>
                </a:path>
                <a:path w="92709" h="4791709">
                  <a:moveTo>
                    <a:pt x="0" y="3585231"/>
                  </a:moveTo>
                  <a:lnTo>
                    <a:pt x="0" y="3554516"/>
                  </a:lnTo>
                </a:path>
                <a:path w="92709" h="4791709">
                  <a:moveTo>
                    <a:pt x="0" y="3523801"/>
                  </a:moveTo>
                  <a:lnTo>
                    <a:pt x="0" y="3493087"/>
                  </a:lnTo>
                </a:path>
                <a:path w="92709" h="4791709">
                  <a:moveTo>
                    <a:pt x="0" y="3462372"/>
                  </a:moveTo>
                  <a:lnTo>
                    <a:pt x="0" y="3428865"/>
                  </a:lnTo>
                </a:path>
                <a:path w="92709" h="4791709">
                  <a:moveTo>
                    <a:pt x="0" y="3398151"/>
                  </a:moveTo>
                  <a:lnTo>
                    <a:pt x="0" y="3367436"/>
                  </a:lnTo>
                </a:path>
                <a:path w="92709" h="4791709">
                  <a:moveTo>
                    <a:pt x="0" y="3336722"/>
                  </a:moveTo>
                  <a:lnTo>
                    <a:pt x="0" y="3306007"/>
                  </a:lnTo>
                </a:path>
                <a:path w="92709" h="4791709">
                  <a:moveTo>
                    <a:pt x="0" y="3275292"/>
                  </a:moveTo>
                  <a:lnTo>
                    <a:pt x="0" y="3244578"/>
                  </a:lnTo>
                </a:path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18927"/>
                  </a:lnTo>
                </a:path>
                <a:path w="92709" h="4791709">
                  <a:moveTo>
                    <a:pt x="0" y="3088213"/>
                  </a:moveTo>
                  <a:lnTo>
                    <a:pt x="0" y="3057498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2709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2709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2709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2709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2709" h="4791709">
                  <a:moveTo>
                    <a:pt x="47468" y="4484331"/>
                  </a:moveTo>
                  <a:lnTo>
                    <a:pt x="47468" y="4467577"/>
                  </a:lnTo>
                </a:path>
                <a:path w="92709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2709" h="4791709">
                  <a:moveTo>
                    <a:pt x="47468" y="78182"/>
                  </a:moveTo>
                  <a:lnTo>
                    <a:pt x="47468" y="47468"/>
                  </a:lnTo>
                </a:path>
                <a:path w="92709" h="4791709">
                  <a:moveTo>
                    <a:pt x="47468" y="16753"/>
                  </a:moveTo>
                  <a:lnTo>
                    <a:pt x="47468" y="0"/>
                  </a:lnTo>
                </a:path>
                <a:path w="92709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2709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2709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2709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2709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2709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2709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2709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2709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2709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2709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2709" h="4791709">
                  <a:moveTo>
                    <a:pt x="47468" y="513771"/>
                  </a:moveTo>
                  <a:lnTo>
                    <a:pt x="47468" y="510979"/>
                  </a:lnTo>
                </a:path>
                <a:path w="92709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92709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2709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2709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2709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2709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2709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2709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2709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2709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2709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2709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2709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2709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2709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2709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92709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92709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92709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92709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791709">
                  <a:moveTo>
                    <a:pt x="47468" y="2429245"/>
                  </a:moveTo>
                  <a:lnTo>
                    <a:pt x="47468" y="2406907"/>
                  </a:lnTo>
                </a:path>
                <a:path w="92709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2709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2709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2709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2709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2709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2709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2709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2709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2709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2709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09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796302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796302" y="5294079"/>
              <a:ext cx="0" cy="3806190"/>
            </a:xfrm>
            <a:custGeom>
              <a:avLst/>
              <a:gdLst/>
              <a:ahLst/>
              <a:cxnLst/>
              <a:rect l="l" t="t" r="r" b="b"/>
              <a:pathLst>
                <a:path h="3806190">
                  <a:moveTo>
                    <a:pt x="0" y="466303"/>
                  </a:moveTo>
                  <a:lnTo>
                    <a:pt x="0" y="432796"/>
                  </a:lnTo>
                </a:path>
                <a:path h="3806190">
                  <a:moveTo>
                    <a:pt x="0" y="402081"/>
                  </a:moveTo>
                  <a:lnTo>
                    <a:pt x="0" y="371367"/>
                  </a:lnTo>
                </a:path>
                <a:path h="3806190">
                  <a:moveTo>
                    <a:pt x="0" y="340652"/>
                  </a:moveTo>
                  <a:lnTo>
                    <a:pt x="0" y="309938"/>
                  </a:lnTo>
                </a:path>
                <a:path h="3806190">
                  <a:moveTo>
                    <a:pt x="0" y="279223"/>
                  </a:moveTo>
                  <a:lnTo>
                    <a:pt x="0" y="248509"/>
                  </a:lnTo>
                </a:path>
                <a:path h="3806190">
                  <a:moveTo>
                    <a:pt x="0" y="217794"/>
                  </a:moveTo>
                  <a:lnTo>
                    <a:pt x="0" y="187079"/>
                  </a:lnTo>
                </a:path>
                <a:path h="3806190">
                  <a:moveTo>
                    <a:pt x="0" y="153572"/>
                  </a:moveTo>
                  <a:lnTo>
                    <a:pt x="0" y="122858"/>
                  </a:lnTo>
                </a:path>
                <a:path h="3806190">
                  <a:moveTo>
                    <a:pt x="0" y="92143"/>
                  </a:moveTo>
                  <a:lnTo>
                    <a:pt x="0" y="61429"/>
                  </a:lnTo>
                </a:path>
                <a:path h="3806190">
                  <a:moveTo>
                    <a:pt x="0" y="30714"/>
                  </a:moveTo>
                  <a:lnTo>
                    <a:pt x="0" y="0"/>
                  </a:lnTo>
                </a:path>
                <a:path h="3806190">
                  <a:moveTo>
                    <a:pt x="0" y="3805817"/>
                  </a:moveTo>
                  <a:lnTo>
                    <a:pt x="0" y="3786272"/>
                  </a:lnTo>
                </a:path>
                <a:path h="3806190">
                  <a:moveTo>
                    <a:pt x="0" y="3752765"/>
                  </a:moveTo>
                  <a:lnTo>
                    <a:pt x="0" y="3722050"/>
                  </a:lnTo>
                </a:path>
                <a:path h="3806190">
                  <a:moveTo>
                    <a:pt x="0" y="3691336"/>
                  </a:moveTo>
                  <a:lnTo>
                    <a:pt x="0" y="3660621"/>
                  </a:lnTo>
                </a:path>
                <a:path h="3806190">
                  <a:moveTo>
                    <a:pt x="0" y="3629906"/>
                  </a:moveTo>
                  <a:lnTo>
                    <a:pt x="0" y="3599192"/>
                  </a:lnTo>
                </a:path>
                <a:path h="3806190">
                  <a:moveTo>
                    <a:pt x="0" y="3568477"/>
                  </a:moveTo>
                  <a:lnTo>
                    <a:pt x="0" y="3537763"/>
                  </a:lnTo>
                </a:path>
                <a:path h="3806190">
                  <a:moveTo>
                    <a:pt x="0" y="3507048"/>
                  </a:moveTo>
                  <a:lnTo>
                    <a:pt x="0" y="3473541"/>
                  </a:lnTo>
                </a:path>
                <a:path h="3806190">
                  <a:moveTo>
                    <a:pt x="0" y="3442827"/>
                  </a:moveTo>
                  <a:lnTo>
                    <a:pt x="0" y="3412112"/>
                  </a:lnTo>
                </a:path>
                <a:path h="3806190">
                  <a:moveTo>
                    <a:pt x="0" y="3381397"/>
                  </a:moveTo>
                  <a:lnTo>
                    <a:pt x="0" y="3350683"/>
                  </a:lnTo>
                </a:path>
                <a:path h="3806190">
                  <a:moveTo>
                    <a:pt x="0" y="3319968"/>
                  </a:moveTo>
                  <a:lnTo>
                    <a:pt x="0" y="3289254"/>
                  </a:lnTo>
                </a:path>
                <a:path h="3806190">
                  <a:moveTo>
                    <a:pt x="0" y="3258539"/>
                  </a:moveTo>
                  <a:lnTo>
                    <a:pt x="0" y="3227824"/>
                  </a:lnTo>
                </a:path>
                <a:path h="3806190">
                  <a:moveTo>
                    <a:pt x="0" y="3194318"/>
                  </a:moveTo>
                  <a:lnTo>
                    <a:pt x="0" y="3163603"/>
                  </a:lnTo>
                </a:path>
                <a:path h="3806190">
                  <a:moveTo>
                    <a:pt x="0" y="3132888"/>
                  </a:moveTo>
                  <a:lnTo>
                    <a:pt x="0" y="3102174"/>
                  </a:lnTo>
                </a:path>
                <a:path h="3806190">
                  <a:moveTo>
                    <a:pt x="0" y="3071459"/>
                  </a:moveTo>
                  <a:lnTo>
                    <a:pt x="0" y="3040745"/>
                  </a:lnTo>
                </a:path>
                <a:path h="3806190">
                  <a:moveTo>
                    <a:pt x="0" y="3010030"/>
                  </a:moveTo>
                  <a:lnTo>
                    <a:pt x="0" y="2979315"/>
                  </a:lnTo>
                </a:path>
                <a:path h="3806190">
                  <a:moveTo>
                    <a:pt x="0" y="2948601"/>
                  </a:moveTo>
                  <a:lnTo>
                    <a:pt x="0" y="2915094"/>
                  </a:lnTo>
                </a:path>
                <a:path h="3806190">
                  <a:moveTo>
                    <a:pt x="0" y="2884379"/>
                  </a:moveTo>
                  <a:lnTo>
                    <a:pt x="0" y="2853665"/>
                  </a:lnTo>
                </a:path>
                <a:path h="3806190">
                  <a:moveTo>
                    <a:pt x="0" y="2822950"/>
                  </a:moveTo>
                  <a:lnTo>
                    <a:pt x="0" y="2792236"/>
                  </a:lnTo>
                </a:path>
                <a:path h="3806190">
                  <a:moveTo>
                    <a:pt x="0" y="2761521"/>
                  </a:moveTo>
                  <a:lnTo>
                    <a:pt x="0" y="2730806"/>
                  </a:lnTo>
                </a:path>
                <a:path h="3806190">
                  <a:moveTo>
                    <a:pt x="0" y="2700092"/>
                  </a:moveTo>
                  <a:lnTo>
                    <a:pt x="0" y="2669377"/>
                  </a:lnTo>
                </a:path>
                <a:path h="3806190">
                  <a:moveTo>
                    <a:pt x="0" y="2635870"/>
                  </a:moveTo>
                  <a:lnTo>
                    <a:pt x="0" y="2605156"/>
                  </a:lnTo>
                </a:path>
                <a:path h="3806190">
                  <a:moveTo>
                    <a:pt x="0" y="2574441"/>
                  </a:moveTo>
                  <a:lnTo>
                    <a:pt x="0" y="2543727"/>
                  </a:lnTo>
                </a:path>
                <a:path h="3806190">
                  <a:moveTo>
                    <a:pt x="0" y="2513012"/>
                  </a:moveTo>
                  <a:lnTo>
                    <a:pt x="0" y="2482297"/>
                  </a:lnTo>
                </a:path>
                <a:path h="3806190">
                  <a:moveTo>
                    <a:pt x="0" y="2451583"/>
                  </a:moveTo>
                  <a:lnTo>
                    <a:pt x="0" y="2429245"/>
                  </a:lnTo>
                </a:path>
                <a:path h="3806190">
                  <a:moveTo>
                    <a:pt x="0" y="1893136"/>
                  </a:moveTo>
                  <a:lnTo>
                    <a:pt x="0" y="1862421"/>
                  </a:lnTo>
                </a:path>
                <a:path h="3806190">
                  <a:moveTo>
                    <a:pt x="0" y="1831706"/>
                  </a:moveTo>
                  <a:lnTo>
                    <a:pt x="0" y="1798200"/>
                  </a:lnTo>
                </a:path>
                <a:path h="3806190">
                  <a:moveTo>
                    <a:pt x="0" y="1767485"/>
                  </a:moveTo>
                  <a:lnTo>
                    <a:pt x="0" y="1736770"/>
                  </a:lnTo>
                </a:path>
                <a:path h="3806190">
                  <a:moveTo>
                    <a:pt x="0" y="1706056"/>
                  </a:moveTo>
                  <a:lnTo>
                    <a:pt x="0" y="1675341"/>
                  </a:lnTo>
                </a:path>
                <a:path h="3806190">
                  <a:moveTo>
                    <a:pt x="0" y="1644627"/>
                  </a:moveTo>
                  <a:lnTo>
                    <a:pt x="0" y="1613912"/>
                  </a:lnTo>
                </a:path>
                <a:path h="3806190">
                  <a:moveTo>
                    <a:pt x="0" y="1583197"/>
                  </a:moveTo>
                  <a:lnTo>
                    <a:pt x="0" y="1552483"/>
                  </a:lnTo>
                </a:path>
                <a:path h="3806190">
                  <a:moveTo>
                    <a:pt x="0" y="1518976"/>
                  </a:moveTo>
                  <a:lnTo>
                    <a:pt x="0" y="1488261"/>
                  </a:lnTo>
                </a:path>
                <a:path h="3806190">
                  <a:moveTo>
                    <a:pt x="0" y="1457547"/>
                  </a:moveTo>
                  <a:lnTo>
                    <a:pt x="0" y="1426832"/>
                  </a:lnTo>
                </a:path>
                <a:path h="3806190">
                  <a:moveTo>
                    <a:pt x="0" y="1396118"/>
                  </a:moveTo>
                  <a:lnTo>
                    <a:pt x="0" y="1365403"/>
                  </a:lnTo>
                </a:path>
                <a:path h="3806190">
                  <a:moveTo>
                    <a:pt x="0" y="1334688"/>
                  </a:moveTo>
                  <a:lnTo>
                    <a:pt x="0" y="1303974"/>
                  </a:lnTo>
                </a:path>
                <a:path h="3806190">
                  <a:moveTo>
                    <a:pt x="0" y="1273259"/>
                  </a:moveTo>
                  <a:lnTo>
                    <a:pt x="0" y="1239752"/>
                  </a:lnTo>
                </a:path>
                <a:path h="3806190">
                  <a:moveTo>
                    <a:pt x="0" y="1209038"/>
                  </a:moveTo>
                  <a:lnTo>
                    <a:pt x="0" y="1178323"/>
                  </a:lnTo>
                </a:path>
                <a:path h="3806190">
                  <a:moveTo>
                    <a:pt x="0" y="1147609"/>
                  </a:moveTo>
                  <a:lnTo>
                    <a:pt x="0" y="1116894"/>
                  </a:lnTo>
                </a:path>
                <a:path h="3806190">
                  <a:moveTo>
                    <a:pt x="0" y="1086179"/>
                  </a:moveTo>
                  <a:lnTo>
                    <a:pt x="0" y="1055465"/>
                  </a:lnTo>
                </a:path>
                <a:path h="3806190">
                  <a:moveTo>
                    <a:pt x="0" y="1024750"/>
                  </a:moveTo>
                  <a:lnTo>
                    <a:pt x="0" y="9940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5" name="object 275"/>
          <p:cNvSpPr txBox="1"/>
          <p:nvPr/>
        </p:nvSpPr>
        <p:spPr>
          <a:xfrm>
            <a:off x="2352323" y="7568432"/>
            <a:ext cx="5441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2nd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2151282" y="9092993"/>
            <a:ext cx="7442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7015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1st</a:t>
            </a:r>
            <a:r>
              <a:rPr sz="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FLO</a:t>
            </a:r>
            <a:r>
              <a:rPr sz="800" dirty="0">
                <a:latin typeface="Times New Roman"/>
                <a:cs typeface="Times New Roman"/>
              </a:rPr>
              <a:t>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2385829" y="4491388"/>
            <a:ext cx="30099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3370228" y="9432173"/>
            <a:ext cx="276860" cy="139700"/>
          </a:xfrm>
          <a:custGeom>
            <a:avLst/>
            <a:gdLst/>
            <a:ahLst/>
            <a:cxnLst/>
            <a:rect l="l" t="t" r="r" b="b"/>
            <a:pathLst>
              <a:path w="276860" h="139700">
                <a:moveTo>
                  <a:pt x="16753" y="139611"/>
                </a:moveTo>
                <a:lnTo>
                  <a:pt x="16753" y="25130"/>
                </a:lnTo>
                <a:lnTo>
                  <a:pt x="276431" y="25130"/>
                </a:lnTo>
                <a:lnTo>
                  <a:pt x="276431" y="139611"/>
                </a:lnTo>
                <a:lnTo>
                  <a:pt x="27643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461992" y="9432173"/>
            <a:ext cx="276860" cy="139700"/>
          </a:xfrm>
          <a:custGeom>
            <a:avLst/>
            <a:gdLst/>
            <a:ahLst/>
            <a:cxnLst/>
            <a:rect l="l" t="t" r="r" b="b"/>
            <a:pathLst>
              <a:path w="276860" h="139700">
                <a:moveTo>
                  <a:pt x="259677" y="139611"/>
                </a:moveTo>
                <a:lnTo>
                  <a:pt x="259677" y="25130"/>
                </a:lnTo>
                <a:lnTo>
                  <a:pt x="0" y="25130"/>
                </a:lnTo>
                <a:lnTo>
                  <a:pt x="0" y="139611"/>
                </a:lnTo>
                <a:lnTo>
                  <a:pt x="0" y="0"/>
                </a:lnTo>
                <a:lnTo>
                  <a:pt x="276431" y="0"/>
                </a:lnTo>
                <a:lnTo>
                  <a:pt x="276431" y="13961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351062" y="9275808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2457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1" name="object 281"/>
          <p:cNvGrpSpPr/>
          <p:nvPr/>
        </p:nvGrpSpPr>
        <p:grpSpPr>
          <a:xfrm>
            <a:off x="2043916" y="2887106"/>
            <a:ext cx="5207635" cy="6690359"/>
            <a:chOff x="2043916" y="2887106"/>
            <a:chExt cx="5207635" cy="6690359"/>
          </a:xfrm>
        </p:grpSpPr>
        <p:sp>
          <p:nvSpPr>
            <p:cNvPr id="282" name="object 282"/>
            <p:cNvSpPr/>
            <p:nvPr/>
          </p:nvSpPr>
          <p:spPr>
            <a:xfrm>
              <a:off x="3322760" y="4316796"/>
              <a:ext cx="2803525" cy="0"/>
            </a:xfrm>
            <a:custGeom>
              <a:avLst/>
              <a:gdLst/>
              <a:ahLst/>
              <a:cxnLst/>
              <a:rect l="l" t="t" r="r" b="b"/>
              <a:pathLst>
                <a:path w="2803525">
                  <a:moveTo>
                    <a:pt x="0" y="0"/>
                  </a:moveTo>
                  <a:lnTo>
                    <a:pt x="280340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043916" y="9566200"/>
              <a:ext cx="5207635" cy="11430"/>
            </a:xfrm>
            <a:custGeom>
              <a:avLst/>
              <a:gdLst/>
              <a:ahLst/>
              <a:cxnLst/>
              <a:rect l="l" t="t" r="r" b="b"/>
              <a:pathLst>
                <a:path w="5207634" h="11429">
                  <a:moveTo>
                    <a:pt x="0" y="11168"/>
                  </a:moveTo>
                  <a:lnTo>
                    <a:pt x="5207520" y="11168"/>
                  </a:lnTo>
                  <a:lnTo>
                    <a:pt x="5207520" y="0"/>
                  </a:lnTo>
                  <a:lnTo>
                    <a:pt x="0" y="11168"/>
                  </a:lnTo>
                  <a:close/>
                </a:path>
                <a:path w="5207634" h="11429">
                  <a:moveTo>
                    <a:pt x="0" y="0"/>
                  </a:moveTo>
                  <a:lnTo>
                    <a:pt x="0" y="11168"/>
                  </a:lnTo>
                  <a:lnTo>
                    <a:pt x="5207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043916" y="9566200"/>
              <a:ext cx="5207635" cy="11430"/>
            </a:xfrm>
            <a:custGeom>
              <a:avLst/>
              <a:gdLst/>
              <a:ahLst/>
              <a:cxnLst/>
              <a:rect l="l" t="t" r="r" b="b"/>
              <a:pathLst>
                <a:path w="5207634" h="11429">
                  <a:moveTo>
                    <a:pt x="0" y="0"/>
                  </a:moveTo>
                  <a:lnTo>
                    <a:pt x="0" y="11168"/>
                  </a:lnTo>
                  <a:lnTo>
                    <a:pt x="5207520" y="0"/>
                  </a:lnTo>
                  <a:lnTo>
                    <a:pt x="0" y="0"/>
                  </a:lnTo>
                  <a:close/>
                </a:path>
                <a:path w="5207634" h="11429">
                  <a:moveTo>
                    <a:pt x="0" y="11168"/>
                  </a:moveTo>
                  <a:lnTo>
                    <a:pt x="5207520" y="0"/>
                  </a:lnTo>
                  <a:lnTo>
                    <a:pt x="5207520" y="11168"/>
                  </a:lnTo>
                  <a:lnTo>
                    <a:pt x="0" y="111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22760" y="4316796"/>
              <a:ext cx="3476625" cy="25400"/>
            </a:xfrm>
            <a:custGeom>
              <a:avLst/>
              <a:gdLst/>
              <a:ahLst/>
              <a:cxnLst/>
              <a:rect l="l" t="t" r="r" b="b"/>
              <a:pathLst>
                <a:path w="3476625" h="25400">
                  <a:moveTo>
                    <a:pt x="0" y="25130"/>
                  </a:moveTo>
                  <a:lnTo>
                    <a:pt x="2803404" y="25130"/>
                  </a:lnTo>
                </a:path>
                <a:path w="3476625" h="25400">
                  <a:moveTo>
                    <a:pt x="2990484" y="0"/>
                  </a:moveTo>
                  <a:lnTo>
                    <a:pt x="3476333" y="0"/>
                  </a:lnTo>
                </a:path>
                <a:path w="3476625" h="25400">
                  <a:moveTo>
                    <a:pt x="2990484" y="25130"/>
                  </a:moveTo>
                  <a:lnTo>
                    <a:pt x="3476333" y="2513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289253" y="663714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47890" y="6558962"/>
              <a:ext cx="324485" cy="1014094"/>
            </a:xfrm>
            <a:custGeom>
              <a:avLst/>
              <a:gdLst/>
              <a:ahLst/>
              <a:cxnLst/>
              <a:rect l="l" t="t" r="r" b="b"/>
              <a:pathLst>
                <a:path w="324485" h="1014095">
                  <a:moveTo>
                    <a:pt x="298769" y="106104"/>
                  </a:moveTo>
                  <a:lnTo>
                    <a:pt x="22337" y="106104"/>
                  </a:lnTo>
                  <a:lnTo>
                    <a:pt x="22337" y="966113"/>
                  </a:lnTo>
                  <a:lnTo>
                    <a:pt x="298769" y="966113"/>
                  </a:lnTo>
                  <a:lnTo>
                    <a:pt x="298769" y="106104"/>
                  </a:lnTo>
                </a:path>
                <a:path w="324485" h="1014095">
                  <a:moveTo>
                    <a:pt x="298769" y="128442"/>
                  </a:moveTo>
                  <a:lnTo>
                    <a:pt x="39091" y="128442"/>
                  </a:lnTo>
                  <a:lnTo>
                    <a:pt x="39091" y="943775"/>
                  </a:lnTo>
                  <a:lnTo>
                    <a:pt x="298769" y="943775"/>
                  </a:lnTo>
                  <a:lnTo>
                    <a:pt x="298769" y="128442"/>
                  </a:lnTo>
                </a:path>
                <a:path w="324485" h="1014095">
                  <a:moveTo>
                    <a:pt x="298769" y="139611"/>
                  </a:moveTo>
                  <a:lnTo>
                    <a:pt x="55844" y="139611"/>
                  </a:lnTo>
                  <a:lnTo>
                    <a:pt x="55844" y="929814"/>
                  </a:lnTo>
                  <a:lnTo>
                    <a:pt x="298769" y="929814"/>
                  </a:lnTo>
                  <a:lnTo>
                    <a:pt x="298769" y="139611"/>
                  </a:lnTo>
                </a:path>
                <a:path w="324485" h="1014095">
                  <a:moveTo>
                    <a:pt x="298769" y="527732"/>
                  </a:moveTo>
                  <a:lnTo>
                    <a:pt x="298769" y="156365"/>
                  </a:lnTo>
                  <a:lnTo>
                    <a:pt x="67013" y="156365"/>
                  </a:lnTo>
                  <a:lnTo>
                    <a:pt x="67013" y="527732"/>
                  </a:lnTo>
                </a:path>
                <a:path w="324485" h="1014095">
                  <a:moveTo>
                    <a:pt x="67013" y="544486"/>
                  </a:moveTo>
                  <a:lnTo>
                    <a:pt x="67013" y="913061"/>
                  </a:lnTo>
                  <a:lnTo>
                    <a:pt x="298769" y="913061"/>
                  </a:lnTo>
                  <a:lnTo>
                    <a:pt x="298769" y="544486"/>
                  </a:lnTo>
                </a:path>
                <a:path w="324485" h="1014095">
                  <a:moveTo>
                    <a:pt x="298769" y="527732"/>
                  </a:moveTo>
                  <a:lnTo>
                    <a:pt x="67013" y="527732"/>
                  </a:lnTo>
                </a:path>
                <a:path w="324485" h="1014095">
                  <a:moveTo>
                    <a:pt x="298769" y="544486"/>
                  </a:moveTo>
                  <a:lnTo>
                    <a:pt x="55844" y="544486"/>
                  </a:lnTo>
                </a:path>
                <a:path w="324485" h="1014095">
                  <a:moveTo>
                    <a:pt x="309938" y="966113"/>
                  </a:moveTo>
                  <a:lnTo>
                    <a:pt x="11168" y="966113"/>
                  </a:lnTo>
                  <a:lnTo>
                    <a:pt x="11168" y="1013581"/>
                  </a:lnTo>
                  <a:lnTo>
                    <a:pt x="309938" y="1013581"/>
                  </a:lnTo>
                  <a:lnTo>
                    <a:pt x="309938" y="966113"/>
                  </a:lnTo>
                </a:path>
                <a:path w="324485" h="1014095">
                  <a:moveTo>
                    <a:pt x="323899" y="0"/>
                  </a:moveTo>
                  <a:lnTo>
                    <a:pt x="0" y="0"/>
                  </a:lnTo>
                  <a:lnTo>
                    <a:pt x="0" y="106104"/>
                  </a:lnTo>
                  <a:lnTo>
                    <a:pt x="323899" y="106104"/>
                  </a:lnTo>
                  <a:lnTo>
                    <a:pt x="32389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819399" y="663714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322760" y="6558962"/>
              <a:ext cx="1463675" cy="1362710"/>
            </a:xfrm>
            <a:custGeom>
              <a:avLst/>
              <a:gdLst/>
              <a:ahLst/>
              <a:cxnLst/>
              <a:rect l="l" t="t" r="r" b="b"/>
              <a:pathLst>
                <a:path w="1463675" h="1362709">
                  <a:moveTo>
                    <a:pt x="1139232" y="106104"/>
                  </a:moveTo>
                  <a:lnTo>
                    <a:pt x="1415663" y="106104"/>
                  </a:lnTo>
                  <a:lnTo>
                    <a:pt x="1415663" y="966113"/>
                  </a:lnTo>
                  <a:lnTo>
                    <a:pt x="1139232" y="966113"/>
                  </a:lnTo>
                  <a:lnTo>
                    <a:pt x="1139232" y="106104"/>
                  </a:lnTo>
                </a:path>
                <a:path w="1463675" h="1362709">
                  <a:moveTo>
                    <a:pt x="1139232" y="128442"/>
                  </a:moveTo>
                  <a:lnTo>
                    <a:pt x="1398910" y="128442"/>
                  </a:lnTo>
                  <a:lnTo>
                    <a:pt x="1398910" y="943775"/>
                  </a:lnTo>
                  <a:lnTo>
                    <a:pt x="1139232" y="943775"/>
                  </a:lnTo>
                  <a:lnTo>
                    <a:pt x="1139232" y="128442"/>
                  </a:lnTo>
                </a:path>
                <a:path w="1463675" h="1362709">
                  <a:moveTo>
                    <a:pt x="1139232" y="139611"/>
                  </a:moveTo>
                  <a:lnTo>
                    <a:pt x="1382156" y="139611"/>
                  </a:lnTo>
                  <a:lnTo>
                    <a:pt x="1382156" y="929814"/>
                  </a:lnTo>
                  <a:lnTo>
                    <a:pt x="1139232" y="929814"/>
                  </a:lnTo>
                  <a:lnTo>
                    <a:pt x="1139232" y="139611"/>
                  </a:lnTo>
                </a:path>
                <a:path w="1463675" h="1362709">
                  <a:moveTo>
                    <a:pt x="1139232" y="527732"/>
                  </a:moveTo>
                  <a:lnTo>
                    <a:pt x="1139232" y="156365"/>
                  </a:lnTo>
                  <a:lnTo>
                    <a:pt x="1370987" y="156365"/>
                  </a:lnTo>
                  <a:lnTo>
                    <a:pt x="1370987" y="527732"/>
                  </a:lnTo>
                </a:path>
                <a:path w="1463675" h="1362709">
                  <a:moveTo>
                    <a:pt x="1370987" y="544486"/>
                  </a:moveTo>
                  <a:lnTo>
                    <a:pt x="1370987" y="913061"/>
                  </a:lnTo>
                  <a:lnTo>
                    <a:pt x="1139232" y="913061"/>
                  </a:lnTo>
                  <a:lnTo>
                    <a:pt x="1139232" y="544486"/>
                  </a:lnTo>
                </a:path>
                <a:path w="1463675" h="1362709">
                  <a:moveTo>
                    <a:pt x="1139232" y="527732"/>
                  </a:moveTo>
                  <a:lnTo>
                    <a:pt x="1370987" y="527732"/>
                  </a:lnTo>
                </a:path>
                <a:path w="1463675" h="1362709">
                  <a:moveTo>
                    <a:pt x="1139232" y="544486"/>
                  </a:moveTo>
                  <a:lnTo>
                    <a:pt x="1382156" y="544486"/>
                  </a:lnTo>
                </a:path>
                <a:path w="1463675" h="1362709">
                  <a:moveTo>
                    <a:pt x="1128063" y="966113"/>
                  </a:moveTo>
                  <a:lnTo>
                    <a:pt x="1426832" y="966113"/>
                  </a:lnTo>
                  <a:lnTo>
                    <a:pt x="1426832" y="1013581"/>
                  </a:lnTo>
                  <a:lnTo>
                    <a:pt x="1128063" y="1013581"/>
                  </a:lnTo>
                  <a:lnTo>
                    <a:pt x="1128063" y="966113"/>
                  </a:lnTo>
                </a:path>
                <a:path w="1463675" h="1362709">
                  <a:moveTo>
                    <a:pt x="1116894" y="0"/>
                  </a:moveTo>
                  <a:lnTo>
                    <a:pt x="1438001" y="0"/>
                  </a:lnTo>
                  <a:lnTo>
                    <a:pt x="1438001" y="106104"/>
                  </a:lnTo>
                  <a:lnTo>
                    <a:pt x="1116894" y="106104"/>
                  </a:lnTo>
                  <a:lnTo>
                    <a:pt x="1116894" y="0"/>
                  </a:lnTo>
                </a:path>
                <a:path w="1463675" h="1362709">
                  <a:moveTo>
                    <a:pt x="952152" y="106104"/>
                  </a:moveTo>
                  <a:lnTo>
                    <a:pt x="510979" y="106104"/>
                  </a:lnTo>
                  <a:lnTo>
                    <a:pt x="510979" y="966113"/>
                  </a:lnTo>
                  <a:lnTo>
                    <a:pt x="952152" y="966113"/>
                  </a:lnTo>
                  <a:lnTo>
                    <a:pt x="952152" y="106104"/>
                  </a:lnTo>
                </a:path>
                <a:path w="1463675" h="1362709">
                  <a:moveTo>
                    <a:pt x="929814" y="128442"/>
                  </a:moveTo>
                  <a:lnTo>
                    <a:pt x="533317" y="128442"/>
                  </a:lnTo>
                  <a:lnTo>
                    <a:pt x="533317" y="943775"/>
                  </a:lnTo>
                  <a:lnTo>
                    <a:pt x="929814" y="943775"/>
                  </a:lnTo>
                  <a:lnTo>
                    <a:pt x="929814" y="128442"/>
                  </a:lnTo>
                </a:path>
                <a:path w="1463675" h="1362709">
                  <a:moveTo>
                    <a:pt x="918645" y="139611"/>
                  </a:moveTo>
                  <a:lnTo>
                    <a:pt x="544486" y="139611"/>
                  </a:lnTo>
                  <a:lnTo>
                    <a:pt x="544486" y="929814"/>
                  </a:lnTo>
                  <a:lnTo>
                    <a:pt x="918645" y="929814"/>
                  </a:lnTo>
                  <a:lnTo>
                    <a:pt x="918645" y="139611"/>
                  </a:lnTo>
                </a:path>
                <a:path w="1463675" h="1362709">
                  <a:moveTo>
                    <a:pt x="899100" y="527732"/>
                  </a:moveTo>
                  <a:lnTo>
                    <a:pt x="899100" y="156365"/>
                  </a:lnTo>
                  <a:lnTo>
                    <a:pt x="564031" y="156365"/>
                  </a:lnTo>
                  <a:lnTo>
                    <a:pt x="564031" y="527732"/>
                  </a:lnTo>
                </a:path>
                <a:path w="1463675" h="1362709">
                  <a:moveTo>
                    <a:pt x="564031" y="544486"/>
                  </a:moveTo>
                  <a:lnTo>
                    <a:pt x="564031" y="913061"/>
                  </a:lnTo>
                  <a:lnTo>
                    <a:pt x="899100" y="913061"/>
                  </a:lnTo>
                  <a:lnTo>
                    <a:pt x="899100" y="544486"/>
                  </a:lnTo>
                </a:path>
                <a:path w="1463675" h="1362709">
                  <a:moveTo>
                    <a:pt x="899100" y="527732"/>
                  </a:moveTo>
                  <a:lnTo>
                    <a:pt x="564031" y="527732"/>
                  </a:lnTo>
                </a:path>
                <a:path w="1463675" h="1362709">
                  <a:moveTo>
                    <a:pt x="918645" y="544486"/>
                  </a:moveTo>
                  <a:lnTo>
                    <a:pt x="544486" y="544486"/>
                  </a:lnTo>
                </a:path>
                <a:path w="1463675" h="1362709">
                  <a:moveTo>
                    <a:pt x="977282" y="966113"/>
                  </a:moveTo>
                  <a:lnTo>
                    <a:pt x="488641" y="966113"/>
                  </a:lnTo>
                  <a:lnTo>
                    <a:pt x="488641" y="1013581"/>
                  </a:lnTo>
                  <a:lnTo>
                    <a:pt x="977282" y="1013581"/>
                  </a:lnTo>
                  <a:lnTo>
                    <a:pt x="977282" y="966113"/>
                  </a:lnTo>
                </a:path>
                <a:path w="1463675" h="1362709">
                  <a:moveTo>
                    <a:pt x="999620" y="0"/>
                  </a:moveTo>
                  <a:lnTo>
                    <a:pt x="463511" y="0"/>
                  </a:lnTo>
                  <a:lnTo>
                    <a:pt x="463511" y="106104"/>
                  </a:lnTo>
                  <a:lnTo>
                    <a:pt x="999620" y="106104"/>
                  </a:lnTo>
                  <a:lnTo>
                    <a:pt x="999620" y="0"/>
                  </a:lnTo>
                </a:path>
                <a:path w="1463675" h="1362709">
                  <a:moveTo>
                    <a:pt x="0" y="1267675"/>
                  </a:moveTo>
                  <a:lnTo>
                    <a:pt x="1463131" y="1267675"/>
                  </a:lnTo>
                </a:path>
                <a:path w="1463675" h="1362709">
                  <a:moveTo>
                    <a:pt x="0" y="1298389"/>
                  </a:moveTo>
                  <a:lnTo>
                    <a:pt x="1463131" y="1298389"/>
                  </a:lnTo>
                </a:path>
                <a:path w="1463675" h="1362709">
                  <a:moveTo>
                    <a:pt x="0" y="1331896"/>
                  </a:moveTo>
                  <a:lnTo>
                    <a:pt x="1463131" y="1331896"/>
                  </a:lnTo>
                </a:path>
                <a:path w="1463675" h="1362709">
                  <a:moveTo>
                    <a:pt x="0" y="1362611"/>
                  </a:moveTo>
                  <a:lnTo>
                    <a:pt x="1463131" y="136261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289253" y="811423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347890" y="8024885"/>
              <a:ext cx="324485" cy="1069975"/>
            </a:xfrm>
            <a:custGeom>
              <a:avLst/>
              <a:gdLst/>
              <a:ahLst/>
              <a:cxnLst/>
              <a:rect l="l" t="t" r="r" b="b"/>
              <a:pathLst>
                <a:path w="324485" h="1069975">
                  <a:moveTo>
                    <a:pt x="298769" y="117273"/>
                  </a:moveTo>
                  <a:lnTo>
                    <a:pt x="22337" y="117273"/>
                  </a:lnTo>
                  <a:lnTo>
                    <a:pt x="22337" y="999620"/>
                  </a:lnTo>
                  <a:lnTo>
                    <a:pt x="298769" y="999620"/>
                  </a:lnTo>
                  <a:lnTo>
                    <a:pt x="298769" y="117273"/>
                  </a:lnTo>
                </a:path>
                <a:path w="324485" h="1069975">
                  <a:moveTo>
                    <a:pt x="298769" y="139611"/>
                  </a:moveTo>
                  <a:lnTo>
                    <a:pt x="39091" y="139611"/>
                  </a:lnTo>
                  <a:lnTo>
                    <a:pt x="39091" y="977282"/>
                  </a:lnTo>
                  <a:lnTo>
                    <a:pt x="298769" y="977282"/>
                  </a:lnTo>
                  <a:lnTo>
                    <a:pt x="298769" y="139611"/>
                  </a:lnTo>
                </a:path>
                <a:path w="324485" h="1069975">
                  <a:moveTo>
                    <a:pt x="298769" y="150780"/>
                  </a:moveTo>
                  <a:lnTo>
                    <a:pt x="55844" y="150780"/>
                  </a:lnTo>
                  <a:lnTo>
                    <a:pt x="55844" y="966113"/>
                  </a:lnTo>
                  <a:lnTo>
                    <a:pt x="298769" y="966113"/>
                  </a:lnTo>
                  <a:lnTo>
                    <a:pt x="298769" y="150780"/>
                  </a:lnTo>
                </a:path>
                <a:path w="324485" h="1069975">
                  <a:moveTo>
                    <a:pt x="298769" y="550070"/>
                  </a:moveTo>
                  <a:lnTo>
                    <a:pt x="298769" y="170326"/>
                  </a:lnTo>
                  <a:lnTo>
                    <a:pt x="67013" y="170326"/>
                  </a:lnTo>
                  <a:lnTo>
                    <a:pt x="67013" y="550070"/>
                  </a:lnTo>
                </a:path>
                <a:path w="324485" h="1069975">
                  <a:moveTo>
                    <a:pt x="67013" y="566823"/>
                  </a:moveTo>
                  <a:lnTo>
                    <a:pt x="67013" y="949360"/>
                  </a:lnTo>
                  <a:lnTo>
                    <a:pt x="298769" y="949360"/>
                  </a:lnTo>
                  <a:lnTo>
                    <a:pt x="298769" y="566823"/>
                  </a:lnTo>
                </a:path>
                <a:path w="324485" h="1069975">
                  <a:moveTo>
                    <a:pt x="298769" y="550070"/>
                  </a:moveTo>
                  <a:lnTo>
                    <a:pt x="67013" y="550070"/>
                  </a:lnTo>
                </a:path>
                <a:path w="324485" h="1069975">
                  <a:moveTo>
                    <a:pt x="298769" y="566823"/>
                  </a:moveTo>
                  <a:lnTo>
                    <a:pt x="55844" y="566823"/>
                  </a:lnTo>
                </a:path>
                <a:path w="324485" h="1069975">
                  <a:moveTo>
                    <a:pt x="309938" y="999620"/>
                  </a:moveTo>
                  <a:lnTo>
                    <a:pt x="11168" y="999620"/>
                  </a:lnTo>
                  <a:lnTo>
                    <a:pt x="11168" y="1069426"/>
                  </a:lnTo>
                  <a:lnTo>
                    <a:pt x="309938" y="1069426"/>
                  </a:lnTo>
                  <a:lnTo>
                    <a:pt x="309938" y="999620"/>
                  </a:lnTo>
                </a:path>
                <a:path w="324485" h="1069975">
                  <a:moveTo>
                    <a:pt x="323899" y="0"/>
                  </a:moveTo>
                  <a:lnTo>
                    <a:pt x="0" y="0"/>
                  </a:lnTo>
                  <a:lnTo>
                    <a:pt x="0" y="117273"/>
                  </a:lnTo>
                  <a:lnTo>
                    <a:pt x="323899" y="117273"/>
                  </a:lnTo>
                  <a:lnTo>
                    <a:pt x="32389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819399" y="811423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322760" y="8024885"/>
              <a:ext cx="1463675" cy="1069975"/>
            </a:xfrm>
            <a:custGeom>
              <a:avLst/>
              <a:gdLst/>
              <a:ahLst/>
              <a:cxnLst/>
              <a:rect l="l" t="t" r="r" b="b"/>
              <a:pathLst>
                <a:path w="1463675" h="1069975">
                  <a:moveTo>
                    <a:pt x="1139232" y="117273"/>
                  </a:moveTo>
                  <a:lnTo>
                    <a:pt x="1415663" y="117273"/>
                  </a:lnTo>
                  <a:lnTo>
                    <a:pt x="1415663" y="999620"/>
                  </a:lnTo>
                  <a:lnTo>
                    <a:pt x="1139232" y="999620"/>
                  </a:lnTo>
                  <a:lnTo>
                    <a:pt x="1139232" y="117273"/>
                  </a:lnTo>
                </a:path>
                <a:path w="1463675" h="1069975">
                  <a:moveTo>
                    <a:pt x="1139232" y="139611"/>
                  </a:moveTo>
                  <a:lnTo>
                    <a:pt x="1398910" y="139611"/>
                  </a:lnTo>
                  <a:lnTo>
                    <a:pt x="1398910" y="977282"/>
                  </a:lnTo>
                  <a:lnTo>
                    <a:pt x="1139232" y="977282"/>
                  </a:lnTo>
                  <a:lnTo>
                    <a:pt x="1139232" y="139611"/>
                  </a:lnTo>
                </a:path>
                <a:path w="1463675" h="1069975">
                  <a:moveTo>
                    <a:pt x="1139232" y="150780"/>
                  </a:moveTo>
                  <a:lnTo>
                    <a:pt x="1382156" y="150780"/>
                  </a:lnTo>
                  <a:lnTo>
                    <a:pt x="1382156" y="966113"/>
                  </a:lnTo>
                  <a:lnTo>
                    <a:pt x="1139232" y="966113"/>
                  </a:lnTo>
                  <a:lnTo>
                    <a:pt x="1139232" y="150780"/>
                  </a:lnTo>
                </a:path>
                <a:path w="1463675" h="1069975">
                  <a:moveTo>
                    <a:pt x="1139232" y="550070"/>
                  </a:moveTo>
                  <a:lnTo>
                    <a:pt x="1139232" y="170326"/>
                  </a:lnTo>
                  <a:lnTo>
                    <a:pt x="1370987" y="170326"/>
                  </a:lnTo>
                  <a:lnTo>
                    <a:pt x="1370987" y="550070"/>
                  </a:lnTo>
                </a:path>
                <a:path w="1463675" h="1069975">
                  <a:moveTo>
                    <a:pt x="1370987" y="566823"/>
                  </a:moveTo>
                  <a:lnTo>
                    <a:pt x="1370987" y="949360"/>
                  </a:lnTo>
                  <a:lnTo>
                    <a:pt x="1139232" y="949360"/>
                  </a:lnTo>
                  <a:lnTo>
                    <a:pt x="1139232" y="566823"/>
                  </a:lnTo>
                </a:path>
                <a:path w="1463675" h="1069975">
                  <a:moveTo>
                    <a:pt x="1139232" y="550070"/>
                  </a:moveTo>
                  <a:lnTo>
                    <a:pt x="1370987" y="550070"/>
                  </a:lnTo>
                </a:path>
                <a:path w="1463675" h="1069975">
                  <a:moveTo>
                    <a:pt x="1139232" y="566823"/>
                  </a:moveTo>
                  <a:lnTo>
                    <a:pt x="1382156" y="566823"/>
                  </a:lnTo>
                </a:path>
                <a:path w="1463675" h="1069975">
                  <a:moveTo>
                    <a:pt x="1128063" y="999620"/>
                  </a:moveTo>
                  <a:lnTo>
                    <a:pt x="1426832" y="999620"/>
                  </a:lnTo>
                  <a:lnTo>
                    <a:pt x="1426832" y="1069426"/>
                  </a:lnTo>
                  <a:lnTo>
                    <a:pt x="1128063" y="1069426"/>
                  </a:lnTo>
                  <a:lnTo>
                    <a:pt x="1128063" y="999620"/>
                  </a:lnTo>
                </a:path>
                <a:path w="1463675" h="1069975">
                  <a:moveTo>
                    <a:pt x="1116894" y="0"/>
                  </a:moveTo>
                  <a:lnTo>
                    <a:pt x="1438001" y="0"/>
                  </a:lnTo>
                  <a:lnTo>
                    <a:pt x="1438001" y="117273"/>
                  </a:lnTo>
                  <a:lnTo>
                    <a:pt x="1116894" y="117273"/>
                  </a:lnTo>
                  <a:lnTo>
                    <a:pt x="1116894" y="0"/>
                  </a:lnTo>
                </a:path>
                <a:path w="1463675" h="1069975">
                  <a:moveTo>
                    <a:pt x="952152" y="117273"/>
                  </a:moveTo>
                  <a:lnTo>
                    <a:pt x="510979" y="117273"/>
                  </a:lnTo>
                  <a:lnTo>
                    <a:pt x="510979" y="999620"/>
                  </a:lnTo>
                  <a:lnTo>
                    <a:pt x="952152" y="999620"/>
                  </a:lnTo>
                  <a:lnTo>
                    <a:pt x="952152" y="117273"/>
                  </a:lnTo>
                </a:path>
                <a:path w="1463675" h="1069975">
                  <a:moveTo>
                    <a:pt x="929814" y="139611"/>
                  </a:moveTo>
                  <a:lnTo>
                    <a:pt x="533317" y="139611"/>
                  </a:lnTo>
                  <a:lnTo>
                    <a:pt x="533317" y="977282"/>
                  </a:lnTo>
                  <a:lnTo>
                    <a:pt x="929814" y="977282"/>
                  </a:lnTo>
                  <a:lnTo>
                    <a:pt x="929814" y="139611"/>
                  </a:lnTo>
                </a:path>
                <a:path w="1463675" h="1069975">
                  <a:moveTo>
                    <a:pt x="918645" y="150780"/>
                  </a:moveTo>
                  <a:lnTo>
                    <a:pt x="544486" y="150780"/>
                  </a:lnTo>
                  <a:lnTo>
                    <a:pt x="544486" y="966113"/>
                  </a:lnTo>
                  <a:lnTo>
                    <a:pt x="918645" y="966113"/>
                  </a:lnTo>
                  <a:lnTo>
                    <a:pt x="918645" y="150780"/>
                  </a:lnTo>
                </a:path>
                <a:path w="1463675" h="1069975">
                  <a:moveTo>
                    <a:pt x="899100" y="550070"/>
                  </a:moveTo>
                  <a:lnTo>
                    <a:pt x="899100" y="170326"/>
                  </a:lnTo>
                  <a:lnTo>
                    <a:pt x="564031" y="170326"/>
                  </a:lnTo>
                  <a:lnTo>
                    <a:pt x="564031" y="550070"/>
                  </a:lnTo>
                </a:path>
                <a:path w="1463675" h="1069975">
                  <a:moveTo>
                    <a:pt x="564031" y="566823"/>
                  </a:moveTo>
                  <a:lnTo>
                    <a:pt x="564031" y="949360"/>
                  </a:lnTo>
                  <a:lnTo>
                    <a:pt x="899100" y="949360"/>
                  </a:lnTo>
                  <a:lnTo>
                    <a:pt x="899100" y="566823"/>
                  </a:lnTo>
                </a:path>
                <a:path w="1463675" h="1069975">
                  <a:moveTo>
                    <a:pt x="899100" y="550070"/>
                  </a:moveTo>
                  <a:lnTo>
                    <a:pt x="564031" y="550070"/>
                  </a:lnTo>
                </a:path>
                <a:path w="1463675" h="1069975">
                  <a:moveTo>
                    <a:pt x="918645" y="566823"/>
                  </a:moveTo>
                  <a:lnTo>
                    <a:pt x="544486" y="566823"/>
                  </a:lnTo>
                </a:path>
                <a:path w="1463675" h="1069975">
                  <a:moveTo>
                    <a:pt x="977282" y="999620"/>
                  </a:moveTo>
                  <a:lnTo>
                    <a:pt x="488641" y="999620"/>
                  </a:lnTo>
                  <a:lnTo>
                    <a:pt x="488641" y="1069426"/>
                  </a:lnTo>
                  <a:lnTo>
                    <a:pt x="977282" y="1069426"/>
                  </a:lnTo>
                  <a:lnTo>
                    <a:pt x="977282" y="999620"/>
                  </a:lnTo>
                </a:path>
                <a:path w="1463675" h="1069975">
                  <a:moveTo>
                    <a:pt x="999620" y="0"/>
                  </a:moveTo>
                  <a:lnTo>
                    <a:pt x="463511" y="0"/>
                  </a:lnTo>
                  <a:lnTo>
                    <a:pt x="463511" y="117273"/>
                  </a:lnTo>
                  <a:lnTo>
                    <a:pt x="999620" y="117273"/>
                  </a:lnTo>
                  <a:lnTo>
                    <a:pt x="999620" y="0"/>
                  </a:lnTo>
                </a:path>
                <a:path w="1463675" h="1069975">
                  <a:moveTo>
                    <a:pt x="0" y="1069426"/>
                  </a:moveTo>
                  <a:lnTo>
                    <a:pt x="1463131" y="1069426"/>
                  </a:lnTo>
                </a:path>
                <a:path w="1463675" h="1069975">
                  <a:moveTo>
                    <a:pt x="0" y="999620"/>
                  </a:moveTo>
                  <a:lnTo>
                    <a:pt x="1463131" y="99962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289253" y="940704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347890" y="9317691"/>
              <a:ext cx="324485" cy="254635"/>
            </a:xfrm>
            <a:custGeom>
              <a:avLst/>
              <a:gdLst/>
              <a:ahLst/>
              <a:cxnLst/>
              <a:rect l="l" t="t" r="r" b="b"/>
              <a:pathLst>
                <a:path w="324485" h="254634">
                  <a:moveTo>
                    <a:pt x="67013" y="254093"/>
                  </a:moveTo>
                  <a:lnTo>
                    <a:pt x="67013" y="167534"/>
                  </a:lnTo>
                  <a:lnTo>
                    <a:pt x="298769" y="167534"/>
                  </a:lnTo>
                  <a:lnTo>
                    <a:pt x="298769" y="254093"/>
                  </a:lnTo>
                  <a:lnTo>
                    <a:pt x="298769" y="150780"/>
                  </a:lnTo>
                  <a:lnTo>
                    <a:pt x="55844" y="150780"/>
                  </a:lnTo>
                  <a:lnTo>
                    <a:pt x="55844" y="254093"/>
                  </a:lnTo>
                </a:path>
                <a:path w="324485" h="254634">
                  <a:moveTo>
                    <a:pt x="323899" y="0"/>
                  </a:moveTo>
                  <a:lnTo>
                    <a:pt x="0" y="0"/>
                  </a:lnTo>
                  <a:lnTo>
                    <a:pt x="0" y="114481"/>
                  </a:lnTo>
                  <a:lnTo>
                    <a:pt x="323899" y="114481"/>
                  </a:lnTo>
                  <a:lnTo>
                    <a:pt x="32389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819399" y="940704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322760" y="8024885"/>
              <a:ext cx="1463675" cy="1547495"/>
            </a:xfrm>
            <a:custGeom>
              <a:avLst/>
              <a:gdLst/>
              <a:ahLst/>
              <a:cxnLst/>
              <a:rect l="l" t="t" r="r" b="b"/>
              <a:pathLst>
                <a:path w="1463675" h="1547495">
                  <a:moveTo>
                    <a:pt x="1370987" y="1546898"/>
                  </a:moveTo>
                  <a:lnTo>
                    <a:pt x="1370987" y="1460339"/>
                  </a:lnTo>
                  <a:lnTo>
                    <a:pt x="1139232" y="1460339"/>
                  </a:lnTo>
                  <a:lnTo>
                    <a:pt x="1139232" y="1546898"/>
                  </a:lnTo>
                  <a:lnTo>
                    <a:pt x="1139232" y="1443586"/>
                  </a:lnTo>
                  <a:lnTo>
                    <a:pt x="1382156" y="1443586"/>
                  </a:lnTo>
                  <a:lnTo>
                    <a:pt x="1382156" y="1546898"/>
                  </a:lnTo>
                </a:path>
                <a:path w="1463675" h="1547495">
                  <a:moveTo>
                    <a:pt x="1116894" y="1292805"/>
                  </a:moveTo>
                  <a:lnTo>
                    <a:pt x="1438001" y="1292805"/>
                  </a:lnTo>
                  <a:lnTo>
                    <a:pt x="1438001" y="1407286"/>
                  </a:lnTo>
                  <a:lnTo>
                    <a:pt x="1116894" y="1407286"/>
                  </a:lnTo>
                  <a:lnTo>
                    <a:pt x="1116894" y="1292805"/>
                  </a:lnTo>
                </a:path>
                <a:path w="1463675" h="1547495">
                  <a:moveTo>
                    <a:pt x="0" y="0"/>
                  </a:moveTo>
                  <a:lnTo>
                    <a:pt x="1463131" y="0"/>
                  </a:lnTo>
                </a:path>
                <a:path w="1463675" h="1547495">
                  <a:moveTo>
                    <a:pt x="0" y="117273"/>
                  </a:moveTo>
                  <a:lnTo>
                    <a:pt x="1463131" y="1172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289253" y="52633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347890" y="5151675"/>
              <a:ext cx="324485" cy="1000125"/>
            </a:xfrm>
            <a:custGeom>
              <a:avLst/>
              <a:gdLst/>
              <a:ahLst/>
              <a:cxnLst/>
              <a:rect l="l" t="t" r="r" b="b"/>
              <a:pathLst>
                <a:path w="324485" h="1000125">
                  <a:moveTo>
                    <a:pt x="298769" y="139611"/>
                  </a:moveTo>
                  <a:lnTo>
                    <a:pt x="22337" y="139611"/>
                  </a:lnTo>
                  <a:lnTo>
                    <a:pt x="22337" y="954944"/>
                  </a:lnTo>
                  <a:lnTo>
                    <a:pt x="298769" y="954944"/>
                  </a:lnTo>
                  <a:lnTo>
                    <a:pt x="298769" y="139611"/>
                  </a:lnTo>
                </a:path>
                <a:path w="324485" h="1000125">
                  <a:moveTo>
                    <a:pt x="298769" y="161949"/>
                  </a:moveTo>
                  <a:lnTo>
                    <a:pt x="39091" y="161949"/>
                  </a:lnTo>
                  <a:lnTo>
                    <a:pt x="39091" y="929814"/>
                  </a:lnTo>
                  <a:lnTo>
                    <a:pt x="298769" y="929814"/>
                  </a:lnTo>
                  <a:lnTo>
                    <a:pt x="298769" y="161949"/>
                  </a:lnTo>
                </a:path>
                <a:path w="324485" h="1000125">
                  <a:moveTo>
                    <a:pt x="298769" y="175910"/>
                  </a:moveTo>
                  <a:lnTo>
                    <a:pt x="55844" y="175910"/>
                  </a:lnTo>
                  <a:lnTo>
                    <a:pt x="55844" y="918645"/>
                  </a:lnTo>
                  <a:lnTo>
                    <a:pt x="298769" y="918645"/>
                  </a:lnTo>
                  <a:lnTo>
                    <a:pt x="298769" y="175910"/>
                  </a:lnTo>
                </a:path>
                <a:path w="324485" h="1000125">
                  <a:moveTo>
                    <a:pt x="298769" y="538901"/>
                  </a:moveTo>
                  <a:lnTo>
                    <a:pt x="298769" y="192664"/>
                  </a:lnTo>
                  <a:lnTo>
                    <a:pt x="67013" y="192664"/>
                  </a:lnTo>
                  <a:lnTo>
                    <a:pt x="67013" y="538901"/>
                  </a:lnTo>
                </a:path>
                <a:path w="324485" h="1000125">
                  <a:moveTo>
                    <a:pt x="67013" y="555654"/>
                  </a:moveTo>
                  <a:lnTo>
                    <a:pt x="67013" y="901892"/>
                  </a:lnTo>
                  <a:lnTo>
                    <a:pt x="298769" y="901892"/>
                  </a:lnTo>
                  <a:lnTo>
                    <a:pt x="298769" y="555654"/>
                  </a:lnTo>
                </a:path>
                <a:path w="324485" h="1000125">
                  <a:moveTo>
                    <a:pt x="298769" y="538901"/>
                  </a:moveTo>
                  <a:lnTo>
                    <a:pt x="67013" y="538901"/>
                  </a:lnTo>
                </a:path>
                <a:path w="324485" h="1000125">
                  <a:moveTo>
                    <a:pt x="298769" y="555654"/>
                  </a:moveTo>
                  <a:lnTo>
                    <a:pt x="55844" y="555654"/>
                  </a:lnTo>
                </a:path>
                <a:path w="324485" h="1000125">
                  <a:moveTo>
                    <a:pt x="309938" y="954944"/>
                  </a:moveTo>
                  <a:lnTo>
                    <a:pt x="11168" y="954944"/>
                  </a:lnTo>
                  <a:lnTo>
                    <a:pt x="11168" y="999620"/>
                  </a:lnTo>
                  <a:lnTo>
                    <a:pt x="309938" y="999620"/>
                  </a:lnTo>
                  <a:lnTo>
                    <a:pt x="309938" y="954944"/>
                  </a:lnTo>
                </a:path>
                <a:path w="324485" h="1000125">
                  <a:moveTo>
                    <a:pt x="323899" y="0"/>
                  </a:moveTo>
                  <a:lnTo>
                    <a:pt x="0" y="0"/>
                  </a:lnTo>
                  <a:lnTo>
                    <a:pt x="0" y="139611"/>
                  </a:lnTo>
                  <a:lnTo>
                    <a:pt x="323899" y="139611"/>
                  </a:lnTo>
                  <a:lnTo>
                    <a:pt x="32389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19399" y="52633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135680" y="2889964"/>
              <a:ext cx="3663950" cy="3261360"/>
            </a:xfrm>
            <a:custGeom>
              <a:avLst/>
              <a:gdLst/>
              <a:ahLst/>
              <a:cxnLst/>
              <a:rect l="l" t="t" r="r" b="b"/>
              <a:pathLst>
                <a:path w="3663950" h="3261360">
                  <a:moveTo>
                    <a:pt x="1326312" y="2401322"/>
                  </a:moveTo>
                  <a:lnTo>
                    <a:pt x="1602743" y="2401322"/>
                  </a:lnTo>
                  <a:lnTo>
                    <a:pt x="1602743" y="3216655"/>
                  </a:lnTo>
                  <a:lnTo>
                    <a:pt x="1326312" y="3216655"/>
                  </a:lnTo>
                  <a:lnTo>
                    <a:pt x="1326312" y="2401322"/>
                  </a:lnTo>
                </a:path>
                <a:path w="3663950" h="3261360">
                  <a:moveTo>
                    <a:pt x="1326312" y="2423660"/>
                  </a:moveTo>
                  <a:lnTo>
                    <a:pt x="1585990" y="2423660"/>
                  </a:lnTo>
                  <a:lnTo>
                    <a:pt x="1585990" y="3191525"/>
                  </a:lnTo>
                  <a:lnTo>
                    <a:pt x="1326312" y="3191525"/>
                  </a:lnTo>
                  <a:lnTo>
                    <a:pt x="1326312" y="2423660"/>
                  </a:lnTo>
                </a:path>
                <a:path w="3663950" h="3261360">
                  <a:moveTo>
                    <a:pt x="1326312" y="2437622"/>
                  </a:moveTo>
                  <a:lnTo>
                    <a:pt x="1569236" y="2437622"/>
                  </a:lnTo>
                  <a:lnTo>
                    <a:pt x="1569236" y="3180356"/>
                  </a:lnTo>
                  <a:lnTo>
                    <a:pt x="1326312" y="3180356"/>
                  </a:lnTo>
                  <a:lnTo>
                    <a:pt x="1326312" y="2437622"/>
                  </a:lnTo>
                </a:path>
                <a:path w="3663950" h="3261360">
                  <a:moveTo>
                    <a:pt x="1326312" y="2800612"/>
                  </a:moveTo>
                  <a:lnTo>
                    <a:pt x="1326312" y="2454375"/>
                  </a:lnTo>
                  <a:lnTo>
                    <a:pt x="1558067" y="2454375"/>
                  </a:lnTo>
                  <a:lnTo>
                    <a:pt x="1558067" y="2800612"/>
                  </a:lnTo>
                </a:path>
                <a:path w="3663950" h="3261360">
                  <a:moveTo>
                    <a:pt x="1558067" y="2817366"/>
                  </a:moveTo>
                  <a:lnTo>
                    <a:pt x="1558067" y="3163603"/>
                  </a:lnTo>
                  <a:lnTo>
                    <a:pt x="1326312" y="3163603"/>
                  </a:lnTo>
                  <a:lnTo>
                    <a:pt x="1326312" y="2817366"/>
                  </a:lnTo>
                </a:path>
                <a:path w="3663950" h="3261360">
                  <a:moveTo>
                    <a:pt x="1326312" y="2800612"/>
                  </a:moveTo>
                  <a:lnTo>
                    <a:pt x="1558067" y="2800612"/>
                  </a:lnTo>
                </a:path>
                <a:path w="3663950" h="3261360">
                  <a:moveTo>
                    <a:pt x="1326312" y="2817366"/>
                  </a:moveTo>
                  <a:lnTo>
                    <a:pt x="1569236" y="2817366"/>
                  </a:lnTo>
                </a:path>
                <a:path w="3663950" h="3261360">
                  <a:moveTo>
                    <a:pt x="1315143" y="3216655"/>
                  </a:moveTo>
                  <a:lnTo>
                    <a:pt x="1613912" y="3216655"/>
                  </a:lnTo>
                  <a:lnTo>
                    <a:pt x="1613912" y="3261331"/>
                  </a:lnTo>
                  <a:lnTo>
                    <a:pt x="1315143" y="3261331"/>
                  </a:lnTo>
                  <a:lnTo>
                    <a:pt x="1315143" y="3216655"/>
                  </a:lnTo>
                </a:path>
                <a:path w="3663950" h="3261360">
                  <a:moveTo>
                    <a:pt x="1303974" y="2261711"/>
                  </a:moveTo>
                  <a:lnTo>
                    <a:pt x="1625081" y="2261711"/>
                  </a:lnTo>
                  <a:lnTo>
                    <a:pt x="1625081" y="2401322"/>
                  </a:lnTo>
                  <a:lnTo>
                    <a:pt x="1303974" y="2401322"/>
                  </a:lnTo>
                  <a:lnTo>
                    <a:pt x="1303974" y="2261711"/>
                  </a:lnTo>
                </a:path>
                <a:path w="3663950" h="3261360">
                  <a:moveTo>
                    <a:pt x="1139232" y="2401322"/>
                  </a:moveTo>
                  <a:lnTo>
                    <a:pt x="698059" y="2401322"/>
                  </a:lnTo>
                  <a:lnTo>
                    <a:pt x="698059" y="3216655"/>
                  </a:lnTo>
                  <a:lnTo>
                    <a:pt x="1139232" y="3216655"/>
                  </a:lnTo>
                  <a:lnTo>
                    <a:pt x="1139232" y="2401322"/>
                  </a:lnTo>
                </a:path>
                <a:path w="3663950" h="3261360">
                  <a:moveTo>
                    <a:pt x="1116894" y="2423660"/>
                  </a:moveTo>
                  <a:lnTo>
                    <a:pt x="720396" y="2423660"/>
                  </a:lnTo>
                  <a:lnTo>
                    <a:pt x="720396" y="3191525"/>
                  </a:lnTo>
                  <a:lnTo>
                    <a:pt x="1116894" y="3191525"/>
                  </a:lnTo>
                  <a:lnTo>
                    <a:pt x="1116894" y="2423660"/>
                  </a:lnTo>
                </a:path>
                <a:path w="3663950" h="3261360">
                  <a:moveTo>
                    <a:pt x="1105725" y="2437622"/>
                  </a:moveTo>
                  <a:lnTo>
                    <a:pt x="731565" y="2437622"/>
                  </a:lnTo>
                  <a:lnTo>
                    <a:pt x="731565" y="3180356"/>
                  </a:lnTo>
                  <a:lnTo>
                    <a:pt x="1105725" y="3180356"/>
                  </a:lnTo>
                  <a:lnTo>
                    <a:pt x="1105725" y="2437622"/>
                  </a:lnTo>
                </a:path>
                <a:path w="3663950" h="3261360">
                  <a:moveTo>
                    <a:pt x="1086179" y="2800612"/>
                  </a:moveTo>
                  <a:lnTo>
                    <a:pt x="1086179" y="2454375"/>
                  </a:lnTo>
                  <a:lnTo>
                    <a:pt x="751111" y="2454375"/>
                  </a:lnTo>
                  <a:lnTo>
                    <a:pt x="751111" y="2800612"/>
                  </a:lnTo>
                </a:path>
                <a:path w="3663950" h="3261360">
                  <a:moveTo>
                    <a:pt x="751111" y="2817366"/>
                  </a:moveTo>
                  <a:lnTo>
                    <a:pt x="751111" y="3163603"/>
                  </a:lnTo>
                  <a:lnTo>
                    <a:pt x="1086179" y="3163603"/>
                  </a:lnTo>
                  <a:lnTo>
                    <a:pt x="1086179" y="2817366"/>
                  </a:lnTo>
                </a:path>
                <a:path w="3663950" h="3261360">
                  <a:moveTo>
                    <a:pt x="1086179" y="2800612"/>
                  </a:moveTo>
                  <a:lnTo>
                    <a:pt x="751111" y="2800612"/>
                  </a:lnTo>
                </a:path>
                <a:path w="3663950" h="3261360">
                  <a:moveTo>
                    <a:pt x="1105725" y="2817366"/>
                  </a:moveTo>
                  <a:lnTo>
                    <a:pt x="731565" y="2817366"/>
                  </a:lnTo>
                </a:path>
                <a:path w="3663950" h="3261360">
                  <a:moveTo>
                    <a:pt x="1164362" y="3216655"/>
                  </a:moveTo>
                  <a:lnTo>
                    <a:pt x="675721" y="3216655"/>
                  </a:lnTo>
                  <a:lnTo>
                    <a:pt x="675721" y="3261331"/>
                  </a:lnTo>
                  <a:lnTo>
                    <a:pt x="1164362" y="3261331"/>
                  </a:lnTo>
                  <a:lnTo>
                    <a:pt x="1164362" y="3216655"/>
                  </a:lnTo>
                </a:path>
                <a:path w="3663950" h="3261360">
                  <a:moveTo>
                    <a:pt x="1186700" y="2261711"/>
                  </a:moveTo>
                  <a:lnTo>
                    <a:pt x="650590" y="2261711"/>
                  </a:lnTo>
                  <a:lnTo>
                    <a:pt x="650590" y="2401322"/>
                  </a:lnTo>
                  <a:lnTo>
                    <a:pt x="1186700" y="2401322"/>
                  </a:lnTo>
                  <a:lnTo>
                    <a:pt x="1186700" y="2261711"/>
                  </a:lnTo>
                </a:path>
                <a:path w="3663950" h="3261360">
                  <a:moveTo>
                    <a:pt x="187079" y="2401322"/>
                  </a:moveTo>
                  <a:lnTo>
                    <a:pt x="1650211" y="2401322"/>
                  </a:lnTo>
                </a:path>
                <a:path w="3663950" h="3261360">
                  <a:moveTo>
                    <a:pt x="187079" y="2261711"/>
                  </a:moveTo>
                  <a:lnTo>
                    <a:pt x="1650211" y="2261711"/>
                  </a:lnTo>
                </a:path>
                <a:path w="3663950" h="3261360">
                  <a:moveTo>
                    <a:pt x="153572" y="2144437"/>
                  </a:moveTo>
                  <a:lnTo>
                    <a:pt x="1686510" y="2144437"/>
                  </a:lnTo>
                </a:path>
                <a:path w="3663950" h="3261360">
                  <a:moveTo>
                    <a:pt x="94936" y="2099761"/>
                  </a:moveTo>
                  <a:lnTo>
                    <a:pt x="1742355" y="2099761"/>
                  </a:lnTo>
                </a:path>
                <a:path w="3663950" h="3261360">
                  <a:moveTo>
                    <a:pt x="83767" y="2052293"/>
                  </a:moveTo>
                  <a:lnTo>
                    <a:pt x="1756316" y="2052293"/>
                  </a:lnTo>
                </a:path>
                <a:path w="3663950" h="3261360">
                  <a:moveTo>
                    <a:pt x="83767" y="2004825"/>
                  </a:moveTo>
                  <a:lnTo>
                    <a:pt x="1756316" y="2004825"/>
                  </a:lnTo>
                </a:path>
                <a:path w="3663950" h="3261360">
                  <a:moveTo>
                    <a:pt x="1650211" y="2261711"/>
                  </a:moveTo>
                  <a:lnTo>
                    <a:pt x="1650211" y="2233788"/>
                  </a:lnTo>
                  <a:lnTo>
                    <a:pt x="1661380" y="2233788"/>
                  </a:lnTo>
                  <a:lnTo>
                    <a:pt x="1661380" y="2203074"/>
                  </a:lnTo>
                  <a:lnTo>
                    <a:pt x="1672549" y="2203074"/>
                  </a:lnTo>
                  <a:lnTo>
                    <a:pt x="1672549" y="2175151"/>
                  </a:lnTo>
                  <a:lnTo>
                    <a:pt x="1686510" y="2175151"/>
                  </a:lnTo>
                  <a:lnTo>
                    <a:pt x="1686510" y="2099761"/>
                  </a:lnTo>
                </a:path>
                <a:path w="3663950" h="3261360">
                  <a:moveTo>
                    <a:pt x="1742355" y="2099761"/>
                  </a:moveTo>
                  <a:lnTo>
                    <a:pt x="1742355" y="2052293"/>
                  </a:lnTo>
                </a:path>
                <a:path w="3663950" h="3261360">
                  <a:moveTo>
                    <a:pt x="1756316" y="2052293"/>
                  </a:moveTo>
                  <a:lnTo>
                    <a:pt x="1756316" y="2004825"/>
                  </a:lnTo>
                </a:path>
                <a:path w="3663950" h="3261360">
                  <a:moveTo>
                    <a:pt x="187079" y="2261711"/>
                  </a:moveTo>
                  <a:lnTo>
                    <a:pt x="187079" y="2233788"/>
                  </a:lnTo>
                  <a:lnTo>
                    <a:pt x="175910" y="2233788"/>
                  </a:lnTo>
                  <a:lnTo>
                    <a:pt x="175910" y="2203074"/>
                  </a:lnTo>
                  <a:lnTo>
                    <a:pt x="164741" y="2203074"/>
                  </a:lnTo>
                  <a:lnTo>
                    <a:pt x="164741" y="2175151"/>
                  </a:lnTo>
                  <a:lnTo>
                    <a:pt x="153572" y="2175151"/>
                  </a:lnTo>
                  <a:lnTo>
                    <a:pt x="153572" y="2099761"/>
                  </a:lnTo>
                </a:path>
                <a:path w="3663950" h="3261360">
                  <a:moveTo>
                    <a:pt x="94936" y="2099761"/>
                  </a:moveTo>
                  <a:lnTo>
                    <a:pt x="94936" y="2052293"/>
                  </a:lnTo>
                </a:path>
                <a:path w="3663950" h="3261360">
                  <a:moveTo>
                    <a:pt x="83767" y="2052293"/>
                  </a:moveTo>
                  <a:lnTo>
                    <a:pt x="83767" y="2004825"/>
                  </a:lnTo>
                </a:path>
                <a:path w="3663950" h="3261360">
                  <a:moveTo>
                    <a:pt x="2652624" y="2401322"/>
                  </a:moveTo>
                  <a:lnTo>
                    <a:pt x="2211450" y="2401322"/>
                  </a:lnTo>
                  <a:lnTo>
                    <a:pt x="2211450" y="3216655"/>
                  </a:lnTo>
                  <a:lnTo>
                    <a:pt x="2652624" y="3216655"/>
                  </a:lnTo>
                  <a:lnTo>
                    <a:pt x="2652624" y="2401322"/>
                  </a:lnTo>
                </a:path>
                <a:path w="3663950" h="3261360">
                  <a:moveTo>
                    <a:pt x="2630286" y="2423660"/>
                  </a:moveTo>
                  <a:lnTo>
                    <a:pt x="2233788" y="2423660"/>
                  </a:lnTo>
                  <a:lnTo>
                    <a:pt x="2233788" y="3191525"/>
                  </a:lnTo>
                  <a:lnTo>
                    <a:pt x="2630286" y="3191525"/>
                  </a:lnTo>
                  <a:lnTo>
                    <a:pt x="2630286" y="2423660"/>
                  </a:lnTo>
                </a:path>
                <a:path w="3663950" h="3261360">
                  <a:moveTo>
                    <a:pt x="2616325" y="2437622"/>
                  </a:moveTo>
                  <a:lnTo>
                    <a:pt x="2244957" y="2437622"/>
                  </a:lnTo>
                  <a:lnTo>
                    <a:pt x="2244957" y="3180356"/>
                  </a:lnTo>
                  <a:lnTo>
                    <a:pt x="2616325" y="3180356"/>
                  </a:lnTo>
                  <a:lnTo>
                    <a:pt x="2616325" y="2437622"/>
                  </a:lnTo>
                </a:path>
                <a:path w="3663950" h="3261360">
                  <a:moveTo>
                    <a:pt x="2599571" y="2800612"/>
                  </a:moveTo>
                  <a:lnTo>
                    <a:pt x="2599571" y="2454375"/>
                  </a:lnTo>
                  <a:lnTo>
                    <a:pt x="2261711" y="2454375"/>
                  </a:lnTo>
                  <a:lnTo>
                    <a:pt x="2261711" y="2800612"/>
                  </a:lnTo>
                </a:path>
                <a:path w="3663950" h="3261360">
                  <a:moveTo>
                    <a:pt x="2261711" y="2817366"/>
                  </a:moveTo>
                  <a:lnTo>
                    <a:pt x="2261711" y="3163603"/>
                  </a:lnTo>
                  <a:lnTo>
                    <a:pt x="2599571" y="3163603"/>
                  </a:lnTo>
                  <a:lnTo>
                    <a:pt x="2599571" y="2817366"/>
                  </a:lnTo>
                </a:path>
                <a:path w="3663950" h="3261360">
                  <a:moveTo>
                    <a:pt x="2599571" y="2800612"/>
                  </a:moveTo>
                  <a:lnTo>
                    <a:pt x="2261711" y="2800612"/>
                  </a:lnTo>
                </a:path>
                <a:path w="3663950" h="3261360">
                  <a:moveTo>
                    <a:pt x="2616325" y="2817366"/>
                  </a:moveTo>
                  <a:lnTo>
                    <a:pt x="2244957" y="2817366"/>
                  </a:lnTo>
                </a:path>
                <a:path w="3663950" h="3261360">
                  <a:moveTo>
                    <a:pt x="2674962" y="3216655"/>
                  </a:moveTo>
                  <a:lnTo>
                    <a:pt x="2186320" y="3216655"/>
                  </a:lnTo>
                  <a:lnTo>
                    <a:pt x="2186320" y="3261331"/>
                  </a:lnTo>
                  <a:lnTo>
                    <a:pt x="2674962" y="3261331"/>
                  </a:lnTo>
                  <a:lnTo>
                    <a:pt x="2674962" y="3216655"/>
                  </a:lnTo>
                </a:path>
                <a:path w="3663950" h="3261360">
                  <a:moveTo>
                    <a:pt x="2700092" y="2261711"/>
                  </a:moveTo>
                  <a:lnTo>
                    <a:pt x="2163982" y="2261711"/>
                  </a:lnTo>
                  <a:lnTo>
                    <a:pt x="2163982" y="2401322"/>
                  </a:lnTo>
                  <a:lnTo>
                    <a:pt x="2700092" y="2401322"/>
                  </a:lnTo>
                  <a:lnTo>
                    <a:pt x="2700092" y="2261711"/>
                  </a:lnTo>
                </a:path>
                <a:path w="3663950" h="3261360">
                  <a:moveTo>
                    <a:pt x="1686510" y="2144437"/>
                  </a:moveTo>
                  <a:lnTo>
                    <a:pt x="2990484" y="2144437"/>
                  </a:lnTo>
                </a:path>
                <a:path w="3663950" h="3261360">
                  <a:moveTo>
                    <a:pt x="1742355" y="2099761"/>
                  </a:moveTo>
                  <a:lnTo>
                    <a:pt x="2990484" y="2099761"/>
                  </a:lnTo>
                </a:path>
                <a:path w="3663950" h="3261360">
                  <a:moveTo>
                    <a:pt x="0" y="1890343"/>
                  </a:moveTo>
                  <a:lnTo>
                    <a:pt x="2990484" y="1890343"/>
                  </a:lnTo>
                </a:path>
                <a:path w="3663950" h="3261360">
                  <a:moveTo>
                    <a:pt x="3177564" y="1890343"/>
                  </a:moveTo>
                  <a:lnTo>
                    <a:pt x="3663413" y="1890343"/>
                  </a:lnTo>
                </a:path>
                <a:path w="3663950" h="3261360">
                  <a:moveTo>
                    <a:pt x="0" y="1831706"/>
                  </a:moveTo>
                  <a:lnTo>
                    <a:pt x="2990484" y="1831706"/>
                  </a:lnTo>
                </a:path>
                <a:path w="3663950" h="3261360">
                  <a:moveTo>
                    <a:pt x="3177564" y="1831706"/>
                  </a:moveTo>
                  <a:lnTo>
                    <a:pt x="3663413" y="1831706"/>
                  </a:lnTo>
                </a:path>
                <a:path w="3663950" h="3261360">
                  <a:moveTo>
                    <a:pt x="0" y="1800992"/>
                  </a:moveTo>
                  <a:lnTo>
                    <a:pt x="2990484" y="1800992"/>
                  </a:lnTo>
                </a:path>
                <a:path w="3663950" h="3261360">
                  <a:moveTo>
                    <a:pt x="3177564" y="1800992"/>
                  </a:moveTo>
                  <a:lnTo>
                    <a:pt x="3663413" y="1800992"/>
                  </a:lnTo>
                </a:path>
                <a:path w="3663950" h="3261360">
                  <a:moveTo>
                    <a:pt x="0" y="1773069"/>
                  </a:moveTo>
                  <a:lnTo>
                    <a:pt x="2990484" y="1773069"/>
                  </a:lnTo>
                </a:path>
                <a:path w="3663950" h="3261360">
                  <a:moveTo>
                    <a:pt x="3177564" y="1773069"/>
                  </a:moveTo>
                  <a:lnTo>
                    <a:pt x="3663413" y="1773069"/>
                  </a:lnTo>
                </a:path>
                <a:path w="3663950" h="3261360">
                  <a:moveTo>
                    <a:pt x="0" y="1745147"/>
                  </a:moveTo>
                  <a:lnTo>
                    <a:pt x="2990484" y="1745147"/>
                  </a:lnTo>
                </a:path>
                <a:path w="3663950" h="3261360">
                  <a:moveTo>
                    <a:pt x="3177564" y="1745147"/>
                  </a:moveTo>
                  <a:lnTo>
                    <a:pt x="3663413" y="1745147"/>
                  </a:lnTo>
                </a:path>
                <a:path w="3663950" h="3261360">
                  <a:moveTo>
                    <a:pt x="0" y="1686510"/>
                  </a:moveTo>
                  <a:lnTo>
                    <a:pt x="2990484" y="1686510"/>
                  </a:lnTo>
                </a:path>
                <a:path w="3663950" h="3261360">
                  <a:moveTo>
                    <a:pt x="58636" y="290392"/>
                  </a:moveTo>
                  <a:lnTo>
                    <a:pt x="290392" y="290392"/>
                  </a:lnTo>
                </a:path>
                <a:path w="3663950" h="3261360">
                  <a:moveTo>
                    <a:pt x="53052" y="259677"/>
                  </a:moveTo>
                  <a:lnTo>
                    <a:pt x="295977" y="259677"/>
                  </a:lnTo>
                </a:path>
                <a:path w="3663950" h="3261360">
                  <a:moveTo>
                    <a:pt x="44675" y="231755"/>
                  </a:moveTo>
                  <a:lnTo>
                    <a:pt x="301561" y="231755"/>
                  </a:lnTo>
                </a:path>
                <a:path w="3663950" h="3261360">
                  <a:moveTo>
                    <a:pt x="44675" y="0"/>
                  </a:moveTo>
                  <a:lnTo>
                    <a:pt x="301561" y="0"/>
                  </a:lnTo>
                </a:path>
                <a:path w="3663950" h="3261360">
                  <a:moveTo>
                    <a:pt x="3177564" y="1686510"/>
                  </a:moveTo>
                  <a:lnTo>
                    <a:pt x="3663413" y="1686510"/>
                  </a:lnTo>
                </a:path>
                <a:path w="3663950" h="3261360">
                  <a:moveTo>
                    <a:pt x="187079" y="1650211"/>
                  </a:moveTo>
                  <a:lnTo>
                    <a:pt x="2990484" y="1650211"/>
                  </a:lnTo>
                </a:path>
                <a:path w="3663950" h="3261360">
                  <a:moveTo>
                    <a:pt x="3177564" y="1650211"/>
                  </a:moveTo>
                  <a:lnTo>
                    <a:pt x="3663413" y="1650211"/>
                  </a:lnTo>
                </a:path>
                <a:path w="3663950" h="3261360">
                  <a:moveTo>
                    <a:pt x="187079" y="1580405"/>
                  </a:moveTo>
                  <a:lnTo>
                    <a:pt x="2990484" y="1580405"/>
                  </a:lnTo>
                </a:path>
                <a:path w="3663950" h="3261360">
                  <a:moveTo>
                    <a:pt x="3177564" y="1580405"/>
                  </a:moveTo>
                  <a:lnTo>
                    <a:pt x="3663413" y="1580405"/>
                  </a:lnTo>
                </a:path>
                <a:path w="3663950" h="3261360">
                  <a:moveTo>
                    <a:pt x="187079" y="1558067"/>
                  </a:moveTo>
                  <a:lnTo>
                    <a:pt x="2990484" y="1558067"/>
                  </a:lnTo>
                </a:path>
                <a:path w="3663950" h="3261360">
                  <a:moveTo>
                    <a:pt x="3177564" y="1558067"/>
                  </a:moveTo>
                  <a:lnTo>
                    <a:pt x="3663413" y="1558067"/>
                  </a:lnTo>
                </a:path>
                <a:path w="3663950" h="3261360">
                  <a:moveTo>
                    <a:pt x="187079" y="1535729"/>
                  </a:moveTo>
                  <a:lnTo>
                    <a:pt x="2990484" y="1535729"/>
                  </a:lnTo>
                </a:path>
                <a:path w="3663950" h="3261360">
                  <a:moveTo>
                    <a:pt x="3177564" y="1535729"/>
                  </a:moveTo>
                  <a:lnTo>
                    <a:pt x="3663413" y="1535729"/>
                  </a:lnTo>
                </a:path>
                <a:path w="3663950" h="3261360">
                  <a:moveTo>
                    <a:pt x="1686510" y="2175151"/>
                  </a:moveTo>
                  <a:lnTo>
                    <a:pt x="2990484" y="2175151"/>
                  </a:lnTo>
                </a:path>
                <a:path w="3663950" h="3261360">
                  <a:moveTo>
                    <a:pt x="1672549" y="2203074"/>
                  </a:moveTo>
                  <a:lnTo>
                    <a:pt x="2990484" y="22030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2888" y="4174392"/>
              <a:ext cx="192664" cy="99124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187" y="4294458"/>
              <a:ext cx="120066" cy="120066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6126165" y="4272120"/>
              <a:ext cx="187325" cy="952500"/>
            </a:xfrm>
            <a:custGeom>
              <a:avLst/>
              <a:gdLst/>
              <a:ahLst/>
              <a:cxnLst/>
              <a:rect l="l" t="t" r="r" b="b"/>
              <a:pathLst>
                <a:path w="187325" h="952500">
                  <a:moveTo>
                    <a:pt x="0" y="952152"/>
                  </a:moveTo>
                  <a:lnTo>
                    <a:pt x="0" y="0"/>
                  </a:lnTo>
                </a:path>
                <a:path w="187325" h="952500">
                  <a:moveTo>
                    <a:pt x="187079" y="952152"/>
                  </a:moveTo>
                  <a:lnTo>
                    <a:pt x="18707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0580" y="4174392"/>
              <a:ext cx="192664" cy="99124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879" y="4294458"/>
              <a:ext cx="120066" cy="120066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5322001" y="4894789"/>
              <a:ext cx="1477645" cy="4677410"/>
            </a:xfrm>
            <a:custGeom>
              <a:avLst/>
              <a:gdLst/>
              <a:ahLst/>
              <a:cxnLst/>
              <a:rect l="l" t="t" r="r" b="b"/>
              <a:pathLst>
                <a:path w="1477645" h="4677409">
                  <a:moveTo>
                    <a:pt x="991243" y="295977"/>
                  </a:moveTo>
                  <a:lnTo>
                    <a:pt x="804163" y="295977"/>
                  </a:lnTo>
                </a:path>
                <a:path w="1477645" h="4677409">
                  <a:moveTo>
                    <a:pt x="991243" y="226171"/>
                  </a:moveTo>
                  <a:lnTo>
                    <a:pt x="804163" y="226171"/>
                  </a:lnTo>
                </a:path>
                <a:path w="1477645" h="4677409">
                  <a:moveTo>
                    <a:pt x="991243" y="189872"/>
                  </a:moveTo>
                  <a:lnTo>
                    <a:pt x="804163" y="189872"/>
                  </a:lnTo>
                </a:path>
                <a:path w="1477645" h="4677409">
                  <a:moveTo>
                    <a:pt x="991243" y="329483"/>
                  </a:moveTo>
                  <a:lnTo>
                    <a:pt x="804163" y="329483"/>
                  </a:lnTo>
                </a:path>
                <a:path w="1477645" h="4677409">
                  <a:moveTo>
                    <a:pt x="1094556" y="4676995"/>
                  </a:moveTo>
                  <a:lnTo>
                    <a:pt x="1094556" y="256885"/>
                  </a:lnTo>
                </a:path>
                <a:path w="1477645" h="4677409">
                  <a:moveTo>
                    <a:pt x="628253" y="4327965"/>
                  </a:moveTo>
                  <a:lnTo>
                    <a:pt x="628253" y="3096589"/>
                  </a:lnTo>
                </a:path>
                <a:path w="1477645" h="4677409">
                  <a:moveTo>
                    <a:pt x="1094556" y="256885"/>
                  </a:moveTo>
                  <a:lnTo>
                    <a:pt x="1094556" y="228963"/>
                  </a:lnTo>
                  <a:lnTo>
                    <a:pt x="1083387" y="228963"/>
                  </a:lnTo>
                  <a:lnTo>
                    <a:pt x="1083387" y="198248"/>
                  </a:lnTo>
                  <a:lnTo>
                    <a:pt x="1072218" y="198248"/>
                  </a:lnTo>
                  <a:lnTo>
                    <a:pt x="1072218" y="170326"/>
                  </a:lnTo>
                  <a:lnTo>
                    <a:pt x="1061049" y="170326"/>
                  </a:lnTo>
                  <a:lnTo>
                    <a:pt x="1061049" y="94936"/>
                  </a:lnTo>
                </a:path>
                <a:path w="1477645" h="4677409">
                  <a:moveTo>
                    <a:pt x="1002412" y="94936"/>
                  </a:moveTo>
                  <a:lnTo>
                    <a:pt x="1002412" y="47468"/>
                  </a:lnTo>
                </a:path>
                <a:path w="1477645" h="4677409">
                  <a:moveTo>
                    <a:pt x="991243" y="47468"/>
                  </a:moveTo>
                  <a:lnTo>
                    <a:pt x="991243" y="0"/>
                  </a:lnTo>
                </a:path>
                <a:path w="1477645" h="4677409">
                  <a:moveTo>
                    <a:pt x="1094556" y="396497"/>
                  </a:moveTo>
                  <a:lnTo>
                    <a:pt x="1477092" y="396497"/>
                  </a:lnTo>
                </a:path>
                <a:path w="1477645" h="4677409">
                  <a:moveTo>
                    <a:pt x="1094556" y="256885"/>
                  </a:moveTo>
                  <a:lnTo>
                    <a:pt x="1477092" y="256885"/>
                  </a:lnTo>
                </a:path>
                <a:path w="1477645" h="4677409">
                  <a:moveTo>
                    <a:pt x="1061049" y="139611"/>
                  </a:moveTo>
                  <a:lnTo>
                    <a:pt x="1477092" y="139611"/>
                  </a:lnTo>
                </a:path>
                <a:path w="1477645" h="4677409">
                  <a:moveTo>
                    <a:pt x="1002412" y="94936"/>
                  </a:moveTo>
                  <a:lnTo>
                    <a:pt x="1477092" y="94936"/>
                  </a:lnTo>
                </a:path>
                <a:path w="1477645" h="4677409">
                  <a:moveTo>
                    <a:pt x="991243" y="47468"/>
                  </a:moveTo>
                  <a:lnTo>
                    <a:pt x="1477092" y="47468"/>
                  </a:lnTo>
                </a:path>
                <a:path w="1477645" h="4677409">
                  <a:moveTo>
                    <a:pt x="991243" y="0"/>
                  </a:moveTo>
                  <a:lnTo>
                    <a:pt x="1477092" y="0"/>
                  </a:lnTo>
                </a:path>
                <a:path w="1477645" h="4677409">
                  <a:moveTo>
                    <a:pt x="466303" y="1814953"/>
                  </a:moveTo>
                  <a:lnTo>
                    <a:pt x="25130" y="1814953"/>
                  </a:lnTo>
                  <a:lnTo>
                    <a:pt x="25130" y="2630286"/>
                  </a:lnTo>
                  <a:lnTo>
                    <a:pt x="466303" y="2630286"/>
                  </a:lnTo>
                  <a:lnTo>
                    <a:pt x="466303" y="1814953"/>
                  </a:lnTo>
                </a:path>
                <a:path w="1477645" h="4677409">
                  <a:moveTo>
                    <a:pt x="443965" y="1840083"/>
                  </a:moveTo>
                  <a:lnTo>
                    <a:pt x="47468" y="1840083"/>
                  </a:lnTo>
                  <a:lnTo>
                    <a:pt x="47468" y="2607948"/>
                  </a:lnTo>
                  <a:lnTo>
                    <a:pt x="443965" y="2607948"/>
                  </a:lnTo>
                  <a:lnTo>
                    <a:pt x="443965" y="1840083"/>
                  </a:lnTo>
                </a:path>
                <a:path w="1477645" h="4677409">
                  <a:moveTo>
                    <a:pt x="430004" y="1851252"/>
                  </a:moveTo>
                  <a:lnTo>
                    <a:pt x="58636" y="1851252"/>
                  </a:lnTo>
                  <a:lnTo>
                    <a:pt x="58636" y="2593987"/>
                  </a:lnTo>
                  <a:lnTo>
                    <a:pt x="430004" y="2593987"/>
                  </a:lnTo>
                  <a:lnTo>
                    <a:pt x="430004" y="1851252"/>
                  </a:lnTo>
                </a:path>
                <a:path w="1477645" h="4677409">
                  <a:moveTo>
                    <a:pt x="413250" y="2214243"/>
                  </a:moveTo>
                  <a:lnTo>
                    <a:pt x="413250" y="1868005"/>
                  </a:lnTo>
                  <a:lnTo>
                    <a:pt x="75390" y="1868005"/>
                  </a:lnTo>
                  <a:lnTo>
                    <a:pt x="75390" y="2214243"/>
                  </a:lnTo>
                </a:path>
                <a:path w="1477645" h="4677409">
                  <a:moveTo>
                    <a:pt x="75390" y="2230996"/>
                  </a:moveTo>
                  <a:lnTo>
                    <a:pt x="75390" y="2577233"/>
                  </a:lnTo>
                  <a:lnTo>
                    <a:pt x="413250" y="2577233"/>
                  </a:lnTo>
                  <a:lnTo>
                    <a:pt x="413250" y="2230996"/>
                  </a:lnTo>
                </a:path>
                <a:path w="1477645" h="4677409">
                  <a:moveTo>
                    <a:pt x="413250" y="2214243"/>
                  </a:moveTo>
                  <a:lnTo>
                    <a:pt x="75390" y="2214243"/>
                  </a:lnTo>
                </a:path>
                <a:path w="1477645" h="4677409">
                  <a:moveTo>
                    <a:pt x="430004" y="2230996"/>
                  </a:moveTo>
                  <a:lnTo>
                    <a:pt x="58636" y="2230996"/>
                  </a:lnTo>
                </a:path>
                <a:path w="1477645" h="4677409">
                  <a:moveTo>
                    <a:pt x="488641" y="2630286"/>
                  </a:moveTo>
                  <a:lnTo>
                    <a:pt x="0" y="2630286"/>
                  </a:lnTo>
                  <a:lnTo>
                    <a:pt x="0" y="2677754"/>
                  </a:lnTo>
                  <a:lnTo>
                    <a:pt x="488641" y="2677754"/>
                  </a:lnTo>
                  <a:lnTo>
                    <a:pt x="488641" y="263028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254477" y="6489669"/>
              <a:ext cx="624205" cy="220979"/>
            </a:xfrm>
            <a:custGeom>
              <a:avLst/>
              <a:gdLst/>
              <a:ahLst/>
              <a:cxnLst/>
              <a:rect l="l" t="t" r="r" b="b"/>
              <a:pathLst>
                <a:path w="624204" h="220979">
                  <a:moveTo>
                    <a:pt x="532771" y="220894"/>
                  </a:moveTo>
                  <a:lnTo>
                    <a:pt x="492947" y="191447"/>
                  </a:lnTo>
                  <a:lnTo>
                    <a:pt x="450215" y="168545"/>
                  </a:lnTo>
                  <a:lnTo>
                    <a:pt x="405302" y="152185"/>
                  </a:lnTo>
                  <a:lnTo>
                    <a:pt x="358936" y="142370"/>
                  </a:lnTo>
                  <a:lnTo>
                    <a:pt x="311844" y="139098"/>
                  </a:lnTo>
                  <a:lnTo>
                    <a:pt x="264751" y="142370"/>
                  </a:lnTo>
                  <a:lnTo>
                    <a:pt x="218385" y="152185"/>
                  </a:lnTo>
                  <a:lnTo>
                    <a:pt x="173473" y="168545"/>
                  </a:lnTo>
                  <a:lnTo>
                    <a:pt x="130741" y="191447"/>
                  </a:lnTo>
                  <a:lnTo>
                    <a:pt x="90916" y="220894"/>
                  </a:lnTo>
                </a:path>
                <a:path w="624204" h="220979">
                  <a:moveTo>
                    <a:pt x="623688" y="114943"/>
                  </a:moveTo>
                  <a:lnTo>
                    <a:pt x="586719" y="86207"/>
                  </a:lnTo>
                  <a:lnTo>
                    <a:pt x="547774" y="61576"/>
                  </a:lnTo>
                  <a:lnTo>
                    <a:pt x="507158" y="41051"/>
                  </a:lnTo>
                  <a:lnTo>
                    <a:pt x="465173" y="24630"/>
                  </a:lnTo>
                  <a:lnTo>
                    <a:pt x="422125" y="12315"/>
                  </a:lnTo>
                  <a:lnTo>
                    <a:pt x="378316" y="4105"/>
                  </a:lnTo>
                  <a:lnTo>
                    <a:pt x="334052" y="0"/>
                  </a:lnTo>
                  <a:lnTo>
                    <a:pt x="289636" y="0"/>
                  </a:lnTo>
                  <a:lnTo>
                    <a:pt x="245371" y="4105"/>
                  </a:lnTo>
                  <a:lnTo>
                    <a:pt x="201563" y="12315"/>
                  </a:lnTo>
                  <a:lnTo>
                    <a:pt x="158514" y="24630"/>
                  </a:lnTo>
                  <a:lnTo>
                    <a:pt x="116530" y="41051"/>
                  </a:lnTo>
                  <a:lnTo>
                    <a:pt x="75913" y="61576"/>
                  </a:lnTo>
                  <a:lnTo>
                    <a:pt x="36968" y="86207"/>
                  </a:lnTo>
                  <a:lnTo>
                    <a:pt x="0" y="1149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361472" y="5791097"/>
              <a:ext cx="2811780" cy="3373120"/>
            </a:xfrm>
            <a:custGeom>
              <a:avLst/>
              <a:gdLst/>
              <a:ahLst/>
              <a:cxnLst/>
              <a:rect l="l" t="t" r="r" b="b"/>
              <a:pathLst>
                <a:path w="2811779" h="3373120">
                  <a:moveTo>
                    <a:pt x="1426832" y="918645"/>
                  </a:moveTo>
                  <a:lnTo>
                    <a:pt x="1516184" y="812540"/>
                  </a:lnTo>
                </a:path>
                <a:path w="2811779" h="3373120">
                  <a:moveTo>
                    <a:pt x="985659" y="918645"/>
                  </a:moveTo>
                  <a:lnTo>
                    <a:pt x="893515" y="812540"/>
                  </a:lnTo>
                </a:path>
                <a:path w="2811779" h="3373120">
                  <a:moveTo>
                    <a:pt x="1426832" y="918645"/>
                  </a:moveTo>
                  <a:lnTo>
                    <a:pt x="1518976" y="918645"/>
                  </a:lnTo>
                  <a:lnTo>
                    <a:pt x="1518976" y="977282"/>
                  </a:lnTo>
                  <a:lnTo>
                    <a:pt x="1426832" y="977282"/>
                  </a:lnTo>
                </a:path>
                <a:path w="2811779" h="3373120">
                  <a:moveTo>
                    <a:pt x="985659" y="918645"/>
                  </a:moveTo>
                  <a:lnTo>
                    <a:pt x="890723" y="918645"/>
                  </a:lnTo>
                  <a:lnTo>
                    <a:pt x="890723" y="977282"/>
                  </a:lnTo>
                  <a:lnTo>
                    <a:pt x="985659" y="977282"/>
                  </a:lnTo>
                </a:path>
                <a:path w="2811779" h="3373120">
                  <a:moveTo>
                    <a:pt x="890723" y="1426832"/>
                  </a:moveTo>
                  <a:lnTo>
                    <a:pt x="2811781" y="1426832"/>
                  </a:lnTo>
                  <a:lnTo>
                    <a:pt x="2811781" y="1418455"/>
                  </a:lnTo>
                  <a:lnTo>
                    <a:pt x="890723" y="1418455"/>
                  </a:lnTo>
                  <a:lnTo>
                    <a:pt x="890723" y="1426832"/>
                  </a:lnTo>
                </a:path>
                <a:path w="2811779" h="3373120">
                  <a:moveTo>
                    <a:pt x="910268" y="1426832"/>
                  </a:moveTo>
                  <a:lnTo>
                    <a:pt x="910268" y="1837291"/>
                  </a:lnTo>
                </a:path>
                <a:path w="2811779" h="3373120">
                  <a:moveTo>
                    <a:pt x="915853" y="1426832"/>
                  </a:moveTo>
                  <a:lnTo>
                    <a:pt x="915853" y="1837291"/>
                  </a:lnTo>
                </a:path>
                <a:path w="2811779" h="3373120">
                  <a:moveTo>
                    <a:pt x="1002412" y="1426832"/>
                  </a:moveTo>
                  <a:lnTo>
                    <a:pt x="1002412" y="1837291"/>
                  </a:lnTo>
                </a:path>
                <a:path w="2811779" h="3373120">
                  <a:moveTo>
                    <a:pt x="1007997" y="1426832"/>
                  </a:moveTo>
                  <a:lnTo>
                    <a:pt x="1007997" y="1837291"/>
                  </a:lnTo>
                </a:path>
                <a:path w="2811779" h="3373120">
                  <a:moveTo>
                    <a:pt x="1097348" y="1426832"/>
                  </a:moveTo>
                  <a:lnTo>
                    <a:pt x="1097348" y="1837291"/>
                  </a:lnTo>
                </a:path>
                <a:path w="2811779" h="3373120">
                  <a:moveTo>
                    <a:pt x="1102933" y="1426832"/>
                  </a:moveTo>
                  <a:lnTo>
                    <a:pt x="1102933" y="1837291"/>
                  </a:lnTo>
                </a:path>
                <a:path w="2811779" h="3373120">
                  <a:moveTo>
                    <a:pt x="1189492" y="1426832"/>
                  </a:moveTo>
                  <a:lnTo>
                    <a:pt x="1189492" y="1837291"/>
                  </a:lnTo>
                </a:path>
                <a:path w="2811779" h="3373120">
                  <a:moveTo>
                    <a:pt x="1195077" y="1426832"/>
                  </a:moveTo>
                  <a:lnTo>
                    <a:pt x="1195077" y="1837291"/>
                  </a:lnTo>
                </a:path>
                <a:path w="2811779" h="3373120">
                  <a:moveTo>
                    <a:pt x="1281636" y="1426832"/>
                  </a:moveTo>
                  <a:lnTo>
                    <a:pt x="1281636" y="1837291"/>
                  </a:lnTo>
                </a:path>
                <a:path w="2811779" h="3373120">
                  <a:moveTo>
                    <a:pt x="1287220" y="1426832"/>
                  </a:moveTo>
                  <a:lnTo>
                    <a:pt x="1287220" y="1837291"/>
                  </a:lnTo>
                </a:path>
                <a:path w="2811779" h="3373120">
                  <a:moveTo>
                    <a:pt x="1376572" y="1426832"/>
                  </a:moveTo>
                  <a:lnTo>
                    <a:pt x="1376572" y="1837291"/>
                  </a:lnTo>
                </a:path>
                <a:path w="2811779" h="3373120">
                  <a:moveTo>
                    <a:pt x="1382156" y="1426832"/>
                  </a:moveTo>
                  <a:lnTo>
                    <a:pt x="1382156" y="1837291"/>
                  </a:lnTo>
                </a:path>
                <a:path w="2811779" h="3373120">
                  <a:moveTo>
                    <a:pt x="1468716" y="1426832"/>
                  </a:moveTo>
                  <a:lnTo>
                    <a:pt x="1468716" y="1837291"/>
                  </a:lnTo>
                </a:path>
                <a:path w="2811779" h="3373120">
                  <a:moveTo>
                    <a:pt x="1474300" y="1426832"/>
                  </a:moveTo>
                  <a:lnTo>
                    <a:pt x="1474300" y="1837291"/>
                  </a:lnTo>
                </a:path>
                <a:path w="2811779" h="3373120">
                  <a:moveTo>
                    <a:pt x="1560859" y="1426832"/>
                  </a:moveTo>
                  <a:lnTo>
                    <a:pt x="1560859" y="1837291"/>
                  </a:lnTo>
                </a:path>
                <a:path w="2811779" h="3373120">
                  <a:moveTo>
                    <a:pt x="1566444" y="1426832"/>
                  </a:moveTo>
                  <a:lnTo>
                    <a:pt x="1566444" y="1837291"/>
                  </a:lnTo>
                </a:path>
                <a:path w="2811779" h="3373120">
                  <a:moveTo>
                    <a:pt x="1655795" y="1426832"/>
                  </a:moveTo>
                  <a:lnTo>
                    <a:pt x="1655795" y="1837291"/>
                  </a:lnTo>
                </a:path>
                <a:path w="2811779" h="3373120">
                  <a:moveTo>
                    <a:pt x="1661380" y="1426832"/>
                  </a:moveTo>
                  <a:lnTo>
                    <a:pt x="1661380" y="1837291"/>
                  </a:lnTo>
                </a:path>
                <a:path w="2811779" h="3373120">
                  <a:moveTo>
                    <a:pt x="1747939" y="1426832"/>
                  </a:moveTo>
                  <a:lnTo>
                    <a:pt x="1747939" y="1837291"/>
                  </a:lnTo>
                </a:path>
                <a:path w="2811779" h="3373120">
                  <a:moveTo>
                    <a:pt x="1753524" y="1426832"/>
                  </a:moveTo>
                  <a:lnTo>
                    <a:pt x="1753524" y="1837291"/>
                  </a:lnTo>
                </a:path>
                <a:path w="2811779" h="3373120">
                  <a:moveTo>
                    <a:pt x="1840083" y="1426832"/>
                  </a:moveTo>
                  <a:lnTo>
                    <a:pt x="1840083" y="1837291"/>
                  </a:lnTo>
                </a:path>
                <a:path w="2811779" h="3373120">
                  <a:moveTo>
                    <a:pt x="1845668" y="1426832"/>
                  </a:moveTo>
                  <a:lnTo>
                    <a:pt x="1845668" y="1837291"/>
                  </a:lnTo>
                </a:path>
                <a:path w="2811779" h="3373120">
                  <a:moveTo>
                    <a:pt x="1935019" y="1426832"/>
                  </a:moveTo>
                  <a:lnTo>
                    <a:pt x="1935019" y="1837291"/>
                  </a:lnTo>
                </a:path>
                <a:path w="2811779" h="3373120">
                  <a:moveTo>
                    <a:pt x="1940604" y="1426832"/>
                  </a:moveTo>
                  <a:lnTo>
                    <a:pt x="1940604" y="1837291"/>
                  </a:lnTo>
                </a:path>
                <a:path w="2811779" h="3373120">
                  <a:moveTo>
                    <a:pt x="2027163" y="1426832"/>
                  </a:moveTo>
                  <a:lnTo>
                    <a:pt x="2027163" y="1837291"/>
                  </a:lnTo>
                </a:path>
                <a:path w="2811779" h="3373120">
                  <a:moveTo>
                    <a:pt x="2032747" y="1426832"/>
                  </a:moveTo>
                  <a:lnTo>
                    <a:pt x="2032747" y="1837291"/>
                  </a:lnTo>
                </a:path>
                <a:path w="2811779" h="3373120">
                  <a:moveTo>
                    <a:pt x="2119307" y="1426832"/>
                  </a:moveTo>
                  <a:lnTo>
                    <a:pt x="2119307" y="1837291"/>
                  </a:lnTo>
                </a:path>
                <a:path w="2811779" h="3373120">
                  <a:moveTo>
                    <a:pt x="2124891" y="1426832"/>
                  </a:moveTo>
                  <a:lnTo>
                    <a:pt x="2124891" y="1837291"/>
                  </a:lnTo>
                </a:path>
                <a:path w="2811779" h="3373120">
                  <a:moveTo>
                    <a:pt x="2214243" y="1426832"/>
                  </a:moveTo>
                  <a:lnTo>
                    <a:pt x="2214243" y="1837291"/>
                  </a:lnTo>
                </a:path>
                <a:path w="2811779" h="3373120">
                  <a:moveTo>
                    <a:pt x="2219827" y="1426832"/>
                  </a:moveTo>
                  <a:lnTo>
                    <a:pt x="2219827" y="1837291"/>
                  </a:lnTo>
                </a:path>
                <a:path w="2811779" h="3373120">
                  <a:moveTo>
                    <a:pt x="2306386" y="1426832"/>
                  </a:moveTo>
                  <a:lnTo>
                    <a:pt x="2306386" y="1837291"/>
                  </a:lnTo>
                </a:path>
                <a:path w="2811779" h="3373120">
                  <a:moveTo>
                    <a:pt x="2311971" y="1426832"/>
                  </a:moveTo>
                  <a:lnTo>
                    <a:pt x="2311971" y="1837291"/>
                  </a:lnTo>
                </a:path>
                <a:path w="2811779" h="3373120">
                  <a:moveTo>
                    <a:pt x="2398530" y="1426832"/>
                  </a:moveTo>
                  <a:lnTo>
                    <a:pt x="2398530" y="1837291"/>
                  </a:lnTo>
                </a:path>
                <a:path w="2811779" h="3373120">
                  <a:moveTo>
                    <a:pt x="2404115" y="1426832"/>
                  </a:moveTo>
                  <a:lnTo>
                    <a:pt x="2404115" y="1837291"/>
                  </a:lnTo>
                </a:path>
                <a:path w="2811779" h="3373120">
                  <a:moveTo>
                    <a:pt x="2493466" y="1426832"/>
                  </a:moveTo>
                  <a:lnTo>
                    <a:pt x="2493466" y="1837291"/>
                  </a:lnTo>
                </a:path>
                <a:path w="2811779" h="3373120">
                  <a:moveTo>
                    <a:pt x="2499051" y="1426832"/>
                  </a:moveTo>
                  <a:lnTo>
                    <a:pt x="2499051" y="1837291"/>
                  </a:lnTo>
                </a:path>
                <a:path w="2811779" h="3373120">
                  <a:moveTo>
                    <a:pt x="2585610" y="1426832"/>
                  </a:moveTo>
                  <a:lnTo>
                    <a:pt x="2585610" y="1837291"/>
                  </a:lnTo>
                </a:path>
                <a:path w="2811779" h="3373120">
                  <a:moveTo>
                    <a:pt x="2591195" y="1426832"/>
                  </a:moveTo>
                  <a:lnTo>
                    <a:pt x="2591195" y="1837291"/>
                  </a:lnTo>
                </a:path>
                <a:path w="2811779" h="3373120">
                  <a:moveTo>
                    <a:pt x="2074631" y="1426832"/>
                  </a:moveTo>
                  <a:lnTo>
                    <a:pt x="2074631" y="1837291"/>
                  </a:lnTo>
                </a:path>
                <a:path w="2811779" h="3373120">
                  <a:moveTo>
                    <a:pt x="2080215" y="1426832"/>
                  </a:moveTo>
                  <a:lnTo>
                    <a:pt x="2080215" y="1837291"/>
                  </a:lnTo>
                </a:path>
                <a:path w="2811779" h="3373120">
                  <a:moveTo>
                    <a:pt x="2166775" y="1426832"/>
                  </a:moveTo>
                  <a:lnTo>
                    <a:pt x="2166775" y="1837291"/>
                  </a:lnTo>
                </a:path>
                <a:path w="2811779" h="3373120">
                  <a:moveTo>
                    <a:pt x="2172359" y="1426832"/>
                  </a:moveTo>
                  <a:lnTo>
                    <a:pt x="2172359" y="1837291"/>
                  </a:lnTo>
                </a:path>
                <a:path w="2811779" h="3373120">
                  <a:moveTo>
                    <a:pt x="2258918" y="1426832"/>
                  </a:moveTo>
                  <a:lnTo>
                    <a:pt x="2258918" y="1837291"/>
                  </a:lnTo>
                </a:path>
                <a:path w="2811779" h="3373120">
                  <a:moveTo>
                    <a:pt x="2264503" y="1426832"/>
                  </a:moveTo>
                  <a:lnTo>
                    <a:pt x="2264503" y="1837291"/>
                  </a:lnTo>
                </a:path>
                <a:path w="2811779" h="3373120">
                  <a:moveTo>
                    <a:pt x="2353854" y="1426832"/>
                  </a:moveTo>
                  <a:lnTo>
                    <a:pt x="2353854" y="1837291"/>
                  </a:lnTo>
                </a:path>
                <a:path w="2811779" h="3373120">
                  <a:moveTo>
                    <a:pt x="2359439" y="1426832"/>
                  </a:moveTo>
                  <a:lnTo>
                    <a:pt x="2359439" y="1837291"/>
                  </a:lnTo>
                </a:path>
                <a:path w="2811779" h="3373120">
                  <a:moveTo>
                    <a:pt x="2445998" y="1426832"/>
                  </a:moveTo>
                  <a:lnTo>
                    <a:pt x="2445998" y="1837291"/>
                  </a:lnTo>
                </a:path>
                <a:path w="2811779" h="3373120">
                  <a:moveTo>
                    <a:pt x="2451583" y="1426832"/>
                  </a:moveTo>
                  <a:lnTo>
                    <a:pt x="2451583" y="1837291"/>
                  </a:lnTo>
                </a:path>
                <a:path w="2811779" h="3373120">
                  <a:moveTo>
                    <a:pt x="2538142" y="1426832"/>
                  </a:moveTo>
                  <a:lnTo>
                    <a:pt x="2538142" y="1837291"/>
                  </a:lnTo>
                </a:path>
                <a:path w="2811779" h="3373120">
                  <a:moveTo>
                    <a:pt x="2543727" y="1426832"/>
                  </a:moveTo>
                  <a:lnTo>
                    <a:pt x="2543727" y="1837291"/>
                  </a:lnTo>
                </a:path>
                <a:path w="2811779" h="3373120">
                  <a:moveTo>
                    <a:pt x="0" y="5584"/>
                  </a:moveTo>
                  <a:lnTo>
                    <a:pt x="2811781" y="5584"/>
                  </a:lnTo>
                  <a:lnTo>
                    <a:pt x="2811781" y="0"/>
                  </a:lnTo>
                  <a:lnTo>
                    <a:pt x="0" y="0"/>
                  </a:lnTo>
                  <a:lnTo>
                    <a:pt x="0" y="5584"/>
                  </a:lnTo>
                </a:path>
                <a:path w="2811779" h="3373120">
                  <a:moveTo>
                    <a:pt x="910268" y="5584"/>
                  </a:moveTo>
                  <a:lnTo>
                    <a:pt x="910268" y="418835"/>
                  </a:lnTo>
                </a:path>
                <a:path w="2811779" h="3373120">
                  <a:moveTo>
                    <a:pt x="915853" y="5584"/>
                  </a:moveTo>
                  <a:lnTo>
                    <a:pt x="915853" y="418835"/>
                  </a:lnTo>
                </a:path>
                <a:path w="2811779" h="3373120">
                  <a:moveTo>
                    <a:pt x="1002412" y="5584"/>
                  </a:moveTo>
                  <a:lnTo>
                    <a:pt x="1002412" y="418835"/>
                  </a:lnTo>
                </a:path>
                <a:path w="2811779" h="3373120">
                  <a:moveTo>
                    <a:pt x="1007997" y="5584"/>
                  </a:moveTo>
                  <a:lnTo>
                    <a:pt x="1007997" y="418835"/>
                  </a:lnTo>
                </a:path>
                <a:path w="2811779" h="3373120">
                  <a:moveTo>
                    <a:pt x="1097348" y="5584"/>
                  </a:moveTo>
                  <a:lnTo>
                    <a:pt x="1097348" y="418835"/>
                  </a:lnTo>
                </a:path>
                <a:path w="2811779" h="3373120">
                  <a:moveTo>
                    <a:pt x="1102933" y="5584"/>
                  </a:moveTo>
                  <a:lnTo>
                    <a:pt x="1102933" y="418835"/>
                  </a:lnTo>
                </a:path>
                <a:path w="2811779" h="3373120">
                  <a:moveTo>
                    <a:pt x="1189492" y="5584"/>
                  </a:moveTo>
                  <a:lnTo>
                    <a:pt x="1189492" y="418835"/>
                  </a:lnTo>
                </a:path>
                <a:path w="2811779" h="3373120">
                  <a:moveTo>
                    <a:pt x="1195077" y="5584"/>
                  </a:moveTo>
                  <a:lnTo>
                    <a:pt x="1195077" y="418835"/>
                  </a:lnTo>
                </a:path>
                <a:path w="2811779" h="3373120">
                  <a:moveTo>
                    <a:pt x="1281636" y="5584"/>
                  </a:moveTo>
                  <a:lnTo>
                    <a:pt x="1281636" y="418835"/>
                  </a:lnTo>
                </a:path>
                <a:path w="2811779" h="3373120">
                  <a:moveTo>
                    <a:pt x="1287220" y="5584"/>
                  </a:moveTo>
                  <a:lnTo>
                    <a:pt x="1287220" y="418835"/>
                  </a:lnTo>
                </a:path>
                <a:path w="2811779" h="3373120">
                  <a:moveTo>
                    <a:pt x="1376572" y="5584"/>
                  </a:moveTo>
                  <a:lnTo>
                    <a:pt x="1376572" y="418835"/>
                  </a:lnTo>
                </a:path>
                <a:path w="2811779" h="3373120">
                  <a:moveTo>
                    <a:pt x="1382156" y="5584"/>
                  </a:moveTo>
                  <a:lnTo>
                    <a:pt x="1382156" y="418835"/>
                  </a:lnTo>
                </a:path>
                <a:path w="2811779" h="3373120">
                  <a:moveTo>
                    <a:pt x="1468716" y="5584"/>
                  </a:moveTo>
                  <a:lnTo>
                    <a:pt x="1468716" y="418835"/>
                  </a:lnTo>
                </a:path>
                <a:path w="2811779" h="3373120">
                  <a:moveTo>
                    <a:pt x="1474300" y="5584"/>
                  </a:moveTo>
                  <a:lnTo>
                    <a:pt x="1474300" y="418835"/>
                  </a:lnTo>
                </a:path>
                <a:path w="2811779" h="3373120">
                  <a:moveTo>
                    <a:pt x="1560859" y="5584"/>
                  </a:moveTo>
                  <a:lnTo>
                    <a:pt x="1560859" y="418835"/>
                  </a:lnTo>
                </a:path>
                <a:path w="2811779" h="3373120">
                  <a:moveTo>
                    <a:pt x="1566444" y="5584"/>
                  </a:moveTo>
                  <a:lnTo>
                    <a:pt x="1566444" y="418835"/>
                  </a:lnTo>
                </a:path>
                <a:path w="2811779" h="3373120">
                  <a:moveTo>
                    <a:pt x="1655795" y="5584"/>
                  </a:moveTo>
                  <a:lnTo>
                    <a:pt x="1655795" y="418835"/>
                  </a:lnTo>
                </a:path>
                <a:path w="2811779" h="3373120">
                  <a:moveTo>
                    <a:pt x="1661380" y="5584"/>
                  </a:moveTo>
                  <a:lnTo>
                    <a:pt x="1661380" y="418835"/>
                  </a:lnTo>
                </a:path>
                <a:path w="2811779" h="3373120">
                  <a:moveTo>
                    <a:pt x="1747939" y="5584"/>
                  </a:moveTo>
                  <a:lnTo>
                    <a:pt x="1747939" y="418835"/>
                  </a:lnTo>
                </a:path>
                <a:path w="2811779" h="3373120">
                  <a:moveTo>
                    <a:pt x="1753524" y="5584"/>
                  </a:moveTo>
                  <a:lnTo>
                    <a:pt x="1753524" y="418835"/>
                  </a:lnTo>
                </a:path>
                <a:path w="2811779" h="3373120">
                  <a:moveTo>
                    <a:pt x="1840083" y="5584"/>
                  </a:moveTo>
                  <a:lnTo>
                    <a:pt x="1840083" y="418835"/>
                  </a:lnTo>
                </a:path>
                <a:path w="2811779" h="3373120">
                  <a:moveTo>
                    <a:pt x="1845668" y="5584"/>
                  </a:moveTo>
                  <a:lnTo>
                    <a:pt x="1845668" y="418835"/>
                  </a:lnTo>
                </a:path>
                <a:path w="2811779" h="3373120">
                  <a:moveTo>
                    <a:pt x="1935019" y="5584"/>
                  </a:moveTo>
                  <a:lnTo>
                    <a:pt x="1935019" y="418835"/>
                  </a:lnTo>
                </a:path>
                <a:path w="2811779" h="3373120">
                  <a:moveTo>
                    <a:pt x="1940604" y="5584"/>
                  </a:moveTo>
                  <a:lnTo>
                    <a:pt x="1940604" y="418835"/>
                  </a:lnTo>
                </a:path>
                <a:path w="2811779" h="3373120">
                  <a:moveTo>
                    <a:pt x="2027163" y="5584"/>
                  </a:moveTo>
                  <a:lnTo>
                    <a:pt x="2027163" y="418835"/>
                  </a:lnTo>
                </a:path>
                <a:path w="2811779" h="3373120">
                  <a:moveTo>
                    <a:pt x="2032747" y="5584"/>
                  </a:moveTo>
                  <a:lnTo>
                    <a:pt x="2032747" y="418835"/>
                  </a:lnTo>
                </a:path>
                <a:path w="2811779" h="3373120">
                  <a:moveTo>
                    <a:pt x="2119307" y="5584"/>
                  </a:moveTo>
                  <a:lnTo>
                    <a:pt x="2119307" y="418835"/>
                  </a:lnTo>
                </a:path>
                <a:path w="2811779" h="3373120">
                  <a:moveTo>
                    <a:pt x="2124891" y="5584"/>
                  </a:moveTo>
                  <a:lnTo>
                    <a:pt x="2124891" y="418835"/>
                  </a:lnTo>
                </a:path>
                <a:path w="2811779" h="3373120">
                  <a:moveTo>
                    <a:pt x="2214243" y="5584"/>
                  </a:moveTo>
                  <a:lnTo>
                    <a:pt x="2214243" y="418835"/>
                  </a:lnTo>
                </a:path>
                <a:path w="2811779" h="3373120">
                  <a:moveTo>
                    <a:pt x="2219827" y="5584"/>
                  </a:moveTo>
                  <a:lnTo>
                    <a:pt x="2219827" y="418835"/>
                  </a:lnTo>
                </a:path>
                <a:path w="2811779" h="3373120">
                  <a:moveTo>
                    <a:pt x="2306386" y="5584"/>
                  </a:moveTo>
                  <a:lnTo>
                    <a:pt x="2306386" y="418835"/>
                  </a:lnTo>
                </a:path>
                <a:path w="2811779" h="3373120">
                  <a:moveTo>
                    <a:pt x="2311971" y="5584"/>
                  </a:moveTo>
                  <a:lnTo>
                    <a:pt x="2311971" y="418835"/>
                  </a:lnTo>
                </a:path>
                <a:path w="2811779" h="3373120">
                  <a:moveTo>
                    <a:pt x="2398530" y="5584"/>
                  </a:moveTo>
                  <a:lnTo>
                    <a:pt x="2398530" y="418835"/>
                  </a:lnTo>
                </a:path>
                <a:path w="2811779" h="3373120">
                  <a:moveTo>
                    <a:pt x="2404115" y="5584"/>
                  </a:moveTo>
                  <a:lnTo>
                    <a:pt x="2404115" y="418835"/>
                  </a:lnTo>
                </a:path>
                <a:path w="2811779" h="3373120">
                  <a:moveTo>
                    <a:pt x="2493466" y="5584"/>
                  </a:moveTo>
                  <a:lnTo>
                    <a:pt x="2493466" y="418835"/>
                  </a:lnTo>
                </a:path>
                <a:path w="2811779" h="3373120">
                  <a:moveTo>
                    <a:pt x="2499051" y="5584"/>
                  </a:moveTo>
                  <a:lnTo>
                    <a:pt x="2499051" y="418835"/>
                  </a:lnTo>
                </a:path>
                <a:path w="2811779" h="3373120">
                  <a:moveTo>
                    <a:pt x="2585610" y="5584"/>
                  </a:moveTo>
                  <a:lnTo>
                    <a:pt x="2585610" y="418835"/>
                  </a:lnTo>
                </a:path>
                <a:path w="2811779" h="3373120">
                  <a:moveTo>
                    <a:pt x="2591195" y="5584"/>
                  </a:moveTo>
                  <a:lnTo>
                    <a:pt x="2591195" y="418835"/>
                  </a:lnTo>
                </a:path>
                <a:path w="2811779" h="3373120">
                  <a:moveTo>
                    <a:pt x="2074631" y="5584"/>
                  </a:moveTo>
                  <a:lnTo>
                    <a:pt x="2074631" y="418835"/>
                  </a:lnTo>
                </a:path>
                <a:path w="2811779" h="3373120">
                  <a:moveTo>
                    <a:pt x="2080215" y="5584"/>
                  </a:moveTo>
                  <a:lnTo>
                    <a:pt x="2080215" y="418835"/>
                  </a:lnTo>
                </a:path>
                <a:path w="2811779" h="3373120">
                  <a:moveTo>
                    <a:pt x="2166775" y="5584"/>
                  </a:moveTo>
                  <a:lnTo>
                    <a:pt x="2166775" y="418835"/>
                  </a:lnTo>
                </a:path>
                <a:path w="2811779" h="3373120">
                  <a:moveTo>
                    <a:pt x="2172359" y="5584"/>
                  </a:moveTo>
                  <a:lnTo>
                    <a:pt x="2172359" y="418835"/>
                  </a:lnTo>
                </a:path>
                <a:path w="2811779" h="3373120">
                  <a:moveTo>
                    <a:pt x="2258918" y="5584"/>
                  </a:moveTo>
                  <a:lnTo>
                    <a:pt x="2258918" y="418835"/>
                  </a:lnTo>
                </a:path>
                <a:path w="2811779" h="3373120">
                  <a:moveTo>
                    <a:pt x="2264503" y="5584"/>
                  </a:moveTo>
                  <a:lnTo>
                    <a:pt x="2264503" y="418835"/>
                  </a:lnTo>
                </a:path>
                <a:path w="2811779" h="3373120">
                  <a:moveTo>
                    <a:pt x="2353854" y="5584"/>
                  </a:moveTo>
                  <a:lnTo>
                    <a:pt x="2353854" y="418835"/>
                  </a:lnTo>
                </a:path>
                <a:path w="2811779" h="3373120">
                  <a:moveTo>
                    <a:pt x="2359439" y="5584"/>
                  </a:moveTo>
                  <a:lnTo>
                    <a:pt x="2359439" y="418835"/>
                  </a:lnTo>
                </a:path>
                <a:path w="2811779" h="3373120">
                  <a:moveTo>
                    <a:pt x="2445998" y="5584"/>
                  </a:moveTo>
                  <a:lnTo>
                    <a:pt x="2445998" y="418835"/>
                  </a:lnTo>
                </a:path>
                <a:path w="2811779" h="3373120">
                  <a:moveTo>
                    <a:pt x="2451583" y="5584"/>
                  </a:moveTo>
                  <a:lnTo>
                    <a:pt x="2451583" y="418835"/>
                  </a:lnTo>
                </a:path>
                <a:path w="2811779" h="3373120">
                  <a:moveTo>
                    <a:pt x="2538142" y="5584"/>
                  </a:moveTo>
                  <a:lnTo>
                    <a:pt x="2538142" y="418835"/>
                  </a:lnTo>
                </a:path>
                <a:path w="2811779" h="3373120">
                  <a:moveTo>
                    <a:pt x="2543727" y="5584"/>
                  </a:moveTo>
                  <a:lnTo>
                    <a:pt x="2543727" y="418835"/>
                  </a:lnTo>
                </a:path>
                <a:path w="2811779" h="3373120">
                  <a:moveTo>
                    <a:pt x="569616" y="5584"/>
                  </a:moveTo>
                  <a:lnTo>
                    <a:pt x="569616" y="418835"/>
                  </a:lnTo>
                </a:path>
                <a:path w="2811779" h="3373120">
                  <a:moveTo>
                    <a:pt x="564031" y="5584"/>
                  </a:moveTo>
                  <a:lnTo>
                    <a:pt x="564031" y="418835"/>
                  </a:lnTo>
                </a:path>
                <a:path w="2811779" h="3373120">
                  <a:moveTo>
                    <a:pt x="477472" y="5584"/>
                  </a:moveTo>
                  <a:lnTo>
                    <a:pt x="477472" y="418835"/>
                  </a:lnTo>
                </a:path>
                <a:path w="2811779" h="3373120">
                  <a:moveTo>
                    <a:pt x="471887" y="5584"/>
                  </a:moveTo>
                  <a:lnTo>
                    <a:pt x="471887" y="418835"/>
                  </a:lnTo>
                </a:path>
                <a:path w="2811779" h="3373120">
                  <a:moveTo>
                    <a:pt x="382536" y="5584"/>
                  </a:moveTo>
                  <a:lnTo>
                    <a:pt x="382536" y="418835"/>
                  </a:lnTo>
                </a:path>
                <a:path w="2811779" h="3373120">
                  <a:moveTo>
                    <a:pt x="376951" y="5584"/>
                  </a:moveTo>
                  <a:lnTo>
                    <a:pt x="376951" y="418835"/>
                  </a:lnTo>
                </a:path>
                <a:path w="2811779" h="3373120">
                  <a:moveTo>
                    <a:pt x="290392" y="5584"/>
                  </a:moveTo>
                  <a:lnTo>
                    <a:pt x="290392" y="418835"/>
                  </a:lnTo>
                </a:path>
                <a:path w="2811779" h="3373120">
                  <a:moveTo>
                    <a:pt x="284808" y="5584"/>
                  </a:moveTo>
                  <a:lnTo>
                    <a:pt x="284808" y="418835"/>
                  </a:lnTo>
                </a:path>
                <a:path w="2811779" h="3373120">
                  <a:moveTo>
                    <a:pt x="198248" y="5584"/>
                  </a:moveTo>
                  <a:lnTo>
                    <a:pt x="198248" y="418835"/>
                  </a:lnTo>
                </a:path>
                <a:path w="2811779" h="3373120">
                  <a:moveTo>
                    <a:pt x="192664" y="5584"/>
                  </a:moveTo>
                  <a:lnTo>
                    <a:pt x="192664" y="418835"/>
                  </a:lnTo>
                </a:path>
                <a:path w="2811779" h="3373120">
                  <a:moveTo>
                    <a:pt x="103312" y="5584"/>
                  </a:moveTo>
                  <a:lnTo>
                    <a:pt x="103312" y="418835"/>
                  </a:lnTo>
                </a:path>
                <a:path w="2811779" h="3373120">
                  <a:moveTo>
                    <a:pt x="97728" y="5584"/>
                  </a:moveTo>
                  <a:lnTo>
                    <a:pt x="97728" y="418835"/>
                  </a:lnTo>
                </a:path>
                <a:path w="2811779" h="3373120">
                  <a:moveTo>
                    <a:pt x="11168" y="5584"/>
                  </a:moveTo>
                  <a:lnTo>
                    <a:pt x="11168" y="418835"/>
                  </a:lnTo>
                </a:path>
                <a:path w="2811779" h="3373120">
                  <a:moveTo>
                    <a:pt x="5584" y="5584"/>
                  </a:moveTo>
                  <a:lnTo>
                    <a:pt x="5584" y="418835"/>
                  </a:lnTo>
                </a:path>
                <a:path w="2811779" h="3373120">
                  <a:moveTo>
                    <a:pt x="337860" y="5584"/>
                  </a:moveTo>
                  <a:lnTo>
                    <a:pt x="337860" y="418835"/>
                  </a:lnTo>
                </a:path>
                <a:path w="2811779" h="3373120">
                  <a:moveTo>
                    <a:pt x="332276" y="5584"/>
                  </a:moveTo>
                  <a:lnTo>
                    <a:pt x="332276" y="418835"/>
                  </a:lnTo>
                </a:path>
                <a:path w="2811779" h="3373120">
                  <a:moveTo>
                    <a:pt x="242924" y="5584"/>
                  </a:moveTo>
                  <a:lnTo>
                    <a:pt x="242924" y="418835"/>
                  </a:lnTo>
                </a:path>
                <a:path w="2811779" h="3373120">
                  <a:moveTo>
                    <a:pt x="237340" y="5584"/>
                  </a:moveTo>
                  <a:lnTo>
                    <a:pt x="237340" y="418835"/>
                  </a:lnTo>
                </a:path>
                <a:path w="2811779" h="3373120">
                  <a:moveTo>
                    <a:pt x="150780" y="5584"/>
                  </a:moveTo>
                  <a:lnTo>
                    <a:pt x="150780" y="418835"/>
                  </a:lnTo>
                </a:path>
                <a:path w="2811779" h="3373120">
                  <a:moveTo>
                    <a:pt x="145196" y="5584"/>
                  </a:moveTo>
                  <a:lnTo>
                    <a:pt x="145196" y="418835"/>
                  </a:lnTo>
                </a:path>
                <a:path w="2811779" h="3373120">
                  <a:moveTo>
                    <a:pt x="58636" y="5584"/>
                  </a:moveTo>
                  <a:lnTo>
                    <a:pt x="58636" y="418835"/>
                  </a:lnTo>
                </a:path>
                <a:path w="2811779" h="3373120">
                  <a:moveTo>
                    <a:pt x="53052" y="5584"/>
                  </a:moveTo>
                  <a:lnTo>
                    <a:pt x="53052" y="418835"/>
                  </a:lnTo>
                </a:path>
                <a:path w="2811779" h="3373120">
                  <a:moveTo>
                    <a:pt x="661759" y="5584"/>
                  </a:moveTo>
                  <a:lnTo>
                    <a:pt x="661759" y="418835"/>
                  </a:lnTo>
                </a:path>
                <a:path w="2811779" h="3373120">
                  <a:moveTo>
                    <a:pt x="656175" y="5584"/>
                  </a:moveTo>
                  <a:lnTo>
                    <a:pt x="656175" y="418835"/>
                  </a:lnTo>
                </a:path>
                <a:path w="2811779" h="3373120">
                  <a:moveTo>
                    <a:pt x="756695" y="5584"/>
                  </a:moveTo>
                  <a:lnTo>
                    <a:pt x="756695" y="418835"/>
                  </a:lnTo>
                </a:path>
                <a:path w="2811779" h="3373120">
                  <a:moveTo>
                    <a:pt x="751111" y="5584"/>
                  </a:moveTo>
                  <a:lnTo>
                    <a:pt x="751111" y="418835"/>
                  </a:lnTo>
                </a:path>
                <a:path w="2811779" h="3373120">
                  <a:moveTo>
                    <a:pt x="848839" y="5584"/>
                  </a:moveTo>
                  <a:lnTo>
                    <a:pt x="848839" y="418835"/>
                  </a:lnTo>
                </a:path>
                <a:path w="2811779" h="3373120">
                  <a:moveTo>
                    <a:pt x="843255" y="5584"/>
                  </a:moveTo>
                  <a:lnTo>
                    <a:pt x="843255" y="418835"/>
                  </a:lnTo>
                </a:path>
                <a:path w="2811779" h="3373120">
                  <a:moveTo>
                    <a:pt x="656175" y="2035540"/>
                  </a:moveTo>
                  <a:lnTo>
                    <a:pt x="1728394" y="2035540"/>
                  </a:lnTo>
                </a:path>
                <a:path w="2811779" h="3373120">
                  <a:moveTo>
                    <a:pt x="795787" y="2244957"/>
                  </a:moveTo>
                  <a:lnTo>
                    <a:pt x="1588782" y="2244957"/>
                  </a:lnTo>
                </a:path>
                <a:path w="2811779" h="3373120">
                  <a:moveTo>
                    <a:pt x="795787" y="2200281"/>
                  </a:moveTo>
                  <a:lnTo>
                    <a:pt x="1588782" y="2200281"/>
                  </a:lnTo>
                </a:path>
                <a:path w="2811779" h="3373120">
                  <a:moveTo>
                    <a:pt x="656175" y="2420868"/>
                  </a:moveTo>
                  <a:lnTo>
                    <a:pt x="795787" y="2420868"/>
                  </a:lnTo>
                </a:path>
                <a:path w="2811779" h="3373120">
                  <a:moveTo>
                    <a:pt x="656175" y="2630286"/>
                  </a:moveTo>
                  <a:lnTo>
                    <a:pt x="795787" y="2630286"/>
                  </a:lnTo>
                </a:path>
                <a:path w="2811779" h="3373120">
                  <a:moveTo>
                    <a:pt x="656175" y="2711261"/>
                  </a:moveTo>
                  <a:lnTo>
                    <a:pt x="795787" y="2711261"/>
                  </a:lnTo>
                </a:path>
                <a:path w="2811779" h="3373120">
                  <a:moveTo>
                    <a:pt x="656175" y="2850872"/>
                  </a:moveTo>
                  <a:lnTo>
                    <a:pt x="795787" y="2850872"/>
                  </a:lnTo>
                </a:path>
                <a:path w="2811779" h="3373120">
                  <a:moveTo>
                    <a:pt x="656175" y="2850872"/>
                  </a:moveTo>
                  <a:lnTo>
                    <a:pt x="656175" y="2931847"/>
                  </a:lnTo>
                  <a:lnTo>
                    <a:pt x="795787" y="2931847"/>
                  </a:lnTo>
                </a:path>
                <a:path w="2811779" h="3373120">
                  <a:moveTo>
                    <a:pt x="656175" y="2711261"/>
                  </a:moveTo>
                  <a:lnTo>
                    <a:pt x="656175" y="2630286"/>
                  </a:lnTo>
                </a:path>
                <a:path w="2811779" h="3373120">
                  <a:moveTo>
                    <a:pt x="656175" y="3071459"/>
                  </a:moveTo>
                  <a:lnTo>
                    <a:pt x="795787" y="3071459"/>
                  </a:lnTo>
                </a:path>
                <a:path w="2811779" h="3373120">
                  <a:moveTo>
                    <a:pt x="656175" y="3071459"/>
                  </a:moveTo>
                  <a:lnTo>
                    <a:pt x="656175" y="3152434"/>
                  </a:lnTo>
                  <a:lnTo>
                    <a:pt x="795787" y="3152434"/>
                  </a:lnTo>
                </a:path>
                <a:path w="2811779" h="3373120">
                  <a:moveTo>
                    <a:pt x="656175" y="3292046"/>
                  </a:moveTo>
                  <a:lnTo>
                    <a:pt x="795787" y="3292046"/>
                  </a:lnTo>
                </a:path>
                <a:path w="2811779" h="3373120">
                  <a:moveTo>
                    <a:pt x="656175" y="3292046"/>
                  </a:moveTo>
                  <a:lnTo>
                    <a:pt x="656175" y="3373021"/>
                  </a:lnTo>
                  <a:lnTo>
                    <a:pt x="795787" y="3373021"/>
                  </a:lnTo>
                </a:path>
                <a:path w="2811779" h="3373120">
                  <a:moveTo>
                    <a:pt x="1728394" y="2420868"/>
                  </a:moveTo>
                  <a:lnTo>
                    <a:pt x="1728394" y="20355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195971" y="8114237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5584"/>
                  </a:moveTo>
                  <a:lnTo>
                    <a:pt x="0" y="0"/>
                  </a:lnTo>
                </a:path>
                <a:path h="1296034">
                  <a:moveTo>
                    <a:pt x="0" y="1295597"/>
                  </a:moveTo>
                  <a:lnTo>
                    <a:pt x="0" y="12928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043536" y="4316796"/>
              <a:ext cx="3046730" cy="5255260"/>
            </a:xfrm>
            <a:custGeom>
              <a:avLst/>
              <a:gdLst/>
              <a:ahLst/>
              <a:cxnLst/>
              <a:rect l="l" t="t" r="r" b="b"/>
              <a:pathLst>
                <a:path w="3046729" h="5255259">
                  <a:moveTo>
                    <a:pt x="3046329" y="3895169"/>
                  </a:moveTo>
                  <a:lnTo>
                    <a:pt x="2906717" y="3895169"/>
                  </a:lnTo>
                </a:path>
                <a:path w="3046729" h="5255259">
                  <a:moveTo>
                    <a:pt x="3046329" y="4104586"/>
                  </a:moveTo>
                  <a:lnTo>
                    <a:pt x="2906717" y="4104586"/>
                  </a:lnTo>
                </a:path>
                <a:path w="3046729" h="5255259">
                  <a:moveTo>
                    <a:pt x="3046329" y="4185561"/>
                  </a:moveTo>
                  <a:lnTo>
                    <a:pt x="2906717" y="4185561"/>
                  </a:lnTo>
                </a:path>
                <a:path w="3046729" h="5255259">
                  <a:moveTo>
                    <a:pt x="3046329" y="4325173"/>
                  </a:moveTo>
                  <a:lnTo>
                    <a:pt x="2906717" y="4325173"/>
                  </a:lnTo>
                </a:path>
                <a:path w="3046729" h="5255259">
                  <a:moveTo>
                    <a:pt x="3046329" y="4325173"/>
                  </a:moveTo>
                  <a:lnTo>
                    <a:pt x="3046329" y="4406148"/>
                  </a:lnTo>
                  <a:lnTo>
                    <a:pt x="2906717" y="4406148"/>
                  </a:lnTo>
                </a:path>
                <a:path w="3046729" h="5255259">
                  <a:moveTo>
                    <a:pt x="3046329" y="4185561"/>
                  </a:moveTo>
                  <a:lnTo>
                    <a:pt x="3046329" y="4104586"/>
                  </a:lnTo>
                </a:path>
                <a:path w="3046729" h="5255259">
                  <a:moveTo>
                    <a:pt x="3046329" y="4545760"/>
                  </a:moveTo>
                  <a:lnTo>
                    <a:pt x="2906717" y="4545760"/>
                  </a:lnTo>
                </a:path>
                <a:path w="3046729" h="5255259">
                  <a:moveTo>
                    <a:pt x="3046329" y="4545760"/>
                  </a:moveTo>
                  <a:lnTo>
                    <a:pt x="3046329" y="4626735"/>
                  </a:lnTo>
                  <a:lnTo>
                    <a:pt x="2906717" y="4626735"/>
                  </a:lnTo>
                </a:path>
                <a:path w="3046729" h="5255259">
                  <a:moveTo>
                    <a:pt x="3046329" y="4766346"/>
                  </a:moveTo>
                  <a:lnTo>
                    <a:pt x="2906717" y="4766346"/>
                  </a:lnTo>
                </a:path>
                <a:path w="3046729" h="5255259">
                  <a:moveTo>
                    <a:pt x="3046329" y="4766346"/>
                  </a:moveTo>
                  <a:lnTo>
                    <a:pt x="3046329" y="4847321"/>
                  </a:lnTo>
                  <a:lnTo>
                    <a:pt x="2906717" y="4847321"/>
                  </a:lnTo>
                </a:path>
                <a:path w="3046729" h="5255259">
                  <a:moveTo>
                    <a:pt x="2113722" y="4905958"/>
                  </a:moveTo>
                  <a:lnTo>
                    <a:pt x="2113722" y="3719258"/>
                  </a:lnTo>
                  <a:lnTo>
                    <a:pt x="2906717" y="3719258"/>
                  </a:lnTo>
                  <a:lnTo>
                    <a:pt x="2906717" y="4905958"/>
                  </a:lnTo>
                </a:path>
                <a:path w="3046729" h="5255259">
                  <a:moveTo>
                    <a:pt x="2138852" y="4905958"/>
                  </a:moveTo>
                  <a:lnTo>
                    <a:pt x="2138852" y="3744388"/>
                  </a:lnTo>
                  <a:lnTo>
                    <a:pt x="2884379" y="3744388"/>
                  </a:lnTo>
                  <a:lnTo>
                    <a:pt x="2884379" y="4905958"/>
                  </a:lnTo>
                </a:path>
                <a:path w="3046729" h="5255259">
                  <a:moveTo>
                    <a:pt x="2161190" y="5254988"/>
                  </a:moveTo>
                  <a:lnTo>
                    <a:pt x="2161190" y="3766726"/>
                  </a:lnTo>
                  <a:lnTo>
                    <a:pt x="2859249" y="3766726"/>
                  </a:lnTo>
                  <a:lnTo>
                    <a:pt x="2859249" y="5254988"/>
                  </a:lnTo>
                </a:path>
                <a:path w="3046729" h="5255259">
                  <a:moveTo>
                    <a:pt x="2161190" y="4986933"/>
                  </a:moveTo>
                  <a:lnTo>
                    <a:pt x="2499051" y="4986933"/>
                  </a:lnTo>
                  <a:lnTo>
                    <a:pt x="2499051" y="4009650"/>
                  </a:lnTo>
                  <a:lnTo>
                    <a:pt x="2161190" y="4009650"/>
                  </a:lnTo>
                  <a:lnTo>
                    <a:pt x="2161190" y="4986933"/>
                  </a:lnTo>
                </a:path>
                <a:path w="3046729" h="5255259">
                  <a:moveTo>
                    <a:pt x="2499051" y="4986933"/>
                  </a:moveTo>
                  <a:lnTo>
                    <a:pt x="2499051" y="4009650"/>
                  </a:lnTo>
                  <a:lnTo>
                    <a:pt x="2521389" y="4009650"/>
                  </a:lnTo>
                  <a:lnTo>
                    <a:pt x="2521389" y="4986933"/>
                  </a:lnTo>
                </a:path>
                <a:path w="3046729" h="5255259">
                  <a:moveTo>
                    <a:pt x="2859249" y="4986933"/>
                  </a:moveTo>
                  <a:lnTo>
                    <a:pt x="2521389" y="4986933"/>
                  </a:lnTo>
                  <a:lnTo>
                    <a:pt x="2521389" y="4009650"/>
                  </a:lnTo>
                  <a:lnTo>
                    <a:pt x="2859249" y="4009650"/>
                  </a:lnTo>
                  <a:lnTo>
                    <a:pt x="2859249" y="4986933"/>
                  </a:lnTo>
                </a:path>
                <a:path w="3046729" h="5255259">
                  <a:moveTo>
                    <a:pt x="2661000" y="4160431"/>
                  </a:moveTo>
                  <a:lnTo>
                    <a:pt x="2580026" y="4160431"/>
                  </a:lnTo>
                  <a:lnTo>
                    <a:pt x="2580026" y="4057118"/>
                  </a:lnTo>
                  <a:lnTo>
                    <a:pt x="2661000" y="4057118"/>
                  </a:lnTo>
                  <a:lnTo>
                    <a:pt x="2661000" y="4160431"/>
                  </a:lnTo>
                </a:path>
                <a:path w="3046729" h="5255259">
                  <a:moveTo>
                    <a:pt x="2161190" y="4009650"/>
                  </a:moveTo>
                  <a:lnTo>
                    <a:pt x="2859249" y="4009650"/>
                  </a:lnTo>
                </a:path>
                <a:path w="3046729" h="5255259">
                  <a:moveTo>
                    <a:pt x="2161190" y="3976144"/>
                  </a:moveTo>
                  <a:lnTo>
                    <a:pt x="2161190" y="3766726"/>
                  </a:lnTo>
                  <a:lnTo>
                    <a:pt x="2859249" y="3766726"/>
                  </a:lnTo>
                  <a:lnTo>
                    <a:pt x="2859249" y="3976144"/>
                  </a:lnTo>
                  <a:lnTo>
                    <a:pt x="2161190" y="3976144"/>
                  </a:lnTo>
                  <a:lnTo>
                    <a:pt x="2859249" y="3976144"/>
                  </a:lnTo>
                </a:path>
                <a:path w="3046729" h="5255259">
                  <a:moveTo>
                    <a:pt x="2172359" y="3964975"/>
                  </a:moveTo>
                  <a:lnTo>
                    <a:pt x="2848080" y="3964975"/>
                  </a:lnTo>
                  <a:lnTo>
                    <a:pt x="2848080" y="3777895"/>
                  </a:lnTo>
                  <a:lnTo>
                    <a:pt x="2172359" y="3777895"/>
                  </a:lnTo>
                  <a:lnTo>
                    <a:pt x="2172359" y="3964975"/>
                  </a:lnTo>
                </a:path>
                <a:path w="3046729" h="5255259">
                  <a:moveTo>
                    <a:pt x="2800612" y="4579267"/>
                  </a:moveTo>
                  <a:lnTo>
                    <a:pt x="2580026" y="4579267"/>
                  </a:lnTo>
                  <a:lnTo>
                    <a:pt x="2580026" y="4196730"/>
                  </a:lnTo>
                  <a:lnTo>
                    <a:pt x="2800612" y="4196730"/>
                  </a:lnTo>
                  <a:lnTo>
                    <a:pt x="2800612" y="4579267"/>
                  </a:lnTo>
                </a:path>
                <a:path w="3046729" h="5255259">
                  <a:moveTo>
                    <a:pt x="2789443" y="4565305"/>
                  </a:moveTo>
                  <a:lnTo>
                    <a:pt x="2591195" y="4565305"/>
                  </a:lnTo>
                  <a:lnTo>
                    <a:pt x="2591195" y="4207899"/>
                  </a:lnTo>
                  <a:lnTo>
                    <a:pt x="2789443" y="4207899"/>
                  </a:lnTo>
                  <a:lnTo>
                    <a:pt x="2789443" y="4565305"/>
                  </a:lnTo>
                </a:path>
                <a:path w="3046729" h="5255259">
                  <a:moveTo>
                    <a:pt x="2719637" y="4160431"/>
                  </a:moveTo>
                  <a:lnTo>
                    <a:pt x="2800612" y="4160431"/>
                  </a:lnTo>
                  <a:lnTo>
                    <a:pt x="2800612" y="4057118"/>
                  </a:lnTo>
                  <a:lnTo>
                    <a:pt x="2719637" y="4057118"/>
                  </a:lnTo>
                  <a:lnTo>
                    <a:pt x="2719637" y="4160431"/>
                  </a:lnTo>
                </a:path>
                <a:path w="3046729" h="5255259">
                  <a:moveTo>
                    <a:pt x="2800612" y="4721671"/>
                  </a:moveTo>
                  <a:lnTo>
                    <a:pt x="2580026" y="4721671"/>
                  </a:lnTo>
                  <a:lnTo>
                    <a:pt x="2580026" y="4637904"/>
                  </a:lnTo>
                  <a:lnTo>
                    <a:pt x="2800612" y="4637904"/>
                  </a:lnTo>
                  <a:lnTo>
                    <a:pt x="2800612" y="4721671"/>
                  </a:lnTo>
                </a:path>
                <a:path w="3046729" h="5255259">
                  <a:moveTo>
                    <a:pt x="2789443" y="4710502"/>
                  </a:moveTo>
                  <a:lnTo>
                    <a:pt x="2591195" y="4710502"/>
                  </a:lnTo>
                  <a:lnTo>
                    <a:pt x="2591195" y="4651865"/>
                  </a:lnTo>
                  <a:lnTo>
                    <a:pt x="2789443" y="4651865"/>
                  </a:lnTo>
                  <a:lnTo>
                    <a:pt x="2789443" y="4710502"/>
                  </a:lnTo>
                </a:path>
                <a:path w="3046729" h="5255259">
                  <a:moveTo>
                    <a:pt x="2800612" y="4919919"/>
                  </a:moveTo>
                  <a:lnTo>
                    <a:pt x="2580026" y="4919919"/>
                  </a:lnTo>
                  <a:lnTo>
                    <a:pt x="2580026" y="4766346"/>
                  </a:lnTo>
                  <a:lnTo>
                    <a:pt x="2800612" y="4766346"/>
                  </a:lnTo>
                  <a:lnTo>
                    <a:pt x="2800612" y="4919919"/>
                  </a:lnTo>
                </a:path>
                <a:path w="3046729" h="5255259">
                  <a:moveTo>
                    <a:pt x="2789443" y="4905958"/>
                  </a:moveTo>
                  <a:lnTo>
                    <a:pt x="2591195" y="4905958"/>
                  </a:lnTo>
                  <a:lnTo>
                    <a:pt x="2591195" y="4777515"/>
                  </a:lnTo>
                  <a:lnTo>
                    <a:pt x="2789443" y="4777515"/>
                  </a:lnTo>
                  <a:lnTo>
                    <a:pt x="2789443" y="4905958"/>
                  </a:lnTo>
                </a:path>
                <a:path w="3046729" h="5255259">
                  <a:moveTo>
                    <a:pt x="2359439" y="4160431"/>
                  </a:moveTo>
                  <a:lnTo>
                    <a:pt x="2440414" y="4160431"/>
                  </a:lnTo>
                  <a:lnTo>
                    <a:pt x="2440414" y="4057118"/>
                  </a:lnTo>
                  <a:lnTo>
                    <a:pt x="2359439" y="4057118"/>
                  </a:lnTo>
                  <a:lnTo>
                    <a:pt x="2359439" y="4160431"/>
                  </a:lnTo>
                </a:path>
                <a:path w="3046729" h="5255259">
                  <a:moveTo>
                    <a:pt x="2219827" y="4579267"/>
                  </a:moveTo>
                  <a:lnTo>
                    <a:pt x="2440414" y="4579267"/>
                  </a:lnTo>
                  <a:lnTo>
                    <a:pt x="2440414" y="4196730"/>
                  </a:lnTo>
                  <a:lnTo>
                    <a:pt x="2219827" y="4196730"/>
                  </a:lnTo>
                  <a:lnTo>
                    <a:pt x="2219827" y="4579267"/>
                  </a:lnTo>
                </a:path>
                <a:path w="3046729" h="5255259">
                  <a:moveTo>
                    <a:pt x="2230996" y="4565305"/>
                  </a:moveTo>
                  <a:lnTo>
                    <a:pt x="2429245" y="4565305"/>
                  </a:lnTo>
                  <a:lnTo>
                    <a:pt x="2429245" y="4207899"/>
                  </a:lnTo>
                  <a:lnTo>
                    <a:pt x="2230996" y="4207899"/>
                  </a:lnTo>
                  <a:lnTo>
                    <a:pt x="2230996" y="4565305"/>
                  </a:lnTo>
                </a:path>
                <a:path w="3046729" h="5255259">
                  <a:moveTo>
                    <a:pt x="2300802" y="4160431"/>
                  </a:moveTo>
                  <a:lnTo>
                    <a:pt x="2219827" y="4160431"/>
                  </a:lnTo>
                  <a:lnTo>
                    <a:pt x="2219827" y="4057118"/>
                  </a:lnTo>
                  <a:lnTo>
                    <a:pt x="2300802" y="4057118"/>
                  </a:lnTo>
                  <a:lnTo>
                    <a:pt x="2300802" y="4160431"/>
                  </a:lnTo>
                </a:path>
                <a:path w="3046729" h="5255259">
                  <a:moveTo>
                    <a:pt x="2219827" y="4721671"/>
                  </a:moveTo>
                  <a:lnTo>
                    <a:pt x="2440414" y="4721671"/>
                  </a:lnTo>
                  <a:lnTo>
                    <a:pt x="2440414" y="4637904"/>
                  </a:lnTo>
                  <a:lnTo>
                    <a:pt x="2219827" y="4637904"/>
                  </a:lnTo>
                  <a:lnTo>
                    <a:pt x="2219827" y="4721671"/>
                  </a:lnTo>
                </a:path>
                <a:path w="3046729" h="5255259">
                  <a:moveTo>
                    <a:pt x="2230996" y="4710502"/>
                  </a:moveTo>
                  <a:lnTo>
                    <a:pt x="2429245" y="4710502"/>
                  </a:lnTo>
                  <a:lnTo>
                    <a:pt x="2429245" y="4651865"/>
                  </a:lnTo>
                  <a:lnTo>
                    <a:pt x="2230996" y="4651865"/>
                  </a:lnTo>
                  <a:lnTo>
                    <a:pt x="2230996" y="4710502"/>
                  </a:lnTo>
                </a:path>
                <a:path w="3046729" h="5255259">
                  <a:moveTo>
                    <a:pt x="2219827" y="4919919"/>
                  </a:moveTo>
                  <a:lnTo>
                    <a:pt x="2440414" y="4919919"/>
                  </a:lnTo>
                  <a:lnTo>
                    <a:pt x="2440414" y="4766346"/>
                  </a:lnTo>
                  <a:lnTo>
                    <a:pt x="2219827" y="4766346"/>
                  </a:lnTo>
                  <a:lnTo>
                    <a:pt x="2219827" y="4919919"/>
                  </a:lnTo>
                </a:path>
                <a:path w="3046729" h="5255259">
                  <a:moveTo>
                    <a:pt x="2230996" y="4905958"/>
                  </a:moveTo>
                  <a:lnTo>
                    <a:pt x="2429245" y="4905958"/>
                  </a:lnTo>
                  <a:lnTo>
                    <a:pt x="2429245" y="4777515"/>
                  </a:lnTo>
                  <a:lnTo>
                    <a:pt x="2230996" y="4777515"/>
                  </a:lnTo>
                  <a:lnTo>
                    <a:pt x="2230996" y="4905958"/>
                  </a:lnTo>
                </a:path>
                <a:path w="3046729" h="5255259">
                  <a:moveTo>
                    <a:pt x="2161190" y="4986933"/>
                  </a:moveTo>
                  <a:lnTo>
                    <a:pt x="2859249" y="4986933"/>
                  </a:lnTo>
                </a:path>
                <a:path w="3046729" h="5255259">
                  <a:moveTo>
                    <a:pt x="2161190" y="5012063"/>
                  </a:moveTo>
                  <a:lnTo>
                    <a:pt x="2859249" y="5012063"/>
                  </a:lnTo>
                </a:path>
                <a:path w="3046729" h="5255259">
                  <a:moveTo>
                    <a:pt x="2161190" y="5034401"/>
                  </a:moveTo>
                  <a:lnTo>
                    <a:pt x="2859249" y="5034401"/>
                  </a:lnTo>
                </a:path>
                <a:path w="3046729" h="5255259">
                  <a:moveTo>
                    <a:pt x="2161190" y="5104207"/>
                  </a:moveTo>
                  <a:lnTo>
                    <a:pt x="2859249" y="5104207"/>
                  </a:lnTo>
                </a:path>
                <a:path w="3046729" h="5255259">
                  <a:moveTo>
                    <a:pt x="2161190" y="5126545"/>
                  </a:moveTo>
                  <a:lnTo>
                    <a:pt x="2859249" y="5126545"/>
                  </a:lnTo>
                </a:path>
                <a:path w="3046729" h="5255259">
                  <a:moveTo>
                    <a:pt x="2161190" y="5174013"/>
                  </a:moveTo>
                  <a:lnTo>
                    <a:pt x="2859249" y="5174013"/>
                  </a:lnTo>
                </a:path>
                <a:path w="3046729" h="5255259">
                  <a:moveTo>
                    <a:pt x="2161190" y="5196351"/>
                  </a:moveTo>
                  <a:lnTo>
                    <a:pt x="2859249" y="5196351"/>
                  </a:lnTo>
                </a:path>
                <a:path w="3046729" h="5255259">
                  <a:moveTo>
                    <a:pt x="2859249" y="5254988"/>
                  </a:moveTo>
                  <a:lnTo>
                    <a:pt x="2859249" y="4905958"/>
                  </a:lnTo>
                  <a:lnTo>
                    <a:pt x="2998861" y="4905958"/>
                  </a:lnTo>
                  <a:lnTo>
                    <a:pt x="2998861" y="5254988"/>
                  </a:lnTo>
                </a:path>
                <a:path w="3046729" h="5255259">
                  <a:moveTo>
                    <a:pt x="2161190" y="5254988"/>
                  </a:moveTo>
                  <a:lnTo>
                    <a:pt x="2161190" y="4905958"/>
                  </a:lnTo>
                  <a:lnTo>
                    <a:pt x="2021578" y="4905958"/>
                  </a:lnTo>
                  <a:lnTo>
                    <a:pt x="2021578" y="5254988"/>
                  </a:lnTo>
                </a:path>
                <a:path w="3046729" h="5255259">
                  <a:moveTo>
                    <a:pt x="0" y="0"/>
                  </a:moveTo>
                  <a:lnTo>
                    <a:pt x="9214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795028" y="3144057"/>
              <a:ext cx="399415" cy="1172845"/>
            </a:xfrm>
            <a:custGeom>
              <a:avLst/>
              <a:gdLst/>
              <a:ahLst/>
              <a:cxnLst/>
              <a:rect l="l" t="t" r="r" b="b"/>
              <a:pathLst>
                <a:path w="399414" h="1172845">
                  <a:moveTo>
                    <a:pt x="0" y="53052"/>
                  </a:moveTo>
                  <a:lnTo>
                    <a:pt x="248509" y="53052"/>
                  </a:lnTo>
                  <a:lnTo>
                    <a:pt x="399289" y="53052"/>
                  </a:lnTo>
                </a:path>
                <a:path w="399414" h="1172845">
                  <a:moveTo>
                    <a:pt x="0" y="145196"/>
                  </a:moveTo>
                  <a:lnTo>
                    <a:pt x="248509" y="145196"/>
                  </a:lnTo>
                  <a:lnTo>
                    <a:pt x="399289" y="145196"/>
                  </a:lnTo>
                </a:path>
                <a:path w="399414" h="1172845">
                  <a:moveTo>
                    <a:pt x="0" y="237340"/>
                  </a:moveTo>
                  <a:lnTo>
                    <a:pt x="248509" y="237340"/>
                  </a:lnTo>
                  <a:lnTo>
                    <a:pt x="399289" y="237340"/>
                  </a:lnTo>
                </a:path>
                <a:path w="399414" h="1172845">
                  <a:moveTo>
                    <a:pt x="0" y="332276"/>
                  </a:moveTo>
                  <a:lnTo>
                    <a:pt x="248509" y="332276"/>
                  </a:lnTo>
                  <a:lnTo>
                    <a:pt x="399289" y="332276"/>
                  </a:lnTo>
                </a:path>
                <a:path w="399414" h="1172845">
                  <a:moveTo>
                    <a:pt x="0" y="424419"/>
                  </a:moveTo>
                  <a:lnTo>
                    <a:pt x="248509" y="424419"/>
                  </a:lnTo>
                  <a:lnTo>
                    <a:pt x="399289" y="424419"/>
                  </a:lnTo>
                </a:path>
                <a:path w="399414" h="1172845">
                  <a:moveTo>
                    <a:pt x="0" y="516563"/>
                  </a:moveTo>
                  <a:lnTo>
                    <a:pt x="248509" y="516563"/>
                  </a:lnTo>
                  <a:lnTo>
                    <a:pt x="399289" y="516563"/>
                  </a:lnTo>
                </a:path>
                <a:path w="399414" h="1172845">
                  <a:moveTo>
                    <a:pt x="0" y="608707"/>
                  </a:moveTo>
                  <a:lnTo>
                    <a:pt x="248509" y="608707"/>
                  </a:lnTo>
                  <a:lnTo>
                    <a:pt x="399289" y="608707"/>
                  </a:lnTo>
                </a:path>
                <a:path w="399414" h="1172845">
                  <a:moveTo>
                    <a:pt x="0" y="703643"/>
                  </a:moveTo>
                  <a:lnTo>
                    <a:pt x="248509" y="703643"/>
                  </a:lnTo>
                  <a:lnTo>
                    <a:pt x="399289" y="703643"/>
                  </a:lnTo>
                </a:path>
                <a:path w="399414" h="1172845">
                  <a:moveTo>
                    <a:pt x="0" y="795787"/>
                  </a:moveTo>
                  <a:lnTo>
                    <a:pt x="248509" y="795787"/>
                  </a:lnTo>
                  <a:lnTo>
                    <a:pt x="399289" y="795787"/>
                  </a:lnTo>
                </a:path>
                <a:path w="399414" h="1172845">
                  <a:moveTo>
                    <a:pt x="0" y="887931"/>
                  </a:moveTo>
                  <a:lnTo>
                    <a:pt x="248509" y="887931"/>
                  </a:lnTo>
                  <a:lnTo>
                    <a:pt x="399289" y="887931"/>
                  </a:lnTo>
                </a:path>
                <a:path w="399414" h="1172845">
                  <a:moveTo>
                    <a:pt x="0" y="982867"/>
                  </a:moveTo>
                  <a:lnTo>
                    <a:pt x="248509" y="982867"/>
                  </a:lnTo>
                  <a:lnTo>
                    <a:pt x="399289" y="982867"/>
                  </a:lnTo>
                </a:path>
                <a:path w="399414" h="1172845">
                  <a:moveTo>
                    <a:pt x="0" y="1075010"/>
                  </a:moveTo>
                  <a:lnTo>
                    <a:pt x="248509" y="1075010"/>
                  </a:lnTo>
                  <a:lnTo>
                    <a:pt x="357406" y="1075010"/>
                  </a:lnTo>
                </a:path>
                <a:path w="399414" h="1172845">
                  <a:moveTo>
                    <a:pt x="248509" y="1167154"/>
                  </a:moveTo>
                  <a:lnTo>
                    <a:pt x="340652" y="1167154"/>
                  </a:lnTo>
                </a:path>
                <a:path w="399414" h="1172845">
                  <a:moveTo>
                    <a:pt x="44675" y="1075010"/>
                  </a:moveTo>
                  <a:lnTo>
                    <a:pt x="44675" y="982867"/>
                  </a:lnTo>
                </a:path>
                <a:path w="399414" h="1172845">
                  <a:moveTo>
                    <a:pt x="44675" y="887931"/>
                  </a:moveTo>
                  <a:lnTo>
                    <a:pt x="44675" y="795787"/>
                  </a:lnTo>
                </a:path>
                <a:path w="399414" h="1172845">
                  <a:moveTo>
                    <a:pt x="44675" y="703643"/>
                  </a:moveTo>
                  <a:lnTo>
                    <a:pt x="44675" y="608707"/>
                  </a:lnTo>
                </a:path>
                <a:path w="399414" h="1172845">
                  <a:moveTo>
                    <a:pt x="44675" y="516563"/>
                  </a:moveTo>
                  <a:lnTo>
                    <a:pt x="44675" y="424419"/>
                  </a:lnTo>
                </a:path>
                <a:path w="399414" h="1172845">
                  <a:moveTo>
                    <a:pt x="44675" y="332276"/>
                  </a:moveTo>
                  <a:lnTo>
                    <a:pt x="44675" y="237340"/>
                  </a:lnTo>
                </a:path>
                <a:path w="399414" h="1172845">
                  <a:moveTo>
                    <a:pt x="44675" y="145196"/>
                  </a:moveTo>
                  <a:lnTo>
                    <a:pt x="44675" y="53052"/>
                  </a:lnTo>
                </a:path>
                <a:path w="399414" h="1172845">
                  <a:moveTo>
                    <a:pt x="92143" y="1080595"/>
                  </a:moveTo>
                  <a:lnTo>
                    <a:pt x="92143" y="1075010"/>
                  </a:lnTo>
                </a:path>
                <a:path w="399414" h="1172845">
                  <a:moveTo>
                    <a:pt x="92143" y="982867"/>
                  </a:moveTo>
                  <a:lnTo>
                    <a:pt x="92143" y="887931"/>
                  </a:lnTo>
                </a:path>
                <a:path w="399414" h="1172845">
                  <a:moveTo>
                    <a:pt x="92143" y="795787"/>
                  </a:moveTo>
                  <a:lnTo>
                    <a:pt x="92143" y="703643"/>
                  </a:lnTo>
                </a:path>
                <a:path w="399414" h="1172845">
                  <a:moveTo>
                    <a:pt x="92143" y="608707"/>
                  </a:moveTo>
                  <a:lnTo>
                    <a:pt x="92143" y="516563"/>
                  </a:lnTo>
                </a:path>
                <a:path w="399414" h="1172845">
                  <a:moveTo>
                    <a:pt x="92143" y="424419"/>
                  </a:moveTo>
                  <a:lnTo>
                    <a:pt x="92143" y="332276"/>
                  </a:lnTo>
                </a:path>
                <a:path w="399414" h="1172845">
                  <a:moveTo>
                    <a:pt x="92143" y="237340"/>
                  </a:moveTo>
                  <a:lnTo>
                    <a:pt x="92143" y="145196"/>
                  </a:lnTo>
                </a:path>
                <a:path w="399414" h="1172845">
                  <a:moveTo>
                    <a:pt x="92143" y="53052"/>
                  </a:moveTo>
                  <a:lnTo>
                    <a:pt x="92143" y="0"/>
                  </a:lnTo>
                </a:path>
                <a:path w="399414" h="1172845">
                  <a:moveTo>
                    <a:pt x="139611" y="1075010"/>
                  </a:moveTo>
                  <a:lnTo>
                    <a:pt x="139611" y="982867"/>
                  </a:lnTo>
                </a:path>
                <a:path w="399414" h="1172845">
                  <a:moveTo>
                    <a:pt x="139611" y="887931"/>
                  </a:moveTo>
                  <a:lnTo>
                    <a:pt x="139611" y="795787"/>
                  </a:lnTo>
                </a:path>
                <a:path w="399414" h="1172845">
                  <a:moveTo>
                    <a:pt x="139611" y="703643"/>
                  </a:moveTo>
                  <a:lnTo>
                    <a:pt x="139611" y="608707"/>
                  </a:lnTo>
                </a:path>
                <a:path w="399414" h="1172845">
                  <a:moveTo>
                    <a:pt x="139611" y="516563"/>
                  </a:moveTo>
                  <a:lnTo>
                    <a:pt x="139611" y="424419"/>
                  </a:lnTo>
                </a:path>
                <a:path w="399414" h="1172845">
                  <a:moveTo>
                    <a:pt x="139611" y="332276"/>
                  </a:moveTo>
                  <a:lnTo>
                    <a:pt x="139611" y="237340"/>
                  </a:lnTo>
                </a:path>
                <a:path w="399414" h="1172845">
                  <a:moveTo>
                    <a:pt x="139611" y="145196"/>
                  </a:moveTo>
                  <a:lnTo>
                    <a:pt x="139611" y="53052"/>
                  </a:lnTo>
                </a:path>
                <a:path w="399414" h="1172845">
                  <a:moveTo>
                    <a:pt x="184287" y="1080595"/>
                  </a:moveTo>
                  <a:lnTo>
                    <a:pt x="184287" y="1075010"/>
                  </a:lnTo>
                </a:path>
                <a:path w="399414" h="1172845">
                  <a:moveTo>
                    <a:pt x="184287" y="982867"/>
                  </a:moveTo>
                  <a:lnTo>
                    <a:pt x="184287" y="887931"/>
                  </a:lnTo>
                </a:path>
                <a:path w="399414" h="1172845">
                  <a:moveTo>
                    <a:pt x="184287" y="795787"/>
                  </a:moveTo>
                  <a:lnTo>
                    <a:pt x="184287" y="703643"/>
                  </a:lnTo>
                </a:path>
                <a:path w="399414" h="1172845">
                  <a:moveTo>
                    <a:pt x="184287" y="608707"/>
                  </a:moveTo>
                  <a:lnTo>
                    <a:pt x="184287" y="516563"/>
                  </a:lnTo>
                </a:path>
                <a:path w="399414" h="1172845">
                  <a:moveTo>
                    <a:pt x="184287" y="424419"/>
                  </a:moveTo>
                  <a:lnTo>
                    <a:pt x="184287" y="332276"/>
                  </a:lnTo>
                </a:path>
                <a:path w="399414" h="1172845">
                  <a:moveTo>
                    <a:pt x="184287" y="237340"/>
                  </a:moveTo>
                  <a:lnTo>
                    <a:pt x="184287" y="145196"/>
                  </a:lnTo>
                </a:path>
                <a:path w="399414" h="1172845">
                  <a:moveTo>
                    <a:pt x="184287" y="53052"/>
                  </a:moveTo>
                  <a:lnTo>
                    <a:pt x="184287" y="0"/>
                  </a:lnTo>
                </a:path>
                <a:path w="399414" h="1172845">
                  <a:moveTo>
                    <a:pt x="231755" y="1075010"/>
                  </a:moveTo>
                  <a:lnTo>
                    <a:pt x="231755" y="982867"/>
                  </a:lnTo>
                </a:path>
                <a:path w="399414" h="1172845">
                  <a:moveTo>
                    <a:pt x="231755" y="887931"/>
                  </a:moveTo>
                  <a:lnTo>
                    <a:pt x="231755" y="795787"/>
                  </a:lnTo>
                </a:path>
                <a:path w="399414" h="1172845">
                  <a:moveTo>
                    <a:pt x="231755" y="703643"/>
                  </a:moveTo>
                  <a:lnTo>
                    <a:pt x="231755" y="608707"/>
                  </a:lnTo>
                </a:path>
                <a:path w="399414" h="1172845">
                  <a:moveTo>
                    <a:pt x="231755" y="516563"/>
                  </a:moveTo>
                  <a:lnTo>
                    <a:pt x="231755" y="424419"/>
                  </a:lnTo>
                </a:path>
                <a:path w="399414" h="1172845">
                  <a:moveTo>
                    <a:pt x="231755" y="332276"/>
                  </a:moveTo>
                  <a:lnTo>
                    <a:pt x="231755" y="237340"/>
                  </a:lnTo>
                </a:path>
                <a:path w="399414" h="1172845">
                  <a:moveTo>
                    <a:pt x="231755" y="145196"/>
                  </a:moveTo>
                  <a:lnTo>
                    <a:pt x="231755" y="53052"/>
                  </a:lnTo>
                </a:path>
                <a:path w="399414" h="1172845">
                  <a:moveTo>
                    <a:pt x="279223" y="1167154"/>
                  </a:moveTo>
                  <a:lnTo>
                    <a:pt x="279223" y="1075010"/>
                  </a:lnTo>
                </a:path>
                <a:path w="399414" h="1172845">
                  <a:moveTo>
                    <a:pt x="279223" y="982867"/>
                  </a:moveTo>
                  <a:lnTo>
                    <a:pt x="279223" y="887931"/>
                  </a:lnTo>
                </a:path>
                <a:path w="399414" h="1172845">
                  <a:moveTo>
                    <a:pt x="279223" y="795787"/>
                  </a:moveTo>
                  <a:lnTo>
                    <a:pt x="279223" y="703643"/>
                  </a:lnTo>
                </a:path>
                <a:path w="399414" h="1172845">
                  <a:moveTo>
                    <a:pt x="279223" y="608707"/>
                  </a:moveTo>
                  <a:lnTo>
                    <a:pt x="279223" y="516563"/>
                  </a:lnTo>
                </a:path>
                <a:path w="399414" h="1172845">
                  <a:moveTo>
                    <a:pt x="279223" y="424419"/>
                  </a:moveTo>
                  <a:lnTo>
                    <a:pt x="279223" y="332276"/>
                  </a:lnTo>
                </a:path>
                <a:path w="399414" h="1172845">
                  <a:moveTo>
                    <a:pt x="279223" y="237340"/>
                  </a:moveTo>
                  <a:lnTo>
                    <a:pt x="279223" y="145196"/>
                  </a:lnTo>
                </a:path>
                <a:path w="399414" h="1172845">
                  <a:moveTo>
                    <a:pt x="279223" y="53052"/>
                  </a:moveTo>
                  <a:lnTo>
                    <a:pt x="279223" y="0"/>
                  </a:lnTo>
                </a:path>
                <a:path w="399414" h="1172845">
                  <a:moveTo>
                    <a:pt x="323899" y="1172739"/>
                  </a:moveTo>
                  <a:lnTo>
                    <a:pt x="323899" y="1167154"/>
                  </a:lnTo>
                </a:path>
                <a:path w="399414" h="1172845">
                  <a:moveTo>
                    <a:pt x="323899" y="1075010"/>
                  </a:moveTo>
                  <a:lnTo>
                    <a:pt x="323899" y="982867"/>
                  </a:lnTo>
                </a:path>
                <a:path w="399414" h="1172845">
                  <a:moveTo>
                    <a:pt x="323899" y="887931"/>
                  </a:moveTo>
                  <a:lnTo>
                    <a:pt x="323899" y="795787"/>
                  </a:lnTo>
                </a:path>
                <a:path w="399414" h="1172845">
                  <a:moveTo>
                    <a:pt x="323899" y="703643"/>
                  </a:moveTo>
                  <a:lnTo>
                    <a:pt x="323899" y="608707"/>
                  </a:lnTo>
                </a:path>
                <a:path w="399414" h="1172845">
                  <a:moveTo>
                    <a:pt x="323899" y="516563"/>
                  </a:moveTo>
                  <a:lnTo>
                    <a:pt x="323899" y="424419"/>
                  </a:lnTo>
                </a:path>
                <a:path w="399414" h="1172845">
                  <a:moveTo>
                    <a:pt x="323899" y="332276"/>
                  </a:moveTo>
                  <a:lnTo>
                    <a:pt x="323899" y="237340"/>
                  </a:lnTo>
                </a:path>
                <a:path w="399414" h="1172845">
                  <a:moveTo>
                    <a:pt x="323899" y="145196"/>
                  </a:moveTo>
                  <a:lnTo>
                    <a:pt x="323899" y="53052"/>
                  </a:lnTo>
                </a:path>
                <a:path w="399414" h="1172845">
                  <a:moveTo>
                    <a:pt x="371367" y="982867"/>
                  </a:moveTo>
                  <a:lnTo>
                    <a:pt x="371367" y="887931"/>
                  </a:lnTo>
                </a:path>
                <a:path w="399414" h="1172845">
                  <a:moveTo>
                    <a:pt x="371367" y="795787"/>
                  </a:moveTo>
                  <a:lnTo>
                    <a:pt x="371367" y="703643"/>
                  </a:lnTo>
                </a:path>
                <a:path w="399414" h="1172845">
                  <a:moveTo>
                    <a:pt x="371367" y="608707"/>
                  </a:moveTo>
                  <a:lnTo>
                    <a:pt x="371367" y="516563"/>
                  </a:lnTo>
                </a:path>
                <a:path w="399414" h="1172845">
                  <a:moveTo>
                    <a:pt x="371367" y="424419"/>
                  </a:moveTo>
                  <a:lnTo>
                    <a:pt x="371367" y="332276"/>
                  </a:lnTo>
                </a:path>
                <a:path w="399414" h="1172845">
                  <a:moveTo>
                    <a:pt x="371367" y="237340"/>
                  </a:moveTo>
                  <a:lnTo>
                    <a:pt x="371367" y="145196"/>
                  </a:lnTo>
                </a:path>
                <a:path w="399414" h="1172845">
                  <a:moveTo>
                    <a:pt x="371367" y="53052"/>
                  </a:moveTo>
                  <a:lnTo>
                    <a:pt x="3713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795028" y="2889964"/>
              <a:ext cx="642620" cy="1488440"/>
            </a:xfrm>
            <a:custGeom>
              <a:avLst/>
              <a:gdLst/>
              <a:ahLst/>
              <a:cxnLst/>
              <a:rect l="l" t="t" r="r" b="b"/>
              <a:pathLst>
                <a:path w="642620" h="1488439">
                  <a:moveTo>
                    <a:pt x="0" y="1334688"/>
                  </a:moveTo>
                  <a:lnTo>
                    <a:pt x="248509" y="1334688"/>
                  </a:lnTo>
                </a:path>
                <a:path w="642620" h="1488439">
                  <a:moveTo>
                    <a:pt x="0" y="217794"/>
                  </a:moveTo>
                  <a:lnTo>
                    <a:pt x="385328" y="217794"/>
                  </a:lnTo>
                </a:path>
                <a:path w="642620" h="1488439">
                  <a:moveTo>
                    <a:pt x="0" y="254093"/>
                  </a:moveTo>
                  <a:lnTo>
                    <a:pt x="393705" y="254093"/>
                  </a:lnTo>
                </a:path>
                <a:path w="642620" h="1488439">
                  <a:moveTo>
                    <a:pt x="0" y="1357026"/>
                  </a:moveTo>
                  <a:lnTo>
                    <a:pt x="248509" y="1357026"/>
                  </a:lnTo>
                </a:path>
                <a:path w="642620" h="1488439">
                  <a:moveTo>
                    <a:pt x="0" y="1488261"/>
                  </a:moveTo>
                  <a:lnTo>
                    <a:pt x="340652" y="1488261"/>
                  </a:lnTo>
                </a:path>
                <a:path w="642620" h="1488439">
                  <a:moveTo>
                    <a:pt x="0" y="1465923"/>
                  </a:moveTo>
                  <a:lnTo>
                    <a:pt x="340652" y="1465923"/>
                  </a:lnTo>
                </a:path>
                <a:path w="642620" h="1488439">
                  <a:moveTo>
                    <a:pt x="0" y="1440793"/>
                  </a:moveTo>
                  <a:lnTo>
                    <a:pt x="340652" y="1440793"/>
                  </a:lnTo>
                </a:path>
                <a:path w="642620" h="1488439">
                  <a:moveTo>
                    <a:pt x="248509" y="1334688"/>
                  </a:moveTo>
                  <a:lnTo>
                    <a:pt x="248509" y="254093"/>
                  </a:lnTo>
                </a:path>
                <a:path w="642620" h="1488439">
                  <a:moveTo>
                    <a:pt x="259677" y="254093"/>
                  </a:moveTo>
                  <a:lnTo>
                    <a:pt x="259677" y="217794"/>
                  </a:lnTo>
                </a:path>
                <a:path w="642620" h="1488439">
                  <a:moveTo>
                    <a:pt x="642214" y="231755"/>
                  </a:moveTo>
                  <a:lnTo>
                    <a:pt x="642214" y="0"/>
                  </a:lnTo>
                </a:path>
                <a:path w="642620" h="1488439">
                  <a:moveTo>
                    <a:pt x="636629" y="259677"/>
                  </a:moveTo>
                  <a:lnTo>
                    <a:pt x="636629" y="231755"/>
                  </a:lnTo>
                </a:path>
                <a:path w="642620" h="1488439">
                  <a:moveTo>
                    <a:pt x="631045" y="1426832"/>
                  </a:moveTo>
                  <a:lnTo>
                    <a:pt x="631045" y="259677"/>
                  </a:lnTo>
                </a:path>
                <a:path w="642620" h="1488439">
                  <a:moveTo>
                    <a:pt x="385328" y="231755"/>
                  </a:moveTo>
                  <a:lnTo>
                    <a:pt x="385328" y="0"/>
                  </a:lnTo>
                </a:path>
                <a:path w="642620" h="1488439">
                  <a:moveTo>
                    <a:pt x="393705" y="259677"/>
                  </a:moveTo>
                  <a:lnTo>
                    <a:pt x="393705" y="231755"/>
                  </a:lnTo>
                </a:path>
                <a:path w="642620" h="1488439">
                  <a:moveTo>
                    <a:pt x="399289" y="1295597"/>
                  </a:moveTo>
                  <a:lnTo>
                    <a:pt x="399289" y="25967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334309" y="9571784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80">
                  <a:moveTo>
                    <a:pt x="2205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342685" y="95215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342685" y="95215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342685" y="922275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342685" y="922275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9" name="object 319"/>
          <p:cNvGrpSpPr/>
          <p:nvPr/>
        </p:nvGrpSpPr>
        <p:grpSpPr>
          <a:xfrm>
            <a:off x="4358680" y="4542967"/>
            <a:ext cx="2830195" cy="4979035"/>
            <a:chOff x="4358680" y="4542967"/>
            <a:chExt cx="2830195" cy="4979035"/>
          </a:xfrm>
        </p:grpSpPr>
        <p:sp>
          <p:nvSpPr>
            <p:cNvPr id="320" name="object 320"/>
            <p:cNvSpPr/>
            <p:nvPr/>
          </p:nvSpPr>
          <p:spPr>
            <a:xfrm>
              <a:off x="4361472" y="6209932"/>
              <a:ext cx="2811780" cy="1454785"/>
            </a:xfrm>
            <a:custGeom>
              <a:avLst/>
              <a:gdLst/>
              <a:ahLst/>
              <a:cxnLst/>
              <a:rect l="l" t="t" r="r" b="b"/>
              <a:pathLst>
                <a:path w="2811779" h="1454784">
                  <a:moveTo>
                    <a:pt x="890723" y="1454754"/>
                  </a:moveTo>
                  <a:lnTo>
                    <a:pt x="2811781" y="1454754"/>
                  </a:lnTo>
                  <a:lnTo>
                    <a:pt x="2811781" y="1418455"/>
                  </a:lnTo>
                  <a:lnTo>
                    <a:pt x="890723" y="1418455"/>
                  </a:lnTo>
                  <a:lnTo>
                    <a:pt x="890723" y="1454754"/>
                  </a:lnTo>
                </a:path>
                <a:path w="2811779" h="1454784">
                  <a:moveTo>
                    <a:pt x="0" y="36299"/>
                  </a:moveTo>
                  <a:lnTo>
                    <a:pt x="2811781" y="36299"/>
                  </a:lnTo>
                  <a:lnTo>
                    <a:pt x="2811781" y="0"/>
                  </a:lnTo>
                  <a:lnTo>
                    <a:pt x="0" y="0"/>
                  </a:lnTo>
                  <a:lnTo>
                    <a:pt x="0" y="3629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187215" y="4542967"/>
              <a:ext cx="0" cy="4979035"/>
            </a:xfrm>
            <a:custGeom>
              <a:avLst/>
              <a:gdLst/>
              <a:ahLst/>
              <a:cxnLst/>
              <a:rect l="l" t="t" r="r" b="b"/>
              <a:pathLst>
                <a:path h="4979034">
                  <a:moveTo>
                    <a:pt x="0" y="0"/>
                  </a:moveTo>
                  <a:lnTo>
                    <a:pt x="0" y="49785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2210187" y="9245122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2'-6"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2351062" y="7776377"/>
            <a:ext cx="0" cy="1396365"/>
          </a:xfrm>
          <a:custGeom>
            <a:avLst/>
            <a:gdLst/>
            <a:ahLst/>
            <a:cxnLst/>
            <a:rect l="l" t="t" r="r" b="b"/>
            <a:pathLst>
              <a:path h="1396365">
                <a:moveTo>
                  <a:pt x="0" y="13961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4" name="object 324"/>
          <p:cNvGrpSpPr/>
          <p:nvPr/>
        </p:nvGrpSpPr>
        <p:grpSpPr>
          <a:xfrm>
            <a:off x="2332721" y="7721737"/>
            <a:ext cx="95885" cy="1501140"/>
            <a:chOff x="2332721" y="7721737"/>
            <a:chExt cx="95885" cy="1501140"/>
          </a:xfrm>
        </p:grpSpPr>
        <p:sp>
          <p:nvSpPr>
            <p:cNvPr id="325" name="object 325"/>
            <p:cNvSpPr/>
            <p:nvPr/>
          </p:nvSpPr>
          <p:spPr>
            <a:xfrm>
              <a:off x="2334309" y="7723324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10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342685" y="917249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342685" y="917249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342685" y="772332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342685" y="772332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0" name="object 330"/>
          <p:cNvSpPr txBox="1"/>
          <p:nvPr/>
        </p:nvSpPr>
        <p:spPr>
          <a:xfrm>
            <a:off x="2210187" y="8300056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2351062" y="6332790"/>
            <a:ext cx="0" cy="1337945"/>
          </a:xfrm>
          <a:custGeom>
            <a:avLst/>
            <a:gdLst/>
            <a:ahLst/>
            <a:cxnLst/>
            <a:rect l="l" t="t" r="r" b="b"/>
            <a:pathLst>
              <a:path h="1337945">
                <a:moveTo>
                  <a:pt x="0" y="13374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351062" y="4570890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16557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3" name="object 333"/>
          <p:cNvGrpSpPr/>
          <p:nvPr/>
        </p:nvGrpSpPr>
        <p:grpSpPr>
          <a:xfrm>
            <a:off x="2332721" y="4516250"/>
            <a:ext cx="95885" cy="3209290"/>
            <a:chOff x="2332721" y="4516250"/>
            <a:chExt cx="95885" cy="3209290"/>
          </a:xfrm>
        </p:grpSpPr>
        <p:sp>
          <p:nvSpPr>
            <p:cNvPr id="334" name="object 334"/>
            <p:cNvSpPr/>
            <p:nvPr/>
          </p:nvSpPr>
          <p:spPr>
            <a:xfrm>
              <a:off x="2334309" y="6279738"/>
              <a:ext cx="92710" cy="1443990"/>
            </a:xfrm>
            <a:custGeom>
              <a:avLst/>
              <a:gdLst/>
              <a:ahLst/>
              <a:cxnLst/>
              <a:rect l="l" t="t" r="r" b="b"/>
              <a:pathLst>
                <a:path w="92710" h="1443990">
                  <a:moveTo>
                    <a:pt x="92143" y="1443586"/>
                  </a:moveTo>
                  <a:lnTo>
                    <a:pt x="0" y="1443586"/>
                  </a:lnTo>
                </a:path>
                <a:path w="92710" h="1443990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342685" y="767027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342685" y="767027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342685" y="627973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342685" y="627973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334309" y="4517837"/>
              <a:ext cx="92710" cy="1762125"/>
            </a:xfrm>
            <a:custGeom>
              <a:avLst/>
              <a:gdLst/>
              <a:ahLst/>
              <a:cxnLst/>
              <a:rect l="l" t="t" r="r" b="b"/>
              <a:pathLst>
                <a:path w="92710" h="1762125">
                  <a:moveTo>
                    <a:pt x="92143" y="1761900"/>
                  </a:moveTo>
                  <a:lnTo>
                    <a:pt x="0" y="1761900"/>
                  </a:lnTo>
                </a:path>
                <a:path w="92710" h="1762125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342685" y="6226686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342685" y="6226686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342685" y="451783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342685" y="451783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4" name="object 344"/>
          <p:cNvSpPr txBox="1"/>
          <p:nvPr/>
        </p:nvSpPr>
        <p:spPr>
          <a:xfrm>
            <a:off x="2210187" y="5225804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12'-8"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2141644" y="4570890"/>
            <a:ext cx="0" cy="4951095"/>
          </a:xfrm>
          <a:custGeom>
            <a:avLst/>
            <a:gdLst/>
            <a:ahLst/>
            <a:cxnLst/>
            <a:rect l="l" t="t" r="r" b="b"/>
            <a:pathLst>
              <a:path h="4951095">
                <a:moveTo>
                  <a:pt x="0" y="0"/>
                </a:moveTo>
                <a:lnTo>
                  <a:pt x="0" y="4950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6" name="object 346"/>
          <p:cNvGrpSpPr/>
          <p:nvPr/>
        </p:nvGrpSpPr>
        <p:grpSpPr>
          <a:xfrm>
            <a:off x="2123303" y="4516250"/>
            <a:ext cx="447675" cy="5057140"/>
            <a:chOff x="2123303" y="4516250"/>
            <a:chExt cx="447675" cy="5057140"/>
          </a:xfrm>
        </p:grpSpPr>
        <p:sp>
          <p:nvSpPr>
            <p:cNvPr id="347" name="object 347"/>
            <p:cNvSpPr/>
            <p:nvPr/>
          </p:nvSpPr>
          <p:spPr>
            <a:xfrm>
              <a:off x="2124891" y="4517837"/>
              <a:ext cx="444500" cy="5053965"/>
            </a:xfrm>
            <a:custGeom>
              <a:avLst/>
              <a:gdLst/>
              <a:ahLst/>
              <a:cxnLst/>
              <a:rect l="l" t="t" r="r" b="b"/>
              <a:pathLst>
                <a:path w="444500" h="5053965">
                  <a:moveTo>
                    <a:pt x="443965" y="0"/>
                  </a:moveTo>
                  <a:lnTo>
                    <a:pt x="0" y="0"/>
                  </a:lnTo>
                </a:path>
                <a:path w="444500" h="5053965">
                  <a:moveTo>
                    <a:pt x="443965" y="5053947"/>
                  </a:moveTo>
                  <a:lnTo>
                    <a:pt x="0" y="5053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133268" y="451783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133268" y="451783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133268" y="95215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133268" y="95215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2" name="object 352"/>
          <p:cNvSpPr txBox="1"/>
          <p:nvPr/>
        </p:nvSpPr>
        <p:spPr>
          <a:xfrm>
            <a:off x="2000770" y="6828548"/>
            <a:ext cx="349250" cy="39687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36'-3"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690"/>
              </a:spcBef>
            </a:pPr>
            <a:r>
              <a:rPr sz="800" dirty="0">
                <a:latin typeface="Times New Roman"/>
                <a:cs typeface="Times New Roman"/>
              </a:rPr>
              <a:t>10'-4"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1434205" y="2711261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75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434205" y="32278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1434205" y="336743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434205" y="38560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1434205" y="399568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434205" y="46239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9" name="object 359"/>
          <p:cNvGrpSpPr/>
          <p:nvPr/>
        </p:nvGrpSpPr>
        <p:grpSpPr>
          <a:xfrm>
            <a:off x="7262605" y="2705546"/>
            <a:ext cx="5327650" cy="6958965"/>
            <a:chOff x="7262605" y="2705546"/>
            <a:chExt cx="5327650" cy="6958965"/>
          </a:xfrm>
        </p:grpSpPr>
        <p:sp>
          <p:nvSpPr>
            <p:cNvPr id="360" name="object 360"/>
            <p:cNvSpPr/>
            <p:nvPr/>
          </p:nvSpPr>
          <p:spPr>
            <a:xfrm>
              <a:off x="7262605" y="4517837"/>
              <a:ext cx="114935" cy="4705350"/>
            </a:xfrm>
            <a:custGeom>
              <a:avLst/>
              <a:gdLst/>
              <a:ahLst/>
              <a:cxnLst/>
              <a:rect l="l" t="t" r="r" b="b"/>
              <a:pathLst>
                <a:path w="114934" h="4705350">
                  <a:moveTo>
                    <a:pt x="0" y="1761900"/>
                  </a:moveTo>
                  <a:lnTo>
                    <a:pt x="114481" y="1761900"/>
                  </a:lnTo>
                </a:path>
                <a:path w="114934" h="4705350">
                  <a:moveTo>
                    <a:pt x="0" y="3205486"/>
                  </a:moveTo>
                  <a:lnTo>
                    <a:pt x="114481" y="3205486"/>
                  </a:lnTo>
                </a:path>
                <a:path w="114934" h="4705350">
                  <a:moveTo>
                    <a:pt x="0" y="4704917"/>
                  </a:moveTo>
                  <a:lnTo>
                    <a:pt x="114481" y="4704917"/>
                  </a:lnTo>
                </a:path>
                <a:path w="114934" h="4705350">
                  <a:moveTo>
                    <a:pt x="0" y="0"/>
                  </a:moveTo>
                  <a:lnTo>
                    <a:pt x="11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407422" y="4484330"/>
              <a:ext cx="3027045" cy="1815464"/>
            </a:xfrm>
            <a:custGeom>
              <a:avLst/>
              <a:gdLst/>
              <a:ahLst/>
              <a:cxnLst/>
              <a:rect l="l" t="t" r="r" b="b"/>
              <a:pathLst>
                <a:path w="3027045" h="1815464">
                  <a:moveTo>
                    <a:pt x="3026783" y="628253"/>
                  </a:moveTo>
                  <a:lnTo>
                    <a:pt x="3026783" y="698059"/>
                  </a:lnTo>
                </a:path>
                <a:path w="3027045" h="1815464">
                  <a:moveTo>
                    <a:pt x="3026783" y="767864"/>
                  </a:moveTo>
                  <a:lnTo>
                    <a:pt x="3026783" y="1186700"/>
                  </a:lnTo>
                </a:path>
                <a:path w="3027045" h="1815464">
                  <a:moveTo>
                    <a:pt x="0" y="0"/>
                  </a:moveTo>
                  <a:lnTo>
                    <a:pt x="0" y="69805"/>
                  </a:lnTo>
                </a:path>
                <a:path w="3027045" h="1815464">
                  <a:moveTo>
                    <a:pt x="0" y="1396118"/>
                  </a:moveTo>
                  <a:lnTo>
                    <a:pt x="0" y="181495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351577" y="4272121"/>
              <a:ext cx="0" cy="5299710"/>
            </a:xfrm>
            <a:custGeom>
              <a:avLst/>
              <a:gdLst/>
              <a:ahLst/>
              <a:cxnLst/>
              <a:rect l="l" t="t" r="r" b="b"/>
              <a:pathLst>
                <a:path h="5299709">
                  <a:moveTo>
                    <a:pt x="0" y="5299663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284563" y="6279738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407422" y="7625596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69805"/>
                  </a:lnTo>
                </a:path>
                <a:path h="558800">
                  <a:moveTo>
                    <a:pt x="0" y="139611"/>
                  </a:moveTo>
                  <a:lnTo>
                    <a:pt x="0" y="558447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284563" y="7723324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407422" y="9021714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865728" y="4489915"/>
              <a:ext cx="558800" cy="4733290"/>
            </a:xfrm>
            <a:custGeom>
              <a:avLst/>
              <a:gdLst/>
              <a:ahLst/>
              <a:cxnLst/>
              <a:rect l="l" t="t" r="r" b="b"/>
              <a:pathLst>
                <a:path w="558800" h="4733290">
                  <a:moveTo>
                    <a:pt x="418835" y="4732840"/>
                  </a:moveTo>
                  <a:lnTo>
                    <a:pt x="558447" y="4732840"/>
                  </a:lnTo>
                </a:path>
                <a:path w="558800" h="4733290">
                  <a:moveTo>
                    <a:pt x="418835" y="27922"/>
                  </a:moveTo>
                  <a:lnTo>
                    <a:pt x="558447" y="27922"/>
                  </a:lnTo>
                </a:path>
                <a:path w="558800" h="4733290">
                  <a:moveTo>
                    <a:pt x="418835" y="0"/>
                  </a:moveTo>
                  <a:lnTo>
                    <a:pt x="558447" y="0"/>
                  </a:lnTo>
                </a:path>
                <a:path w="558800" h="4733290">
                  <a:moveTo>
                    <a:pt x="0" y="27922"/>
                  </a:moveTo>
                  <a:lnTo>
                    <a:pt x="139611" y="27922"/>
                  </a:lnTo>
                </a:path>
                <a:path w="558800" h="4733290">
                  <a:moveTo>
                    <a:pt x="0" y="0"/>
                  </a:moveTo>
                  <a:lnTo>
                    <a:pt x="139611" y="0"/>
                  </a:lnTo>
                </a:path>
                <a:path w="558800" h="4733290">
                  <a:moveTo>
                    <a:pt x="209417" y="27922"/>
                  </a:moveTo>
                  <a:lnTo>
                    <a:pt x="349029" y="27922"/>
                  </a:lnTo>
                </a:path>
                <a:path w="558800" h="4733290">
                  <a:moveTo>
                    <a:pt x="209417" y="0"/>
                  </a:moveTo>
                  <a:lnTo>
                    <a:pt x="349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407422" y="4623942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418835"/>
                  </a:lnTo>
                </a:path>
                <a:path h="558800">
                  <a:moveTo>
                    <a:pt x="0" y="488641"/>
                  </a:moveTo>
                  <a:lnTo>
                    <a:pt x="0" y="558447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35865" y="5151675"/>
              <a:ext cx="0" cy="4420235"/>
            </a:xfrm>
            <a:custGeom>
              <a:avLst/>
              <a:gdLst/>
              <a:ahLst/>
              <a:cxnLst/>
              <a:rect l="l" t="t" r="r" b="b"/>
              <a:pathLst>
                <a:path h="4420234">
                  <a:moveTo>
                    <a:pt x="0" y="4420109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493981" y="6279738"/>
              <a:ext cx="139700" cy="2943225"/>
            </a:xfrm>
            <a:custGeom>
              <a:avLst/>
              <a:gdLst/>
              <a:ahLst/>
              <a:cxnLst/>
              <a:rect l="l" t="t" r="r" b="b"/>
              <a:pathLst>
                <a:path w="139700" h="2943225">
                  <a:moveTo>
                    <a:pt x="0" y="0"/>
                  </a:moveTo>
                  <a:lnTo>
                    <a:pt x="139611" y="0"/>
                  </a:lnTo>
                </a:path>
                <a:path w="139700" h="2943225">
                  <a:moveTo>
                    <a:pt x="0" y="1443586"/>
                  </a:moveTo>
                  <a:lnTo>
                    <a:pt x="139611" y="1443586"/>
                  </a:lnTo>
                </a:path>
                <a:path w="139700" h="2943225">
                  <a:moveTo>
                    <a:pt x="0" y="2943016"/>
                  </a:moveTo>
                  <a:lnTo>
                    <a:pt x="139611" y="2943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001789" y="5151675"/>
              <a:ext cx="0" cy="4420235"/>
            </a:xfrm>
            <a:custGeom>
              <a:avLst/>
              <a:gdLst/>
              <a:ahLst/>
              <a:cxnLst/>
              <a:rect l="l" t="t" r="r" b="b"/>
              <a:pathLst>
                <a:path h="4420234">
                  <a:moveTo>
                    <a:pt x="0" y="4420109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959905" y="6279738"/>
              <a:ext cx="139700" cy="2943225"/>
            </a:xfrm>
            <a:custGeom>
              <a:avLst/>
              <a:gdLst/>
              <a:ahLst/>
              <a:cxnLst/>
              <a:rect l="l" t="t" r="r" b="b"/>
              <a:pathLst>
                <a:path w="139700" h="2943225">
                  <a:moveTo>
                    <a:pt x="0" y="0"/>
                  </a:moveTo>
                  <a:lnTo>
                    <a:pt x="139611" y="0"/>
                  </a:lnTo>
                </a:path>
                <a:path w="139700" h="2943225">
                  <a:moveTo>
                    <a:pt x="0" y="1443586"/>
                  </a:moveTo>
                  <a:lnTo>
                    <a:pt x="139611" y="1443586"/>
                  </a:lnTo>
                </a:path>
                <a:path w="139700" h="2943225">
                  <a:moveTo>
                    <a:pt x="0" y="2943016"/>
                  </a:moveTo>
                  <a:lnTo>
                    <a:pt x="139611" y="2943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407422" y="5252195"/>
              <a:ext cx="3027045" cy="558800"/>
            </a:xfrm>
            <a:custGeom>
              <a:avLst/>
              <a:gdLst/>
              <a:ahLst/>
              <a:cxnLst/>
              <a:rect l="l" t="t" r="r" b="b"/>
              <a:pathLst>
                <a:path w="3027045" h="558800">
                  <a:moveTo>
                    <a:pt x="0" y="0"/>
                  </a:moveTo>
                  <a:lnTo>
                    <a:pt x="0" y="418835"/>
                  </a:lnTo>
                </a:path>
                <a:path w="3027045" h="558800">
                  <a:moveTo>
                    <a:pt x="0" y="488641"/>
                  </a:moveTo>
                  <a:lnTo>
                    <a:pt x="0" y="558447"/>
                  </a:lnTo>
                </a:path>
                <a:path w="3027045" h="558800">
                  <a:moveTo>
                    <a:pt x="3026783" y="488641"/>
                  </a:moveTo>
                  <a:lnTo>
                    <a:pt x="3026783" y="558447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865728" y="6279738"/>
              <a:ext cx="4121785" cy="0"/>
            </a:xfrm>
            <a:custGeom>
              <a:avLst/>
              <a:gdLst/>
              <a:ahLst/>
              <a:cxnLst/>
              <a:rect l="l" t="t" r="r" b="b"/>
              <a:pathLst>
                <a:path w="4121784">
                  <a:moveTo>
                    <a:pt x="0" y="0"/>
                  </a:moveTo>
                  <a:lnTo>
                    <a:pt x="139611" y="0"/>
                  </a:lnTo>
                </a:path>
                <a:path w="4121784">
                  <a:moveTo>
                    <a:pt x="209417" y="0"/>
                  </a:moveTo>
                  <a:lnTo>
                    <a:pt x="349029" y="0"/>
                  </a:lnTo>
                </a:path>
                <a:path w="4121784">
                  <a:moveTo>
                    <a:pt x="837670" y="0"/>
                  </a:moveTo>
                  <a:lnTo>
                    <a:pt x="977282" y="0"/>
                  </a:lnTo>
                </a:path>
                <a:path w="4121784">
                  <a:moveTo>
                    <a:pt x="1047088" y="0"/>
                  </a:moveTo>
                  <a:lnTo>
                    <a:pt x="1186700" y="0"/>
                  </a:lnTo>
                </a:path>
                <a:path w="4121784">
                  <a:moveTo>
                    <a:pt x="1256506" y="0"/>
                  </a:moveTo>
                  <a:lnTo>
                    <a:pt x="1396118" y="0"/>
                  </a:lnTo>
                </a:path>
                <a:path w="4121784">
                  <a:moveTo>
                    <a:pt x="1465923" y="0"/>
                  </a:moveTo>
                  <a:lnTo>
                    <a:pt x="1605535" y="0"/>
                  </a:lnTo>
                </a:path>
                <a:path w="4121784">
                  <a:moveTo>
                    <a:pt x="1675341" y="0"/>
                  </a:moveTo>
                  <a:lnTo>
                    <a:pt x="1814953" y="0"/>
                  </a:lnTo>
                </a:path>
                <a:path w="4121784">
                  <a:moveTo>
                    <a:pt x="1884759" y="0"/>
                  </a:moveTo>
                  <a:lnTo>
                    <a:pt x="2024371" y="0"/>
                  </a:lnTo>
                </a:path>
                <a:path w="4121784">
                  <a:moveTo>
                    <a:pt x="3772310" y="0"/>
                  </a:moveTo>
                  <a:lnTo>
                    <a:pt x="3911922" y="0"/>
                  </a:lnTo>
                </a:path>
                <a:path w="4121784">
                  <a:moveTo>
                    <a:pt x="3981728" y="0"/>
                  </a:moveTo>
                  <a:lnTo>
                    <a:pt x="41213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1434206" y="5880449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169323" y="6279738"/>
              <a:ext cx="1398905" cy="0"/>
            </a:xfrm>
            <a:custGeom>
              <a:avLst/>
              <a:gdLst/>
              <a:ahLst/>
              <a:cxnLst/>
              <a:rect l="l" t="t" r="r" b="b"/>
              <a:pathLst>
                <a:path w="1398904">
                  <a:moveTo>
                    <a:pt x="1259298" y="0"/>
                  </a:moveTo>
                  <a:lnTo>
                    <a:pt x="1398910" y="0"/>
                  </a:lnTo>
                </a:path>
                <a:path w="1398904">
                  <a:moveTo>
                    <a:pt x="0" y="0"/>
                  </a:moveTo>
                  <a:lnTo>
                    <a:pt x="139611" y="0"/>
                  </a:lnTo>
                </a:path>
                <a:path w="1398904">
                  <a:moveTo>
                    <a:pt x="212209" y="0"/>
                  </a:moveTo>
                  <a:lnTo>
                    <a:pt x="351821" y="0"/>
                  </a:lnTo>
                </a:path>
                <a:path w="1398904">
                  <a:moveTo>
                    <a:pt x="421627" y="0"/>
                  </a:moveTo>
                  <a:lnTo>
                    <a:pt x="561239" y="0"/>
                  </a:lnTo>
                </a:path>
                <a:path w="1398904">
                  <a:moveTo>
                    <a:pt x="631045" y="0"/>
                  </a:moveTo>
                  <a:lnTo>
                    <a:pt x="770657" y="0"/>
                  </a:lnTo>
                </a:path>
                <a:path w="1398904">
                  <a:moveTo>
                    <a:pt x="840463" y="0"/>
                  </a:moveTo>
                  <a:lnTo>
                    <a:pt x="980074" y="0"/>
                  </a:lnTo>
                </a:path>
                <a:path w="1398904">
                  <a:moveTo>
                    <a:pt x="1049880" y="0"/>
                  </a:moveTo>
                  <a:lnTo>
                    <a:pt x="1189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407422" y="6369090"/>
              <a:ext cx="3027045" cy="1815464"/>
            </a:xfrm>
            <a:custGeom>
              <a:avLst/>
              <a:gdLst/>
              <a:ahLst/>
              <a:cxnLst/>
              <a:rect l="l" t="t" r="r" b="b"/>
              <a:pathLst>
                <a:path w="3027045" h="1815465">
                  <a:moveTo>
                    <a:pt x="0" y="0"/>
                  </a:moveTo>
                  <a:lnTo>
                    <a:pt x="0" y="69805"/>
                  </a:lnTo>
                </a:path>
                <a:path w="3027045" h="1815465">
                  <a:moveTo>
                    <a:pt x="3026783" y="0"/>
                  </a:moveTo>
                  <a:lnTo>
                    <a:pt x="3026783" y="69805"/>
                  </a:lnTo>
                </a:path>
                <a:path w="3027045" h="1815465">
                  <a:moveTo>
                    <a:pt x="0" y="139611"/>
                  </a:moveTo>
                  <a:lnTo>
                    <a:pt x="0" y="558447"/>
                  </a:lnTo>
                </a:path>
                <a:path w="3027045" h="1815465">
                  <a:moveTo>
                    <a:pt x="3026783" y="139611"/>
                  </a:moveTo>
                  <a:lnTo>
                    <a:pt x="3026783" y="558447"/>
                  </a:lnTo>
                </a:path>
                <a:path w="3027045" h="1815465">
                  <a:moveTo>
                    <a:pt x="0" y="628253"/>
                  </a:moveTo>
                  <a:lnTo>
                    <a:pt x="0" y="698059"/>
                  </a:lnTo>
                </a:path>
                <a:path w="3027045" h="1815465">
                  <a:moveTo>
                    <a:pt x="3026783" y="628253"/>
                  </a:moveTo>
                  <a:lnTo>
                    <a:pt x="3026783" y="698059"/>
                  </a:lnTo>
                </a:path>
                <a:path w="3027045" h="1815465">
                  <a:moveTo>
                    <a:pt x="0" y="767864"/>
                  </a:moveTo>
                  <a:lnTo>
                    <a:pt x="0" y="1186700"/>
                  </a:lnTo>
                </a:path>
                <a:path w="3027045" h="1815465">
                  <a:moveTo>
                    <a:pt x="3026783" y="767864"/>
                  </a:moveTo>
                  <a:lnTo>
                    <a:pt x="3026783" y="1186700"/>
                  </a:lnTo>
                </a:path>
                <a:path w="3027045" h="1815465">
                  <a:moveTo>
                    <a:pt x="3026783" y="1256506"/>
                  </a:moveTo>
                  <a:lnTo>
                    <a:pt x="3026783" y="1326312"/>
                  </a:lnTo>
                </a:path>
                <a:path w="3027045" h="1815465">
                  <a:moveTo>
                    <a:pt x="3026783" y="1396118"/>
                  </a:moveTo>
                  <a:lnTo>
                    <a:pt x="3026783" y="181495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865728" y="7723324"/>
              <a:ext cx="4121785" cy="0"/>
            </a:xfrm>
            <a:custGeom>
              <a:avLst/>
              <a:gdLst/>
              <a:ahLst/>
              <a:cxnLst/>
              <a:rect l="l" t="t" r="r" b="b"/>
              <a:pathLst>
                <a:path w="4121784">
                  <a:moveTo>
                    <a:pt x="3562893" y="0"/>
                  </a:moveTo>
                  <a:lnTo>
                    <a:pt x="3702504" y="0"/>
                  </a:lnTo>
                </a:path>
                <a:path w="4121784">
                  <a:moveTo>
                    <a:pt x="0" y="0"/>
                  </a:moveTo>
                  <a:lnTo>
                    <a:pt x="139611" y="0"/>
                  </a:lnTo>
                </a:path>
                <a:path w="4121784">
                  <a:moveTo>
                    <a:pt x="209417" y="0"/>
                  </a:moveTo>
                  <a:lnTo>
                    <a:pt x="349029" y="0"/>
                  </a:lnTo>
                </a:path>
                <a:path w="4121784">
                  <a:moveTo>
                    <a:pt x="2303594" y="0"/>
                  </a:moveTo>
                  <a:lnTo>
                    <a:pt x="2443206" y="0"/>
                  </a:lnTo>
                </a:path>
                <a:path w="4121784">
                  <a:moveTo>
                    <a:pt x="2515804" y="0"/>
                  </a:moveTo>
                  <a:lnTo>
                    <a:pt x="2655416" y="0"/>
                  </a:lnTo>
                </a:path>
                <a:path w="4121784">
                  <a:moveTo>
                    <a:pt x="2725222" y="0"/>
                  </a:moveTo>
                  <a:lnTo>
                    <a:pt x="2864834" y="0"/>
                  </a:lnTo>
                </a:path>
                <a:path w="4121784">
                  <a:moveTo>
                    <a:pt x="2934640" y="0"/>
                  </a:moveTo>
                  <a:lnTo>
                    <a:pt x="3074251" y="0"/>
                  </a:lnTo>
                </a:path>
                <a:path w="4121784">
                  <a:moveTo>
                    <a:pt x="3144057" y="0"/>
                  </a:moveTo>
                  <a:lnTo>
                    <a:pt x="3283669" y="0"/>
                  </a:lnTo>
                </a:path>
                <a:path w="4121784">
                  <a:moveTo>
                    <a:pt x="3353475" y="0"/>
                  </a:moveTo>
                  <a:lnTo>
                    <a:pt x="3493087" y="0"/>
                  </a:lnTo>
                </a:path>
                <a:path w="4121784">
                  <a:moveTo>
                    <a:pt x="837670" y="0"/>
                  </a:moveTo>
                  <a:lnTo>
                    <a:pt x="977282" y="0"/>
                  </a:lnTo>
                </a:path>
                <a:path w="4121784">
                  <a:moveTo>
                    <a:pt x="1047088" y="0"/>
                  </a:moveTo>
                  <a:lnTo>
                    <a:pt x="1186700" y="0"/>
                  </a:lnTo>
                </a:path>
                <a:path w="4121784">
                  <a:moveTo>
                    <a:pt x="1256506" y="0"/>
                  </a:moveTo>
                  <a:lnTo>
                    <a:pt x="1396118" y="0"/>
                  </a:lnTo>
                </a:path>
                <a:path w="4121784">
                  <a:moveTo>
                    <a:pt x="1465923" y="0"/>
                  </a:moveTo>
                  <a:lnTo>
                    <a:pt x="1605535" y="0"/>
                  </a:lnTo>
                </a:path>
                <a:path w="4121784">
                  <a:moveTo>
                    <a:pt x="1675341" y="0"/>
                  </a:moveTo>
                  <a:lnTo>
                    <a:pt x="1814953" y="0"/>
                  </a:lnTo>
                </a:path>
                <a:path w="4121784">
                  <a:moveTo>
                    <a:pt x="1884759" y="0"/>
                  </a:moveTo>
                  <a:lnTo>
                    <a:pt x="2024371" y="0"/>
                  </a:lnTo>
                </a:path>
                <a:path w="4121784">
                  <a:moveTo>
                    <a:pt x="3772310" y="0"/>
                  </a:moveTo>
                  <a:lnTo>
                    <a:pt x="3911922" y="0"/>
                  </a:lnTo>
                </a:path>
                <a:path w="4121784">
                  <a:moveTo>
                    <a:pt x="3981728" y="0"/>
                  </a:moveTo>
                  <a:lnTo>
                    <a:pt x="41213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233544" y="7826637"/>
              <a:ext cx="0" cy="385445"/>
            </a:xfrm>
            <a:custGeom>
              <a:avLst/>
              <a:gdLst/>
              <a:ahLst/>
              <a:cxnLst/>
              <a:rect l="l" t="t" r="r" b="b"/>
              <a:pathLst>
                <a:path h="385445">
                  <a:moveTo>
                    <a:pt x="0" y="385328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407422" y="8253849"/>
              <a:ext cx="3027045" cy="69850"/>
            </a:xfrm>
            <a:custGeom>
              <a:avLst/>
              <a:gdLst/>
              <a:ahLst/>
              <a:cxnLst/>
              <a:rect l="l" t="t" r="r" b="b"/>
              <a:pathLst>
                <a:path w="3027045" h="69850">
                  <a:moveTo>
                    <a:pt x="0" y="0"/>
                  </a:moveTo>
                  <a:lnTo>
                    <a:pt x="0" y="69805"/>
                  </a:lnTo>
                </a:path>
                <a:path w="3027045" h="69850">
                  <a:moveTo>
                    <a:pt x="3026783" y="0"/>
                  </a:moveTo>
                  <a:lnTo>
                    <a:pt x="3026783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373156" y="7991379"/>
              <a:ext cx="0" cy="1231900"/>
            </a:xfrm>
            <a:custGeom>
              <a:avLst/>
              <a:gdLst/>
              <a:ahLst/>
              <a:cxnLst/>
              <a:rect l="l" t="t" r="r" b="b"/>
              <a:pathLst>
                <a:path h="1231900">
                  <a:moveTo>
                    <a:pt x="0" y="1231376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381533" y="9222755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407422" y="8393461"/>
              <a:ext cx="3027045" cy="1047115"/>
            </a:xfrm>
            <a:custGeom>
              <a:avLst/>
              <a:gdLst/>
              <a:ahLst/>
              <a:cxnLst/>
              <a:rect l="l" t="t" r="r" b="b"/>
              <a:pathLst>
                <a:path w="3027045" h="1047115">
                  <a:moveTo>
                    <a:pt x="0" y="0"/>
                  </a:moveTo>
                  <a:lnTo>
                    <a:pt x="0" y="418835"/>
                  </a:lnTo>
                </a:path>
                <a:path w="3027045" h="1047115">
                  <a:moveTo>
                    <a:pt x="3026783" y="0"/>
                  </a:moveTo>
                  <a:lnTo>
                    <a:pt x="3026783" y="418835"/>
                  </a:lnTo>
                </a:path>
                <a:path w="3027045" h="1047115">
                  <a:moveTo>
                    <a:pt x="0" y="488641"/>
                  </a:moveTo>
                  <a:lnTo>
                    <a:pt x="0" y="558447"/>
                  </a:lnTo>
                </a:path>
                <a:path w="3027045" h="1047115">
                  <a:moveTo>
                    <a:pt x="3026783" y="488641"/>
                  </a:moveTo>
                  <a:lnTo>
                    <a:pt x="3026783" y="558447"/>
                  </a:lnTo>
                </a:path>
                <a:path w="3027045" h="1047115">
                  <a:moveTo>
                    <a:pt x="3026783" y="628253"/>
                  </a:moveTo>
                  <a:lnTo>
                    <a:pt x="3026783" y="104708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865728" y="9222755"/>
              <a:ext cx="4121785" cy="0"/>
            </a:xfrm>
            <a:custGeom>
              <a:avLst/>
              <a:gdLst/>
              <a:ahLst/>
              <a:cxnLst/>
              <a:rect l="l" t="t" r="r" b="b"/>
              <a:pathLst>
                <a:path w="4121784">
                  <a:moveTo>
                    <a:pt x="3562893" y="0"/>
                  </a:moveTo>
                  <a:lnTo>
                    <a:pt x="3702504" y="0"/>
                  </a:lnTo>
                </a:path>
                <a:path w="4121784">
                  <a:moveTo>
                    <a:pt x="0" y="0"/>
                  </a:moveTo>
                  <a:lnTo>
                    <a:pt x="139611" y="0"/>
                  </a:lnTo>
                </a:path>
                <a:path w="4121784">
                  <a:moveTo>
                    <a:pt x="209417" y="0"/>
                  </a:moveTo>
                  <a:lnTo>
                    <a:pt x="349029" y="0"/>
                  </a:lnTo>
                </a:path>
                <a:path w="4121784">
                  <a:moveTo>
                    <a:pt x="837670" y="0"/>
                  </a:moveTo>
                  <a:lnTo>
                    <a:pt x="977282" y="0"/>
                  </a:lnTo>
                </a:path>
                <a:path w="4121784">
                  <a:moveTo>
                    <a:pt x="1047088" y="0"/>
                  </a:moveTo>
                  <a:lnTo>
                    <a:pt x="1186700" y="0"/>
                  </a:lnTo>
                </a:path>
                <a:path w="4121784">
                  <a:moveTo>
                    <a:pt x="1256506" y="0"/>
                  </a:moveTo>
                  <a:lnTo>
                    <a:pt x="1396118" y="0"/>
                  </a:lnTo>
                </a:path>
                <a:path w="4121784">
                  <a:moveTo>
                    <a:pt x="1465923" y="0"/>
                  </a:moveTo>
                  <a:lnTo>
                    <a:pt x="1605535" y="0"/>
                  </a:lnTo>
                </a:path>
                <a:path w="4121784">
                  <a:moveTo>
                    <a:pt x="1675341" y="0"/>
                  </a:moveTo>
                  <a:lnTo>
                    <a:pt x="1814953" y="0"/>
                  </a:lnTo>
                </a:path>
                <a:path w="4121784">
                  <a:moveTo>
                    <a:pt x="1884759" y="0"/>
                  </a:moveTo>
                  <a:lnTo>
                    <a:pt x="2024371" y="0"/>
                  </a:lnTo>
                </a:path>
                <a:path w="4121784">
                  <a:moveTo>
                    <a:pt x="2303594" y="0"/>
                  </a:moveTo>
                  <a:lnTo>
                    <a:pt x="2443206" y="0"/>
                  </a:lnTo>
                </a:path>
                <a:path w="4121784">
                  <a:moveTo>
                    <a:pt x="3144057" y="0"/>
                  </a:moveTo>
                  <a:lnTo>
                    <a:pt x="3283669" y="0"/>
                  </a:lnTo>
                </a:path>
                <a:path w="4121784">
                  <a:moveTo>
                    <a:pt x="3353475" y="0"/>
                  </a:moveTo>
                  <a:lnTo>
                    <a:pt x="3493087" y="0"/>
                  </a:lnTo>
                </a:path>
                <a:path w="4121784">
                  <a:moveTo>
                    <a:pt x="3772310" y="0"/>
                  </a:moveTo>
                  <a:lnTo>
                    <a:pt x="3911922" y="0"/>
                  </a:lnTo>
                </a:path>
                <a:path w="4121784">
                  <a:moveTo>
                    <a:pt x="3981728" y="0"/>
                  </a:moveTo>
                  <a:lnTo>
                    <a:pt x="41213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407422" y="2711261"/>
              <a:ext cx="3027045" cy="6869430"/>
            </a:xfrm>
            <a:custGeom>
              <a:avLst/>
              <a:gdLst/>
              <a:ahLst/>
              <a:cxnLst/>
              <a:rect l="l" t="t" r="r" b="b"/>
              <a:pathLst>
                <a:path w="3027045" h="6869430">
                  <a:moveTo>
                    <a:pt x="0" y="6799094"/>
                  </a:moveTo>
                  <a:lnTo>
                    <a:pt x="0" y="6868900"/>
                  </a:lnTo>
                </a:path>
                <a:path w="3027045" h="6869430">
                  <a:moveTo>
                    <a:pt x="3026783" y="6799094"/>
                  </a:moveTo>
                  <a:lnTo>
                    <a:pt x="3026783" y="6868900"/>
                  </a:lnTo>
                </a:path>
                <a:path w="3027045" h="6869430">
                  <a:moveTo>
                    <a:pt x="0" y="0"/>
                  </a:moveTo>
                  <a:lnTo>
                    <a:pt x="0" y="446757"/>
                  </a:lnTo>
                </a:path>
                <a:path w="3027045" h="6869430">
                  <a:moveTo>
                    <a:pt x="0" y="516563"/>
                  </a:moveTo>
                  <a:lnTo>
                    <a:pt x="0" y="586369"/>
                  </a:lnTo>
                </a:path>
                <a:path w="3027045" h="6869430">
                  <a:moveTo>
                    <a:pt x="0" y="656175"/>
                  </a:moveTo>
                  <a:lnTo>
                    <a:pt x="0" y="1075010"/>
                  </a:lnTo>
                </a:path>
                <a:path w="3027045" h="6869430">
                  <a:moveTo>
                    <a:pt x="0" y="1144816"/>
                  </a:moveTo>
                  <a:lnTo>
                    <a:pt x="0" y="1214622"/>
                  </a:lnTo>
                </a:path>
                <a:path w="3027045" h="6869430">
                  <a:moveTo>
                    <a:pt x="0" y="1284428"/>
                  </a:moveTo>
                  <a:lnTo>
                    <a:pt x="0" y="170326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35865" y="4272121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304353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493981" y="4489915"/>
              <a:ext cx="139700" cy="27940"/>
            </a:xfrm>
            <a:custGeom>
              <a:avLst/>
              <a:gdLst/>
              <a:ahLst/>
              <a:cxnLst/>
              <a:rect l="l" t="t" r="r" b="b"/>
              <a:pathLst>
                <a:path w="139700" h="27939">
                  <a:moveTo>
                    <a:pt x="0" y="27922"/>
                  </a:moveTo>
                  <a:lnTo>
                    <a:pt x="139611" y="27922"/>
                  </a:lnTo>
                </a:path>
                <a:path w="139700" h="27939">
                  <a:moveTo>
                    <a:pt x="0" y="0"/>
                  </a:moveTo>
                  <a:lnTo>
                    <a:pt x="139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1434206" y="4484330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703399" y="4489915"/>
              <a:ext cx="3702685" cy="4733290"/>
            </a:xfrm>
            <a:custGeom>
              <a:avLst/>
              <a:gdLst/>
              <a:ahLst/>
              <a:cxnLst/>
              <a:rect l="l" t="t" r="r" b="b"/>
              <a:pathLst>
                <a:path w="3702684" h="4733290">
                  <a:moveTo>
                    <a:pt x="2725222" y="27922"/>
                  </a:moveTo>
                  <a:lnTo>
                    <a:pt x="2864834" y="27922"/>
                  </a:lnTo>
                </a:path>
                <a:path w="3702684" h="4733290">
                  <a:moveTo>
                    <a:pt x="2725222" y="0"/>
                  </a:moveTo>
                  <a:lnTo>
                    <a:pt x="2864834" y="0"/>
                  </a:lnTo>
                </a:path>
                <a:path w="3702684" h="4733290">
                  <a:moveTo>
                    <a:pt x="0" y="27922"/>
                  </a:moveTo>
                  <a:lnTo>
                    <a:pt x="139611" y="27922"/>
                  </a:lnTo>
                </a:path>
                <a:path w="3702684" h="4733290">
                  <a:moveTo>
                    <a:pt x="0" y="0"/>
                  </a:moveTo>
                  <a:lnTo>
                    <a:pt x="139611" y="0"/>
                  </a:lnTo>
                </a:path>
                <a:path w="3702684" h="4733290">
                  <a:moveTo>
                    <a:pt x="209417" y="27922"/>
                  </a:moveTo>
                  <a:lnTo>
                    <a:pt x="349029" y="27922"/>
                  </a:lnTo>
                </a:path>
                <a:path w="3702684" h="4733290">
                  <a:moveTo>
                    <a:pt x="209417" y="0"/>
                  </a:moveTo>
                  <a:lnTo>
                    <a:pt x="349029" y="0"/>
                  </a:lnTo>
                </a:path>
                <a:path w="3702684" h="4733290">
                  <a:moveTo>
                    <a:pt x="418835" y="27922"/>
                  </a:moveTo>
                  <a:lnTo>
                    <a:pt x="558447" y="27922"/>
                  </a:lnTo>
                </a:path>
                <a:path w="3702684" h="4733290">
                  <a:moveTo>
                    <a:pt x="418835" y="0"/>
                  </a:moveTo>
                  <a:lnTo>
                    <a:pt x="558447" y="0"/>
                  </a:lnTo>
                </a:path>
                <a:path w="3702684" h="4733290">
                  <a:moveTo>
                    <a:pt x="628253" y="27922"/>
                  </a:moveTo>
                  <a:lnTo>
                    <a:pt x="767864" y="27922"/>
                  </a:lnTo>
                </a:path>
                <a:path w="3702684" h="4733290">
                  <a:moveTo>
                    <a:pt x="628253" y="0"/>
                  </a:moveTo>
                  <a:lnTo>
                    <a:pt x="767864" y="0"/>
                  </a:lnTo>
                </a:path>
                <a:path w="3702684" h="4733290">
                  <a:moveTo>
                    <a:pt x="837670" y="27922"/>
                  </a:moveTo>
                  <a:lnTo>
                    <a:pt x="977282" y="27922"/>
                  </a:lnTo>
                </a:path>
                <a:path w="3702684" h="4733290">
                  <a:moveTo>
                    <a:pt x="837670" y="0"/>
                  </a:moveTo>
                  <a:lnTo>
                    <a:pt x="977282" y="0"/>
                  </a:lnTo>
                </a:path>
                <a:path w="3702684" h="4733290">
                  <a:moveTo>
                    <a:pt x="1047088" y="27922"/>
                  </a:moveTo>
                  <a:lnTo>
                    <a:pt x="1186700" y="27922"/>
                  </a:lnTo>
                </a:path>
                <a:path w="3702684" h="4733290">
                  <a:moveTo>
                    <a:pt x="1047088" y="0"/>
                  </a:moveTo>
                  <a:lnTo>
                    <a:pt x="1186700" y="0"/>
                  </a:lnTo>
                </a:path>
                <a:path w="3702684" h="4733290">
                  <a:moveTo>
                    <a:pt x="1256506" y="27922"/>
                  </a:moveTo>
                  <a:lnTo>
                    <a:pt x="1396118" y="27922"/>
                  </a:lnTo>
                </a:path>
                <a:path w="3702684" h="4733290">
                  <a:moveTo>
                    <a:pt x="1256506" y="0"/>
                  </a:moveTo>
                  <a:lnTo>
                    <a:pt x="1396118" y="0"/>
                  </a:lnTo>
                </a:path>
                <a:path w="3702684" h="4733290">
                  <a:moveTo>
                    <a:pt x="1465923" y="27922"/>
                  </a:moveTo>
                  <a:lnTo>
                    <a:pt x="1605535" y="27922"/>
                  </a:lnTo>
                </a:path>
                <a:path w="3702684" h="4733290">
                  <a:moveTo>
                    <a:pt x="1465923" y="0"/>
                  </a:moveTo>
                  <a:lnTo>
                    <a:pt x="1605535" y="0"/>
                  </a:lnTo>
                </a:path>
                <a:path w="3702684" h="4733290">
                  <a:moveTo>
                    <a:pt x="1678133" y="27922"/>
                  </a:moveTo>
                  <a:lnTo>
                    <a:pt x="1817745" y="27922"/>
                  </a:lnTo>
                </a:path>
                <a:path w="3702684" h="4733290">
                  <a:moveTo>
                    <a:pt x="1678133" y="0"/>
                  </a:moveTo>
                  <a:lnTo>
                    <a:pt x="1817745" y="0"/>
                  </a:lnTo>
                </a:path>
                <a:path w="3702684" h="4733290">
                  <a:moveTo>
                    <a:pt x="1887551" y="27922"/>
                  </a:moveTo>
                  <a:lnTo>
                    <a:pt x="2027163" y="27922"/>
                  </a:lnTo>
                </a:path>
                <a:path w="3702684" h="4733290">
                  <a:moveTo>
                    <a:pt x="1887551" y="0"/>
                  </a:moveTo>
                  <a:lnTo>
                    <a:pt x="2027163" y="0"/>
                  </a:lnTo>
                </a:path>
                <a:path w="3702684" h="4733290">
                  <a:moveTo>
                    <a:pt x="2096969" y="27922"/>
                  </a:moveTo>
                  <a:lnTo>
                    <a:pt x="2236581" y="27922"/>
                  </a:lnTo>
                </a:path>
                <a:path w="3702684" h="4733290">
                  <a:moveTo>
                    <a:pt x="2096969" y="0"/>
                  </a:moveTo>
                  <a:lnTo>
                    <a:pt x="2236581" y="0"/>
                  </a:lnTo>
                </a:path>
                <a:path w="3702684" h="4733290">
                  <a:moveTo>
                    <a:pt x="2306386" y="27922"/>
                  </a:moveTo>
                  <a:lnTo>
                    <a:pt x="2445998" y="27922"/>
                  </a:lnTo>
                </a:path>
                <a:path w="3702684" h="4733290">
                  <a:moveTo>
                    <a:pt x="2306386" y="0"/>
                  </a:moveTo>
                  <a:lnTo>
                    <a:pt x="2445998" y="0"/>
                  </a:lnTo>
                </a:path>
                <a:path w="3702684" h="4733290">
                  <a:moveTo>
                    <a:pt x="2515804" y="27922"/>
                  </a:moveTo>
                  <a:lnTo>
                    <a:pt x="2655416" y="27922"/>
                  </a:lnTo>
                </a:path>
                <a:path w="3702684" h="4733290">
                  <a:moveTo>
                    <a:pt x="2515804" y="0"/>
                  </a:moveTo>
                  <a:lnTo>
                    <a:pt x="2655416" y="0"/>
                  </a:lnTo>
                </a:path>
                <a:path w="3702684" h="4733290">
                  <a:moveTo>
                    <a:pt x="2934640" y="27922"/>
                  </a:moveTo>
                  <a:lnTo>
                    <a:pt x="3074251" y="27922"/>
                  </a:lnTo>
                </a:path>
                <a:path w="3702684" h="4733290">
                  <a:moveTo>
                    <a:pt x="2934640" y="0"/>
                  </a:moveTo>
                  <a:lnTo>
                    <a:pt x="3074251" y="0"/>
                  </a:lnTo>
                </a:path>
                <a:path w="3702684" h="4733290">
                  <a:moveTo>
                    <a:pt x="3144057" y="27922"/>
                  </a:moveTo>
                  <a:lnTo>
                    <a:pt x="3283669" y="27922"/>
                  </a:lnTo>
                </a:path>
                <a:path w="3702684" h="4733290">
                  <a:moveTo>
                    <a:pt x="3144057" y="0"/>
                  </a:moveTo>
                  <a:lnTo>
                    <a:pt x="3283669" y="0"/>
                  </a:lnTo>
                </a:path>
                <a:path w="3702684" h="4733290">
                  <a:moveTo>
                    <a:pt x="3353475" y="1789823"/>
                  </a:moveTo>
                  <a:lnTo>
                    <a:pt x="3493087" y="1789823"/>
                  </a:lnTo>
                </a:path>
                <a:path w="3702684" h="4733290">
                  <a:moveTo>
                    <a:pt x="3562893" y="1789823"/>
                  </a:moveTo>
                  <a:lnTo>
                    <a:pt x="3702504" y="1789823"/>
                  </a:lnTo>
                </a:path>
                <a:path w="3702684" h="4733290">
                  <a:moveTo>
                    <a:pt x="1887551" y="4732840"/>
                  </a:moveTo>
                  <a:lnTo>
                    <a:pt x="2027163" y="4732840"/>
                  </a:lnTo>
                </a:path>
                <a:path w="3702684" h="4733290">
                  <a:moveTo>
                    <a:pt x="2096969" y="4732840"/>
                  </a:moveTo>
                  <a:lnTo>
                    <a:pt x="2236581" y="4732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256641" y="422465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106104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446893" y="4517837"/>
              <a:ext cx="349250" cy="3206115"/>
            </a:xfrm>
            <a:custGeom>
              <a:avLst/>
              <a:gdLst/>
              <a:ahLst/>
              <a:cxnLst/>
              <a:rect l="l" t="t" r="r" b="b"/>
              <a:pathLst>
                <a:path w="349250" h="3206115">
                  <a:moveTo>
                    <a:pt x="0" y="3205486"/>
                  </a:moveTo>
                  <a:lnTo>
                    <a:pt x="139611" y="3205486"/>
                  </a:lnTo>
                </a:path>
                <a:path w="349250" h="3206115">
                  <a:moveTo>
                    <a:pt x="209417" y="3205486"/>
                  </a:moveTo>
                  <a:lnTo>
                    <a:pt x="349029" y="3205486"/>
                  </a:lnTo>
                </a:path>
                <a:path w="349250" h="3206115">
                  <a:moveTo>
                    <a:pt x="0" y="1761900"/>
                  </a:moveTo>
                  <a:lnTo>
                    <a:pt x="139611" y="1761900"/>
                  </a:lnTo>
                </a:path>
                <a:path w="349250" h="3206115">
                  <a:moveTo>
                    <a:pt x="209417" y="1761900"/>
                  </a:moveTo>
                  <a:lnTo>
                    <a:pt x="349029" y="1761900"/>
                  </a:lnTo>
                </a:path>
                <a:path w="349250" h="3206115">
                  <a:moveTo>
                    <a:pt x="0" y="0"/>
                  </a:moveTo>
                  <a:lnTo>
                    <a:pt x="139611" y="0"/>
                  </a:lnTo>
                </a:path>
                <a:path w="349250" h="3206115">
                  <a:moveTo>
                    <a:pt x="209417" y="0"/>
                  </a:moveTo>
                  <a:lnTo>
                    <a:pt x="349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407422" y="9649967"/>
              <a:ext cx="3027045" cy="8890"/>
            </a:xfrm>
            <a:custGeom>
              <a:avLst/>
              <a:gdLst/>
              <a:ahLst/>
              <a:cxnLst/>
              <a:rect l="l" t="t" r="r" b="b"/>
              <a:pathLst>
                <a:path w="3027045" h="8890">
                  <a:moveTo>
                    <a:pt x="3026783" y="0"/>
                  </a:moveTo>
                  <a:lnTo>
                    <a:pt x="3026783" y="8376"/>
                  </a:lnTo>
                </a:path>
                <a:path w="3027045"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2056874" y="4489915"/>
              <a:ext cx="533400" cy="4733290"/>
            </a:xfrm>
            <a:custGeom>
              <a:avLst/>
              <a:gdLst/>
              <a:ahLst/>
              <a:cxnLst/>
              <a:rect l="l" t="t" r="r" b="b"/>
              <a:pathLst>
                <a:path w="533400" h="4733290">
                  <a:moveTo>
                    <a:pt x="418835" y="1789823"/>
                  </a:moveTo>
                  <a:lnTo>
                    <a:pt x="533317" y="1789823"/>
                  </a:lnTo>
                </a:path>
                <a:path w="533400" h="4733290">
                  <a:moveTo>
                    <a:pt x="0" y="3233409"/>
                  </a:moveTo>
                  <a:lnTo>
                    <a:pt x="139611" y="3233409"/>
                  </a:lnTo>
                </a:path>
                <a:path w="533400" h="4733290">
                  <a:moveTo>
                    <a:pt x="209417" y="3233409"/>
                  </a:moveTo>
                  <a:lnTo>
                    <a:pt x="349029" y="3233409"/>
                  </a:lnTo>
                </a:path>
                <a:path w="533400" h="4733290">
                  <a:moveTo>
                    <a:pt x="418835" y="3233409"/>
                  </a:moveTo>
                  <a:lnTo>
                    <a:pt x="533317" y="3233409"/>
                  </a:lnTo>
                </a:path>
                <a:path w="533400" h="4733290">
                  <a:moveTo>
                    <a:pt x="0" y="4732840"/>
                  </a:moveTo>
                  <a:lnTo>
                    <a:pt x="139611" y="4732840"/>
                  </a:lnTo>
                </a:path>
                <a:path w="533400" h="4733290">
                  <a:moveTo>
                    <a:pt x="209417" y="4732840"/>
                  </a:moveTo>
                  <a:lnTo>
                    <a:pt x="349029" y="4732840"/>
                  </a:lnTo>
                </a:path>
                <a:path w="533400" h="4733290">
                  <a:moveTo>
                    <a:pt x="418835" y="4732840"/>
                  </a:moveTo>
                  <a:lnTo>
                    <a:pt x="533317" y="4732840"/>
                  </a:lnTo>
                </a:path>
                <a:path w="533400" h="4733290">
                  <a:moveTo>
                    <a:pt x="0" y="27922"/>
                  </a:moveTo>
                  <a:lnTo>
                    <a:pt x="139611" y="27922"/>
                  </a:lnTo>
                </a:path>
                <a:path w="533400" h="4733290">
                  <a:moveTo>
                    <a:pt x="0" y="0"/>
                  </a:moveTo>
                  <a:lnTo>
                    <a:pt x="139611" y="0"/>
                  </a:lnTo>
                </a:path>
                <a:path w="533400" h="4733290">
                  <a:moveTo>
                    <a:pt x="209417" y="27922"/>
                  </a:moveTo>
                  <a:lnTo>
                    <a:pt x="349029" y="27922"/>
                  </a:lnTo>
                </a:path>
                <a:path w="533400" h="4733290">
                  <a:moveTo>
                    <a:pt x="209417" y="0"/>
                  </a:moveTo>
                  <a:lnTo>
                    <a:pt x="349029" y="0"/>
                  </a:lnTo>
                </a:path>
                <a:path w="533400" h="4733290">
                  <a:moveTo>
                    <a:pt x="418835" y="27922"/>
                  </a:moveTo>
                  <a:lnTo>
                    <a:pt x="533317" y="27922"/>
                  </a:lnTo>
                </a:path>
                <a:path w="533400" h="4733290">
                  <a:moveTo>
                    <a:pt x="418835" y="0"/>
                  </a:moveTo>
                  <a:lnTo>
                    <a:pt x="5333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4" name="object 394"/>
          <p:cNvSpPr txBox="1"/>
          <p:nvPr/>
        </p:nvSpPr>
        <p:spPr>
          <a:xfrm>
            <a:off x="7584973" y="6127639"/>
            <a:ext cx="5270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3rd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95" name="object 395"/>
          <p:cNvGrpSpPr/>
          <p:nvPr/>
        </p:nvGrpSpPr>
        <p:grpSpPr>
          <a:xfrm>
            <a:off x="8010924" y="2889964"/>
            <a:ext cx="4001770" cy="6682105"/>
            <a:chOff x="8010924" y="2889964"/>
            <a:chExt cx="4001770" cy="6682105"/>
          </a:xfrm>
        </p:grpSpPr>
        <p:sp>
          <p:nvSpPr>
            <p:cNvPr id="396" name="object 396"/>
            <p:cNvSpPr/>
            <p:nvPr/>
          </p:nvSpPr>
          <p:spPr>
            <a:xfrm>
              <a:off x="8010924" y="4394979"/>
              <a:ext cx="4001770" cy="5177155"/>
            </a:xfrm>
            <a:custGeom>
              <a:avLst/>
              <a:gdLst/>
              <a:ahLst/>
              <a:cxnLst/>
              <a:rect l="l" t="t" r="r" b="b"/>
              <a:pathLst>
                <a:path w="4001770" h="5177155">
                  <a:moveTo>
                    <a:pt x="3515425" y="558447"/>
                  </a:moveTo>
                  <a:lnTo>
                    <a:pt x="3526594" y="558447"/>
                  </a:lnTo>
                </a:path>
                <a:path w="4001770" h="5177155">
                  <a:moveTo>
                    <a:pt x="3515425" y="589161"/>
                  </a:moveTo>
                  <a:lnTo>
                    <a:pt x="3526594" y="589161"/>
                  </a:lnTo>
                </a:path>
                <a:path w="4001770" h="5177155">
                  <a:moveTo>
                    <a:pt x="3515425" y="619876"/>
                  </a:moveTo>
                  <a:lnTo>
                    <a:pt x="3585231" y="619876"/>
                  </a:lnTo>
                </a:path>
                <a:path w="4001770" h="5177155">
                  <a:moveTo>
                    <a:pt x="3585231" y="650590"/>
                  </a:moveTo>
                  <a:lnTo>
                    <a:pt x="4001274" y="650590"/>
                  </a:lnTo>
                </a:path>
                <a:path w="4001770" h="5177155">
                  <a:moveTo>
                    <a:pt x="3515425" y="650590"/>
                  </a:moveTo>
                  <a:lnTo>
                    <a:pt x="3585231" y="650590"/>
                  </a:lnTo>
                </a:path>
                <a:path w="4001770" h="5177155">
                  <a:moveTo>
                    <a:pt x="3596400" y="681305"/>
                  </a:moveTo>
                  <a:lnTo>
                    <a:pt x="4001274" y="681305"/>
                  </a:lnTo>
                </a:path>
                <a:path w="4001770" h="5177155">
                  <a:moveTo>
                    <a:pt x="3515425" y="681305"/>
                  </a:moveTo>
                  <a:lnTo>
                    <a:pt x="3596400" y="681305"/>
                  </a:lnTo>
                </a:path>
                <a:path w="4001770" h="5177155">
                  <a:moveTo>
                    <a:pt x="3607568" y="712020"/>
                  </a:moveTo>
                  <a:lnTo>
                    <a:pt x="4001274" y="712020"/>
                  </a:lnTo>
                </a:path>
                <a:path w="4001770" h="5177155">
                  <a:moveTo>
                    <a:pt x="3515425" y="712020"/>
                  </a:moveTo>
                  <a:lnTo>
                    <a:pt x="3607568" y="712020"/>
                  </a:lnTo>
                </a:path>
                <a:path w="4001770" h="5177155">
                  <a:moveTo>
                    <a:pt x="3621530" y="742734"/>
                  </a:moveTo>
                  <a:lnTo>
                    <a:pt x="4001274" y="742734"/>
                  </a:lnTo>
                </a:path>
                <a:path w="4001770" h="5177155">
                  <a:moveTo>
                    <a:pt x="3515425" y="742734"/>
                  </a:moveTo>
                  <a:lnTo>
                    <a:pt x="3621530" y="742734"/>
                  </a:lnTo>
                </a:path>
                <a:path w="4001770" h="5177155">
                  <a:moveTo>
                    <a:pt x="3515425" y="773449"/>
                  </a:moveTo>
                  <a:lnTo>
                    <a:pt x="3621530" y="773449"/>
                  </a:lnTo>
                </a:path>
                <a:path w="4001770" h="5177155">
                  <a:moveTo>
                    <a:pt x="3515425" y="806956"/>
                  </a:moveTo>
                  <a:lnTo>
                    <a:pt x="3621530" y="806956"/>
                  </a:lnTo>
                </a:path>
                <a:path w="4001770" h="5177155">
                  <a:moveTo>
                    <a:pt x="3423281" y="837670"/>
                  </a:moveTo>
                  <a:lnTo>
                    <a:pt x="3621530" y="837670"/>
                  </a:lnTo>
                </a:path>
                <a:path w="4001770" h="5177155">
                  <a:moveTo>
                    <a:pt x="0" y="0"/>
                  </a:moveTo>
                  <a:lnTo>
                    <a:pt x="340652" y="0"/>
                  </a:lnTo>
                </a:path>
                <a:path w="4001770" h="5177155">
                  <a:moveTo>
                    <a:pt x="0" y="30714"/>
                  </a:moveTo>
                  <a:lnTo>
                    <a:pt x="340652" y="30714"/>
                  </a:lnTo>
                </a:path>
                <a:path w="4001770" h="5177155">
                  <a:moveTo>
                    <a:pt x="0" y="61429"/>
                  </a:moveTo>
                  <a:lnTo>
                    <a:pt x="340652" y="61429"/>
                  </a:lnTo>
                </a:path>
                <a:path w="4001770" h="5177155">
                  <a:moveTo>
                    <a:pt x="0" y="92143"/>
                  </a:moveTo>
                  <a:lnTo>
                    <a:pt x="340652" y="92143"/>
                  </a:lnTo>
                </a:path>
                <a:path w="4001770" h="5177155">
                  <a:moveTo>
                    <a:pt x="0" y="122858"/>
                  </a:moveTo>
                  <a:lnTo>
                    <a:pt x="340652" y="122858"/>
                  </a:lnTo>
                </a:path>
                <a:path w="4001770" h="5177155">
                  <a:moveTo>
                    <a:pt x="0" y="153572"/>
                  </a:moveTo>
                  <a:lnTo>
                    <a:pt x="340652" y="153572"/>
                  </a:lnTo>
                </a:path>
                <a:path w="4001770" h="5177155">
                  <a:moveTo>
                    <a:pt x="0" y="184287"/>
                  </a:moveTo>
                  <a:lnTo>
                    <a:pt x="340652" y="184287"/>
                  </a:lnTo>
                </a:path>
                <a:path w="4001770" h="5177155">
                  <a:moveTo>
                    <a:pt x="0" y="215002"/>
                  </a:moveTo>
                  <a:lnTo>
                    <a:pt x="340652" y="215002"/>
                  </a:lnTo>
                </a:path>
                <a:path w="4001770" h="5177155">
                  <a:moveTo>
                    <a:pt x="0" y="248509"/>
                  </a:moveTo>
                  <a:lnTo>
                    <a:pt x="340652" y="248509"/>
                  </a:lnTo>
                </a:path>
                <a:path w="4001770" h="5177155">
                  <a:moveTo>
                    <a:pt x="0" y="279223"/>
                  </a:moveTo>
                  <a:lnTo>
                    <a:pt x="340652" y="279223"/>
                  </a:lnTo>
                </a:path>
                <a:path w="4001770" h="5177155">
                  <a:moveTo>
                    <a:pt x="0" y="309938"/>
                  </a:moveTo>
                  <a:lnTo>
                    <a:pt x="340652" y="309938"/>
                  </a:lnTo>
                </a:path>
                <a:path w="4001770" h="5177155">
                  <a:moveTo>
                    <a:pt x="0" y="340652"/>
                  </a:moveTo>
                  <a:lnTo>
                    <a:pt x="340652" y="340652"/>
                  </a:lnTo>
                </a:path>
                <a:path w="4001770" h="5177155">
                  <a:moveTo>
                    <a:pt x="0" y="371367"/>
                  </a:moveTo>
                  <a:lnTo>
                    <a:pt x="340652" y="371367"/>
                  </a:lnTo>
                </a:path>
                <a:path w="4001770" h="5177155">
                  <a:moveTo>
                    <a:pt x="0" y="402081"/>
                  </a:moveTo>
                  <a:lnTo>
                    <a:pt x="340652" y="402081"/>
                  </a:lnTo>
                </a:path>
                <a:path w="4001770" h="5177155">
                  <a:moveTo>
                    <a:pt x="340652" y="402081"/>
                  </a:moveTo>
                  <a:lnTo>
                    <a:pt x="396497" y="402081"/>
                  </a:lnTo>
                  <a:lnTo>
                    <a:pt x="3328345" y="402081"/>
                  </a:lnTo>
                </a:path>
                <a:path w="4001770" h="5177155">
                  <a:moveTo>
                    <a:pt x="0" y="432796"/>
                  </a:moveTo>
                  <a:lnTo>
                    <a:pt x="340652" y="432796"/>
                  </a:lnTo>
                </a:path>
                <a:path w="4001770" h="5177155">
                  <a:moveTo>
                    <a:pt x="340652" y="432796"/>
                  </a:moveTo>
                  <a:lnTo>
                    <a:pt x="396497" y="432796"/>
                  </a:lnTo>
                  <a:lnTo>
                    <a:pt x="3328345" y="432796"/>
                  </a:lnTo>
                </a:path>
                <a:path w="4001770" h="5177155">
                  <a:moveTo>
                    <a:pt x="0" y="463511"/>
                  </a:moveTo>
                  <a:lnTo>
                    <a:pt x="340652" y="463511"/>
                  </a:lnTo>
                </a:path>
                <a:path w="4001770" h="5177155">
                  <a:moveTo>
                    <a:pt x="340652" y="463511"/>
                  </a:moveTo>
                  <a:lnTo>
                    <a:pt x="396497" y="463511"/>
                  </a:lnTo>
                  <a:lnTo>
                    <a:pt x="3328345" y="463511"/>
                  </a:lnTo>
                </a:path>
                <a:path w="4001770" h="5177155">
                  <a:moveTo>
                    <a:pt x="0" y="494225"/>
                  </a:moveTo>
                  <a:lnTo>
                    <a:pt x="340652" y="494225"/>
                  </a:lnTo>
                </a:path>
                <a:path w="4001770" h="5177155">
                  <a:moveTo>
                    <a:pt x="340652" y="494225"/>
                  </a:moveTo>
                  <a:lnTo>
                    <a:pt x="396497" y="494225"/>
                  </a:lnTo>
                  <a:lnTo>
                    <a:pt x="3328345" y="494225"/>
                  </a:lnTo>
                </a:path>
                <a:path w="4001770" h="5177155">
                  <a:moveTo>
                    <a:pt x="0" y="527732"/>
                  </a:moveTo>
                  <a:lnTo>
                    <a:pt x="340652" y="527732"/>
                  </a:lnTo>
                </a:path>
                <a:path w="4001770" h="5177155">
                  <a:moveTo>
                    <a:pt x="2094177" y="527732"/>
                  </a:moveTo>
                  <a:lnTo>
                    <a:pt x="3328345" y="527732"/>
                  </a:lnTo>
                </a:path>
                <a:path w="4001770" h="5177155">
                  <a:moveTo>
                    <a:pt x="340652" y="527732"/>
                  </a:moveTo>
                  <a:lnTo>
                    <a:pt x="396497" y="527732"/>
                  </a:lnTo>
                  <a:lnTo>
                    <a:pt x="421627" y="527732"/>
                  </a:lnTo>
                </a:path>
                <a:path w="4001770" h="5177155">
                  <a:moveTo>
                    <a:pt x="0" y="558447"/>
                  </a:moveTo>
                  <a:lnTo>
                    <a:pt x="340652" y="558447"/>
                  </a:lnTo>
                </a:path>
                <a:path w="4001770" h="5177155">
                  <a:moveTo>
                    <a:pt x="340652" y="558447"/>
                  </a:moveTo>
                  <a:lnTo>
                    <a:pt x="396497" y="558447"/>
                  </a:lnTo>
                </a:path>
                <a:path w="4001770" h="5177155">
                  <a:moveTo>
                    <a:pt x="2083008" y="558447"/>
                  </a:moveTo>
                  <a:lnTo>
                    <a:pt x="3328345" y="558447"/>
                  </a:lnTo>
                </a:path>
                <a:path w="4001770" h="5177155">
                  <a:moveTo>
                    <a:pt x="396497" y="558447"/>
                  </a:moveTo>
                  <a:lnTo>
                    <a:pt x="432796" y="558447"/>
                  </a:lnTo>
                </a:path>
                <a:path w="4001770" h="5177155">
                  <a:moveTo>
                    <a:pt x="0" y="589161"/>
                  </a:moveTo>
                  <a:lnTo>
                    <a:pt x="340652" y="589161"/>
                  </a:lnTo>
                </a:path>
                <a:path w="4001770" h="5177155">
                  <a:moveTo>
                    <a:pt x="340652" y="589161"/>
                  </a:moveTo>
                  <a:lnTo>
                    <a:pt x="396497" y="589161"/>
                  </a:lnTo>
                </a:path>
                <a:path w="4001770" h="5177155">
                  <a:moveTo>
                    <a:pt x="2083008" y="589161"/>
                  </a:moveTo>
                  <a:lnTo>
                    <a:pt x="3328345" y="589161"/>
                  </a:lnTo>
                </a:path>
                <a:path w="4001770" h="5177155">
                  <a:moveTo>
                    <a:pt x="396497" y="589161"/>
                  </a:moveTo>
                  <a:lnTo>
                    <a:pt x="432796" y="589161"/>
                  </a:lnTo>
                </a:path>
                <a:path w="4001770" h="5177155">
                  <a:moveTo>
                    <a:pt x="0" y="619876"/>
                  </a:moveTo>
                  <a:lnTo>
                    <a:pt x="340652" y="619876"/>
                  </a:lnTo>
                </a:path>
                <a:path w="4001770" h="5177155">
                  <a:moveTo>
                    <a:pt x="340652" y="619876"/>
                  </a:moveTo>
                  <a:lnTo>
                    <a:pt x="396497" y="619876"/>
                  </a:lnTo>
                </a:path>
                <a:path w="4001770" h="5177155">
                  <a:moveTo>
                    <a:pt x="2024371" y="619876"/>
                  </a:moveTo>
                  <a:lnTo>
                    <a:pt x="491433" y="619876"/>
                  </a:lnTo>
                  <a:lnTo>
                    <a:pt x="396497" y="619876"/>
                  </a:lnTo>
                </a:path>
                <a:path w="4001770" h="5177155">
                  <a:moveTo>
                    <a:pt x="0" y="650590"/>
                  </a:moveTo>
                  <a:lnTo>
                    <a:pt x="340652" y="650590"/>
                  </a:lnTo>
                </a:path>
                <a:path w="4001770" h="5177155">
                  <a:moveTo>
                    <a:pt x="340652" y="650590"/>
                  </a:moveTo>
                  <a:lnTo>
                    <a:pt x="396497" y="650590"/>
                  </a:lnTo>
                </a:path>
                <a:path w="4001770" h="5177155">
                  <a:moveTo>
                    <a:pt x="396497" y="650590"/>
                  </a:moveTo>
                  <a:lnTo>
                    <a:pt x="491433" y="650590"/>
                  </a:lnTo>
                  <a:lnTo>
                    <a:pt x="2024371" y="650590"/>
                  </a:lnTo>
                </a:path>
                <a:path w="4001770" h="5177155">
                  <a:moveTo>
                    <a:pt x="0" y="681305"/>
                  </a:moveTo>
                  <a:lnTo>
                    <a:pt x="340652" y="681305"/>
                  </a:lnTo>
                </a:path>
                <a:path w="4001770" h="5177155">
                  <a:moveTo>
                    <a:pt x="340652" y="681305"/>
                  </a:moveTo>
                  <a:lnTo>
                    <a:pt x="396497" y="681305"/>
                  </a:lnTo>
                </a:path>
                <a:path w="4001770" h="5177155">
                  <a:moveTo>
                    <a:pt x="396497" y="681305"/>
                  </a:moveTo>
                  <a:lnTo>
                    <a:pt x="502602" y="681305"/>
                  </a:lnTo>
                  <a:lnTo>
                    <a:pt x="2013202" y="681305"/>
                  </a:lnTo>
                </a:path>
                <a:path w="4001770" h="5177155">
                  <a:moveTo>
                    <a:pt x="0" y="712020"/>
                  </a:moveTo>
                  <a:lnTo>
                    <a:pt x="340652" y="712020"/>
                  </a:lnTo>
                </a:path>
                <a:path w="4001770" h="5177155">
                  <a:moveTo>
                    <a:pt x="340652" y="712020"/>
                  </a:moveTo>
                  <a:lnTo>
                    <a:pt x="396497" y="712020"/>
                  </a:lnTo>
                </a:path>
                <a:path w="4001770" h="5177155">
                  <a:moveTo>
                    <a:pt x="396497" y="712020"/>
                  </a:moveTo>
                  <a:lnTo>
                    <a:pt x="513771" y="712020"/>
                  </a:lnTo>
                </a:path>
                <a:path w="4001770" h="5177155">
                  <a:moveTo>
                    <a:pt x="3328345" y="712020"/>
                  </a:moveTo>
                  <a:lnTo>
                    <a:pt x="2002033" y="712020"/>
                  </a:lnTo>
                  <a:lnTo>
                    <a:pt x="513771" y="712020"/>
                  </a:lnTo>
                </a:path>
                <a:path w="4001770" h="5177155">
                  <a:moveTo>
                    <a:pt x="0" y="742734"/>
                  </a:moveTo>
                  <a:lnTo>
                    <a:pt x="340652" y="742734"/>
                  </a:lnTo>
                </a:path>
                <a:path w="4001770" h="5177155">
                  <a:moveTo>
                    <a:pt x="340652" y="742734"/>
                  </a:moveTo>
                  <a:lnTo>
                    <a:pt x="396497" y="742734"/>
                  </a:lnTo>
                </a:path>
                <a:path w="4001770" h="5177155">
                  <a:moveTo>
                    <a:pt x="396497" y="742734"/>
                  </a:moveTo>
                  <a:lnTo>
                    <a:pt x="524940" y="742734"/>
                  </a:lnTo>
                </a:path>
                <a:path w="4001770" h="5177155">
                  <a:moveTo>
                    <a:pt x="3328345" y="742734"/>
                  </a:moveTo>
                  <a:lnTo>
                    <a:pt x="1990864" y="742734"/>
                  </a:lnTo>
                  <a:lnTo>
                    <a:pt x="524940" y="742734"/>
                  </a:lnTo>
                </a:path>
                <a:path w="4001770" h="5177155">
                  <a:moveTo>
                    <a:pt x="0" y="773449"/>
                  </a:moveTo>
                  <a:lnTo>
                    <a:pt x="340652" y="773449"/>
                  </a:lnTo>
                </a:path>
                <a:path w="4001770" h="5177155">
                  <a:moveTo>
                    <a:pt x="340652" y="773449"/>
                  </a:moveTo>
                  <a:lnTo>
                    <a:pt x="396497" y="773449"/>
                  </a:lnTo>
                </a:path>
                <a:path w="4001770" h="5177155">
                  <a:moveTo>
                    <a:pt x="3037952" y="773449"/>
                  </a:moveTo>
                  <a:lnTo>
                    <a:pt x="3328345" y="773449"/>
                  </a:lnTo>
                </a:path>
                <a:path w="4001770" h="5177155">
                  <a:moveTo>
                    <a:pt x="396497" y="773449"/>
                  </a:moveTo>
                  <a:lnTo>
                    <a:pt x="524940" y="773449"/>
                  </a:lnTo>
                </a:path>
                <a:path w="4001770" h="5177155">
                  <a:moveTo>
                    <a:pt x="1990864" y="773449"/>
                  </a:moveTo>
                  <a:lnTo>
                    <a:pt x="2501843" y="773449"/>
                  </a:lnTo>
                </a:path>
                <a:path w="4001770" h="5177155">
                  <a:moveTo>
                    <a:pt x="0" y="806956"/>
                  </a:moveTo>
                  <a:lnTo>
                    <a:pt x="340652" y="806956"/>
                  </a:lnTo>
                </a:path>
                <a:path w="4001770" h="5177155">
                  <a:moveTo>
                    <a:pt x="340652" y="806956"/>
                  </a:moveTo>
                  <a:lnTo>
                    <a:pt x="396497" y="806956"/>
                  </a:lnTo>
                </a:path>
                <a:path w="4001770" h="5177155">
                  <a:moveTo>
                    <a:pt x="3037952" y="806956"/>
                  </a:moveTo>
                  <a:lnTo>
                    <a:pt x="3328345" y="806956"/>
                  </a:lnTo>
                </a:path>
                <a:path w="4001770" h="5177155">
                  <a:moveTo>
                    <a:pt x="396497" y="806956"/>
                  </a:moveTo>
                  <a:lnTo>
                    <a:pt x="524940" y="806956"/>
                  </a:lnTo>
                </a:path>
                <a:path w="4001770" h="5177155">
                  <a:moveTo>
                    <a:pt x="1990864" y="806956"/>
                  </a:moveTo>
                  <a:lnTo>
                    <a:pt x="2501843" y="806956"/>
                  </a:lnTo>
                </a:path>
                <a:path w="4001770" h="5177155">
                  <a:moveTo>
                    <a:pt x="0" y="837670"/>
                  </a:moveTo>
                  <a:lnTo>
                    <a:pt x="340652" y="837670"/>
                  </a:lnTo>
                </a:path>
                <a:path w="4001770" h="5177155">
                  <a:moveTo>
                    <a:pt x="340652" y="837670"/>
                  </a:moveTo>
                  <a:lnTo>
                    <a:pt x="396497" y="837670"/>
                  </a:lnTo>
                </a:path>
                <a:path w="4001770" h="5177155">
                  <a:moveTo>
                    <a:pt x="3037952" y="837670"/>
                  </a:moveTo>
                  <a:lnTo>
                    <a:pt x="3423281" y="837670"/>
                  </a:lnTo>
                </a:path>
                <a:path w="4001770" h="5177155">
                  <a:moveTo>
                    <a:pt x="396497" y="837670"/>
                  </a:moveTo>
                  <a:lnTo>
                    <a:pt x="524940" y="837670"/>
                  </a:lnTo>
                </a:path>
                <a:path w="4001770" h="5177155">
                  <a:moveTo>
                    <a:pt x="1990864" y="837670"/>
                  </a:moveTo>
                  <a:lnTo>
                    <a:pt x="2501843" y="837670"/>
                  </a:lnTo>
                </a:path>
                <a:path w="4001770" h="5177155">
                  <a:moveTo>
                    <a:pt x="0" y="868385"/>
                  </a:moveTo>
                  <a:lnTo>
                    <a:pt x="340652" y="868385"/>
                  </a:lnTo>
                </a:path>
                <a:path w="4001770" h="5177155">
                  <a:moveTo>
                    <a:pt x="3423281" y="868385"/>
                  </a:moveTo>
                  <a:lnTo>
                    <a:pt x="3621530" y="868385"/>
                  </a:lnTo>
                </a:path>
                <a:path w="4001770" h="5177155">
                  <a:moveTo>
                    <a:pt x="340652" y="868385"/>
                  </a:moveTo>
                  <a:lnTo>
                    <a:pt x="396497" y="868385"/>
                  </a:lnTo>
                </a:path>
                <a:path w="4001770" h="5177155">
                  <a:moveTo>
                    <a:pt x="3037952" y="868385"/>
                  </a:moveTo>
                  <a:lnTo>
                    <a:pt x="3423281" y="868385"/>
                  </a:lnTo>
                </a:path>
                <a:path w="4001770" h="5177155">
                  <a:moveTo>
                    <a:pt x="396497" y="868385"/>
                  </a:moveTo>
                  <a:lnTo>
                    <a:pt x="524940" y="868385"/>
                  </a:lnTo>
                </a:path>
                <a:path w="4001770" h="5177155">
                  <a:moveTo>
                    <a:pt x="1990864" y="868385"/>
                  </a:moveTo>
                  <a:lnTo>
                    <a:pt x="2501843" y="868385"/>
                  </a:lnTo>
                </a:path>
                <a:path w="4001770" h="5177155">
                  <a:moveTo>
                    <a:pt x="0" y="899100"/>
                  </a:moveTo>
                  <a:lnTo>
                    <a:pt x="340652" y="899100"/>
                  </a:lnTo>
                </a:path>
                <a:path w="4001770" h="5177155">
                  <a:moveTo>
                    <a:pt x="3621530" y="899100"/>
                  </a:moveTo>
                  <a:lnTo>
                    <a:pt x="4001274" y="899100"/>
                  </a:lnTo>
                </a:path>
                <a:path w="4001770" h="5177155">
                  <a:moveTo>
                    <a:pt x="340652" y="899100"/>
                  </a:moveTo>
                  <a:lnTo>
                    <a:pt x="396497" y="899100"/>
                  </a:lnTo>
                </a:path>
                <a:path w="4001770" h="5177155">
                  <a:moveTo>
                    <a:pt x="3423281" y="899100"/>
                  </a:moveTo>
                  <a:lnTo>
                    <a:pt x="3621530" y="899100"/>
                  </a:lnTo>
                </a:path>
                <a:path w="4001770" h="5177155">
                  <a:moveTo>
                    <a:pt x="396497" y="899100"/>
                  </a:moveTo>
                  <a:lnTo>
                    <a:pt x="524940" y="899100"/>
                  </a:lnTo>
                </a:path>
                <a:path w="4001770" h="5177155">
                  <a:moveTo>
                    <a:pt x="2990484" y="899100"/>
                  </a:moveTo>
                  <a:lnTo>
                    <a:pt x="3423281" y="899100"/>
                  </a:lnTo>
                </a:path>
                <a:path w="4001770" h="5177155">
                  <a:moveTo>
                    <a:pt x="524940" y="899100"/>
                  </a:moveTo>
                  <a:lnTo>
                    <a:pt x="575200" y="899100"/>
                  </a:lnTo>
                </a:path>
                <a:path w="4001770" h="5177155">
                  <a:moveTo>
                    <a:pt x="1990864" y="899100"/>
                  </a:moveTo>
                  <a:lnTo>
                    <a:pt x="2549311" y="899100"/>
                  </a:lnTo>
                </a:path>
                <a:path w="4001770" h="5177155">
                  <a:moveTo>
                    <a:pt x="851631" y="899100"/>
                  </a:moveTo>
                  <a:lnTo>
                    <a:pt x="1035919" y="899100"/>
                  </a:lnTo>
                </a:path>
                <a:path w="4001770" h="5177155">
                  <a:moveTo>
                    <a:pt x="1479885" y="899100"/>
                  </a:moveTo>
                  <a:lnTo>
                    <a:pt x="1664172" y="899100"/>
                  </a:lnTo>
                </a:path>
                <a:path w="4001770" h="5177155">
                  <a:moveTo>
                    <a:pt x="0" y="929814"/>
                  </a:moveTo>
                  <a:lnTo>
                    <a:pt x="340652" y="929814"/>
                  </a:lnTo>
                </a:path>
                <a:path w="4001770" h="5177155">
                  <a:moveTo>
                    <a:pt x="3621530" y="929814"/>
                  </a:moveTo>
                  <a:lnTo>
                    <a:pt x="4001274" y="929814"/>
                  </a:lnTo>
                </a:path>
                <a:path w="4001770" h="5177155">
                  <a:moveTo>
                    <a:pt x="340652" y="929814"/>
                  </a:moveTo>
                  <a:lnTo>
                    <a:pt x="396497" y="929814"/>
                  </a:lnTo>
                </a:path>
                <a:path w="4001770" h="5177155">
                  <a:moveTo>
                    <a:pt x="3423281" y="929814"/>
                  </a:moveTo>
                  <a:lnTo>
                    <a:pt x="3621530" y="929814"/>
                  </a:lnTo>
                </a:path>
                <a:path w="4001770" h="5177155">
                  <a:moveTo>
                    <a:pt x="396497" y="929814"/>
                  </a:moveTo>
                  <a:lnTo>
                    <a:pt x="524940" y="929814"/>
                  </a:lnTo>
                </a:path>
                <a:path w="4001770" h="5177155">
                  <a:moveTo>
                    <a:pt x="2990484" y="929814"/>
                  </a:moveTo>
                  <a:lnTo>
                    <a:pt x="3423281" y="929814"/>
                  </a:lnTo>
                </a:path>
                <a:path w="4001770" h="5177155">
                  <a:moveTo>
                    <a:pt x="524940" y="929814"/>
                  </a:moveTo>
                  <a:lnTo>
                    <a:pt x="575200" y="929814"/>
                  </a:lnTo>
                </a:path>
                <a:path w="4001770" h="5177155">
                  <a:moveTo>
                    <a:pt x="1990864" y="929814"/>
                  </a:moveTo>
                  <a:lnTo>
                    <a:pt x="2549311" y="929814"/>
                  </a:lnTo>
                </a:path>
                <a:path w="4001770" h="5177155">
                  <a:moveTo>
                    <a:pt x="851631" y="929814"/>
                  </a:moveTo>
                  <a:lnTo>
                    <a:pt x="1035919" y="929814"/>
                  </a:lnTo>
                </a:path>
                <a:path w="4001770" h="5177155">
                  <a:moveTo>
                    <a:pt x="1479885" y="929814"/>
                  </a:moveTo>
                  <a:lnTo>
                    <a:pt x="1664172" y="929814"/>
                  </a:lnTo>
                </a:path>
                <a:path w="4001770" h="5177155">
                  <a:moveTo>
                    <a:pt x="0" y="960529"/>
                  </a:moveTo>
                  <a:lnTo>
                    <a:pt x="340652" y="960529"/>
                  </a:lnTo>
                </a:path>
                <a:path w="4001770" h="5177155">
                  <a:moveTo>
                    <a:pt x="3621530" y="960529"/>
                  </a:moveTo>
                  <a:lnTo>
                    <a:pt x="4001274" y="960529"/>
                  </a:lnTo>
                </a:path>
                <a:path w="4001770" h="5177155">
                  <a:moveTo>
                    <a:pt x="340652" y="960529"/>
                  </a:moveTo>
                  <a:lnTo>
                    <a:pt x="396497" y="960529"/>
                  </a:lnTo>
                </a:path>
                <a:path w="4001770" h="5177155">
                  <a:moveTo>
                    <a:pt x="3423281" y="960529"/>
                  </a:moveTo>
                  <a:lnTo>
                    <a:pt x="3621530" y="960529"/>
                  </a:lnTo>
                </a:path>
                <a:path w="4001770" h="5177155">
                  <a:moveTo>
                    <a:pt x="396497" y="960529"/>
                  </a:moveTo>
                  <a:lnTo>
                    <a:pt x="524940" y="960529"/>
                  </a:lnTo>
                </a:path>
                <a:path w="4001770" h="5177155">
                  <a:moveTo>
                    <a:pt x="2990484" y="960529"/>
                  </a:moveTo>
                  <a:lnTo>
                    <a:pt x="3423281" y="960529"/>
                  </a:lnTo>
                </a:path>
                <a:path w="4001770" h="5177155">
                  <a:moveTo>
                    <a:pt x="524940" y="960529"/>
                  </a:moveTo>
                  <a:lnTo>
                    <a:pt x="575200" y="960529"/>
                  </a:lnTo>
                </a:path>
                <a:path w="4001770" h="5177155">
                  <a:moveTo>
                    <a:pt x="1990864" y="960529"/>
                  </a:moveTo>
                  <a:lnTo>
                    <a:pt x="2549311" y="960529"/>
                  </a:lnTo>
                </a:path>
                <a:path w="4001770" h="5177155">
                  <a:moveTo>
                    <a:pt x="851631" y="960529"/>
                  </a:moveTo>
                  <a:lnTo>
                    <a:pt x="1035919" y="960529"/>
                  </a:lnTo>
                </a:path>
                <a:path w="4001770" h="5177155">
                  <a:moveTo>
                    <a:pt x="1479885" y="960529"/>
                  </a:moveTo>
                  <a:lnTo>
                    <a:pt x="1664172" y="960529"/>
                  </a:lnTo>
                </a:path>
                <a:path w="4001770" h="5177155">
                  <a:moveTo>
                    <a:pt x="0" y="991243"/>
                  </a:moveTo>
                  <a:lnTo>
                    <a:pt x="340652" y="991243"/>
                  </a:lnTo>
                </a:path>
                <a:path w="4001770" h="5177155">
                  <a:moveTo>
                    <a:pt x="3621530" y="991243"/>
                  </a:moveTo>
                  <a:lnTo>
                    <a:pt x="4001274" y="991243"/>
                  </a:lnTo>
                </a:path>
                <a:path w="4001770" h="5177155">
                  <a:moveTo>
                    <a:pt x="340652" y="991243"/>
                  </a:moveTo>
                  <a:lnTo>
                    <a:pt x="396497" y="991243"/>
                  </a:lnTo>
                </a:path>
                <a:path w="4001770" h="5177155">
                  <a:moveTo>
                    <a:pt x="3423281" y="991243"/>
                  </a:moveTo>
                  <a:lnTo>
                    <a:pt x="3621530" y="991243"/>
                  </a:lnTo>
                </a:path>
                <a:path w="4001770" h="5177155">
                  <a:moveTo>
                    <a:pt x="396497" y="991243"/>
                  </a:moveTo>
                  <a:lnTo>
                    <a:pt x="524940" y="991243"/>
                  </a:lnTo>
                </a:path>
                <a:path w="4001770" h="5177155">
                  <a:moveTo>
                    <a:pt x="2990484" y="991243"/>
                  </a:moveTo>
                  <a:lnTo>
                    <a:pt x="3423281" y="991243"/>
                  </a:lnTo>
                </a:path>
                <a:path w="4001770" h="5177155">
                  <a:moveTo>
                    <a:pt x="524940" y="991243"/>
                  </a:moveTo>
                  <a:lnTo>
                    <a:pt x="575200" y="991243"/>
                  </a:lnTo>
                </a:path>
                <a:path w="4001770" h="5177155">
                  <a:moveTo>
                    <a:pt x="1990864" y="991243"/>
                  </a:moveTo>
                  <a:lnTo>
                    <a:pt x="2549311" y="991243"/>
                  </a:lnTo>
                </a:path>
                <a:path w="4001770" h="5177155">
                  <a:moveTo>
                    <a:pt x="851631" y="991243"/>
                  </a:moveTo>
                  <a:lnTo>
                    <a:pt x="1035919" y="991243"/>
                  </a:lnTo>
                </a:path>
                <a:path w="4001770" h="5177155">
                  <a:moveTo>
                    <a:pt x="1479885" y="991243"/>
                  </a:moveTo>
                  <a:lnTo>
                    <a:pt x="1664172" y="991243"/>
                  </a:lnTo>
                </a:path>
                <a:path w="4001770" h="5177155">
                  <a:moveTo>
                    <a:pt x="0" y="1021958"/>
                  </a:moveTo>
                  <a:lnTo>
                    <a:pt x="340652" y="1021958"/>
                  </a:lnTo>
                </a:path>
                <a:path w="4001770" h="5177155">
                  <a:moveTo>
                    <a:pt x="3621530" y="1021958"/>
                  </a:moveTo>
                  <a:lnTo>
                    <a:pt x="4001274" y="1021958"/>
                  </a:lnTo>
                </a:path>
                <a:path w="4001770" h="5177155">
                  <a:moveTo>
                    <a:pt x="340652" y="1021958"/>
                  </a:moveTo>
                  <a:lnTo>
                    <a:pt x="396497" y="1021958"/>
                  </a:lnTo>
                </a:path>
                <a:path w="4001770" h="5177155">
                  <a:moveTo>
                    <a:pt x="3423281" y="1021958"/>
                  </a:moveTo>
                  <a:lnTo>
                    <a:pt x="3621530" y="1021958"/>
                  </a:lnTo>
                </a:path>
                <a:path w="4001770" h="5177155">
                  <a:moveTo>
                    <a:pt x="396497" y="1021958"/>
                  </a:moveTo>
                  <a:lnTo>
                    <a:pt x="524940" y="1021958"/>
                  </a:lnTo>
                </a:path>
                <a:path w="4001770" h="5177155">
                  <a:moveTo>
                    <a:pt x="2990484" y="1021958"/>
                  </a:moveTo>
                  <a:lnTo>
                    <a:pt x="3423281" y="1021958"/>
                  </a:lnTo>
                </a:path>
                <a:path w="4001770" h="5177155">
                  <a:moveTo>
                    <a:pt x="524940" y="1021958"/>
                  </a:moveTo>
                  <a:lnTo>
                    <a:pt x="575200" y="1021958"/>
                  </a:lnTo>
                </a:path>
                <a:path w="4001770" h="5177155">
                  <a:moveTo>
                    <a:pt x="1990864" y="1021958"/>
                  </a:moveTo>
                  <a:lnTo>
                    <a:pt x="2549311" y="1021958"/>
                  </a:lnTo>
                </a:path>
                <a:path w="4001770" h="5177155">
                  <a:moveTo>
                    <a:pt x="851631" y="1021958"/>
                  </a:moveTo>
                  <a:lnTo>
                    <a:pt x="1035919" y="1021958"/>
                  </a:lnTo>
                </a:path>
                <a:path w="4001770" h="5177155">
                  <a:moveTo>
                    <a:pt x="1479885" y="1021958"/>
                  </a:moveTo>
                  <a:lnTo>
                    <a:pt x="1664172" y="1021958"/>
                  </a:lnTo>
                </a:path>
                <a:path w="4001770" h="5177155">
                  <a:moveTo>
                    <a:pt x="0" y="1052672"/>
                  </a:moveTo>
                  <a:lnTo>
                    <a:pt x="340652" y="1052672"/>
                  </a:lnTo>
                </a:path>
                <a:path w="4001770" h="5177155">
                  <a:moveTo>
                    <a:pt x="3621530" y="1052672"/>
                  </a:moveTo>
                  <a:lnTo>
                    <a:pt x="4001274" y="1052672"/>
                  </a:lnTo>
                </a:path>
                <a:path w="4001770" h="5177155">
                  <a:moveTo>
                    <a:pt x="340652" y="1052672"/>
                  </a:moveTo>
                  <a:lnTo>
                    <a:pt x="396497" y="1052672"/>
                  </a:lnTo>
                </a:path>
                <a:path w="4001770" h="5177155">
                  <a:moveTo>
                    <a:pt x="3423281" y="1052672"/>
                  </a:moveTo>
                  <a:lnTo>
                    <a:pt x="3621530" y="1052672"/>
                  </a:lnTo>
                </a:path>
                <a:path w="4001770" h="5177155">
                  <a:moveTo>
                    <a:pt x="396497" y="1052672"/>
                  </a:moveTo>
                  <a:lnTo>
                    <a:pt x="524940" y="1052672"/>
                  </a:lnTo>
                </a:path>
                <a:path w="4001770" h="5177155">
                  <a:moveTo>
                    <a:pt x="2990484" y="1052672"/>
                  </a:moveTo>
                  <a:lnTo>
                    <a:pt x="3423281" y="1052672"/>
                  </a:lnTo>
                </a:path>
                <a:path w="4001770" h="5177155">
                  <a:moveTo>
                    <a:pt x="524940" y="1052672"/>
                  </a:moveTo>
                  <a:lnTo>
                    <a:pt x="575200" y="1052672"/>
                  </a:lnTo>
                </a:path>
                <a:path w="4001770" h="5177155">
                  <a:moveTo>
                    <a:pt x="1990864" y="1052672"/>
                  </a:moveTo>
                  <a:lnTo>
                    <a:pt x="2549311" y="1052672"/>
                  </a:lnTo>
                </a:path>
                <a:path w="4001770" h="5177155">
                  <a:moveTo>
                    <a:pt x="851631" y="1052672"/>
                  </a:moveTo>
                  <a:lnTo>
                    <a:pt x="1035919" y="1052672"/>
                  </a:lnTo>
                </a:path>
                <a:path w="4001770" h="5177155">
                  <a:moveTo>
                    <a:pt x="1479885" y="1052672"/>
                  </a:moveTo>
                  <a:lnTo>
                    <a:pt x="1664172" y="1052672"/>
                  </a:lnTo>
                </a:path>
                <a:path w="4001770" h="5177155">
                  <a:moveTo>
                    <a:pt x="0" y="1086179"/>
                  </a:moveTo>
                  <a:lnTo>
                    <a:pt x="340652" y="1086179"/>
                  </a:lnTo>
                </a:path>
                <a:path w="4001770" h="5177155">
                  <a:moveTo>
                    <a:pt x="3621530" y="1086179"/>
                  </a:moveTo>
                  <a:lnTo>
                    <a:pt x="4001274" y="1086179"/>
                  </a:lnTo>
                </a:path>
                <a:path w="4001770" h="5177155">
                  <a:moveTo>
                    <a:pt x="340652" y="1086179"/>
                  </a:moveTo>
                  <a:lnTo>
                    <a:pt x="396497" y="1086179"/>
                  </a:lnTo>
                </a:path>
                <a:path w="4001770" h="5177155">
                  <a:moveTo>
                    <a:pt x="3423281" y="1086179"/>
                  </a:moveTo>
                  <a:lnTo>
                    <a:pt x="3621530" y="1086179"/>
                  </a:lnTo>
                </a:path>
                <a:path w="4001770" h="5177155">
                  <a:moveTo>
                    <a:pt x="396497" y="1086179"/>
                  </a:moveTo>
                  <a:lnTo>
                    <a:pt x="524940" y="1086179"/>
                  </a:lnTo>
                </a:path>
                <a:path w="4001770" h="5177155">
                  <a:moveTo>
                    <a:pt x="2990484" y="1086179"/>
                  </a:moveTo>
                  <a:lnTo>
                    <a:pt x="3423281" y="1086179"/>
                  </a:lnTo>
                </a:path>
                <a:path w="4001770" h="5177155">
                  <a:moveTo>
                    <a:pt x="524940" y="1086179"/>
                  </a:moveTo>
                  <a:lnTo>
                    <a:pt x="575200" y="1086179"/>
                  </a:lnTo>
                </a:path>
                <a:path w="4001770" h="5177155">
                  <a:moveTo>
                    <a:pt x="1990864" y="1086179"/>
                  </a:moveTo>
                  <a:lnTo>
                    <a:pt x="2549311" y="1086179"/>
                  </a:lnTo>
                </a:path>
                <a:path w="4001770" h="5177155">
                  <a:moveTo>
                    <a:pt x="851631" y="1086179"/>
                  </a:moveTo>
                  <a:lnTo>
                    <a:pt x="1035919" y="1086179"/>
                  </a:lnTo>
                </a:path>
                <a:path w="4001770" h="5177155">
                  <a:moveTo>
                    <a:pt x="1479885" y="1086179"/>
                  </a:moveTo>
                  <a:lnTo>
                    <a:pt x="1664172" y="1086179"/>
                  </a:lnTo>
                </a:path>
                <a:path w="4001770" h="5177155">
                  <a:moveTo>
                    <a:pt x="0" y="1116894"/>
                  </a:moveTo>
                  <a:lnTo>
                    <a:pt x="340652" y="1116894"/>
                  </a:lnTo>
                </a:path>
                <a:path w="4001770" h="5177155">
                  <a:moveTo>
                    <a:pt x="3621530" y="1116894"/>
                  </a:moveTo>
                  <a:lnTo>
                    <a:pt x="4001274" y="1116894"/>
                  </a:lnTo>
                </a:path>
                <a:path w="4001770" h="5177155">
                  <a:moveTo>
                    <a:pt x="340652" y="1116894"/>
                  </a:moveTo>
                  <a:lnTo>
                    <a:pt x="396497" y="1116894"/>
                  </a:lnTo>
                </a:path>
                <a:path w="4001770" h="5177155">
                  <a:moveTo>
                    <a:pt x="3423281" y="1116894"/>
                  </a:moveTo>
                  <a:lnTo>
                    <a:pt x="3621530" y="1116894"/>
                  </a:lnTo>
                </a:path>
                <a:path w="4001770" h="5177155">
                  <a:moveTo>
                    <a:pt x="396497" y="1116894"/>
                  </a:moveTo>
                  <a:lnTo>
                    <a:pt x="524940" y="1116894"/>
                  </a:lnTo>
                </a:path>
                <a:path w="4001770" h="5177155">
                  <a:moveTo>
                    <a:pt x="2990484" y="1116894"/>
                  </a:moveTo>
                  <a:lnTo>
                    <a:pt x="3423281" y="1116894"/>
                  </a:lnTo>
                </a:path>
                <a:path w="4001770" h="5177155">
                  <a:moveTo>
                    <a:pt x="524940" y="1116894"/>
                  </a:moveTo>
                  <a:lnTo>
                    <a:pt x="575200" y="1116894"/>
                  </a:lnTo>
                </a:path>
                <a:path w="4001770" h="5177155">
                  <a:moveTo>
                    <a:pt x="1990864" y="1116894"/>
                  </a:moveTo>
                  <a:lnTo>
                    <a:pt x="2549311" y="1116894"/>
                  </a:lnTo>
                </a:path>
                <a:path w="4001770" h="5177155">
                  <a:moveTo>
                    <a:pt x="851631" y="1116894"/>
                  </a:moveTo>
                  <a:lnTo>
                    <a:pt x="1035919" y="1116894"/>
                  </a:lnTo>
                </a:path>
                <a:path w="4001770" h="5177155">
                  <a:moveTo>
                    <a:pt x="1479885" y="1116894"/>
                  </a:moveTo>
                  <a:lnTo>
                    <a:pt x="1664172" y="1116894"/>
                  </a:lnTo>
                </a:path>
                <a:path w="4001770" h="5177155">
                  <a:moveTo>
                    <a:pt x="0" y="1147609"/>
                  </a:moveTo>
                  <a:lnTo>
                    <a:pt x="340652" y="1147609"/>
                  </a:lnTo>
                </a:path>
                <a:path w="4001770" h="5177155">
                  <a:moveTo>
                    <a:pt x="3621530" y="1147609"/>
                  </a:moveTo>
                  <a:lnTo>
                    <a:pt x="4001274" y="1147609"/>
                  </a:lnTo>
                </a:path>
                <a:path w="4001770" h="5177155">
                  <a:moveTo>
                    <a:pt x="340652" y="1147609"/>
                  </a:moveTo>
                  <a:lnTo>
                    <a:pt x="396497" y="1147609"/>
                  </a:lnTo>
                </a:path>
                <a:path w="4001770" h="5177155">
                  <a:moveTo>
                    <a:pt x="3423281" y="1147609"/>
                  </a:moveTo>
                  <a:lnTo>
                    <a:pt x="3621530" y="1147609"/>
                  </a:lnTo>
                </a:path>
                <a:path w="4001770" h="5177155">
                  <a:moveTo>
                    <a:pt x="396497" y="1147609"/>
                  </a:moveTo>
                  <a:lnTo>
                    <a:pt x="524940" y="1147609"/>
                  </a:lnTo>
                </a:path>
                <a:path w="4001770" h="5177155">
                  <a:moveTo>
                    <a:pt x="2990484" y="1147609"/>
                  </a:moveTo>
                  <a:lnTo>
                    <a:pt x="3423281" y="1147609"/>
                  </a:lnTo>
                </a:path>
                <a:path w="4001770" h="5177155">
                  <a:moveTo>
                    <a:pt x="524940" y="1147609"/>
                  </a:moveTo>
                  <a:lnTo>
                    <a:pt x="575200" y="1147609"/>
                  </a:lnTo>
                </a:path>
                <a:path w="4001770" h="5177155">
                  <a:moveTo>
                    <a:pt x="1990864" y="1147609"/>
                  </a:moveTo>
                  <a:lnTo>
                    <a:pt x="2549311" y="1147609"/>
                  </a:lnTo>
                </a:path>
                <a:path w="4001770" h="5177155">
                  <a:moveTo>
                    <a:pt x="851631" y="1147609"/>
                  </a:moveTo>
                  <a:lnTo>
                    <a:pt x="1035919" y="1147609"/>
                  </a:lnTo>
                </a:path>
                <a:path w="4001770" h="5177155">
                  <a:moveTo>
                    <a:pt x="1479885" y="1147609"/>
                  </a:moveTo>
                  <a:lnTo>
                    <a:pt x="1664172" y="1147609"/>
                  </a:lnTo>
                </a:path>
                <a:path w="4001770" h="5177155">
                  <a:moveTo>
                    <a:pt x="0" y="1178323"/>
                  </a:moveTo>
                  <a:lnTo>
                    <a:pt x="340652" y="1178323"/>
                  </a:lnTo>
                </a:path>
                <a:path w="4001770" h="5177155">
                  <a:moveTo>
                    <a:pt x="3621530" y="1178323"/>
                  </a:moveTo>
                  <a:lnTo>
                    <a:pt x="4001274" y="1178323"/>
                  </a:lnTo>
                </a:path>
                <a:path w="4001770" h="5177155">
                  <a:moveTo>
                    <a:pt x="340652" y="1178323"/>
                  </a:moveTo>
                  <a:lnTo>
                    <a:pt x="396497" y="1178323"/>
                  </a:lnTo>
                </a:path>
                <a:path w="4001770" h="5177155">
                  <a:moveTo>
                    <a:pt x="3423281" y="1178323"/>
                  </a:moveTo>
                  <a:lnTo>
                    <a:pt x="3621530" y="1178323"/>
                  </a:lnTo>
                </a:path>
                <a:path w="4001770" h="5177155">
                  <a:moveTo>
                    <a:pt x="396497" y="1178323"/>
                  </a:moveTo>
                  <a:lnTo>
                    <a:pt x="524940" y="1178323"/>
                  </a:lnTo>
                </a:path>
                <a:path w="4001770" h="5177155">
                  <a:moveTo>
                    <a:pt x="2990484" y="1178323"/>
                  </a:moveTo>
                  <a:lnTo>
                    <a:pt x="3423281" y="1178323"/>
                  </a:lnTo>
                </a:path>
                <a:path w="4001770" h="5177155">
                  <a:moveTo>
                    <a:pt x="524940" y="1178323"/>
                  </a:moveTo>
                  <a:lnTo>
                    <a:pt x="575200" y="1178323"/>
                  </a:lnTo>
                </a:path>
                <a:path w="4001770" h="5177155">
                  <a:moveTo>
                    <a:pt x="1990864" y="1178323"/>
                  </a:moveTo>
                  <a:lnTo>
                    <a:pt x="2549311" y="1178323"/>
                  </a:lnTo>
                </a:path>
                <a:path w="4001770" h="5177155">
                  <a:moveTo>
                    <a:pt x="851631" y="1178323"/>
                  </a:moveTo>
                  <a:lnTo>
                    <a:pt x="1035919" y="1178323"/>
                  </a:lnTo>
                </a:path>
                <a:path w="4001770" h="5177155">
                  <a:moveTo>
                    <a:pt x="1479885" y="1178323"/>
                  </a:moveTo>
                  <a:lnTo>
                    <a:pt x="1664172" y="1178323"/>
                  </a:lnTo>
                </a:path>
                <a:path w="4001770" h="5177155">
                  <a:moveTo>
                    <a:pt x="0" y="1209038"/>
                  </a:moveTo>
                  <a:lnTo>
                    <a:pt x="340652" y="1209038"/>
                  </a:lnTo>
                </a:path>
                <a:path w="4001770" h="5177155">
                  <a:moveTo>
                    <a:pt x="3621530" y="1209038"/>
                  </a:moveTo>
                  <a:lnTo>
                    <a:pt x="4001274" y="1209038"/>
                  </a:lnTo>
                </a:path>
                <a:path w="4001770" h="5177155">
                  <a:moveTo>
                    <a:pt x="340652" y="1209038"/>
                  </a:moveTo>
                  <a:lnTo>
                    <a:pt x="396497" y="1209038"/>
                  </a:lnTo>
                </a:path>
                <a:path w="4001770" h="5177155">
                  <a:moveTo>
                    <a:pt x="3423281" y="1209038"/>
                  </a:moveTo>
                  <a:lnTo>
                    <a:pt x="3621530" y="1209038"/>
                  </a:lnTo>
                </a:path>
                <a:path w="4001770" h="5177155">
                  <a:moveTo>
                    <a:pt x="396497" y="1209038"/>
                  </a:moveTo>
                  <a:lnTo>
                    <a:pt x="524940" y="1209038"/>
                  </a:lnTo>
                </a:path>
                <a:path w="4001770" h="5177155">
                  <a:moveTo>
                    <a:pt x="2990484" y="1209038"/>
                  </a:moveTo>
                  <a:lnTo>
                    <a:pt x="3423281" y="1209038"/>
                  </a:lnTo>
                </a:path>
                <a:path w="4001770" h="5177155">
                  <a:moveTo>
                    <a:pt x="524940" y="1209038"/>
                  </a:moveTo>
                  <a:lnTo>
                    <a:pt x="575200" y="1209038"/>
                  </a:lnTo>
                </a:path>
                <a:path w="4001770" h="5177155">
                  <a:moveTo>
                    <a:pt x="1990864" y="1209038"/>
                  </a:moveTo>
                  <a:lnTo>
                    <a:pt x="2549311" y="1209038"/>
                  </a:lnTo>
                </a:path>
                <a:path w="4001770" h="5177155">
                  <a:moveTo>
                    <a:pt x="851631" y="1209038"/>
                  </a:moveTo>
                  <a:lnTo>
                    <a:pt x="1035919" y="1209038"/>
                  </a:lnTo>
                </a:path>
                <a:path w="4001770" h="5177155">
                  <a:moveTo>
                    <a:pt x="1479885" y="1209038"/>
                  </a:moveTo>
                  <a:lnTo>
                    <a:pt x="1664172" y="1209038"/>
                  </a:lnTo>
                </a:path>
                <a:path w="4001770" h="5177155">
                  <a:moveTo>
                    <a:pt x="0" y="1239752"/>
                  </a:moveTo>
                  <a:lnTo>
                    <a:pt x="340652" y="1239752"/>
                  </a:lnTo>
                </a:path>
                <a:path w="4001770" h="5177155">
                  <a:moveTo>
                    <a:pt x="3621530" y="1239752"/>
                  </a:moveTo>
                  <a:lnTo>
                    <a:pt x="4001274" y="1239752"/>
                  </a:lnTo>
                </a:path>
                <a:path w="4001770" h="5177155">
                  <a:moveTo>
                    <a:pt x="340652" y="1239752"/>
                  </a:moveTo>
                  <a:lnTo>
                    <a:pt x="396497" y="1239752"/>
                  </a:lnTo>
                </a:path>
                <a:path w="4001770" h="5177155">
                  <a:moveTo>
                    <a:pt x="3423281" y="1239752"/>
                  </a:moveTo>
                  <a:lnTo>
                    <a:pt x="3621530" y="1239752"/>
                  </a:lnTo>
                </a:path>
                <a:path w="4001770" h="5177155">
                  <a:moveTo>
                    <a:pt x="396497" y="1239752"/>
                  </a:moveTo>
                  <a:lnTo>
                    <a:pt x="524940" y="1239752"/>
                  </a:lnTo>
                </a:path>
                <a:path w="4001770" h="5177155">
                  <a:moveTo>
                    <a:pt x="2990484" y="1239752"/>
                  </a:moveTo>
                  <a:lnTo>
                    <a:pt x="3423281" y="1239752"/>
                  </a:lnTo>
                </a:path>
                <a:path w="4001770" h="5177155">
                  <a:moveTo>
                    <a:pt x="524940" y="1239752"/>
                  </a:moveTo>
                  <a:lnTo>
                    <a:pt x="575200" y="1239752"/>
                  </a:lnTo>
                </a:path>
                <a:path w="4001770" h="5177155">
                  <a:moveTo>
                    <a:pt x="1990864" y="1239752"/>
                  </a:moveTo>
                  <a:lnTo>
                    <a:pt x="2549311" y="1239752"/>
                  </a:lnTo>
                </a:path>
                <a:path w="4001770" h="5177155">
                  <a:moveTo>
                    <a:pt x="851631" y="1239752"/>
                  </a:moveTo>
                  <a:lnTo>
                    <a:pt x="1035919" y="1239752"/>
                  </a:lnTo>
                </a:path>
                <a:path w="4001770" h="5177155">
                  <a:moveTo>
                    <a:pt x="1479885" y="1239752"/>
                  </a:moveTo>
                  <a:lnTo>
                    <a:pt x="1664172" y="1239752"/>
                  </a:lnTo>
                </a:path>
                <a:path w="4001770" h="5177155">
                  <a:moveTo>
                    <a:pt x="0" y="1270467"/>
                  </a:moveTo>
                  <a:lnTo>
                    <a:pt x="340652" y="1270467"/>
                  </a:lnTo>
                </a:path>
                <a:path w="4001770" h="5177155">
                  <a:moveTo>
                    <a:pt x="3621530" y="1270467"/>
                  </a:moveTo>
                  <a:lnTo>
                    <a:pt x="4001274" y="1270467"/>
                  </a:lnTo>
                </a:path>
                <a:path w="4001770" h="5177155">
                  <a:moveTo>
                    <a:pt x="340652" y="1270467"/>
                  </a:moveTo>
                  <a:lnTo>
                    <a:pt x="396497" y="1270467"/>
                  </a:lnTo>
                </a:path>
                <a:path w="4001770" h="5177155">
                  <a:moveTo>
                    <a:pt x="3423281" y="1270467"/>
                  </a:moveTo>
                  <a:lnTo>
                    <a:pt x="3621530" y="1270467"/>
                  </a:lnTo>
                </a:path>
                <a:path w="4001770" h="5177155">
                  <a:moveTo>
                    <a:pt x="396497" y="1270467"/>
                  </a:moveTo>
                  <a:lnTo>
                    <a:pt x="524940" y="1270467"/>
                  </a:lnTo>
                </a:path>
                <a:path w="4001770" h="5177155">
                  <a:moveTo>
                    <a:pt x="2990484" y="1270467"/>
                  </a:moveTo>
                  <a:lnTo>
                    <a:pt x="3423281" y="1270467"/>
                  </a:lnTo>
                </a:path>
                <a:path w="4001770" h="5177155">
                  <a:moveTo>
                    <a:pt x="524940" y="1270467"/>
                  </a:moveTo>
                  <a:lnTo>
                    <a:pt x="575200" y="1270467"/>
                  </a:lnTo>
                </a:path>
                <a:path w="4001770" h="5177155">
                  <a:moveTo>
                    <a:pt x="1990864" y="1270467"/>
                  </a:moveTo>
                  <a:lnTo>
                    <a:pt x="2549311" y="1270467"/>
                  </a:lnTo>
                </a:path>
                <a:path w="4001770" h="5177155">
                  <a:moveTo>
                    <a:pt x="851631" y="1270467"/>
                  </a:moveTo>
                  <a:lnTo>
                    <a:pt x="1035919" y="1270467"/>
                  </a:lnTo>
                </a:path>
                <a:path w="4001770" h="5177155">
                  <a:moveTo>
                    <a:pt x="1479885" y="1270467"/>
                  </a:moveTo>
                  <a:lnTo>
                    <a:pt x="1664172" y="1270467"/>
                  </a:lnTo>
                </a:path>
                <a:path w="4001770" h="5177155">
                  <a:moveTo>
                    <a:pt x="0" y="1301181"/>
                  </a:moveTo>
                  <a:lnTo>
                    <a:pt x="340652" y="1301181"/>
                  </a:lnTo>
                </a:path>
                <a:path w="4001770" h="5177155">
                  <a:moveTo>
                    <a:pt x="3621530" y="1301181"/>
                  </a:moveTo>
                  <a:lnTo>
                    <a:pt x="4001274" y="1301181"/>
                  </a:lnTo>
                </a:path>
                <a:path w="4001770" h="5177155">
                  <a:moveTo>
                    <a:pt x="340652" y="1301181"/>
                  </a:moveTo>
                  <a:lnTo>
                    <a:pt x="396497" y="1301181"/>
                  </a:lnTo>
                </a:path>
                <a:path w="4001770" h="5177155">
                  <a:moveTo>
                    <a:pt x="3423281" y="1301181"/>
                  </a:moveTo>
                  <a:lnTo>
                    <a:pt x="3621530" y="1301181"/>
                  </a:lnTo>
                </a:path>
                <a:path w="4001770" h="5177155">
                  <a:moveTo>
                    <a:pt x="396497" y="1301181"/>
                  </a:moveTo>
                  <a:lnTo>
                    <a:pt x="524940" y="1301181"/>
                  </a:lnTo>
                </a:path>
                <a:path w="4001770" h="5177155">
                  <a:moveTo>
                    <a:pt x="2990484" y="1301181"/>
                  </a:moveTo>
                  <a:lnTo>
                    <a:pt x="3423281" y="1301181"/>
                  </a:lnTo>
                </a:path>
                <a:path w="4001770" h="5177155">
                  <a:moveTo>
                    <a:pt x="524940" y="1301181"/>
                  </a:moveTo>
                  <a:lnTo>
                    <a:pt x="575200" y="1301181"/>
                  </a:lnTo>
                </a:path>
                <a:path w="4001770" h="5177155">
                  <a:moveTo>
                    <a:pt x="1990864" y="1301181"/>
                  </a:moveTo>
                  <a:lnTo>
                    <a:pt x="2549311" y="1301181"/>
                  </a:lnTo>
                </a:path>
                <a:path w="4001770" h="5177155">
                  <a:moveTo>
                    <a:pt x="851631" y="1301181"/>
                  </a:moveTo>
                  <a:lnTo>
                    <a:pt x="1035919" y="1301181"/>
                  </a:lnTo>
                </a:path>
                <a:path w="4001770" h="5177155">
                  <a:moveTo>
                    <a:pt x="1479885" y="1301181"/>
                  </a:moveTo>
                  <a:lnTo>
                    <a:pt x="1664172" y="1301181"/>
                  </a:lnTo>
                </a:path>
                <a:path w="4001770" h="5177155">
                  <a:moveTo>
                    <a:pt x="0" y="1331896"/>
                  </a:moveTo>
                  <a:lnTo>
                    <a:pt x="340652" y="1331896"/>
                  </a:lnTo>
                </a:path>
                <a:path w="4001770" h="5177155">
                  <a:moveTo>
                    <a:pt x="3621530" y="1331896"/>
                  </a:moveTo>
                  <a:lnTo>
                    <a:pt x="4001274" y="1331896"/>
                  </a:lnTo>
                </a:path>
                <a:path w="4001770" h="5177155">
                  <a:moveTo>
                    <a:pt x="340652" y="1331896"/>
                  </a:moveTo>
                  <a:lnTo>
                    <a:pt x="396497" y="1331896"/>
                  </a:lnTo>
                </a:path>
                <a:path w="4001770" h="5177155">
                  <a:moveTo>
                    <a:pt x="3423281" y="1331896"/>
                  </a:moveTo>
                  <a:lnTo>
                    <a:pt x="3621530" y="1331896"/>
                  </a:lnTo>
                </a:path>
                <a:path w="4001770" h="5177155">
                  <a:moveTo>
                    <a:pt x="396497" y="1331896"/>
                  </a:moveTo>
                  <a:lnTo>
                    <a:pt x="524940" y="1331896"/>
                  </a:lnTo>
                </a:path>
                <a:path w="4001770" h="5177155">
                  <a:moveTo>
                    <a:pt x="2990484" y="1331896"/>
                  </a:moveTo>
                  <a:lnTo>
                    <a:pt x="3423281" y="1331896"/>
                  </a:lnTo>
                </a:path>
                <a:path w="4001770" h="5177155">
                  <a:moveTo>
                    <a:pt x="524940" y="1331896"/>
                  </a:moveTo>
                  <a:lnTo>
                    <a:pt x="575200" y="1331896"/>
                  </a:lnTo>
                </a:path>
                <a:path w="4001770" h="5177155">
                  <a:moveTo>
                    <a:pt x="1990864" y="1331896"/>
                  </a:moveTo>
                  <a:lnTo>
                    <a:pt x="2549311" y="1331896"/>
                  </a:lnTo>
                </a:path>
                <a:path w="4001770" h="5177155">
                  <a:moveTo>
                    <a:pt x="851631" y="1331896"/>
                  </a:moveTo>
                  <a:lnTo>
                    <a:pt x="1035919" y="1331896"/>
                  </a:lnTo>
                </a:path>
                <a:path w="4001770" h="5177155">
                  <a:moveTo>
                    <a:pt x="1479885" y="1331896"/>
                  </a:moveTo>
                  <a:lnTo>
                    <a:pt x="1664172" y="1331896"/>
                  </a:lnTo>
                </a:path>
                <a:path w="4001770" h="5177155">
                  <a:moveTo>
                    <a:pt x="0" y="1365403"/>
                  </a:moveTo>
                  <a:lnTo>
                    <a:pt x="340652" y="1365403"/>
                  </a:lnTo>
                </a:path>
                <a:path w="4001770" h="5177155">
                  <a:moveTo>
                    <a:pt x="3621530" y="1365403"/>
                  </a:moveTo>
                  <a:lnTo>
                    <a:pt x="4001274" y="1365403"/>
                  </a:lnTo>
                </a:path>
                <a:path w="4001770" h="5177155">
                  <a:moveTo>
                    <a:pt x="340652" y="1365403"/>
                  </a:moveTo>
                  <a:lnTo>
                    <a:pt x="396497" y="1365403"/>
                  </a:lnTo>
                </a:path>
                <a:path w="4001770" h="5177155">
                  <a:moveTo>
                    <a:pt x="3423281" y="1365403"/>
                  </a:moveTo>
                  <a:lnTo>
                    <a:pt x="3621530" y="1365403"/>
                  </a:lnTo>
                </a:path>
                <a:path w="4001770" h="5177155">
                  <a:moveTo>
                    <a:pt x="396497" y="1365403"/>
                  </a:moveTo>
                  <a:lnTo>
                    <a:pt x="524940" y="1365403"/>
                  </a:lnTo>
                </a:path>
                <a:path w="4001770" h="5177155">
                  <a:moveTo>
                    <a:pt x="2990484" y="1365403"/>
                  </a:moveTo>
                  <a:lnTo>
                    <a:pt x="3423281" y="1365403"/>
                  </a:lnTo>
                </a:path>
                <a:path w="4001770" h="5177155">
                  <a:moveTo>
                    <a:pt x="524940" y="1365403"/>
                  </a:moveTo>
                  <a:lnTo>
                    <a:pt x="575200" y="1365403"/>
                  </a:lnTo>
                </a:path>
                <a:path w="4001770" h="5177155">
                  <a:moveTo>
                    <a:pt x="1990864" y="1365403"/>
                  </a:moveTo>
                  <a:lnTo>
                    <a:pt x="2549311" y="1365403"/>
                  </a:lnTo>
                </a:path>
                <a:path w="4001770" h="5177155">
                  <a:moveTo>
                    <a:pt x="851631" y="1365403"/>
                  </a:moveTo>
                  <a:lnTo>
                    <a:pt x="1035919" y="1365403"/>
                  </a:lnTo>
                </a:path>
                <a:path w="4001770" h="5177155">
                  <a:moveTo>
                    <a:pt x="1479885" y="1365403"/>
                  </a:moveTo>
                  <a:lnTo>
                    <a:pt x="1664172" y="1365403"/>
                  </a:lnTo>
                </a:path>
                <a:path w="4001770" h="5177155">
                  <a:moveTo>
                    <a:pt x="0" y="1396118"/>
                  </a:moveTo>
                  <a:lnTo>
                    <a:pt x="340652" y="1396118"/>
                  </a:lnTo>
                </a:path>
                <a:path w="4001770" h="5177155">
                  <a:moveTo>
                    <a:pt x="3621530" y="1396118"/>
                  </a:moveTo>
                  <a:lnTo>
                    <a:pt x="4001274" y="1396118"/>
                  </a:lnTo>
                </a:path>
                <a:path w="4001770" h="5177155">
                  <a:moveTo>
                    <a:pt x="340652" y="1396118"/>
                  </a:moveTo>
                  <a:lnTo>
                    <a:pt x="396497" y="1396118"/>
                  </a:lnTo>
                </a:path>
                <a:path w="4001770" h="5177155">
                  <a:moveTo>
                    <a:pt x="3423281" y="1396118"/>
                  </a:moveTo>
                  <a:lnTo>
                    <a:pt x="3621530" y="1396118"/>
                  </a:lnTo>
                </a:path>
                <a:path w="4001770" h="5177155">
                  <a:moveTo>
                    <a:pt x="396497" y="1396118"/>
                  </a:moveTo>
                  <a:lnTo>
                    <a:pt x="524940" y="1396118"/>
                  </a:lnTo>
                </a:path>
                <a:path w="4001770" h="5177155">
                  <a:moveTo>
                    <a:pt x="2990484" y="1396118"/>
                  </a:moveTo>
                  <a:lnTo>
                    <a:pt x="3423281" y="1396118"/>
                  </a:lnTo>
                </a:path>
                <a:path w="4001770" h="5177155">
                  <a:moveTo>
                    <a:pt x="524940" y="1396118"/>
                  </a:moveTo>
                  <a:lnTo>
                    <a:pt x="575200" y="1396118"/>
                  </a:lnTo>
                </a:path>
                <a:path w="4001770" h="5177155">
                  <a:moveTo>
                    <a:pt x="1990864" y="1396118"/>
                  </a:moveTo>
                  <a:lnTo>
                    <a:pt x="2549311" y="1396118"/>
                  </a:lnTo>
                </a:path>
                <a:path w="4001770" h="5177155">
                  <a:moveTo>
                    <a:pt x="851631" y="1396118"/>
                  </a:moveTo>
                  <a:lnTo>
                    <a:pt x="1035919" y="1396118"/>
                  </a:lnTo>
                </a:path>
                <a:path w="4001770" h="5177155">
                  <a:moveTo>
                    <a:pt x="1479885" y="1396118"/>
                  </a:moveTo>
                  <a:lnTo>
                    <a:pt x="1664172" y="1396118"/>
                  </a:lnTo>
                </a:path>
                <a:path w="4001770" h="5177155">
                  <a:moveTo>
                    <a:pt x="0" y="1426832"/>
                  </a:moveTo>
                  <a:lnTo>
                    <a:pt x="340652" y="1426832"/>
                  </a:lnTo>
                </a:path>
                <a:path w="4001770" h="5177155">
                  <a:moveTo>
                    <a:pt x="1479885" y="1426832"/>
                  </a:moveTo>
                  <a:lnTo>
                    <a:pt x="1569236" y="1426832"/>
                  </a:lnTo>
                </a:path>
                <a:path w="4001770" h="5177155">
                  <a:moveTo>
                    <a:pt x="340652" y="1426832"/>
                  </a:moveTo>
                  <a:lnTo>
                    <a:pt x="396497" y="1426832"/>
                  </a:lnTo>
                </a:path>
                <a:path w="4001770" h="5177155">
                  <a:moveTo>
                    <a:pt x="851631" y="1426832"/>
                  </a:moveTo>
                  <a:lnTo>
                    <a:pt x="1035919" y="1426832"/>
                  </a:lnTo>
                </a:path>
                <a:path w="4001770" h="5177155">
                  <a:moveTo>
                    <a:pt x="396497" y="1426832"/>
                  </a:moveTo>
                  <a:lnTo>
                    <a:pt x="524940" y="1426832"/>
                  </a:lnTo>
                  <a:lnTo>
                    <a:pt x="575200" y="1426832"/>
                  </a:lnTo>
                </a:path>
                <a:path w="4001770" h="5177155">
                  <a:moveTo>
                    <a:pt x="0" y="1457547"/>
                  </a:moveTo>
                  <a:lnTo>
                    <a:pt x="340652" y="1457547"/>
                  </a:lnTo>
                </a:path>
                <a:path w="4001770" h="5177155">
                  <a:moveTo>
                    <a:pt x="1479885" y="1457547"/>
                  </a:moveTo>
                  <a:lnTo>
                    <a:pt x="1569236" y="1457547"/>
                  </a:lnTo>
                </a:path>
                <a:path w="4001770" h="5177155">
                  <a:moveTo>
                    <a:pt x="340652" y="1457547"/>
                  </a:moveTo>
                  <a:lnTo>
                    <a:pt x="396497" y="1457547"/>
                  </a:lnTo>
                </a:path>
                <a:path w="4001770" h="5177155">
                  <a:moveTo>
                    <a:pt x="851631" y="1457547"/>
                  </a:moveTo>
                  <a:lnTo>
                    <a:pt x="1035919" y="1457547"/>
                  </a:lnTo>
                </a:path>
                <a:path w="4001770" h="5177155">
                  <a:moveTo>
                    <a:pt x="396497" y="1457547"/>
                  </a:moveTo>
                  <a:lnTo>
                    <a:pt x="524940" y="1457547"/>
                  </a:lnTo>
                  <a:lnTo>
                    <a:pt x="575200" y="1457547"/>
                  </a:lnTo>
                </a:path>
                <a:path w="4001770" h="5177155">
                  <a:moveTo>
                    <a:pt x="0" y="1488261"/>
                  </a:moveTo>
                  <a:lnTo>
                    <a:pt x="340652" y="1488261"/>
                  </a:lnTo>
                </a:path>
                <a:path w="4001770" h="5177155">
                  <a:moveTo>
                    <a:pt x="1479885" y="1488261"/>
                  </a:moveTo>
                  <a:lnTo>
                    <a:pt x="1569236" y="1488261"/>
                  </a:lnTo>
                </a:path>
                <a:path w="4001770" h="5177155">
                  <a:moveTo>
                    <a:pt x="340652" y="1488261"/>
                  </a:moveTo>
                  <a:lnTo>
                    <a:pt x="396497" y="1488261"/>
                  </a:lnTo>
                </a:path>
                <a:path w="4001770" h="5177155">
                  <a:moveTo>
                    <a:pt x="851631" y="1488261"/>
                  </a:moveTo>
                  <a:lnTo>
                    <a:pt x="1035919" y="1488261"/>
                  </a:lnTo>
                </a:path>
                <a:path w="4001770" h="5177155">
                  <a:moveTo>
                    <a:pt x="396497" y="1488261"/>
                  </a:moveTo>
                  <a:lnTo>
                    <a:pt x="524940" y="1488261"/>
                  </a:lnTo>
                  <a:lnTo>
                    <a:pt x="575200" y="1488261"/>
                  </a:lnTo>
                </a:path>
                <a:path w="4001770" h="5177155">
                  <a:moveTo>
                    <a:pt x="0" y="1518976"/>
                  </a:moveTo>
                  <a:lnTo>
                    <a:pt x="340652" y="1518976"/>
                  </a:lnTo>
                </a:path>
                <a:path w="4001770" h="5177155">
                  <a:moveTo>
                    <a:pt x="1479885" y="1518976"/>
                  </a:moveTo>
                  <a:lnTo>
                    <a:pt x="1569236" y="1518976"/>
                  </a:lnTo>
                </a:path>
                <a:path w="4001770" h="5177155">
                  <a:moveTo>
                    <a:pt x="340652" y="1518976"/>
                  </a:moveTo>
                  <a:lnTo>
                    <a:pt x="396497" y="1518976"/>
                  </a:lnTo>
                </a:path>
                <a:path w="4001770" h="5177155">
                  <a:moveTo>
                    <a:pt x="851631" y="1518976"/>
                  </a:moveTo>
                  <a:lnTo>
                    <a:pt x="1035919" y="1518976"/>
                  </a:lnTo>
                </a:path>
                <a:path w="4001770" h="5177155">
                  <a:moveTo>
                    <a:pt x="396497" y="1518976"/>
                  </a:moveTo>
                  <a:lnTo>
                    <a:pt x="524940" y="1518976"/>
                  </a:lnTo>
                  <a:lnTo>
                    <a:pt x="575200" y="1518976"/>
                  </a:lnTo>
                </a:path>
                <a:path w="4001770" h="5177155">
                  <a:moveTo>
                    <a:pt x="0" y="1549690"/>
                  </a:moveTo>
                  <a:lnTo>
                    <a:pt x="340652" y="1549690"/>
                  </a:lnTo>
                </a:path>
                <a:path w="4001770" h="5177155">
                  <a:moveTo>
                    <a:pt x="1479885" y="1549690"/>
                  </a:moveTo>
                  <a:lnTo>
                    <a:pt x="1569236" y="1549690"/>
                  </a:lnTo>
                </a:path>
                <a:path w="4001770" h="5177155">
                  <a:moveTo>
                    <a:pt x="340652" y="1549690"/>
                  </a:moveTo>
                  <a:lnTo>
                    <a:pt x="396497" y="1549690"/>
                  </a:lnTo>
                </a:path>
                <a:path w="4001770" h="5177155">
                  <a:moveTo>
                    <a:pt x="851631" y="1549690"/>
                  </a:moveTo>
                  <a:lnTo>
                    <a:pt x="1035919" y="1549690"/>
                  </a:lnTo>
                </a:path>
                <a:path w="4001770" h="5177155">
                  <a:moveTo>
                    <a:pt x="396497" y="1549690"/>
                  </a:moveTo>
                  <a:lnTo>
                    <a:pt x="524940" y="1549690"/>
                  </a:lnTo>
                  <a:lnTo>
                    <a:pt x="575200" y="1549690"/>
                  </a:lnTo>
                </a:path>
                <a:path w="4001770" h="5177155">
                  <a:moveTo>
                    <a:pt x="0" y="1580405"/>
                  </a:moveTo>
                  <a:lnTo>
                    <a:pt x="340652" y="1580405"/>
                  </a:lnTo>
                </a:path>
                <a:path w="4001770" h="5177155">
                  <a:moveTo>
                    <a:pt x="1479885" y="1580405"/>
                  </a:moveTo>
                  <a:lnTo>
                    <a:pt x="1569236" y="1580405"/>
                  </a:lnTo>
                </a:path>
                <a:path w="4001770" h="5177155">
                  <a:moveTo>
                    <a:pt x="340652" y="1580405"/>
                  </a:moveTo>
                  <a:lnTo>
                    <a:pt x="396497" y="1580405"/>
                  </a:lnTo>
                </a:path>
                <a:path w="4001770" h="5177155">
                  <a:moveTo>
                    <a:pt x="851631" y="1580405"/>
                  </a:moveTo>
                  <a:lnTo>
                    <a:pt x="1035919" y="1580405"/>
                  </a:lnTo>
                </a:path>
                <a:path w="4001770" h="5177155">
                  <a:moveTo>
                    <a:pt x="396497" y="1580405"/>
                  </a:moveTo>
                  <a:lnTo>
                    <a:pt x="524940" y="1580405"/>
                  </a:lnTo>
                  <a:lnTo>
                    <a:pt x="575200" y="1580405"/>
                  </a:lnTo>
                </a:path>
                <a:path w="4001770" h="5177155">
                  <a:moveTo>
                    <a:pt x="0" y="1613912"/>
                  </a:moveTo>
                  <a:lnTo>
                    <a:pt x="340652" y="1613912"/>
                  </a:lnTo>
                </a:path>
                <a:path w="4001770" h="5177155">
                  <a:moveTo>
                    <a:pt x="1479885" y="1613912"/>
                  </a:moveTo>
                  <a:lnTo>
                    <a:pt x="1569236" y="1613912"/>
                  </a:lnTo>
                </a:path>
                <a:path w="4001770" h="5177155">
                  <a:moveTo>
                    <a:pt x="340652" y="1613912"/>
                  </a:moveTo>
                  <a:lnTo>
                    <a:pt x="396497" y="1613912"/>
                  </a:lnTo>
                </a:path>
                <a:path w="4001770" h="5177155">
                  <a:moveTo>
                    <a:pt x="851631" y="1613912"/>
                  </a:moveTo>
                  <a:lnTo>
                    <a:pt x="1035919" y="1613912"/>
                  </a:lnTo>
                </a:path>
                <a:path w="4001770" h="5177155">
                  <a:moveTo>
                    <a:pt x="396497" y="1613912"/>
                  </a:moveTo>
                  <a:lnTo>
                    <a:pt x="524940" y="1613912"/>
                  </a:lnTo>
                  <a:lnTo>
                    <a:pt x="575200" y="1613912"/>
                  </a:lnTo>
                </a:path>
                <a:path w="4001770" h="5177155">
                  <a:moveTo>
                    <a:pt x="0" y="1644627"/>
                  </a:moveTo>
                  <a:lnTo>
                    <a:pt x="340652" y="1644627"/>
                  </a:lnTo>
                </a:path>
                <a:path w="4001770" h="5177155">
                  <a:moveTo>
                    <a:pt x="1479885" y="1644627"/>
                  </a:moveTo>
                  <a:lnTo>
                    <a:pt x="1569236" y="1644627"/>
                  </a:lnTo>
                </a:path>
                <a:path w="4001770" h="5177155">
                  <a:moveTo>
                    <a:pt x="340652" y="1644627"/>
                  </a:moveTo>
                  <a:lnTo>
                    <a:pt x="396497" y="1644627"/>
                  </a:lnTo>
                </a:path>
                <a:path w="4001770" h="5177155">
                  <a:moveTo>
                    <a:pt x="851631" y="1644627"/>
                  </a:moveTo>
                  <a:lnTo>
                    <a:pt x="1035919" y="1644627"/>
                  </a:lnTo>
                </a:path>
                <a:path w="4001770" h="5177155">
                  <a:moveTo>
                    <a:pt x="396497" y="1644627"/>
                  </a:moveTo>
                  <a:lnTo>
                    <a:pt x="524940" y="1644627"/>
                  </a:lnTo>
                  <a:lnTo>
                    <a:pt x="575200" y="1644627"/>
                  </a:lnTo>
                </a:path>
                <a:path w="4001770" h="5177155">
                  <a:moveTo>
                    <a:pt x="0" y="1675341"/>
                  </a:moveTo>
                  <a:lnTo>
                    <a:pt x="340652" y="1675341"/>
                  </a:lnTo>
                </a:path>
                <a:path w="4001770" h="5177155">
                  <a:moveTo>
                    <a:pt x="1479885" y="1675341"/>
                  </a:moveTo>
                  <a:lnTo>
                    <a:pt x="1569236" y="1675341"/>
                  </a:lnTo>
                </a:path>
                <a:path w="4001770" h="5177155">
                  <a:moveTo>
                    <a:pt x="340652" y="1675341"/>
                  </a:moveTo>
                  <a:lnTo>
                    <a:pt x="396497" y="1675341"/>
                  </a:lnTo>
                </a:path>
                <a:path w="4001770" h="5177155">
                  <a:moveTo>
                    <a:pt x="851631" y="1675341"/>
                  </a:moveTo>
                  <a:lnTo>
                    <a:pt x="1035919" y="1675341"/>
                  </a:lnTo>
                </a:path>
                <a:path w="4001770" h="5177155">
                  <a:moveTo>
                    <a:pt x="396497" y="1675341"/>
                  </a:moveTo>
                  <a:lnTo>
                    <a:pt x="524940" y="1675341"/>
                  </a:lnTo>
                  <a:lnTo>
                    <a:pt x="575200" y="1675341"/>
                  </a:lnTo>
                </a:path>
                <a:path w="4001770" h="5177155">
                  <a:moveTo>
                    <a:pt x="0" y="1706056"/>
                  </a:moveTo>
                  <a:lnTo>
                    <a:pt x="340652" y="1706056"/>
                  </a:lnTo>
                </a:path>
                <a:path w="4001770" h="5177155">
                  <a:moveTo>
                    <a:pt x="1479885" y="1706056"/>
                  </a:moveTo>
                  <a:lnTo>
                    <a:pt x="1569236" y="1706056"/>
                  </a:lnTo>
                </a:path>
                <a:path w="4001770" h="5177155">
                  <a:moveTo>
                    <a:pt x="340652" y="1706056"/>
                  </a:moveTo>
                  <a:lnTo>
                    <a:pt x="396497" y="1706056"/>
                  </a:lnTo>
                </a:path>
                <a:path w="4001770" h="5177155">
                  <a:moveTo>
                    <a:pt x="851631" y="1706056"/>
                  </a:moveTo>
                  <a:lnTo>
                    <a:pt x="1035919" y="1706056"/>
                  </a:lnTo>
                </a:path>
                <a:path w="4001770" h="5177155">
                  <a:moveTo>
                    <a:pt x="396497" y="1706056"/>
                  </a:moveTo>
                  <a:lnTo>
                    <a:pt x="524940" y="1706056"/>
                  </a:lnTo>
                  <a:lnTo>
                    <a:pt x="575200" y="1706056"/>
                  </a:lnTo>
                </a:path>
                <a:path w="4001770" h="5177155">
                  <a:moveTo>
                    <a:pt x="0" y="1736770"/>
                  </a:moveTo>
                  <a:lnTo>
                    <a:pt x="340652" y="1736770"/>
                  </a:lnTo>
                </a:path>
                <a:path w="4001770" h="5177155">
                  <a:moveTo>
                    <a:pt x="1502222" y="1736770"/>
                  </a:moveTo>
                  <a:lnTo>
                    <a:pt x="1569236" y="1736770"/>
                  </a:lnTo>
                </a:path>
                <a:path w="4001770" h="5177155">
                  <a:moveTo>
                    <a:pt x="340652" y="1736770"/>
                  </a:moveTo>
                  <a:lnTo>
                    <a:pt x="396497" y="1736770"/>
                  </a:lnTo>
                </a:path>
                <a:path w="4001770" h="5177155">
                  <a:moveTo>
                    <a:pt x="862800" y="1736770"/>
                  </a:moveTo>
                  <a:lnTo>
                    <a:pt x="1013581" y="1736770"/>
                  </a:lnTo>
                </a:path>
                <a:path w="4001770" h="5177155">
                  <a:moveTo>
                    <a:pt x="396497" y="1736770"/>
                  </a:moveTo>
                  <a:lnTo>
                    <a:pt x="524940" y="1736770"/>
                  </a:lnTo>
                  <a:lnTo>
                    <a:pt x="564031" y="1736770"/>
                  </a:lnTo>
                </a:path>
                <a:path w="4001770" h="5177155">
                  <a:moveTo>
                    <a:pt x="0" y="1767485"/>
                  </a:moveTo>
                  <a:lnTo>
                    <a:pt x="340652" y="1767485"/>
                  </a:lnTo>
                </a:path>
                <a:path w="4001770" h="5177155">
                  <a:moveTo>
                    <a:pt x="524940" y="1767485"/>
                  </a:moveTo>
                  <a:lnTo>
                    <a:pt x="1569236" y="1767485"/>
                  </a:lnTo>
                </a:path>
                <a:path w="4001770" h="5177155">
                  <a:moveTo>
                    <a:pt x="340652" y="1767485"/>
                  </a:moveTo>
                  <a:lnTo>
                    <a:pt x="396497" y="1767485"/>
                  </a:lnTo>
                  <a:lnTo>
                    <a:pt x="524940" y="1767485"/>
                  </a:lnTo>
                </a:path>
                <a:path w="4001770" h="5177155">
                  <a:moveTo>
                    <a:pt x="0" y="1798200"/>
                  </a:moveTo>
                  <a:lnTo>
                    <a:pt x="340652" y="1798200"/>
                  </a:lnTo>
                </a:path>
                <a:path w="4001770" h="5177155">
                  <a:moveTo>
                    <a:pt x="524940" y="1798200"/>
                  </a:moveTo>
                  <a:lnTo>
                    <a:pt x="1569236" y="1798200"/>
                  </a:lnTo>
                </a:path>
                <a:path w="4001770" h="5177155">
                  <a:moveTo>
                    <a:pt x="340652" y="1798200"/>
                  </a:moveTo>
                  <a:lnTo>
                    <a:pt x="396497" y="1798200"/>
                  </a:lnTo>
                  <a:lnTo>
                    <a:pt x="524940" y="1798200"/>
                  </a:lnTo>
                </a:path>
                <a:path w="4001770" h="5177155">
                  <a:moveTo>
                    <a:pt x="0" y="1828914"/>
                  </a:moveTo>
                  <a:lnTo>
                    <a:pt x="340652" y="1828914"/>
                  </a:lnTo>
                </a:path>
                <a:path w="4001770" h="5177155">
                  <a:moveTo>
                    <a:pt x="524940" y="1828914"/>
                  </a:moveTo>
                  <a:lnTo>
                    <a:pt x="1563652" y="1828914"/>
                  </a:lnTo>
                </a:path>
                <a:path w="4001770" h="5177155">
                  <a:moveTo>
                    <a:pt x="340652" y="1828914"/>
                  </a:moveTo>
                  <a:lnTo>
                    <a:pt x="396497" y="1828914"/>
                  </a:lnTo>
                  <a:lnTo>
                    <a:pt x="524940" y="1828914"/>
                  </a:lnTo>
                </a:path>
                <a:path w="4001770" h="5177155">
                  <a:moveTo>
                    <a:pt x="0" y="1859629"/>
                  </a:moveTo>
                  <a:lnTo>
                    <a:pt x="340652" y="1859629"/>
                  </a:lnTo>
                </a:path>
                <a:path w="4001770" h="5177155">
                  <a:moveTo>
                    <a:pt x="524940" y="1859629"/>
                  </a:moveTo>
                  <a:lnTo>
                    <a:pt x="1990864" y="1859629"/>
                  </a:lnTo>
                </a:path>
                <a:path w="4001770" h="5177155">
                  <a:moveTo>
                    <a:pt x="340652" y="1859629"/>
                  </a:moveTo>
                  <a:lnTo>
                    <a:pt x="396497" y="1859629"/>
                  </a:lnTo>
                  <a:lnTo>
                    <a:pt x="524940" y="1859629"/>
                  </a:lnTo>
                </a:path>
                <a:path w="4001770" h="5177155">
                  <a:moveTo>
                    <a:pt x="0" y="1893136"/>
                  </a:moveTo>
                  <a:lnTo>
                    <a:pt x="340652" y="1893136"/>
                  </a:lnTo>
                </a:path>
                <a:path w="4001770" h="5177155">
                  <a:moveTo>
                    <a:pt x="3621530" y="1893136"/>
                  </a:moveTo>
                  <a:lnTo>
                    <a:pt x="4001274" y="1893136"/>
                  </a:lnTo>
                </a:path>
                <a:path w="4001770" h="5177155">
                  <a:moveTo>
                    <a:pt x="340652" y="1893136"/>
                  </a:moveTo>
                  <a:lnTo>
                    <a:pt x="396497" y="1893136"/>
                  </a:lnTo>
                </a:path>
                <a:path w="4001770" h="5177155">
                  <a:moveTo>
                    <a:pt x="3423281" y="1893136"/>
                  </a:moveTo>
                  <a:lnTo>
                    <a:pt x="3621530" y="1893136"/>
                  </a:lnTo>
                </a:path>
                <a:path w="4001770" h="5177155">
                  <a:moveTo>
                    <a:pt x="396497" y="1893136"/>
                  </a:moveTo>
                  <a:lnTo>
                    <a:pt x="524940" y="1893136"/>
                  </a:lnTo>
                </a:path>
                <a:path w="4001770" h="5177155">
                  <a:moveTo>
                    <a:pt x="3423281" y="1893136"/>
                  </a:moveTo>
                  <a:lnTo>
                    <a:pt x="1990864" y="1893136"/>
                  </a:lnTo>
                  <a:lnTo>
                    <a:pt x="524940" y="1893136"/>
                  </a:lnTo>
                </a:path>
                <a:path w="4001770" h="5177155">
                  <a:moveTo>
                    <a:pt x="0" y="1923850"/>
                  </a:moveTo>
                  <a:lnTo>
                    <a:pt x="340652" y="1923850"/>
                  </a:lnTo>
                </a:path>
                <a:path w="4001770" h="5177155">
                  <a:moveTo>
                    <a:pt x="3621530" y="1923850"/>
                  </a:moveTo>
                  <a:lnTo>
                    <a:pt x="4001274" y="1923850"/>
                  </a:lnTo>
                </a:path>
                <a:path w="4001770" h="5177155">
                  <a:moveTo>
                    <a:pt x="340652" y="1923850"/>
                  </a:moveTo>
                  <a:lnTo>
                    <a:pt x="396497" y="1923850"/>
                  </a:lnTo>
                </a:path>
                <a:path w="4001770" h="5177155">
                  <a:moveTo>
                    <a:pt x="3423281" y="1923850"/>
                  </a:moveTo>
                  <a:lnTo>
                    <a:pt x="3621530" y="1923850"/>
                  </a:lnTo>
                </a:path>
                <a:path w="4001770" h="5177155">
                  <a:moveTo>
                    <a:pt x="396497" y="1923850"/>
                  </a:moveTo>
                  <a:lnTo>
                    <a:pt x="524940" y="1923850"/>
                  </a:lnTo>
                </a:path>
                <a:path w="4001770" h="5177155">
                  <a:moveTo>
                    <a:pt x="3423281" y="1923850"/>
                  </a:moveTo>
                  <a:lnTo>
                    <a:pt x="1990864" y="1923850"/>
                  </a:lnTo>
                  <a:lnTo>
                    <a:pt x="524940" y="1923850"/>
                  </a:lnTo>
                </a:path>
                <a:path w="4001770" h="5177155">
                  <a:moveTo>
                    <a:pt x="0" y="1954565"/>
                  </a:moveTo>
                  <a:lnTo>
                    <a:pt x="340652" y="1954565"/>
                  </a:lnTo>
                </a:path>
                <a:path w="4001770" h="5177155">
                  <a:moveTo>
                    <a:pt x="3621530" y="1954565"/>
                  </a:moveTo>
                  <a:lnTo>
                    <a:pt x="4001274" y="1954565"/>
                  </a:lnTo>
                </a:path>
                <a:path w="4001770" h="5177155">
                  <a:moveTo>
                    <a:pt x="340652" y="1954565"/>
                  </a:moveTo>
                  <a:lnTo>
                    <a:pt x="396497" y="1954565"/>
                  </a:lnTo>
                </a:path>
                <a:path w="4001770" h="5177155">
                  <a:moveTo>
                    <a:pt x="3423281" y="1954565"/>
                  </a:moveTo>
                  <a:lnTo>
                    <a:pt x="3621530" y="1954565"/>
                  </a:lnTo>
                </a:path>
                <a:path w="4001770" h="5177155">
                  <a:moveTo>
                    <a:pt x="396497" y="1954565"/>
                  </a:moveTo>
                  <a:lnTo>
                    <a:pt x="524940" y="1954565"/>
                  </a:lnTo>
                </a:path>
                <a:path w="4001770" h="5177155">
                  <a:moveTo>
                    <a:pt x="3423281" y="1954565"/>
                  </a:moveTo>
                  <a:lnTo>
                    <a:pt x="1990864" y="1954565"/>
                  </a:lnTo>
                  <a:lnTo>
                    <a:pt x="524940" y="1954565"/>
                  </a:lnTo>
                </a:path>
                <a:path w="4001770" h="5177155">
                  <a:moveTo>
                    <a:pt x="0" y="1985279"/>
                  </a:moveTo>
                  <a:lnTo>
                    <a:pt x="340652" y="1985279"/>
                  </a:lnTo>
                </a:path>
                <a:path w="4001770" h="5177155">
                  <a:moveTo>
                    <a:pt x="3621530" y="1985279"/>
                  </a:moveTo>
                  <a:lnTo>
                    <a:pt x="4001274" y="1985279"/>
                  </a:lnTo>
                </a:path>
                <a:path w="4001770" h="5177155">
                  <a:moveTo>
                    <a:pt x="340652" y="1985279"/>
                  </a:moveTo>
                  <a:lnTo>
                    <a:pt x="396497" y="1985279"/>
                  </a:lnTo>
                </a:path>
                <a:path w="4001770" h="5177155">
                  <a:moveTo>
                    <a:pt x="3423281" y="1985279"/>
                  </a:moveTo>
                  <a:lnTo>
                    <a:pt x="3621530" y="1985279"/>
                  </a:lnTo>
                </a:path>
                <a:path w="4001770" h="5177155">
                  <a:moveTo>
                    <a:pt x="396497" y="1985279"/>
                  </a:moveTo>
                  <a:lnTo>
                    <a:pt x="524940" y="1985279"/>
                  </a:lnTo>
                </a:path>
                <a:path w="4001770" h="5177155">
                  <a:moveTo>
                    <a:pt x="3423281" y="1985279"/>
                  </a:moveTo>
                  <a:lnTo>
                    <a:pt x="1990864" y="1985279"/>
                  </a:lnTo>
                  <a:lnTo>
                    <a:pt x="524940" y="1985279"/>
                  </a:lnTo>
                </a:path>
                <a:path w="4001770" h="5177155">
                  <a:moveTo>
                    <a:pt x="0" y="2015994"/>
                  </a:moveTo>
                  <a:lnTo>
                    <a:pt x="340652" y="2015994"/>
                  </a:lnTo>
                </a:path>
                <a:path w="4001770" h="5177155">
                  <a:moveTo>
                    <a:pt x="3621530" y="2015994"/>
                  </a:moveTo>
                  <a:lnTo>
                    <a:pt x="4001274" y="2015994"/>
                  </a:lnTo>
                </a:path>
                <a:path w="4001770" h="5177155">
                  <a:moveTo>
                    <a:pt x="340652" y="2015994"/>
                  </a:moveTo>
                  <a:lnTo>
                    <a:pt x="396497" y="2015994"/>
                  </a:lnTo>
                </a:path>
                <a:path w="4001770" h="5177155">
                  <a:moveTo>
                    <a:pt x="3423281" y="2015994"/>
                  </a:moveTo>
                  <a:lnTo>
                    <a:pt x="3621530" y="2015994"/>
                  </a:lnTo>
                </a:path>
                <a:path w="4001770" h="5177155">
                  <a:moveTo>
                    <a:pt x="396497" y="2015994"/>
                  </a:moveTo>
                  <a:lnTo>
                    <a:pt x="524940" y="2015994"/>
                  </a:lnTo>
                </a:path>
                <a:path w="4001770" h="5177155">
                  <a:moveTo>
                    <a:pt x="3423281" y="2015994"/>
                  </a:moveTo>
                  <a:lnTo>
                    <a:pt x="1990864" y="2015994"/>
                  </a:lnTo>
                  <a:lnTo>
                    <a:pt x="524940" y="2015994"/>
                  </a:lnTo>
                </a:path>
                <a:path w="4001770" h="5177155">
                  <a:moveTo>
                    <a:pt x="0" y="2046709"/>
                  </a:moveTo>
                  <a:lnTo>
                    <a:pt x="340652" y="2046709"/>
                  </a:lnTo>
                </a:path>
                <a:path w="4001770" h="5177155">
                  <a:moveTo>
                    <a:pt x="3621530" y="2046709"/>
                  </a:moveTo>
                  <a:lnTo>
                    <a:pt x="4001274" y="2046709"/>
                  </a:lnTo>
                </a:path>
                <a:path w="4001770" h="5177155">
                  <a:moveTo>
                    <a:pt x="340652" y="2046709"/>
                  </a:moveTo>
                  <a:lnTo>
                    <a:pt x="396497" y="2046709"/>
                  </a:lnTo>
                </a:path>
                <a:path w="4001770" h="5177155">
                  <a:moveTo>
                    <a:pt x="3423281" y="2046709"/>
                  </a:moveTo>
                  <a:lnTo>
                    <a:pt x="3621530" y="2046709"/>
                  </a:lnTo>
                </a:path>
                <a:path w="4001770" h="5177155">
                  <a:moveTo>
                    <a:pt x="396497" y="2046709"/>
                  </a:moveTo>
                  <a:lnTo>
                    <a:pt x="524940" y="2046709"/>
                  </a:lnTo>
                </a:path>
                <a:path w="4001770" h="5177155">
                  <a:moveTo>
                    <a:pt x="3423281" y="2046709"/>
                  </a:moveTo>
                  <a:lnTo>
                    <a:pt x="1990864" y="2046709"/>
                  </a:lnTo>
                  <a:lnTo>
                    <a:pt x="524940" y="2046709"/>
                  </a:lnTo>
                </a:path>
                <a:path w="4001770" h="5177155">
                  <a:moveTo>
                    <a:pt x="0" y="2077423"/>
                  </a:moveTo>
                  <a:lnTo>
                    <a:pt x="340652" y="2077423"/>
                  </a:lnTo>
                </a:path>
                <a:path w="4001770" h="5177155">
                  <a:moveTo>
                    <a:pt x="3621530" y="2077423"/>
                  </a:moveTo>
                  <a:lnTo>
                    <a:pt x="4001274" y="2077423"/>
                  </a:lnTo>
                </a:path>
                <a:path w="4001770" h="5177155">
                  <a:moveTo>
                    <a:pt x="340652" y="2077423"/>
                  </a:moveTo>
                  <a:lnTo>
                    <a:pt x="396497" y="2077423"/>
                  </a:lnTo>
                </a:path>
                <a:path w="4001770" h="5177155">
                  <a:moveTo>
                    <a:pt x="3423281" y="2077423"/>
                  </a:moveTo>
                  <a:lnTo>
                    <a:pt x="3621530" y="2077423"/>
                  </a:lnTo>
                </a:path>
                <a:path w="4001770" h="5177155">
                  <a:moveTo>
                    <a:pt x="396497" y="2077423"/>
                  </a:moveTo>
                  <a:lnTo>
                    <a:pt x="524940" y="2077423"/>
                  </a:lnTo>
                </a:path>
                <a:path w="4001770" h="5177155">
                  <a:moveTo>
                    <a:pt x="3423281" y="2077423"/>
                  </a:moveTo>
                  <a:lnTo>
                    <a:pt x="1990864" y="2077423"/>
                  </a:lnTo>
                  <a:lnTo>
                    <a:pt x="524940" y="2077423"/>
                  </a:lnTo>
                </a:path>
                <a:path w="4001770" h="5177155">
                  <a:moveTo>
                    <a:pt x="0" y="2108138"/>
                  </a:moveTo>
                  <a:lnTo>
                    <a:pt x="340652" y="2108138"/>
                  </a:lnTo>
                </a:path>
                <a:path w="4001770" h="5177155">
                  <a:moveTo>
                    <a:pt x="3621530" y="2108138"/>
                  </a:moveTo>
                  <a:lnTo>
                    <a:pt x="4001274" y="2108138"/>
                  </a:lnTo>
                </a:path>
                <a:path w="4001770" h="5177155">
                  <a:moveTo>
                    <a:pt x="340652" y="2108138"/>
                  </a:moveTo>
                  <a:lnTo>
                    <a:pt x="396497" y="2108138"/>
                  </a:lnTo>
                </a:path>
                <a:path w="4001770" h="5177155">
                  <a:moveTo>
                    <a:pt x="3423281" y="2108138"/>
                  </a:moveTo>
                  <a:lnTo>
                    <a:pt x="3621530" y="2108138"/>
                  </a:lnTo>
                </a:path>
                <a:path w="4001770" h="5177155">
                  <a:moveTo>
                    <a:pt x="396497" y="2108138"/>
                  </a:moveTo>
                  <a:lnTo>
                    <a:pt x="524940" y="2108138"/>
                  </a:lnTo>
                </a:path>
                <a:path w="4001770" h="5177155">
                  <a:moveTo>
                    <a:pt x="2887172" y="2108138"/>
                  </a:moveTo>
                  <a:lnTo>
                    <a:pt x="3423281" y="2108138"/>
                  </a:lnTo>
                </a:path>
                <a:path w="4001770" h="5177155">
                  <a:moveTo>
                    <a:pt x="524940" y="2108138"/>
                  </a:moveTo>
                  <a:lnTo>
                    <a:pt x="1990864" y="2108138"/>
                  </a:lnTo>
                  <a:lnTo>
                    <a:pt x="2652624" y="2108138"/>
                  </a:lnTo>
                </a:path>
                <a:path w="4001770" h="5177155">
                  <a:moveTo>
                    <a:pt x="0" y="2138852"/>
                  </a:moveTo>
                  <a:lnTo>
                    <a:pt x="340652" y="2138852"/>
                  </a:lnTo>
                </a:path>
                <a:path w="4001770" h="5177155">
                  <a:moveTo>
                    <a:pt x="3621530" y="2138852"/>
                  </a:moveTo>
                  <a:lnTo>
                    <a:pt x="4001274" y="2138852"/>
                  </a:lnTo>
                </a:path>
                <a:path w="4001770" h="5177155">
                  <a:moveTo>
                    <a:pt x="340652" y="2138852"/>
                  </a:moveTo>
                  <a:lnTo>
                    <a:pt x="396497" y="2138852"/>
                  </a:lnTo>
                </a:path>
                <a:path w="4001770" h="5177155">
                  <a:moveTo>
                    <a:pt x="3423281" y="2138852"/>
                  </a:moveTo>
                  <a:lnTo>
                    <a:pt x="3621530" y="2138852"/>
                  </a:lnTo>
                </a:path>
                <a:path w="4001770" h="5177155">
                  <a:moveTo>
                    <a:pt x="396497" y="2138852"/>
                  </a:moveTo>
                  <a:lnTo>
                    <a:pt x="524940" y="2138852"/>
                  </a:lnTo>
                </a:path>
                <a:path w="4001770" h="5177155">
                  <a:moveTo>
                    <a:pt x="2973731" y="2138852"/>
                  </a:moveTo>
                  <a:lnTo>
                    <a:pt x="3423281" y="2138852"/>
                  </a:lnTo>
                </a:path>
                <a:path w="4001770" h="5177155">
                  <a:moveTo>
                    <a:pt x="524940" y="2138852"/>
                  </a:moveTo>
                  <a:lnTo>
                    <a:pt x="1990864" y="2138852"/>
                  </a:lnTo>
                  <a:lnTo>
                    <a:pt x="2566064" y="2138852"/>
                  </a:lnTo>
                </a:path>
                <a:path w="4001770" h="5177155">
                  <a:moveTo>
                    <a:pt x="0" y="2172359"/>
                  </a:moveTo>
                  <a:lnTo>
                    <a:pt x="340652" y="2172359"/>
                  </a:lnTo>
                </a:path>
                <a:path w="4001770" h="5177155">
                  <a:moveTo>
                    <a:pt x="3621530" y="2172359"/>
                  </a:moveTo>
                  <a:lnTo>
                    <a:pt x="4001274" y="2172359"/>
                  </a:lnTo>
                </a:path>
                <a:path w="4001770" h="5177155">
                  <a:moveTo>
                    <a:pt x="340652" y="2172359"/>
                  </a:moveTo>
                  <a:lnTo>
                    <a:pt x="396497" y="2172359"/>
                  </a:lnTo>
                </a:path>
                <a:path w="4001770" h="5177155">
                  <a:moveTo>
                    <a:pt x="3423281" y="2172359"/>
                  </a:moveTo>
                  <a:lnTo>
                    <a:pt x="3621530" y="2172359"/>
                  </a:lnTo>
                </a:path>
                <a:path w="4001770" h="5177155">
                  <a:moveTo>
                    <a:pt x="396497" y="2172359"/>
                  </a:moveTo>
                  <a:lnTo>
                    <a:pt x="524940" y="2172359"/>
                  </a:lnTo>
                </a:path>
                <a:path w="4001770" h="5177155">
                  <a:moveTo>
                    <a:pt x="3029576" y="2172359"/>
                  </a:moveTo>
                  <a:lnTo>
                    <a:pt x="3423281" y="2172359"/>
                  </a:lnTo>
                </a:path>
                <a:path w="4001770" h="5177155">
                  <a:moveTo>
                    <a:pt x="524940" y="2172359"/>
                  </a:moveTo>
                  <a:lnTo>
                    <a:pt x="550070" y="2172359"/>
                  </a:lnTo>
                </a:path>
                <a:path w="4001770" h="5177155">
                  <a:moveTo>
                    <a:pt x="1990864" y="2172359"/>
                  </a:moveTo>
                  <a:lnTo>
                    <a:pt x="2510220" y="2172359"/>
                  </a:lnTo>
                </a:path>
                <a:path w="4001770" h="5177155">
                  <a:moveTo>
                    <a:pt x="873969" y="2172359"/>
                  </a:moveTo>
                  <a:lnTo>
                    <a:pt x="991243" y="2172359"/>
                  </a:lnTo>
                </a:path>
                <a:path w="4001770" h="5177155">
                  <a:moveTo>
                    <a:pt x="1962941" y="2172359"/>
                  </a:moveTo>
                  <a:lnTo>
                    <a:pt x="1990864" y="2172359"/>
                  </a:lnTo>
                </a:path>
                <a:path w="4001770" h="5177155">
                  <a:moveTo>
                    <a:pt x="1524560" y="2172359"/>
                  </a:moveTo>
                  <a:lnTo>
                    <a:pt x="1641834" y="2172359"/>
                  </a:lnTo>
                </a:path>
                <a:path w="4001770" h="5177155">
                  <a:moveTo>
                    <a:pt x="0" y="2203074"/>
                  </a:moveTo>
                  <a:lnTo>
                    <a:pt x="340652" y="2203074"/>
                  </a:lnTo>
                </a:path>
                <a:path w="4001770" h="5177155">
                  <a:moveTo>
                    <a:pt x="3621530" y="2203074"/>
                  </a:moveTo>
                  <a:lnTo>
                    <a:pt x="4001274" y="2203074"/>
                  </a:lnTo>
                </a:path>
                <a:path w="4001770" h="5177155">
                  <a:moveTo>
                    <a:pt x="340652" y="2203074"/>
                  </a:moveTo>
                  <a:lnTo>
                    <a:pt x="396497" y="2203074"/>
                  </a:lnTo>
                </a:path>
                <a:path w="4001770" h="5177155">
                  <a:moveTo>
                    <a:pt x="3423281" y="2203074"/>
                  </a:moveTo>
                  <a:lnTo>
                    <a:pt x="3621530" y="2203074"/>
                  </a:lnTo>
                </a:path>
                <a:path w="4001770" h="5177155">
                  <a:moveTo>
                    <a:pt x="396497" y="2203074"/>
                  </a:moveTo>
                  <a:lnTo>
                    <a:pt x="524940" y="2203074"/>
                  </a:lnTo>
                </a:path>
                <a:path w="4001770" h="5177155">
                  <a:moveTo>
                    <a:pt x="3074251" y="2203074"/>
                  </a:moveTo>
                  <a:lnTo>
                    <a:pt x="3423281" y="2203074"/>
                  </a:lnTo>
                </a:path>
                <a:path w="4001770" h="5177155">
                  <a:moveTo>
                    <a:pt x="524940" y="2203074"/>
                  </a:moveTo>
                  <a:lnTo>
                    <a:pt x="550070" y="2203074"/>
                  </a:lnTo>
                </a:path>
                <a:path w="4001770" h="5177155">
                  <a:moveTo>
                    <a:pt x="1990864" y="2203074"/>
                  </a:moveTo>
                  <a:lnTo>
                    <a:pt x="2468336" y="2203074"/>
                  </a:lnTo>
                </a:path>
                <a:path w="4001770" h="5177155">
                  <a:moveTo>
                    <a:pt x="873969" y="2203074"/>
                  </a:moveTo>
                  <a:lnTo>
                    <a:pt x="991243" y="2203074"/>
                  </a:lnTo>
                </a:path>
                <a:path w="4001770" h="5177155">
                  <a:moveTo>
                    <a:pt x="1962941" y="2203074"/>
                  </a:moveTo>
                  <a:lnTo>
                    <a:pt x="1990864" y="2203074"/>
                  </a:lnTo>
                </a:path>
                <a:path w="4001770" h="5177155">
                  <a:moveTo>
                    <a:pt x="1524560" y="2203074"/>
                  </a:moveTo>
                  <a:lnTo>
                    <a:pt x="1641834" y="2203074"/>
                  </a:lnTo>
                </a:path>
                <a:path w="4001770" h="5177155">
                  <a:moveTo>
                    <a:pt x="0" y="2233788"/>
                  </a:moveTo>
                  <a:lnTo>
                    <a:pt x="340652" y="2233788"/>
                  </a:lnTo>
                </a:path>
                <a:path w="4001770" h="5177155">
                  <a:moveTo>
                    <a:pt x="3621530" y="2233788"/>
                  </a:moveTo>
                  <a:lnTo>
                    <a:pt x="4001274" y="2233788"/>
                  </a:lnTo>
                </a:path>
                <a:path w="4001770" h="5177155">
                  <a:moveTo>
                    <a:pt x="340652" y="2233788"/>
                  </a:moveTo>
                  <a:lnTo>
                    <a:pt x="396497" y="2233788"/>
                  </a:lnTo>
                </a:path>
                <a:path w="4001770" h="5177155">
                  <a:moveTo>
                    <a:pt x="3423281" y="2233788"/>
                  </a:moveTo>
                  <a:lnTo>
                    <a:pt x="3621530" y="2233788"/>
                  </a:lnTo>
                </a:path>
                <a:path w="4001770" h="5177155">
                  <a:moveTo>
                    <a:pt x="396497" y="2233788"/>
                  </a:moveTo>
                  <a:lnTo>
                    <a:pt x="524940" y="2233788"/>
                  </a:lnTo>
                </a:path>
                <a:path w="4001770" h="5177155">
                  <a:moveTo>
                    <a:pt x="3063082" y="2233788"/>
                  </a:moveTo>
                  <a:lnTo>
                    <a:pt x="3423281" y="2233788"/>
                  </a:lnTo>
                </a:path>
                <a:path w="4001770" h="5177155">
                  <a:moveTo>
                    <a:pt x="524940" y="2233788"/>
                  </a:moveTo>
                  <a:lnTo>
                    <a:pt x="550070" y="2233788"/>
                  </a:lnTo>
                </a:path>
                <a:path w="4001770" h="5177155">
                  <a:moveTo>
                    <a:pt x="1990864" y="2233788"/>
                  </a:moveTo>
                  <a:lnTo>
                    <a:pt x="2479505" y="2233788"/>
                  </a:lnTo>
                </a:path>
                <a:path w="4001770" h="5177155">
                  <a:moveTo>
                    <a:pt x="873969" y="2233788"/>
                  </a:moveTo>
                  <a:lnTo>
                    <a:pt x="991243" y="2233788"/>
                  </a:lnTo>
                </a:path>
                <a:path w="4001770" h="5177155">
                  <a:moveTo>
                    <a:pt x="1962941" y="2233788"/>
                  </a:moveTo>
                  <a:lnTo>
                    <a:pt x="1990864" y="2233788"/>
                  </a:lnTo>
                </a:path>
                <a:path w="4001770" h="5177155">
                  <a:moveTo>
                    <a:pt x="1524560" y="2233788"/>
                  </a:moveTo>
                  <a:lnTo>
                    <a:pt x="1641834" y="2233788"/>
                  </a:lnTo>
                </a:path>
                <a:path w="4001770" h="5177155">
                  <a:moveTo>
                    <a:pt x="0" y="2264503"/>
                  </a:moveTo>
                  <a:lnTo>
                    <a:pt x="340652" y="2264503"/>
                  </a:lnTo>
                </a:path>
                <a:path w="4001770" h="5177155">
                  <a:moveTo>
                    <a:pt x="3621530" y="2264503"/>
                  </a:moveTo>
                  <a:lnTo>
                    <a:pt x="4001274" y="2264503"/>
                  </a:lnTo>
                </a:path>
                <a:path w="4001770" h="5177155">
                  <a:moveTo>
                    <a:pt x="340652" y="2264503"/>
                  </a:moveTo>
                  <a:lnTo>
                    <a:pt x="396497" y="2264503"/>
                  </a:lnTo>
                </a:path>
                <a:path w="4001770" h="5177155">
                  <a:moveTo>
                    <a:pt x="3423281" y="2264503"/>
                  </a:moveTo>
                  <a:lnTo>
                    <a:pt x="3621530" y="2264503"/>
                  </a:lnTo>
                </a:path>
                <a:path w="4001770" h="5177155">
                  <a:moveTo>
                    <a:pt x="396497" y="2264503"/>
                  </a:moveTo>
                  <a:lnTo>
                    <a:pt x="524940" y="2264503"/>
                  </a:lnTo>
                </a:path>
                <a:path w="4001770" h="5177155">
                  <a:moveTo>
                    <a:pt x="3035160" y="2264503"/>
                  </a:moveTo>
                  <a:lnTo>
                    <a:pt x="3423281" y="2264503"/>
                  </a:lnTo>
                </a:path>
                <a:path w="4001770" h="5177155">
                  <a:moveTo>
                    <a:pt x="524940" y="2264503"/>
                  </a:moveTo>
                  <a:lnTo>
                    <a:pt x="550070" y="2264503"/>
                  </a:lnTo>
                </a:path>
                <a:path w="4001770" h="5177155">
                  <a:moveTo>
                    <a:pt x="1990864" y="2264503"/>
                  </a:moveTo>
                  <a:lnTo>
                    <a:pt x="2504635" y="2264503"/>
                  </a:lnTo>
                </a:path>
                <a:path w="4001770" h="5177155">
                  <a:moveTo>
                    <a:pt x="873969" y="2264503"/>
                  </a:moveTo>
                  <a:lnTo>
                    <a:pt x="991243" y="2264503"/>
                  </a:lnTo>
                </a:path>
                <a:path w="4001770" h="5177155">
                  <a:moveTo>
                    <a:pt x="1962941" y="2264503"/>
                  </a:moveTo>
                  <a:lnTo>
                    <a:pt x="1990864" y="2264503"/>
                  </a:lnTo>
                </a:path>
                <a:path w="4001770" h="5177155">
                  <a:moveTo>
                    <a:pt x="1524560" y="2264503"/>
                  </a:moveTo>
                  <a:lnTo>
                    <a:pt x="1641834" y="2264503"/>
                  </a:lnTo>
                </a:path>
                <a:path w="4001770" h="5177155">
                  <a:moveTo>
                    <a:pt x="0" y="2295218"/>
                  </a:moveTo>
                  <a:lnTo>
                    <a:pt x="340652" y="2295218"/>
                  </a:lnTo>
                </a:path>
                <a:path w="4001770" h="5177155">
                  <a:moveTo>
                    <a:pt x="3621530" y="2295218"/>
                  </a:moveTo>
                  <a:lnTo>
                    <a:pt x="4001274" y="2295218"/>
                  </a:lnTo>
                </a:path>
                <a:path w="4001770" h="5177155">
                  <a:moveTo>
                    <a:pt x="340652" y="2295218"/>
                  </a:moveTo>
                  <a:lnTo>
                    <a:pt x="396497" y="2295218"/>
                  </a:lnTo>
                </a:path>
                <a:path w="4001770" h="5177155">
                  <a:moveTo>
                    <a:pt x="3423281" y="2295218"/>
                  </a:moveTo>
                  <a:lnTo>
                    <a:pt x="3621530" y="2295218"/>
                  </a:lnTo>
                </a:path>
                <a:path w="4001770" h="5177155">
                  <a:moveTo>
                    <a:pt x="396497" y="2295218"/>
                  </a:moveTo>
                  <a:lnTo>
                    <a:pt x="524940" y="2295218"/>
                  </a:lnTo>
                </a:path>
                <a:path w="4001770" h="5177155">
                  <a:moveTo>
                    <a:pt x="3010030" y="2295218"/>
                  </a:moveTo>
                  <a:lnTo>
                    <a:pt x="3423281" y="2295218"/>
                  </a:lnTo>
                </a:path>
                <a:path w="4001770" h="5177155">
                  <a:moveTo>
                    <a:pt x="524940" y="2295218"/>
                  </a:moveTo>
                  <a:lnTo>
                    <a:pt x="575200" y="2295218"/>
                  </a:lnTo>
                </a:path>
                <a:path w="4001770" h="5177155">
                  <a:moveTo>
                    <a:pt x="1990864" y="2295218"/>
                  </a:moveTo>
                  <a:lnTo>
                    <a:pt x="2532558" y="2295218"/>
                  </a:lnTo>
                </a:path>
                <a:path w="4001770" h="5177155">
                  <a:moveTo>
                    <a:pt x="851631" y="2295218"/>
                  </a:moveTo>
                  <a:lnTo>
                    <a:pt x="1035919" y="2295218"/>
                  </a:lnTo>
                </a:path>
                <a:path w="4001770" h="5177155">
                  <a:moveTo>
                    <a:pt x="1940604" y="2295218"/>
                  </a:moveTo>
                  <a:lnTo>
                    <a:pt x="1990864" y="2295218"/>
                  </a:lnTo>
                </a:path>
                <a:path w="4001770" h="5177155">
                  <a:moveTo>
                    <a:pt x="1479885" y="2295218"/>
                  </a:moveTo>
                  <a:lnTo>
                    <a:pt x="1664172" y="2295218"/>
                  </a:lnTo>
                </a:path>
                <a:path w="4001770" h="5177155">
                  <a:moveTo>
                    <a:pt x="0" y="2325932"/>
                  </a:moveTo>
                  <a:lnTo>
                    <a:pt x="340652" y="2325932"/>
                  </a:lnTo>
                </a:path>
                <a:path w="4001770" h="5177155">
                  <a:moveTo>
                    <a:pt x="3621530" y="2325932"/>
                  </a:moveTo>
                  <a:lnTo>
                    <a:pt x="4001274" y="2325932"/>
                  </a:lnTo>
                </a:path>
                <a:path w="4001770" h="5177155">
                  <a:moveTo>
                    <a:pt x="340652" y="2325932"/>
                  </a:moveTo>
                  <a:lnTo>
                    <a:pt x="396497" y="2325932"/>
                  </a:lnTo>
                </a:path>
                <a:path w="4001770" h="5177155">
                  <a:moveTo>
                    <a:pt x="3423281" y="2325932"/>
                  </a:moveTo>
                  <a:lnTo>
                    <a:pt x="3621530" y="2325932"/>
                  </a:lnTo>
                </a:path>
                <a:path w="4001770" h="5177155">
                  <a:moveTo>
                    <a:pt x="396497" y="2325932"/>
                  </a:moveTo>
                  <a:lnTo>
                    <a:pt x="524940" y="2325932"/>
                  </a:lnTo>
                </a:path>
                <a:path w="4001770" h="5177155">
                  <a:moveTo>
                    <a:pt x="3085420" y="2325932"/>
                  </a:moveTo>
                  <a:lnTo>
                    <a:pt x="3423281" y="2325932"/>
                  </a:lnTo>
                </a:path>
                <a:path w="4001770" h="5177155">
                  <a:moveTo>
                    <a:pt x="524940" y="2325932"/>
                  </a:moveTo>
                  <a:lnTo>
                    <a:pt x="575200" y="2325932"/>
                  </a:lnTo>
                </a:path>
                <a:path w="4001770" h="5177155">
                  <a:moveTo>
                    <a:pt x="1990864" y="2325932"/>
                  </a:moveTo>
                  <a:lnTo>
                    <a:pt x="2457167" y="2325932"/>
                  </a:lnTo>
                </a:path>
                <a:path w="4001770" h="5177155">
                  <a:moveTo>
                    <a:pt x="851631" y="2325932"/>
                  </a:moveTo>
                  <a:lnTo>
                    <a:pt x="1035919" y="2325932"/>
                  </a:lnTo>
                </a:path>
                <a:path w="4001770" h="5177155">
                  <a:moveTo>
                    <a:pt x="1940604" y="2325932"/>
                  </a:moveTo>
                  <a:lnTo>
                    <a:pt x="1990864" y="2325932"/>
                  </a:lnTo>
                </a:path>
                <a:path w="4001770" h="5177155">
                  <a:moveTo>
                    <a:pt x="1479885" y="2325932"/>
                  </a:moveTo>
                  <a:lnTo>
                    <a:pt x="1664172" y="2325932"/>
                  </a:lnTo>
                </a:path>
                <a:path w="4001770" h="5177155">
                  <a:moveTo>
                    <a:pt x="0" y="2356647"/>
                  </a:moveTo>
                  <a:lnTo>
                    <a:pt x="340652" y="2356647"/>
                  </a:lnTo>
                </a:path>
                <a:path w="4001770" h="5177155">
                  <a:moveTo>
                    <a:pt x="3621530" y="2356647"/>
                  </a:moveTo>
                  <a:lnTo>
                    <a:pt x="4001274" y="2356647"/>
                  </a:lnTo>
                </a:path>
                <a:path w="4001770" h="5177155">
                  <a:moveTo>
                    <a:pt x="340652" y="2356647"/>
                  </a:moveTo>
                  <a:lnTo>
                    <a:pt x="396497" y="2356647"/>
                  </a:lnTo>
                </a:path>
                <a:path w="4001770" h="5177155">
                  <a:moveTo>
                    <a:pt x="3423281" y="2356647"/>
                  </a:moveTo>
                  <a:lnTo>
                    <a:pt x="3621530" y="2356647"/>
                  </a:lnTo>
                </a:path>
                <a:path w="4001770" h="5177155">
                  <a:moveTo>
                    <a:pt x="396497" y="2356647"/>
                  </a:moveTo>
                  <a:lnTo>
                    <a:pt x="524940" y="2356647"/>
                  </a:lnTo>
                </a:path>
                <a:path w="4001770" h="5177155">
                  <a:moveTo>
                    <a:pt x="3085420" y="2356647"/>
                  </a:moveTo>
                  <a:lnTo>
                    <a:pt x="3423281" y="2356647"/>
                  </a:lnTo>
                </a:path>
                <a:path w="4001770" h="5177155">
                  <a:moveTo>
                    <a:pt x="524940" y="2356647"/>
                  </a:moveTo>
                  <a:lnTo>
                    <a:pt x="575200" y="2356647"/>
                  </a:lnTo>
                </a:path>
                <a:path w="4001770" h="5177155">
                  <a:moveTo>
                    <a:pt x="1990864" y="2356647"/>
                  </a:moveTo>
                  <a:lnTo>
                    <a:pt x="2457167" y="2356647"/>
                  </a:lnTo>
                </a:path>
                <a:path w="4001770" h="5177155">
                  <a:moveTo>
                    <a:pt x="851631" y="2356647"/>
                  </a:moveTo>
                  <a:lnTo>
                    <a:pt x="1035919" y="2356647"/>
                  </a:lnTo>
                </a:path>
                <a:path w="4001770" h="5177155">
                  <a:moveTo>
                    <a:pt x="1940604" y="2356647"/>
                  </a:moveTo>
                  <a:lnTo>
                    <a:pt x="1990864" y="2356647"/>
                  </a:lnTo>
                </a:path>
                <a:path w="4001770" h="5177155">
                  <a:moveTo>
                    <a:pt x="1479885" y="2356647"/>
                  </a:moveTo>
                  <a:lnTo>
                    <a:pt x="1664172" y="2356647"/>
                  </a:lnTo>
                </a:path>
                <a:path w="4001770" h="5177155">
                  <a:moveTo>
                    <a:pt x="0" y="2387361"/>
                  </a:moveTo>
                  <a:lnTo>
                    <a:pt x="340652" y="2387361"/>
                  </a:lnTo>
                </a:path>
                <a:path w="4001770" h="5177155">
                  <a:moveTo>
                    <a:pt x="3621530" y="2387361"/>
                  </a:moveTo>
                  <a:lnTo>
                    <a:pt x="4001274" y="2387361"/>
                  </a:lnTo>
                </a:path>
                <a:path w="4001770" h="5177155">
                  <a:moveTo>
                    <a:pt x="340652" y="2387361"/>
                  </a:moveTo>
                  <a:lnTo>
                    <a:pt x="396497" y="2387361"/>
                  </a:lnTo>
                </a:path>
                <a:path w="4001770" h="5177155">
                  <a:moveTo>
                    <a:pt x="3423281" y="2387361"/>
                  </a:moveTo>
                  <a:lnTo>
                    <a:pt x="3621530" y="2387361"/>
                  </a:lnTo>
                </a:path>
                <a:path w="4001770" h="5177155">
                  <a:moveTo>
                    <a:pt x="396497" y="2387361"/>
                  </a:moveTo>
                  <a:lnTo>
                    <a:pt x="524940" y="2387361"/>
                  </a:lnTo>
                </a:path>
                <a:path w="4001770" h="5177155">
                  <a:moveTo>
                    <a:pt x="2990484" y="2387361"/>
                  </a:moveTo>
                  <a:lnTo>
                    <a:pt x="3423281" y="2387361"/>
                  </a:lnTo>
                </a:path>
                <a:path w="4001770" h="5177155">
                  <a:moveTo>
                    <a:pt x="524940" y="2387361"/>
                  </a:moveTo>
                  <a:lnTo>
                    <a:pt x="575200" y="2387361"/>
                  </a:lnTo>
                </a:path>
                <a:path w="4001770" h="5177155">
                  <a:moveTo>
                    <a:pt x="1990864" y="2387361"/>
                  </a:moveTo>
                  <a:lnTo>
                    <a:pt x="2549311" y="2387361"/>
                  </a:lnTo>
                </a:path>
                <a:path w="4001770" h="5177155">
                  <a:moveTo>
                    <a:pt x="851631" y="2387361"/>
                  </a:moveTo>
                  <a:lnTo>
                    <a:pt x="1035919" y="2387361"/>
                  </a:lnTo>
                </a:path>
                <a:path w="4001770" h="5177155">
                  <a:moveTo>
                    <a:pt x="1940604" y="2387361"/>
                  </a:moveTo>
                  <a:lnTo>
                    <a:pt x="1990864" y="2387361"/>
                  </a:lnTo>
                </a:path>
                <a:path w="4001770" h="5177155">
                  <a:moveTo>
                    <a:pt x="1479885" y="2387361"/>
                  </a:moveTo>
                  <a:lnTo>
                    <a:pt x="1664172" y="2387361"/>
                  </a:lnTo>
                </a:path>
                <a:path w="4001770" h="5177155">
                  <a:moveTo>
                    <a:pt x="0" y="2418076"/>
                  </a:moveTo>
                  <a:lnTo>
                    <a:pt x="340652" y="2418076"/>
                  </a:lnTo>
                </a:path>
                <a:path w="4001770" h="5177155">
                  <a:moveTo>
                    <a:pt x="3621530" y="2418076"/>
                  </a:moveTo>
                  <a:lnTo>
                    <a:pt x="4001274" y="2418076"/>
                  </a:lnTo>
                </a:path>
                <a:path w="4001770" h="5177155">
                  <a:moveTo>
                    <a:pt x="340652" y="2418076"/>
                  </a:moveTo>
                  <a:lnTo>
                    <a:pt x="396497" y="2418076"/>
                  </a:lnTo>
                </a:path>
                <a:path w="4001770" h="5177155">
                  <a:moveTo>
                    <a:pt x="3423281" y="2418076"/>
                  </a:moveTo>
                  <a:lnTo>
                    <a:pt x="3621530" y="2418076"/>
                  </a:lnTo>
                </a:path>
                <a:path w="4001770" h="5177155">
                  <a:moveTo>
                    <a:pt x="396497" y="2418076"/>
                  </a:moveTo>
                  <a:lnTo>
                    <a:pt x="524940" y="2418076"/>
                  </a:lnTo>
                </a:path>
                <a:path w="4001770" h="5177155">
                  <a:moveTo>
                    <a:pt x="2990484" y="2418076"/>
                  </a:moveTo>
                  <a:lnTo>
                    <a:pt x="3423281" y="2418076"/>
                  </a:lnTo>
                </a:path>
                <a:path w="4001770" h="5177155">
                  <a:moveTo>
                    <a:pt x="524940" y="2418076"/>
                  </a:moveTo>
                  <a:lnTo>
                    <a:pt x="575200" y="2418076"/>
                  </a:lnTo>
                </a:path>
                <a:path w="4001770" h="5177155">
                  <a:moveTo>
                    <a:pt x="1990864" y="2418076"/>
                  </a:moveTo>
                  <a:lnTo>
                    <a:pt x="2549311" y="2418076"/>
                  </a:lnTo>
                </a:path>
                <a:path w="4001770" h="5177155">
                  <a:moveTo>
                    <a:pt x="851631" y="2418076"/>
                  </a:moveTo>
                  <a:lnTo>
                    <a:pt x="1035919" y="2418076"/>
                  </a:lnTo>
                </a:path>
                <a:path w="4001770" h="5177155">
                  <a:moveTo>
                    <a:pt x="1940604" y="2418076"/>
                  </a:moveTo>
                  <a:lnTo>
                    <a:pt x="1990864" y="2418076"/>
                  </a:lnTo>
                </a:path>
                <a:path w="4001770" h="5177155">
                  <a:moveTo>
                    <a:pt x="1479885" y="2418076"/>
                  </a:moveTo>
                  <a:lnTo>
                    <a:pt x="1664172" y="2418076"/>
                  </a:lnTo>
                </a:path>
                <a:path w="4001770" h="5177155">
                  <a:moveTo>
                    <a:pt x="0" y="2451583"/>
                  </a:moveTo>
                  <a:lnTo>
                    <a:pt x="340652" y="2451583"/>
                  </a:lnTo>
                </a:path>
                <a:path w="4001770" h="5177155">
                  <a:moveTo>
                    <a:pt x="3621530" y="2451583"/>
                  </a:moveTo>
                  <a:lnTo>
                    <a:pt x="4001274" y="2451583"/>
                  </a:lnTo>
                </a:path>
                <a:path w="4001770" h="5177155">
                  <a:moveTo>
                    <a:pt x="340652" y="2451583"/>
                  </a:moveTo>
                  <a:lnTo>
                    <a:pt x="396497" y="2451583"/>
                  </a:lnTo>
                </a:path>
                <a:path w="4001770" h="5177155">
                  <a:moveTo>
                    <a:pt x="3423281" y="2451583"/>
                  </a:moveTo>
                  <a:lnTo>
                    <a:pt x="3621530" y="2451583"/>
                  </a:lnTo>
                </a:path>
                <a:path w="4001770" h="5177155">
                  <a:moveTo>
                    <a:pt x="396497" y="2451583"/>
                  </a:moveTo>
                  <a:lnTo>
                    <a:pt x="524940" y="2451583"/>
                  </a:lnTo>
                </a:path>
                <a:path w="4001770" h="5177155">
                  <a:moveTo>
                    <a:pt x="2990484" y="2451583"/>
                  </a:moveTo>
                  <a:lnTo>
                    <a:pt x="3423281" y="2451583"/>
                  </a:lnTo>
                </a:path>
                <a:path w="4001770" h="5177155">
                  <a:moveTo>
                    <a:pt x="524940" y="2451583"/>
                  </a:moveTo>
                  <a:lnTo>
                    <a:pt x="575200" y="2451583"/>
                  </a:lnTo>
                </a:path>
                <a:path w="4001770" h="5177155">
                  <a:moveTo>
                    <a:pt x="1990864" y="2451583"/>
                  </a:moveTo>
                  <a:lnTo>
                    <a:pt x="2549311" y="2451583"/>
                  </a:lnTo>
                </a:path>
                <a:path w="4001770" h="5177155">
                  <a:moveTo>
                    <a:pt x="851631" y="2451583"/>
                  </a:moveTo>
                  <a:lnTo>
                    <a:pt x="1035919" y="2451583"/>
                  </a:lnTo>
                </a:path>
                <a:path w="4001770" h="5177155">
                  <a:moveTo>
                    <a:pt x="1940604" y="2451583"/>
                  </a:moveTo>
                  <a:lnTo>
                    <a:pt x="1990864" y="2451583"/>
                  </a:lnTo>
                </a:path>
                <a:path w="4001770" h="5177155">
                  <a:moveTo>
                    <a:pt x="1479885" y="2451583"/>
                  </a:moveTo>
                  <a:lnTo>
                    <a:pt x="1664172" y="2451583"/>
                  </a:lnTo>
                </a:path>
                <a:path w="4001770" h="5177155">
                  <a:moveTo>
                    <a:pt x="0" y="2482297"/>
                  </a:moveTo>
                  <a:lnTo>
                    <a:pt x="340652" y="2482297"/>
                  </a:lnTo>
                </a:path>
                <a:path w="4001770" h="5177155">
                  <a:moveTo>
                    <a:pt x="3621530" y="2482297"/>
                  </a:moveTo>
                  <a:lnTo>
                    <a:pt x="4001274" y="2482297"/>
                  </a:lnTo>
                </a:path>
                <a:path w="4001770" h="5177155">
                  <a:moveTo>
                    <a:pt x="340652" y="2482297"/>
                  </a:moveTo>
                  <a:lnTo>
                    <a:pt x="396497" y="2482297"/>
                  </a:lnTo>
                </a:path>
                <a:path w="4001770" h="5177155">
                  <a:moveTo>
                    <a:pt x="3423281" y="2482297"/>
                  </a:moveTo>
                  <a:lnTo>
                    <a:pt x="3621530" y="2482297"/>
                  </a:lnTo>
                </a:path>
                <a:path w="4001770" h="5177155">
                  <a:moveTo>
                    <a:pt x="396497" y="2482297"/>
                  </a:moveTo>
                  <a:lnTo>
                    <a:pt x="524940" y="2482297"/>
                  </a:lnTo>
                </a:path>
                <a:path w="4001770" h="5177155">
                  <a:moveTo>
                    <a:pt x="2990484" y="2482297"/>
                  </a:moveTo>
                  <a:lnTo>
                    <a:pt x="3423281" y="2482297"/>
                  </a:lnTo>
                </a:path>
                <a:path w="4001770" h="5177155">
                  <a:moveTo>
                    <a:pt x="524940" y="2482297"/>
                  </a:moveTo>
                  <a:lnTo>
                    <a:pt x="575200" y="2482297"/>
                  </a:lnTo>
                </a:path>
                <a:path w="4001770" h="5177155">
                  <a:moveTo>
                    <a:pt x="1990864" y="2482297"/>
                  </a:moveTo>
                  <a:lnTo>
                    <a:pt x="2549311" y="2482297"/>
                  </a:lnTo>
                </a:path>
                <a:path w="4001770" h="5177155">
                  <a:moveTo>
                    <a:pt x="851631" y="2482297"/>
                  </a:moveTo>
                  <a:lnTo>
                    <a:pt x="1035919" y="2482297"/>
                  </a:lnTo>
                </a:path>
                <a:path w="4001770" h="5177155">
                  <a:moveTo>
                    <a:pt x="1940604" y="2482297"/>
                  </a:moveTo>
                  <a:lnTo>
                    <a:pt x="1990864" y="2482297"/>
                  </a:lnTo>
                </a:path>
                <a:path w="4001770" h="5177155">
                  <a:moveTo>
                    <a:pt x="1479885" y="2482297"/>
                  </a:moveTo>
                  <a:lnTo>
                    <a:pt x="1664172" y="2482297"/>
                  </a:lnTo>
                </a:path>
                <a:path w="4001770" h="5177155">
                  <a:moveTo>
                    <a:pt x="0" y="2513012"/>
                  </a:moveTo>
                  <a:lnTo>
                    <a:pt x="340652" y="2513012"/>
                  </a:lnTo>
                </a:path>
                <a:path w="4001770" h="5177155">
                  <a:moveTo>
                    <a:pt x="3621530" y="2513012"/>
                  </a:moveTo>
                  <a:lnTo>
                    <a:pt x="4001274" y="2513012"/>
                  </a:lnTo>
                </a:path>
                <a:path w="4001770" h="5177155">
                  <a:moveTo>
                    <a:pt x="340652" y="2513012"/>
                  </a:moveTo>
                  <a:lnTo>
                    <a:pt x="396497" y="2513012"/>
                  </a:lnTo>
                </a:path>
                <a:path w="4001770" h="5177155">
                  <a:moveTo>
                    <a:pt x="3423281" y="2513012"/>
                  </a:moveTo>
                  <a:lnTo>
                    <a:pt x="3621530" y="2513012"/>
                  </a:lnTo>
                </a:path>
                <a:path w="4001770" h="5177155">
                  <a:moveTo>
                    <a:pt x="396497" y="2513012"/>
                  </a:moveTo>
                  <a:lnTo>
                    <a:pt x="524940" y="2513012"/>
                  </a:lnTo>
                </a:path>
                <a:path w="4001770" h="5177155">
                  <a:moveTo>
                    <a:pt x="2990484" y="2513012"/>
                  </a:moveTo>
                  <a:lnTo>
                    <a:pt x="3423281" y="2513012"/>
                  </a:lnTo>
                </a:path>
                <a:path w="4001770" h="5177155">
                  <a:moveTo>
                    <a:pt x="524940" y="2513012"/>
                  </a:moveTo>
                  <a:lnTo>
                    <a:pt x="575200" y="2513012"/>
                  </a:lnTo>
                </a:path>
                <a:path w="4001770" h="5177155">
                  <a:moveTo>
                    <a:pt x="1990864" y="2513012"/>
                  </a:moveTo>
                  <a:lnTo>
                    <a:pt x="2549311" y="2513012"/>
                  </a:lnTo>
                </a:path>
                <a:path w="4001770" h="5177155">
                  <a:moveTo>
                    <a:pt x="851631" y="2513012"/>
                  </a:moveTo>
                  <a:lnTo>
                    <a:pt x="1035919" y="2513012"/>
                  </a:lnTo>
                </a:path>
                <a:path w="4001770" h="5177155">
                  <a:moveTo>
                    <a:pt x="1940604" y="2513012"/>
                  </a:moveTo>
                  <a:lnTo>
                    <a:pt x="1990864" y="2513012"/>
                  </a:lnTo>
                </a:path>
                <a:path w="4001770" h="5177155">
                  <a:moveTo>
                    <a:pt x="1479885" y="2513012"/>
                  </a:moveTo>
                  <a:lnTo>
                    <a:pt x="1664172" y="2513012"/>
                  </a:lnTo>
                </a:path>
                <a:path w="4001770" h="5177155">
                  <a:moveTo>
                    <a:pt x="0" y="2543727"/>
                  </a:moveTo>
                  <a:lnTo>
                    <a:pt x="340652" y="2543727"/>
                  </a:lnTo>
                </a:path>
                <a:path w="4001770" h="5177155">
                  <a:moveTo>
                    <a:pt x="3621530" y="2543727"/>
                  </a:moveTo>
                  <a:lnTo>
                    <a:pt x="4001274" y="2543727"/>
                  </a:lnTo>
                </a:path>
                <a:path w="4001770" h="5177155">
                  <a:moveTo>
                    <a:pt x="340652" y="2543727"/>
                  </a:moveTo>
                  <a:lnTo>
                    <a:pt x="396497" y="2543727"/>
                  </a:lnTo>
                </a:path>
                <a:path w="4001770" h="5177155">
                  <a:moveTo>
                    <a:pt x="3423281" y="2543727"/>
                  </a:moveTo>
                  <a:lnTo>
                    <a:pt x="3621530" y="2543727"/>
                  </a:lnTo>
                </a:path>
                <a:path w="4001770" h="5177155">
                  <a:moveTo>
                    <a:pt x="396497" y="2543727"/>
                  </a:moveTo>
                  <a:lnTo>
                    <a:pt x="524940" y="2543727"/>
                  </a:lnTo>
                </a:path>
                <a:path w="4001770" h="5177155">
                  <a:moveTo>
                    <a:pt x="2990484" y="2543727"/>
                  </a:moveTo>
                  <a:lnTo>
                    <a:pt x="3423281" y="2543727"/>
                  </a:lnTo>
                </a:path>
                <a:path w="4001770" h="5177155">
                  <a:moveTo>
                    <a:pt x="524940" y="2543727"/>
                  </a:moveTo>
                  <a:lnTo>
                    <a:pt x="575200" y="2543727"/>
                  </a:lnTo>
                </a:path>
                <a:path w="4001770" h="5177155">
                  <a:moveTo>
                    <a:pt x="1990864" y="2543727"/>
                  </a:moveTo>
                  <a:lnTo>
                    <a:pt x="2549311" y="2543727"/>
                  </a:lnTo>
                </a:path>
                <a:path w="4001770" h="5177155">
                  <a:moveTo>
                    <a:pt x="851631" y="2543727"/>
                  </a:moveTo>
                  <a:lnTo>
                    <a:pt x="1035919" y="2543727"/>
                  </a:lnTo>
                </a:path>
                <a:path w="4001770" h="5177155">
                  <a:moveTo>
                    <a:pt x="1940604" y="2543727"/>
                  </a:moveTo>
                  <a:lnTo>
                    <a:pt x="1990864" y="2543727"/>
                  </a:lnTo>
                </a:path>
                <a:path w="4001770" h="5177155">
                  <a:moveTo>
                    <a:pt x="1479885" y="2543727"/>
                  </a:moveTo>
                  <a:lnTo>
                    <a:pt x="1664172" y="2543727"/>
                  </a:lnTo>
                </a:path>
                <a:path w="4001770" h="5177155">
                  <a:moveTo>
                    <a:pt x="0" y="2574441"/>
                  </a:moveTo>
                  <a:lnTo>
                    <a:pt x="340652" y="2574441"/>
                  </a:lnTo>
                </a:path>
                <a:path w="4001770" h="5177155">
                  <a:moveTo>
                    <a:pt x="3621530" y="2574441"/>
                  </a:moveTo>
                  <a:lnTo>
                    <a:pt x="4001274" y="2574441"/>
                  </a:lnTo>
                </a:path>
                <a:path w="4001770" h="5177155">
                  <a:moveTo>
                    <a:pt x="340652" y="2574441"/>
                  </a:moveTo>
                  <a:lnTo>
                    <a:pt x="396497" y="2574441"/>
                  </a:lnTo>
                </a:path>
                <a:path w="4001770" h="5177155">
                  <a:moveTo>
                    <a:pt x="3423281" y="2574441"/>
                  </a:moveTo>
                  <a:lnTo>
                    <a:pt x="3621530" y="2574441"/>
                  </a:lnTo>
                </a:path>
                <a:path w="4001770" h="5177155">
                  <a:moveTo>
                    <a:pt x="396497" y="2574441"/>
                  </a:moveTo>
                  <a:lnTo>
                    <a:pt x="524940" y="2574441"/>
                  </a:lnTo>
                </a:path>
                <a:path w="4001770" h="5177155">
                  <a:moveTo>
                    <a:pt x="2990484" y="2574441"/>
                  </a:moveTo>
                  <a:lnTo>
                    <a:pt x="3423281" y="2574441"/>
                  </a:lnTo>
                </a:path>
                <a:path w="4001770" h="5177155">
                  <a:moveTo>
                    <a:pt x="524940" y="2574441"/>
                  </a:moveTo>
                  <a:lnTo>
                    <a:pt x="575200" y="2574441"/>
                  </a:lnTo>
                </a:path>
                <a:path w="4001770" h="5177155">
                  <a:moveTo>
                    <a:pt x="1990864" y="2574441"/>
                  </a:moveTo>
                  <a:lnTo>
                    <a:pt x="2549311" y="2574441"/>
                  </a:lnTo>
                </a:path>
                <a:path w="4001770" h="5177155">
                  <a:moveTo>
                    <a:pt x="851631" y="2574441"/>
                  </a:moveTo>
                  <a:lnTo>
                    <a:pt x="1035919" y="2574441"/>
                  </a:lnTo>
                </a:path>
                <a:path w="4001770" h="5177155">
                  <a:moveTo>
                    <a:pt x="1940604" y="2574441"/>
                  </a:moveTo>
                  <a:lnTo>
                    <a:pt x="1990864" y="2574441"/>
                  </a:lnTo>
                </a:path>
                <a:path w="4001770" h="5177155">
                  <a:moveTo>
                    <a:pt x="1479885" y="2574441"/>
                  </a:moveTo>
                  <a:lnTo>
                    <a:pt x="1664172" y="2574441"/>
                  </a:lnTo>
                </a:path>
                <a:path w="4001770" h="5177155">
                  <a:moveTo>
                    <a:pt x="0" y="2605156"/>
                  </a:moveTo>
                  <a:lnTo>
                    <a:pt x="340652" y="2605156"/>
                  </a:lnTo>
                </a:path>
                <a:path w="4001770" h="5177155">
                  <a:moveTo>
                    <a:pt x="3621530" y="2605156"/>
                  </a:moveTo>
                  <a:lnTo>
                    <a:pt x="4001274" y="2605156"/>
                  </a:lnTo>
                </a:path>
                <a:path w="4001770" h="5177155">
                  <a:moveTo>
                    <a:pt x="340652" y="2605156"/>
                  </a:moveTo>
                  <a:lnTo>
                    <a:pt x="396497" y="2605156"/>
                  </a:lnTo>
                </a:path>
                <a:path w="4001770" h="5177155">
                  <a:moveTo>
                    <a:pt x="3423281" y="2605156"/>
                  </a:moveTo>
                  <a:lnTo>
                    <a:pt x="3621530" y="2605156"/>
                  </a:lnTo>
                </a:path>
                <a:path w="4001770" h="5177155">
                  <a:moveTo>
                    <a:pt x="396497" y="2605156"/>
                  </a:moveTo>
                  <a:lnTo>
                    <a:pt x="524940" y="2605156"/>
                  </a:lnTo>
                </a:path>
                <a:path w="4001770" h="5177155">
                  <a:moveTo>
                    <a:pt x="2990484" y="2605156"/>
                  </a:moveTo>
                  <a:lnTo>
                    <a:pt x="3423281" y="2605156"/>
                  </a:lnTo>
                </a:path>
                <a:path w="4001770" h="5177155">
                  <a:moveTo>
                    <a:pt x="524940" y="2605156"/>
                  </a:moveTo>
                  <a:lnTo>
                    <a:pt x="575200" y="2605156"/>
                  </a:lnTo>
                </a:path>
                <a:path w="4001770" h="5177155">
                  <a:moveTo>
                    <a:pt x="1990864" y="2605156"/>
                  </a:moveTo>
                  <a:lnTo>
                    <a:pt x="2549311" y="2605156"/>
                  </a:lnTo>
                </a:path>
                <a:path w="4001770" h="5177155">
                  <a:moveTo>
                    <a:pt x="851631" y="2605156"/>
                  </a:moveTo>
                  <a:lnTo>
                    <a:pt x="1035919" y="2605156"/>
                  </a:lnTo>
                </a:path>
                <a:path w="4001770" h="5177155">
                  <a:moveTo>
                    <a:pt x="1940604" y="2605156"/>
                  </a:moveTo>
                  <a:lnTo>
                    <a:pt x="1990864" y="2605156"/>
                  </a:lnTo>
                </a:path>
                <a:path w="4001770" h="5177155">
                  <a:moveTo>
                    <a:pt x="1479885" y="2605156"/>
                  </a:moveTo>
                  <a:lnTo>
                    <a:pt x="1664172" y="2605156"/>
                  </a:lnTo>
                </a:path>
                <a:path w="4001770" h="5177155">
                  <a:moveTo>
                    <a:pt x="0" y="2635870"/>
                  </a:moveTo>
                  <a:lnTo>
                    <a:pt x="340652" y="2635870"/>
                  </a:lnTo>
                </a:path>
                <a:path w="4001770" h="5177155">
                  <a:moveTo>
                    <a:pt x="3621530" y="2635870"/>
                  </a:moveTo>
                  <a:lnTo>
                    <a:pt x="4001274" y="2635870"/>
                  </a:lnTo>
                </a:path>
                <a:path w="4001770" h="5177155">
                  <a:moveTo>
                    <a:pt x="340652" y="2635870"/>
                  </a:moveTo>
                  <a:lnTo>
                    <a:pt x="396497" y="2635870"/>
                  </a:lnTo>
                </a:path>
                <a:path w="4001770" h="5177155">
                  <a:moveTo>
                    <a:pt x="3423281" y="2635870"/>
                  </a:moveTo>
                  <a:lnTo>
                    <a:pt x="3621530" y="2635870"/>
                  </a:lnTo>
                </a:path>
                <a:path w="4001770" h="5177155">
                  <a:moveTo>
                    <a:pt x="396497" y="2635870"/>
                  </a:moveTo>
                  <a:lnTo>
                    <a:pt x="524940" y="2635870"/>
                  </a:lnTo>
                </a:path>
                <a:path w="4001770" h="5177155">
                  <a:moveTo>
                    <a:pt x="2990484" y="2635870"/>
                  </a:moveTo>
                  <a:lnTo>
                    <a:pt x="3423281" y="2635870"/>
                  </a:lnTo>
                </a:path>
                <a:path w="4001770" h="5177155">
                  <a:moveTo>
                    <a:pt x="524940" y="2635870"/>
                  </a:moveTo>
                  <a:lnTo>
                    <a:pt x="575200" y="2635870"/>
                  </a:lnTo>
                </a:path>
                <a:path w="4001770" h="5177155">
                  <a:moveTo>
                    <a:pt x="1990864" y="2635870"/>
                  </a:moveTo>
                  <a:lnTo>
                    <a:pt x="2549311" y="2635870"/>
                  </a:lnTo>
                </a:path>
                <a:path w="4001770" h="5177155">
                  <a:moveTo>
                    <a:pt x="851631" y="2635870"/>
                  </a:moveTo>
                  <a:lnTo>
                    <a:pt x="1035919" y="2635870"/>
                  </a:lnTo>
                </a:path>
                <a:path w="4001770" h="5177155">
                  <a:moveTo>
                    <a:pt x="1940604" y="2635870"/>
                  </a:moveTo>
                  <a:lnTo>
                    <a:pt x="1990864" y="2635870"/>
                  </a:lnTo>
                </a:path>
                <a:path w="4001770" h="5177155">
                  <a:moveTo>
                    <a:pt x="1479885" y="2635870"/>
                  </a:moveTo>
                  <a:lnTo>
                    <a:pt x="1664172" y="2635870"/>
                  </a:lnTo>
                </a:path>
                <a:path w="4001770" h="5177155">
                  <a:moveTo>
                    <a:pt x="0" y="2666585"/>
                  </a:moveTo>
                  <a:lnTo>
                    <a:pt x="340652" y="2666585"/>
                  </a:lnTo>
                </a:path>
                <a:path w="4001770" h="5177155">
                  <a:moveTo>
                    <a:pt x="3621530" y="2666585"/>
                  </a:moveTo>
                  <a:lnTo>
                    <a:pt x="4001274" y="2666585"/>
                  </a:lnTo>
                </a:path>
                <a:path w="4001770" h="5177155">
                  <a:moveTo>
                    <a:pt x="340652" y="2666585"/>
                  </a:moveTo>
                  <a:lnTo>
                    <a:pt x="396497" y="2666585"/>
                  </a:lnTo>
                </a:path>
                <a:path w="4001770" h="5177155">
                  <a:moveTo>
                    <a:pt x="3423281" y="2666585"/>
                  </a:moveTo>
                  <a:lnTo>
                    <a:pt x="3621530" y="2666585"/>
                  </a:lnTo>
                </a:path>
                <a:path w="4001770" h="5177155">
                  <a:moveTo>
                    <a:pt x="396497" y="2666585"/>
                  </a:moveTo>
                  <a:lnTo>
                    <a:pt x="524940" y="2666585"/>
                  </a:lnTo>
                </a:path>
                <a:path w="4001770" h="5177155">
                  <a:moveTo>
                    <a:pt x="2990484" y="2666585"/>
                  </a:moveTo>
                  <a:lnTo>
                    <a:pt x="3423281" y="2666585"/>
                  </a:lnTo>
                </a:path>
                <a:path w="4001770" h="5177155">
                  <a:moveTo>
                    <a:pt x="524940" y="2666585"/>
                  </a:moveTo>
                  <a:lnTo>
                    <a:pt x="575200" y="2666585"/>
                  </a:lnTo>
                </a:path>
                <a:path w="4001770" h="5177155">
                  <a:moveTo>
                    <a:pt x="1990864" y="2666585"/>
                  </a:moveTo>
                  <a:lnTo>
                    <a:pt x="2549311" y="2666585"/>
                  </a:lnTo>
                </a:path>
                <a:path w="4001770" h="5177155">
                  <a:moveTo>
                    <a:pt x="851631" y="2666585"/>
                  </a:moveTo>
                  <a:lnTo>
                    <a:pt x="1035919" y="2666585"/>
                  </a:lnTo>
                </a:path>
                <a:path w="4001770" h="5177155">
                  <a:moveTo>
                    <a:pt x="1940604" y="2666585"/>
                  </a:moveTo>
                  <a:lnTo>
                    <a:pt x="1990864" y="2666585"/>
                  </a:lnTo>
                </a:path>
                <a:path w="4001770" h="5177155">
                  <a:moveTo>
                    <a:pt x="1479885" y="2666585"/>
                  </a:moveTo>
                  <a:lnTo>
                    <a:pt x="1664172" y="2666585"/>
                  </a:lnTo>
                </a:path>
                <a:path w="4001770" h="5177155">
                  <a:moveTo>
                    <a:pt x="0" y="2697300"/>
                  </a:moveTo>
                  <a:lnTo>
                    <a:pt x="340652" y="2697300"/>
                  </a:lnTo>
                </a:path>
                <a:path w="4001770" h="5177155">
                  <a:moveTo>
                    <a:pt x="3621530" y="2697300"/>
                  </a:moveTo>
                  <a:lnTo>
                    <a:pt x="4001274" y="2697300"/>
                  </a:lnTo>
                </a:path>
                <a:path w="4001770" h="5177155">
                  <a:moveTo>
                    <a:pt x="340652" y="2697300"/>
                  </a:moveTo>
                  <a:lnTo>
                    <a:pt x="396497" y="2697300"/>
                  </a:lnTo>
                </a:path>
                <a:path w="4001770" h="5177155">
                  <a:moveTo>
                    <a:pt x="3423281" y="2697300"/>
                  </a:moveTo>
                  <a:lnTo>
                    <a:pt x="3621530" y="2697300"/>
                  </a:lnTo>
                </a:path>
                <a:path w="4001770" h="5177155">
                  <a:moveTo>
                    <a:pt x="396497" y="2697300"/>
                  </a:moveTo>
                  <a:lnTo>
                    <a:pt x="524940" y="2697300"/>
                  </a:lnTo>
                </a:path>
                <a:path w="4001770" h="5177155">
                  <a:moveTo>
                    <a:pt x="2990484" y="2697300"/>
                  </a:moveTo>
                  <a:lnTo>
                    <a:pt x="3423281" y="2697300"/>
                  </a:lnTo>
                </a:path>
                <a:path w="4001770" h="5177155">
                  <a:moveTo>
                    <a:pt x="524940" y="2697300"/>
                  </a:moveTo>
                  <a:lnTo>
                    <a:pt x="575200" y="2697300"/>
                  </a:lnTo>
                </a:path>
                <a:path w="4001770" h="5177155">
                  <a:moveTo>
                    <a:pt x="1990864" y="2697300"/>
                  </a:moveTo>
                  <a:lnTo>
                    <a:pt x="2549311" y="2697300"/>
                  </a:lnTo>
                </a:path>
                <a:path w="4001770" h="5177155">
                  <a:moveTo>
                    <a:pt x="851631" y="2697300"/>
                  </a:moveTo>
                  <a:lnTo>
                    <a:pt x="1035919" y="2697300"/>
                  </a:lnTo>
                </a:path>
                <a:path w="4001770" h="5177155">
                  <a:moveTo>
                    <a:pt x="1940604" y="2697300"/>
                  </a:moveTo>
                  <a:lnTo>
                    <a:pt x="1990864" y="2697300"/>
                  </a:lnTo>
                </a:path>
                <a:path w="4001770" h="5177155">
                  <a:moveTo>
                    <a:pt x="1479885" y="2697300"/>
                  </a:moveTo>
                  <a:lnTo>
                    <a:pt x="1664172" y="2697300"/>
                  </a:lnTo>
                </a:path>
                <a:path w="4001770" h="5177155">
                  <a:moveTo>
                    <a:pt x="0" y="2730806"/>
                  </a:moveTo>
                  <a:lnTo>
                    <a:pt x="340652" y="2730806"/>
                  </a:lnTo>
                </a:path>
                <a:path w="4001770" h="5177155">
                  <a:moveTo>
                    <a:pt x="3621530" y="2730806"/>
                  </a:moveTo>
                  <a:lnTo>
                    <a:pt x="4001274" y="2730806"/>
                  </a:lnTo>
                </a:path>
                <a:path w="4001770" h="5177155">
                  <a:moveTo>
                    <a:pt x="340652" y="2730806"/>
                  </a:moveTo>
                  <a:lnTo>
                    <a:pt x="396497" y="2730806"/>
                  </a:lnTo>
                </a:path>
                <a:path w="4001770" h="5177155">
                  <a:moveTo>
                    <a:pt x="3423281" y="2730806"/>
                  </a:moveTo>
                  <a:lnTo>
                    <a:pt x="3621530" y="2730806"/>
                  </a:lnTo>
                </a:path>
                <a:path w="4001770" h="5177155">
                  <a:moveTo>
                    <a:pt x="396497" y="2730806"/>
                  </a:moveTo>
                  <a:lnTo>
                    <a:pt x="524940" y="2730806"/>
                  </a:lnTo>
                </a:path>
                <a:path w="4001770" h="5177155">
                  <a:moveTo>
                    <a:pt x="2990484" y="2730806"/>
                  </a:moveTo>
                  <a:lnTo>
                    <a:pt x="3423281" y="2730806"/>
                  </a:lnTo>
                </a:path>
                <a:path w="4001770" h="5177155">
                  <a:moveTo>
                    <a:pt x="1990864" y="2730806"/>
                  </a:moveTo>
                  <a:lnTo>
                    <a:pt x="2549311" y="2730806"/>
                  </a:lnTo>
                </a:path>
                <a:path w="4001770" h="5177155">
                  <a:moveTo>
                    <a:pt x="0" y="2761521"/>
                  </a:moveTo>
                  <a:lnTo>
                    <a:pt x="340652" y="2761521"/>
                  </a:lnTo>
                </a:path>
                <a:path w="4001770" h="5177155">
                  <a:moveTo>
                    <a:pt x="3621530" y="2761521"/>
                  </a:moveTo>
                  <a:lnTo>
                    <a:pt x="4001274" y="2761521"/>
                  </a:lnTo>
                </a:path>
                <a:path w="4001770" h="5177155">
                  <a:moveTo>
                    <a:pt x="340652" y="2761521"/>
                  </a:moveTo>
                  <a:lnTo>
                    <a:pt x="396497" y="2761521"/>
                  </a:lnTo>
                </a:path>
                <a:path w="4001770" h="5177155">
                  <a:moveTo>
                    <a:pt x="3423281" y="2761521"/>
                  </a:moveTo>
                  <a:lnTo>
                    <a:pt x="3621530" y="2761521"/>
                  </a:lnTo>
                </a:path>
                <a:path w="4001770" h="5177155">
                  <a:moveTo>
                    <a:pt x="396497" y="2761521"/>
                  </a:moveTo>
                  <a:lnTo>
                    <a:pt x="524940" y="2761521"/>
                  </a:lnTo>
                </a:path>
                <a:path w="4001770" h="5177155">
                  <a:moveTo>
                    <a:pt x="2990484" y="2761521"/>
                  </a:moveTo>
                  <a:lnTo>
                    <a:pt x="3423281" y="2761521"/>
                  </a:lnTo>
                </a:path>
                <a:path w="4001770" h="5177155">
                  <a:moveTo>
                    <a:pt x="524940" y="2761521"/>
                  </a:moveTo>
                  <a:lnTo>
                    <a:pt x="575200" y="2761521"/>
                  </a:lnTo>
                </a:path>
                <a:path w="4001770" h="5177155">
                  <a:moveTo>
                    <a:pt x="1990864" y="2761521"/>
                  </a:moveTo>
                  <a:lnTo>
                    <a:pt x="2549311" y="2761521"/>
                  </a:lnTo>
                </a:path>
                <a:path w="4001770" h="5177155">
                  <a:moveTo>
                    <a:pt x="851631" y="2761521"/>
                  </a:moveTo>
                  <a:lnTo>
                    <a:pt x="1035919" y="2761521"/>
                  </a:lnTo>
                </a:path>
                <a:path w="4001770" h="5177155">
                  <a:moveTo>
                    <a:pt x="1940604" y="2761521"/>
                  </a:moveTo>
                  <a:lnTo>
                    <a:pt x="1990864" y="2761521"/>
                  </a:lnTo>
                </a:path>
                <a:path w="4001770" h="5177155">
                  <a:moveTo>
                    <a:pt x="1479885" y="2761521"/>
                  </a:moveTo>
                  <a:lnTo>
                    <a:pt x="1664172" y="2761521"/>
                  </a:lnTo>
                </a:path>
                <a:path w="4001770" h="5177155">
                  <a:moveTo>
                    <a:pt x="0" y="2792236"/>
                  </a:moveTo>
                  <a:lnTo>
                    <a:pt x="340652" y="2792236"/>
                  </a:lnTo>
                </a:path>
                <a:path w="4001770" h="5177155">
                  <a:moveTo>
                    <a:pt x="3621530" y="2792236"/>
                  </a:moveTo>
                  <a:lnTo>
                    <a:pt x="4001274" y="2792236"/>
                  </a:lnTo>
                </a:path>
                <a:path w="4001770" h="5177155">
                  <a:moveTo>
                    <a:pt x="340652" y="2792236"/>
                  </a:moveTo>
                  <a:lnTo>
                    <a:pt x="396497" y="2792236"/>
                  </a:lnTo>
                </a:path>
                <a:path w="4001770" h="5177155">
                  <a:moveTo>
                    <a:pt x="3423281" y="2792236"/>
                  </a:moveTo>
                  <a:lnTo>
                    <a:pt x="3621530" y="2792236"/>
                  </a:lnTo>
                </a:path>
                <a:path w="4001770" h="5177155">
                  <a:moveTo>
                    <a:pt x="396497" y="2792236"/>
                  </a:moveTo>
                  <a:lnTo>
                    <a:pt x="524940" y="2792236"/>
                  </a:lnTo>
                </a:path>
                <a:path w="4001770" h="5177155">
                  <a:moveTo>
                    <a:pt x="2990484" y="2792236"/>
                  </a:moveTo>
                  <a:lnTo>
                    <a:pt x="3423281" y="2792236"/>
                  </a:lnTo>
                </a:path>
                <a:path w="4001770" h="5177155">
                  <a:moveTo>
                    <a:pt x="524940" y="2792236"/>
                  </a:moveTo>
                  <a:lnTo>
                    <a:pt x="575200" y="2792236"/>
                  </a:lnTo>
                </a:path>
                <a:path w="4001770" h="5177155">
                  <a:moveTo>
                    <a:pt x="1990864" y="2792236"/>
                  </a:moveTo>
                  <a:lnTo>
                    <a:pt x="2549311" y="2792236"/>
                  </a:lnTo>
                </a:path>
                <a:path w="4001770" h="5177155">
                  <a:moveTo>
                    <a:pt x="851631" y="2792236"/>
                  </a:moveTo>
                  <a:lnTo>
                    <a:pt x="1035919" y="2792236"/>
                  </a:lnTo>
                </a:path>
                <a:path w="4001770" h="5177155">
                  <a:moveTo>
                    <a:pt x="1940604" y="2792236"/>
                  </a:moveTo>
                  <a:lnTo>
                    <a:pt x="1990864" y="2792236"/>
                  </a:lnTo>
                </a:path>
                <a:path w="4001770" h="5177155">
                  <a:moveTo>
                    <a:pt x="1479885" y="2792236"/>
                  </a:moveTo>
                  <a:lnTo>
                    <a:pt x="1664172" y="2792236"/>
                  </a:lnTo>
                </a:path>
                <a:path w="4001770" h="5177155">
                  <a:moveTo>
                    <a:pt x="0" y="2822950"/>
                  </a:moveTo>
                  <a:lnTo>
                    <a:pt x="340652" y="2822950"/>
                  </a:lnTo>
                </a:path>
                <a:path w="4001770" h="5177155">
                  <a:moveTo>
                    <a:pt x="3504256" y="2822950"/>
                  </a:moveTo>
                  <a:lnTo>
                    <a:pt x="3590815" y="2822950"/>
                  </a:lnTo>
                </a:path>
                <a:path w="4001770" h="5177155">
                  <a:moveTo>
                    <a:pt x="340652" y="2822950"/>
                  </a:moveTo>
                  <a:lnTo>
                    <a:pt x="396497" y="2822950"/>
                  </a:lnTo>
                </a:path>
                <a:path w="4001770" h="5177155">
                  <a:moveTo>
                    <a:pt x="3423281" y="2822950"/>
                  </a:moveTo>
                  <a:lnTo>
                    <a:pt x="3498671" y="2822950"/>
                  </a:lnTo>
                </a:path>
                <a:path w="4001770" h="5177155">
                  <a:moveTo>
                    <a:pt x="396497" y="2822950"/>
                  </a:moveTo>
                  <a:lnTo>
                    <a:pt x="524940" y="2822950"/>
                  </a:lnTo>
                </a:path>
                <a:path w="4001770" h="5177155">
                  <a:moveTo>
                    <a:pt x="3317176" y="2822950"/>
                  </a:moveTo>
                  <a:lnTo>
                    <a:pt x="3406527" y="2822950"/>
                  </a:lnTo>
                </a:path>
                <a:path w="4001770" h="5177155">
                  <a:moveTo>
                    <a:pt x="524940" y="2822950"/>
                  </a:moveTo>
                  <a:lnTo>
                    <a:pt x="575200" y="2822950"/>
                  </a:lnTo>
                </a:path>
                <a:path w="4001770" h="5177155">
                  <a:moveTo>
                    <a:pt x="3225032" y="2822950"/>
                  </a:moveTo>
                  <a:lnTo>
                    <a:pt x="3311591" y="2822950"/>
                  </a:lnTo>
                </a:path>
                <a:path w="4001770" h="5177155">
                  <a:moveTo>
                    <a:pt x="851631" y="2822950"/>
                  </a:moveTo>
                  <a:lnTo>
                    <a:pt x="1035919" y="2822950"/>
                  </a:lnTo>
                </a:path>
                <a:path w="4001770" h="5177155">
                  <a:moveTo>
                    <a:pt x="3132888" y="2822950"/>
                  </a:moveTo>
                  <a:lnTo>
                    <a:pt x="3219448" y="2822950"/>
                  </a:lnTo>
                </a:path>
                <a:path w="4001770" h="5177155">
                  <a:moveTo>
                    <a:pt x="1479885" y="2822950"/>
                  </a:moveTo>
                  <a:lnTo>
                    <a:pt x="1664172" y="2822950"/>
                  </a:lnTo>
                </a:path>
                <a:path w="4001770" h="5177155">
                  <a:moveTo>
                    <a:pt x="3037952" y="2822950"/>
                  </a:moveTo>
                  <a:lnTo>
                    <a:pt x="3127304" y="2822950"/>
                  </a:lnTo>
                </a:path>
                <a:path w="4001770" h="5177155">
                  <a:moveTo>
                    <a:pt x="1940604" y="2822950"/>
                  </a:moveTo>
                  <a:lnTo>
                    <a:pt x="1990864" y="2822950"/>
                  </a:lnTo>
                </a:path>
                <a:path w="4001770" h="5177155">
                  <a:moveTo>
                    <a:pt x="2990484" y="2822950"/>
                  </a:moveTo>
                  <a:lnTo>
                    <a:pt x="3032368" y="2822950"/>
                  </a:lnTo>
                </a:path>
                <a:path w="4001770" h="5177155">
                  <a:moveTo>
                    <a:pt x="1990864" y="2822950"/>
                  </a:moveTo>
                  <a:lnTo>
                    <a:pt x="2473921" y="2822950"/>
                  </a:lnTo>
                </a:path>
                <a:path w="4001770" h="5177155">
                  <a:moveTo>
                    <a:pt x="2479505" y="2822950"/>
                  </a:moveTo>
                  <a:lnTo>
                    <a:pt x="2549311" y="2822950"/>
                  </a:lnTo>
                </a:path>
                <a:path w="4001770" h="5177155">
                  <a:moveTo>
                    <a:pt x="0" y="2853665"/>
                  </a:moveTo>
                  <a:lnTo>
                    <a:pt x="340652" y="2853665"/>
                  </a:lnTo>
                </a:path>
                <a:path w="4001770" h="5177155">
                  <a:moveTo>
                    <a:pt x="3504256" y="2853665"/>
                  </a:moveTo>
                  <a:lnTo>
                    <a:pt x="3590815" y="2853665"/>
                  </a:lnTo>
                </a:path>
                <a:path w="4001770" h="5177155">
                  <a:moveTo>
                    <a:pt x="340652" y="2853665"/>
                  </a:moveTo>
                  <a:lnTo>
                    <a:pt x="396497" y="2853665"/>
                  </a:lnTo>
                </a:path>
                <a:path w="4001770" h="5177155">
                  <a:moveTo>
                    <a:pt x="3423281" y="2853665"/>
                  </a:moveTo>
                  <a:lnTo>
                    <a:pt x="3498671" y="2853665"/>
                  </a:lnTo>
                </a:path>
                <a:path w="4001770" h="5177155">
                  <a:moveTo>
                    <a:pt x="396497" y="2853665"/>
                  </a:moveTo>
                  <a:lnTo>
                    <a:pt x="524940" y="2853665"/>
                  </a:lnTo>
                </a:path>
                <a:path w="4001770" h="5177155">
                  <a:moveTo>
                    <a:pt x="3317176" y="2853665"/>
                  </a:moveTo>
                  <a:lnTo>
                    <a:pt x="3406527" y="2853665"/>
                  </a:lnTo>
                </a:path>
                <a:path w="4001770" h="5177155">
                  <a:moveTo>
                    <a:pt x="524940" y="2853665"/>
                  </a:moveTo>
                  <a:lnTo>
                    <a:pt x="575200" y="2853665"/>
                  </a:lnTo>
                </a:path>
                <a:path w="4001770" h="5177155">
                  <a:moveTo>
                    <a:pt x="3225032" y="2853665"/>
                  </a:moveTo>
                  <a:lnTo>
                    <a:pt x="3311591" y="2853665"/>
                  </a:lnTo>
                </a:path>
                <a:path w="4001770" h="5177155">
                  <a:moveTo>
                    <a:pt x="851631" y="2853665"/>
                  </a:moveTo>
                  <a:lnTo>
                    <a:pt x="1035919" y="2853665"/>
                  </a:lnTo>
                </a:path>
                <a:path w="4001770" h="5177155">
                  <a:moveTo>
                    <a:pt x="3132888" y="2853665"/>
                  </a:moveTo>
                  <a:lnTo>
                    <a:pt x="3219448" y="2853665"/>
                  </a:lnTo>
                </a:path>
                <a:path w="4001770" h="5177155">
                  <a:moveTo>
                    <a:pt x="1479885" y="2853665"/>
                  </a:moveTo>
                  <a:lnTo>
                    <a:pt x="1664172" y="2853665"/>
                  </a:lnTo>
                </a:path>
                <a:path w="4001770" h="5177155">
                  <a:moveTo>
                    <a:pt x="3037952" y="2853665"/>
                  </a:moveTo>
                  <a:lnTo>
                    <a:pt x="3127304" y="2853665"/>
                  </a:lnTo>
                </a:path>
                <a:path w="4001770" h="5177155">
                  <a:moveTo>
                    <a:pt x="1940604" y="2853665"/>
                  </a:moveTo>
                  <a:lnTo>
                    <a:pt x="1990864" y="2853665"/>
                  </a:lnTo>
                </a:path>
                <a:path w="4001770" h="5177155">
                  <a:moveTo>
                    <a:pt x="2990484" y="2853665"/>
                  </a:moveTo>
                  <a:lnTo>
                    <a:pt x="3032368" y="2853665"/>
                  </a:lnTo>
                </a:path>
                <a:path w="4001770" h="5177155">
                  <a:moveTo>
                    <a:pt x="1990864" y="2853665"/>
                  </a:moveTo>
                  <a:lnTo>
                    <a:pt x="2473921" y="2853665"/>
                  </a:lnTo>
                </a:path>
                <a:path w="4001770" h="5177155">
                  <a:moveTo>
                    <a:pt x="2479505" y="2853665"/>
                  </a:moveTo>
                  <a:lnTo>
                    <a:pt x="2549311" y="2853665"/>
                  </a:lnTo>
                </a:path>
                <a:path w="4001770" h="5177155">
                  <a:moveTo>
                    <a:pt x="0" y="2884379"/>
                  </a:moveTo>
                  <a:lnTo>
                    <a:pt x="340652" y="2884379"/>
                  </a:lnTo>
                </a:path>
                <a:path w="4001770" h="5177155">
                  <a:moveTo>
                    <a:pt x="3504256" y="2884379"/>
                  </a:moveTo>
                  <a:lnTo>
                    <a:pt x="3590815" y="2884379"/>
                  </a:lnTo>
                </a:path>
                <a:path w="4001770" h="5177155">
                  <a:moveTo>
                    <a:pt x="340652" y="2884379"/>
                  </a:moveTo>
                  <a:lnTo>
                    <a:pt x="396497" y="2884379"/>
                  </a:lnTo>
                </a:path>
                <a:path w="4001770" h="5177155">
                  <a:moveTo>
                    <a:pt x="3423281" y="2884379"/>
                  </a:moveTo>
                  <a:lnTo>
                    <a:pt x="3498671" y="2884379"/>
                  </a:lnTo>
                </a:path>
                <a:path w="4001770" h="5177155">
                  <a:moveTo>
                    <a:pt x="396497" y="2884379"/>
                  </a:moveTo>
                  <a:lnTo>
                    <a:pt x="524940" y="2884379"/>
                  </a:lnTo>
                </a:path>
                <a:path w="4001770" h="5177155">
                  <a:moveTo>
                    <a:pt x="3317176" y="2884379"/>
                  </a:moveTo>
                  <a:lnTo>
                    <a:pt x="3406527" y="2884379"/>
                  </a:lnTo>
                </a:path>
                <a:path w="4001770" h="5177155">
                  <a:moveTo>
                    <a:pt x="524940" y="2884379"/>
                  </a:moveTo>
                  <a:lnTo>
                    <a:pt x="575200" y="2884379"/>
                  </a:lnTo>
                </a:path>
                <a:path w="4001770" h="5177155">
                  <a:moveTo>
                    <a:pt x="3225032" y="2884379"/>
                  </a:moveTo>
                  <a:lnTo>
                    <a:pt x="3311591" y="2884379"/>
                  </a:lnTo>
                </a:path>
                <a:path w="4001770" h="5177155">
                  <a:moveTo>
                    <a:pt x="851631" y="2884379"/>
                  </a:moveTo>
                  <a:lnTo>
                    <a:pt x="1035919" y="2884379"/>
                  </a:lnTo>
                </a:path>
                <a:path w="4001770" h="5177155">
                  <a:moveTo>
                    <a:pt x="3132888" y="2884379"/>
                  </a:moveTo>
                  <a:lnTo>
                    <a:pt x="3219448" y="2884379"/>
                  </a:lnTo>
                </a:path>
                <a:path w="4001770" h="5177155">
                  <a:moveTo>
                    <a:pt x="1479885" y="2884379"/>
                  </a:moveTo>
                  <a:lnTo>
                    <a:pt x="1664172" y="2884379"/>
                  </a:lnTo>
                </a:path>
                <a:path w="4001770" h="5177155">
                  <a:moveTo>
                    <a:pt x="3037952" y="2884379"/>
                  </a:moveTo>
                  <a:lnTo>
                    <a:pt x="3127304" y="2884379"/>
                  </a:lnTo>
                </a:path>
                <a:path w="4001770" h="5177155">
                  <a:moveTo>
                    <a:pt x="1940604" y="2884379"/>
                  </a:moveTo>
                  <a:lnTo>
                    <a:pt x="1990864" y="2884379"/>
                  </a:lnTo>
                </a:path>
                <a:path w="4001770" h="5177155">
                  <a:moveTo>
                    <a:pt x="2990484" y="2884379"/>
                  </a:moveTo>
                  <a:lnTo>
                    <a:pt x="3032368" y="2884379"/>
                  </a:lnTo>
                </a:path>
                <a:path w="4001770" h="5177155">
                  <a:moveTo>
                    <a:pt x="1990864" y="2884379"/>
                  </a:moveTo>
                  <a:lnTo>
                    <a:pt x="2473921" y="2884379"/>
                  </a:lnTo>
                </a:path>
                <a:path w="4001770" h="5177155">
                  <a:moveTo>
                    <a:pt x="2479505" y="2884379"/>
                  </a:moveTo>
                  <a:lnTo>
                    <a:pt x="2549311" y="2884379"/>
                  </a:lnTo>
                </a:path>
                <a:path w="4001770" h="5177155">
                  <a:moveTo>
                    <a:pt x="0" y="2915094"/>
                  </a:moveTo>
                  <a:lnTo>
                    <a:pt x="340652" y="2915094"/>
                  </a:lnTo>
                </a:path>
                <a:path w="4001770" h="5177155">
                  <a:moveTo>
                    <a:pt x="3504256" y="2915094"/>
                  </a:moveTo>
                  <a:lnTo>
                    <a:pt x="3590815" y="2915094"/>
                  </a:lnTo>
                </a:path>
                <a:path w="4001770" h="5177155">
                  <a:moveTo>
                    <a:pt x="340652" y="2915094"/>
                  </a:moveTo>
                  <a:lnTo>
                    <a:pt x="396497" y="2915094"/>
                  </a:lnTo>
                </a:path>
                <a:path w="4001770" h="5177155">
                  <a:moveTo>
                    <a:pt x="3423281" y="2915094"/>
                  </a:moveTo>
                  <a:lnTo>
                    <a:pt x="3498671" y="2915094"/>
                  </a:lnTo>
                </a:path>
                <a:path w="4001770" h="5177155">
                  <a:moveTo>
                    <a:pt x="396497" y="2915094"/>
                  </a:moveTo>
                  <a:lnTo>
                    <a:pt x="524940" y="2915094"/>
                  </a:lnTo>
                </a:path>
                <a:path w="4001770" h="5177155">
                  <a:moveTo>
                    <a:pt x="3317176" y="2915094"/>
                  </a:moveTo>
                  <a:lnTo>
                    <a:pt x="3406527" y="2915094"/>
                  </a:lnTo>
                </a:path>
                <a:path w="4001770" h="5177155">
                  <a:moveTo>
                    <a:pt x="524940" y="2915094"/>
                  </a:moveTo>
                  <a:lnTo>
                    <a:pt x="575200" y="2915094"/>
                  </a:lnTo>
                </a:path>
                <a:path w="4001770" h="5177155">
                  <a:moveTo>
                    <a:pt x="3225032" y="2915094"/>
                  </a:moveTo>
                  <a:lnTo>
                    <a:pt x="3311591" y="2915094"/>
                  </a:lnTo>
                </a:path>
                <a:path w="4001770" h="5177155">
                  <a:moveTo>
                    <a:pt x="851631" y="2915094"/>
                  </a:moveTo>
                  <a:lnTo>
                    <a:pt x="1035919" y="2915094"/>
                  </a:lnTo>
                </a:path>
                <a:path w="4001770" h="5177155">
                  <a:moveTo>
                    <a:pt x="3132888" y="2915094"/>
                  </a:moveTo>
                  <a:lnTo>
                    <a:pt x="3219448" y="2915094"/>
                  </a:lnTo>
                </a:path>
                <a:path w="4001770" h="5177155">
                  <a:moveTo>
                    <a:pt x="1479885" y="2915094"/>
                  </a:moveTo>
                  <a:lnTo>
                    <a:pt x="1664172" y="2915094"/>
                  </a:lnTo>
                </a:path>
                <a:path w="4001770" h="5177155">
                  <a:moveTo>
                    <a:pt x="3037952" y="2915094"/>
                  </a:moveTo>
                  <a:lnTo>
                    <a:pt x="3127304" y="2915094"/>
                  </a:lnTo>
                </a:path>
                <a:path w="4001770" h="5177155">
                  <a:moveTo>
                    <a:pt x="1940604" y="2915094"/>
                  </a:moveTo>
                  <a:lnTo>
                    <a:pt x="1990864" y="2915094"/>
                  </a:lnTo>
                </a:path>
                <a:path w="4001770" h="5177155">
                  <a:moveTo>
                    <a:pt x="2990484" y="2915094"/>
                  </a:moveTo>
                  <a:lnTo>
                    <a:pt x="3032368" y="2915094"/>
                  </a:lnTo>
                </a:path>
                <a:path w="4001770" h="5177155">
                  <a:moveTo>
                    <a:pt x="1990864" y="2915094"/>
                  </a:moveTo>
                  <a:lnTo>
                    <a:pt x="2473921" y="2915094"/>
                  </a:lnTo>
                </a:path>
                <a:path w="4001770" h="5177155">
                  <a:moveTo>
                    <a:pt x="2479505" y="2915094"/>
                  </a:moveTo>
                  <a:lnTo>
                    <a:pt x="2549311" y="2915094"/>
                  </a:lnTo>
                </a:path>
                <a:path w="4001770" h="5177155">
                  <a:moveTo>
                    <a:pt x="0" y="2945809"/>
                  </a:moveTo>
                  <a:lnTo>
                    <a:pt x="340652" y="2945809"/>
                  </a:lnTo>
                </a:path>
                <a:path w="4001770" h="5177155">
                  <a:moveTo>
                    <a:pt x="3504256" y="2945809"/>
                  </a:moveTo>
                  <a:lnTo>
                    <a:pt x="3590815" y="2945809"/>
                  </a:lnTo>
                </a:path>
                <a:path w="4001770" h="5177155">
                  <a:moveTo>
                    <a:pt x="340652" y="2945809"/>
                  </a:moveTo>
                  <a:lnTo>
                    <a:pt x="396497" y="2945809"/>
                  </a:lnTo>
                </a:path>
                <a:path w="4001770" h="5177155">
                  <a:moveTo>
                    <a:pt x="3423281" y="2945809"/>
                  </a:moveTo>
                  <a:lnTo>
                    <a:pt x="3498671" y="2945809"/>
                  </a:lnTo>
                </a:path>
                <a:path w="4001770" h="5177155">
                  <a:moveTo>
                    <a:pt x="396497" y="2945809"/>
                  </a:moveTo>
                  <a:lnTo>
                    <a:pt x="524940" y="2945809"/>
                  </a:lnTo>
                </a:path>
                <a:path w="4001770" h="5177155">
                  <a:moveTo>
                    <a:pt x="3317176" y="2945809"/>
                  </a:moveTo>
                  <a:lnTo>
                    <a:pt x="3406527" y="2945809"/>
                  </a:lnTo>
                </a:path>
                <a:path w="4001770" h="5177155">
                  <a:moveTo>
                    <a:pt x="524940" y="2945809"/>
                  </a:moveTo>
                  <a:lnTo>
                    <a:pt x="575200" y="2945809"/>
                  </a:lnTo>
                </a:path>
                <a:path w="4001770" h="5177155">
                  <a:moveTo>
                    <a:pt x="3225032" y="2945809"/>
                  </a:moveTo>
                  <a:lnTo>
                    <a:pt x="3311591" y="2945809"/>
                  </a:lnTo>
                </a:path>
                <a:path w="4001770" h="5177155">
                  <a:moveTo>
                    <a:pt x="851631" y="2945809"/>
                  </a:moveTo>
                  <a:lnTo>
                    <a:pt x="1035919" y="2945809"/>
                  </a:lnTo>
                </a:path>
                <a:path w="4001770" h="5177155">
                  <a:moveTo>
                    <a:pt x="3132888" y="2945809"/>
                  </a:moveTo>
                  <a:lnTo>
                    <a:pt x="3219448" y="2945809"/>
                  </a:lnTo>
                </a:path>
                <a:path w="4001770" h="5177155">
                  <a:moveTo>
                    <a:pt x="1479885" y="2945809"/>
                  </a:moveTo>
                  <a:lnTo>
                    <a:pt x="1664172" y="2945809"/>
                  </a:lnTo>
                </a:path>
                <a:path w="4001770" h="5177155">
                  <a:moveTo>
                    <a:pt x="3037952" y="2945809"/>
                  </a:moveTo>
                  <a:lnTo>
                    <a:pt x="3127304" y="2945809"/>
                  </a:lnTo>
                </a:path>
                <a:path w="4001770" h="5177155">
                  <a:moveTo>
                    <a:pt x="1940604" y="2945809"/>
                  </a:moveTo>
                  <a:lnTo>
                    <a:pt x="1990864" y="2945809"/>
                  </a:lnTo>
                </a:path>
                <a:path w="4001770" h="5177155">
                  <a:moveTo>
                    <a:pt x="2990484" y="2945809"/>
                  </a:moveTo>
                  <a:lnTo>
                    <a:pt x="3032368" y="2945809"/>
                  </a:lnTo>
                </a:path>
                <a:path w="4001770" h="5177155">
                  <a:moveTo>
                    <a:pt x="1990864" y="2945809"/>
                  </a:moveTo>
                  <a:lnTo>
                    <a:pt x="2473921" y="2945809"/>
                  </a:lnTo>
                </a:path>
                <a:path w="4001770" h="5177155">
                  <a:moveTo>
                    <a:pt x="2479505" y="2945809"/>
                  </a:moveTo>
                  <a:lnTo>
                    <a:pt x="2549311" y="2945809"/>
                  </a:lnTo>
                </a:path>
                <a:path w="4001770" h="5177155">
                  <a:moveTo>
                    <a:pt x="0" y="2976523"/>
                  </a:moveTo>
                  <a:lnTo>
                    <a:pt x="340652" y="2976523"/>
                  </a:lnTo>
                </a:path>
                <a:path w="4001770" h="5177155">
                  <a:moveTo>
                    <a:pt x="3504256" y="2976523"/>
                  </a:moveTo>
                  <a:lnTo>
                    <a:pt x="3590815" y="2976523"/>
                  </a:lnTo>
                </a:path>
                <a:path w="4001770" h="5177155">
                  <a:moveTo>
                    <a:pt x="340652" y="2976523"/>
                  </a:moveTo>
                  <a:lnTo>
                    <a:pt x="396497" y="2976523"/>
                  </a:lnTo>
                </a:path>
                <a:path w="4001770" h="5177155">
                  <a:moveTo>
                    <a:pt x="3423281" y="2976523"/>
                  </a:moveTo>
                  <a:lnTo>
                    <a:pt x="3498671" y="2976523"/>
                  </a:lnTo>
                </a:path>
                <a:path w="4001770" h="5177155">
                  <a:moveTo>
                    <a:pt x="396497" y="2976523"/>
                  </a:moveTo>
                  <a:lnTo>
                    <a:pt x="524940" y="2976523"/>
                  </a:lnTo>
                </a:path>
                <a:path w="4001770" h="5177155">
                  <a:moveTo>
                    <a:pt x="3317176" y="2976523"/>
                  </a:moveTo>
                  <a:lnTo>
                    <a:pt x="3406527" y="2976523"/>
                  </a:lnTo>
                </a:path>
                <a:path w="4001770" h="5177155">
                  <a:moveTo>
                    <a:pt x="524940" y="2976523"/>
                  </a:moveTo>
                  <a:lnTo>
                    <a:pt x="575200" y="2976523"/>
                  </a:lnTo>
                </a:path>
                <a:path w="4001770" h="5177155">
                  <a:moveTo>
                    <a:pt x="3225032" y="2976523"/>
                  </a:moveTo>
                  <a:lnTo>
                    <a:pt x="3311591" y="2976523"/>
                  </a:lnTo>
                </a:path>
                <a:path w="4001770" h="5177155">
                  <a:moveTo>
                    <a:pt x="851631" y="2976523"/>
                  </a:moveTo>
                  <a:lnTo>
                    <a:pt x="1035919" y="2976523"/>
                  </a:lnTo>
                </a:path>
                <a:path w="4001770" h="5177155">
                  <a:moveTo>
                    <a:pt x="3132888" y="2976523"/>
                  </a:moveTo>
                  <a:lnTo>
                    <a:pt x="3219448" y="2976523"/>
                  </a:lnTo>
                </a:path>
                <a:path w="4001770" h="5177155">
                  <a:moveTo>
                    <a:pt x="1479885" y="2976523"/>
                  </a:moveTo>
                  <a:lnTo>
                    <a:pt x="1664172" y="2976523"/>
                  </a:lnTo>
                </a:path>
                <a:path w="4001770" h="5177155">
                  <a:moveTo>
                    <a:pt x="3037952" y="2976523"/>
                  </a:moveTo>
                  <a:lnTo>
                    <a:pt x="3127304" y="2976523"/>
                  </a:lnTo>
                </a:path>
                <a:path w="4001770" h="5177155">
                  <a:moveTo>
                    <a:pt x="1940604" y="2976523"/>
                  </a:moveTo>
                  <a:lnTo>
                    <a:pt x="1990864" y="2976523"/>
                  </a:lnTo>
                </a:path>
                <a:path w="4001770" h="5177155">
                  <a:moveTo>
                    <a:pt x="2990484" y="2976523"/>
                  </a:moveTo>
                  <a:lnTo>
                    <a:pt x="3032368" y="2976523"/>
                  </a:lnTo>
                </a:path>
                <a:path w="4001770" h="5177155">
                  <a:moveTo>
                    <a:pt x="1990864" y="2976523"/>
                  </a:moveTo>
                  <a:lnTo>
                    <a:pt x="2473921" y="2976523"/>
                  </a:lnTo>
                </a:path>
                <a:path w="4001770" h="5177155">
                  <a:moveTo>
                    <a:pt x="2479505" y="2976523"/>
                  </a:moveTo>
                  <a:lnTo>
                    <a:pt x="2549311" y="2976523"/>
                  </a:lnTo>
                </a:path>
                <a:path w="4001770" h="5177155">
                  <a:moveTo>
                    <a:pt x="0" y="3010030"/>
                  </a:moveTo>
                  <a:lnTo>
                    <a:pt x="340652" y="3010030"/>
                  </a:lnTo>
                </a:path>
                <a:path w="4001770" h="5177155">
                  <a:moveTo>
                    <a:pt x="3504256" y="3010030"/>
                  </a:moveTo>
                  <a:lnTo>
                    <a:pt x="3590815" y="3010030"/>
                  </a:lnTo>
                </a:path>
                <a:path w="4001770" h="5177155">
                  <a:moveTo>
                    <a:pt x="340652" y="3010030"/>
                  </a:moveTo>
                  <a:lnTo>
                    <a:pt x="396497" y="3010030"/>
                  </a:lnTo>
                </a:path>
                <a:path w="4001770" h="5177155">
                  <a:moveTo>
                    <a:pt x="3423281" y="3010030"/>
                  </a:moveTo>
                  <a:lnTo>
                    <a:pt x="3498671" y="3010030"/>
                  </a:lnTo>
                </a:path>
                <a:path w="4001770" h="5177155">
                  <a:moveTo>
                    <a:pt x="396497" y="3010030"/>
                  </a:moveTo>
                  <a:lnTo>
                    <a:pt x="524940" y="3010030"/>
                  </a:lnTo>
                </a:path>
                <a:path w="4001770" h="5177155">
                  <a:moveTo>
                    <a:pt x="3317176" y="3010030"/>
                  </a:moveTo>
                  <a:lnTo>
                    <a:pt x="3406527" y="3010030"/>
                  </a:lnTo>
                </a:path>
                <a:path w="4001770" h="5177155">
                  <a:moveTo>
                    <a:pt x="524940" y="3010030"/>
                  </a:moveTo>
                  <a:lnTo>
                    <a:pt x="575200" y="3010030"/>
                  </a:lnTo>
                </a:path>
                <a:path w="4001770" h="5177155">
                  <a:moveTo>
                    <a:pt x="3225032" y="3010030"/>
                  </a:moveTo>
                  <a:lnTo>
                    <a:pt x="3311591" y="3010030"/>
                  </a:lnTo>
                </a:path>
                <a:path w="4001770" h="5177155">
                  <a:moveTo>
                    <a:pt x="851631" y="3010030"/>
                  </a:moveTo>
                  <a:lnTo>
                    <a:pt x="1035919" y="3010030"/>
                  </a:lnTo>
                </a:path>
                <a:path w="4001770" h="5177155">
                  <a:moveTo>
                    <a:pt x="3132888" y="3010030"/>
                  </a:moveTo>
                  <a:lnTo>
                    <a:pt x="3219448" y="3010030"/>
                  </a:lnTo>
                </a:path>
                <a:path w="4001770" h="5177155">
                  <a:moveTo>
                    <a:pt x="1479885" y="3010030"/>
                  </a:moveTo>
                  <a:lnTo>
                    <a:pt x="1664172" y="3010030"/>
                  </a:lnTo>
                </a:path>
                <a:path w="4001770" h="5177155">
                  <a:moveTo>
                    <a:pt x="3037952" y="3010030"/>
                  </a:moveTo>
                  <a:lnTo>
                    <a:pt x="3127304" y="3010030"/>
                  </a:lnTo>
                </a:path>
                <a:path w="4001770" h="5177155">
                  <a:moveTo>
                    <a:pt x="1940604" y="3010030"/>
                  </a:moveTo>
                  <a:lnTo>
                    <a:pt x="1990864" y="3010030"/>
                  </a:lnTo>
                </a:path>
                <a:path w="4001770" h="5177155">
                  <a:moveTo>
                    <a:pt x="2990484" y="3010030"/>
                  </a:moveTo>
                  <a:lnTo>
                    <a:pt x="3032368" y="3010030"/>
                  </a:lnTo>
                </a:path>
                <a:path w="4001770" h="5177155">
                  <a:moveTo>
                    <a:pt x="1990864" y="3010030"/>
                  </a:moveTo>
                  <a:lnTo>
                    <a:pt x="2473921" y="3010030"/>
                  </a:lnTo>
                </a:path>
                <a:path w="4001770" h="5177155">
                  <a:moveTo>
                    <a:pt x="2479505" y="3010030"/>
                  </a:moveTo>
                  <a:lnTo>
                    <a:pt x="2549311" y="3010030"/>
                  </a:lnTo>
                </a:path>
                <a:path w="4001770" h="5177155">
                  <a:moveTo>
                    <a:pt x="0" y="3040745"/>
                  </a:moveTo>
                  <a:lnTo>
                    <a:pt x="340652" y="3040745"/>
                  </a:lnTo>
                </a:path>
                <a:path w="4001770" h="5177155">
                  <a:moveTo>
                    <a:pt x="3504256" y="3040745"/>
                  </a:moveTo>
                  <a:lnTo>
                    <a:pt x="3590815" y="3040745"/>
                  </a:lnTo>
                </a:path>
                <a:path w="4001770" h="5177155">
                  <a:moveTo>
                    <a:pt x="340652" y="3040745"/>
                  </a:moveTo>
                  <a:lnTo>
                    <a:pt x="396497" y="3040745"/>
                  </a:lnTo>
                </a:path>
                <a:path w="4001770" h="5177155">
                  <a:moveTo>
                    <a:pt x="3423281" y="3040745"/>
                  </a:moveTo>
                  <a:lnTo>
                    <a:pt x="3498671" y="3040745"/>
                  </a:lnTo>
                </a:path>
                <a:path w="4001770" h="5177155">
                  <a:moveTo>
                    <a:pt x="396497" y="3040745"/>
                  </a:moveTo>
                  <a:lnTo>
                    <a:pt x="524940" y="3040745"/>
                  </a:lnTo>
                </a:path>
                <a:path w="4001770" h="5177155">
                  <a:moveTo>
                    <a:pt x="3317176" y="3040745"/>
                  </a:moveTo>
                  <a:lnTo>
                    <a:pt x="3406527" y="3040745"/>
                  </a:lnTo>
                </a:path>
                <a:path w="4001770" h="5177155">
                  <a:moveTo>
                    <a:pt x="524940" y="3040745"/>
                  </a:moveTo>
                  <a:lnTo>
                    <a:pt x="575200" y="3040745"/>
                  </a:lnTo>
                </a:path>
                <a:path w="4001770" h="5177155">
                  <a:moveTo>
                    <a:pt x="3225032" y="3040745"/>
                  </a:moveTo>
                  <a:lnTo>
                    <a:pt x="3311591" y="3040745"/>
                  </a:lnTo>
                </a:path>
                <a:path w="4001770" h="5177155">
                  <a:moveTo>
                    <a:pt x="851631" y="3040745"/>
                  </a:moveTo>
                  <a:lnTo>
                    <a:pt x="1035919" y="3040745"/>
                  </a:lnTo>
                </a:path>
                <a:path w="4001770" h="5177155">
                  <a:moveTo>
                    <a:pt x="3132888" y="3040745"/>
                  </a:moveTo>
                  <a:lnTo>
                    <a:pt x="3219448" y="3040745"/>
                  </a:lnTo>
                </a:path>
                <a:path w="4001770" h="5177155">
                  <a:moveTo>
                    <a:pt x="1479885" y="3040745"/>
                  </a:moveTo>
                  <a:lnTo>
                    <a:pt x="1664172" y="3040745"/>
                  </a:lnTo>
                </a:path>
                <a:path w="4001770" h="5177155">
                  <a:moveTo>
                    <a:pt x="3037952" y="3040745"/>
                  </a:moveTo>
                  <a:lnTo>
                    <a:pt x="3127304" y="3040745"/>
                  </a:lnTo>
                </a:path>
                <a:path w="4001770" h="5177155">
                  <a:moveTo>
                    <a:pt x="1940604" y="3040745"/>
                  </a:moveTo>
                  <a:lnTo>
                    <a:pt x="1990864" y="3040745"/>
                  </a:lnTo>
                </a:path>
                <a:path w="4001770" h="5177155">
                  <a:moveTo>
                    <a:pt x="2990484" y="3040745"/>
                  </a:moveTo>
                  <a:lnTo>
                    <a:pt x="3032368" y="3040745"/>
                  </a:lnTo>
                </a:path>
                <a:path w="4001770" h="5177155">
                  <a:moveTo>
                    <a:pt x="1990864" y="3040745"/>
                  </a:moveTo>
                  <a:lnTo>
                    <a:pt x="2473921" y="3040745"/>
                  </a:lnTo>
                </a:path>
                <a:path w="4001770" h="5177155">
                  <a:moveTo>
                    <a:pt x="2479505" y="3040745"/>
                  </a:moveTo>
                  <a:lnTo>
                    <a:pt x="2549311" y="3040745"/>
                  </a:lnTo>
                </a:path>
                <a:path w="4001770" h="5177155">
                  <a:moveTo>
                    <a:pt x="0" y="3071459"/>
                  </a:moveTo>
                  <a:lnTo>
                    <a:pt x="340652" y="3071459"/>
                  </a:lnTo>
                </a:path>
                <a:path w="4001770" h="5177155">
                  <a:moveTo>
                    <a:pt x="3504256" y="3071459"/>
                  </a:moveTo>
                  <a:lnTo>
                    <a:pt x="3590815" y="3071459"/>
                  </a:lnTo>
                </a:path>
                <a:path w="4001770" h="5177155">
                  <a:moveTo>
                    <a:pt x="340652" y="3071459"/>
                  </a:moveTo>
                  <a:lnTo>
                    <a:pt x="396497" y="3071459"/>
                  </a:lnTo>
                </a:path>
                <a:path w="4001770" h="5177155">
                  <a:moveTo>
                    <a:pt x="3423281" y="3071459"/>
                  </a:moveTo>
                  <a:lnTo>
                    <a:pt x="3498671" y="3071459"/>
                  </a:lnTo>
                </a:path>
                <a:path w="4001770" h="5177155">
                  <a:moveTo>
                    <a:pt x="396497" y="3071459"/>
                  </a:moveTo>
                  <a:lnTo>
                    <a:pt x="524940" y="3071459"/>
                  </a:lnTo>
                </a:path>
                <a:path w="4001770" h="5177155">
                  <a:moveTo>
                    <a:pt x="3317176" y="3071459"/>
                  </a:moveTo>
                  <a:lnTo>
                    <a:pt x="3406527" y="3071459"/>
                  </a:lnTo>
                </a:path>
                <a:path w="4001770" h="5177155">
                  <a:moveTo>
                    <a:pt x="524940" y="3071459"/>
                  </a:moveTo>
                  <a:lnTo>
                    <a:pt x="575200" y="3071459"/>
                  </a:lnTo>
                </a:path>
                <a:path w="4001770" h="5177155">
                  <a:moveTo>
                    <a:pt x="3225032" y="3071459"/>
                  </a:moveTo>
                  <a:lnTo>
                    <a:pt x="3311591" y="3071459"/>
                  </a:lnTo>
                </a:path>
                <a:path w="4001770" h="5177155">
                  <a:moveTo>
                    <a:pt x="851631" y="3071459"/>
                  </a:moveTo>
                  <a:lnTo>
                    <a:pt x="1035919" y="3071459"/>
                  </a:lnTo>
                </a:path>
                <a:path w="4001770" h="5177155">
                  <a:moveTo>
                    <a:pt x="3132888" y="3071459"/>
                  </a:moveTo>
                  <a:lnTo>
                    <a:pt x="3219448" y="3071459"/>
                  </a:lnTo>
                </a:path>
                <a:path w="4001770" h="5177155">
                  <a:moveTo>
                    <a:pt x="1479885" y="3071459"/>
                  </a:moveTo>
                  <a:lnTo>
                    <a:pt x="1664172" y="3071459"/>
                  </a:lnTo>
                </a:path>
                <a:path w="4001770" h="5177155">
                  <a:moveTo>
                    <a:pt x="3037952" y="3071459"/>
                  </a:moveTo>
                  <a:lnTo>
                    <a:pt x="3127304" y="3071459"/>
                  </a:lnTo>
                </a:path>
                <a:path w="4001770" h="5177155">
                  <a:moveTo>
                    <a:pt x="1940604" y="3071459"/>
                  </a:moveTo>
                  <a:lnTo>
                    <a:pt x="1990864" y="3071459"/>
                  </a:lnTo>
                </a:path>
                <a:path w="4001770" h="5177155">
                  <a:moveTo>
                    <a:pt x="2990484" y="3071459"/>
                  </a:moveTo>
                  <a:lnTo>
                    <a:pt x="3032368" y="3071459"/>
                  </a:lnTo>
                </a:path>
                <a:path w="4001770" h="5177155">
                  <a:moveTo>
                    <a:pt x="1990864" y="3071459"/>
                  </a:moveTo>
                  <a:lnTo>
                    <a:pt x="2473921" y="3071459"/>
                  </a:lnTo>
                </a:path>
                <a:path w="4001770" h="5177155">
                  <a:moveTo>
                    <a:pt x="2479505" y="3071459"/>
                  </a:moveTo>
                  <a:lnTo>
                    <a:pt x="2549311" y="3071459"/>
                  </a:lnTo>
                </a:path>
                <a:path w="4001770" h="5177155">
                  <a:moveTo>
                    <a:pt x="0" y="3102174"/>
                  </a:moveTo>
                  <a:lnTo>
                    <a:pt x="340652" y="3102174"/>
                  </a:lnTo>
                </a:path>
                <a:path w="4001770" h="5177155">
                  <a:moveTo>
                    <a:pt x="3504256" y="3102174"/>
                  </a:moveTo>
                  <a:lnTo>
                    <a:pt x="3590815" y="3102174"/>
                  </a:lnTo>
                </a:path>
                <a:path w="4001770" h="5177155">
                  <a:moveTo>
                    <a:pt x="340652" y="3102174"/>
                  </a:moveTo>
                  <a:lnTo>
                    <a:pt x="396497" y="3102174"/>
                  </a:lnTo>
                </a:path>
                <a:path w="4001770" h="5177155">
                  <a:moveTo>
                    <a:pt x="3423281" y="3102174"/>
                  </a:moveTo>
                  <a:lnTo>
                    <a:pt x="3498671" y="3102174"/>
                  </a:lnTo>
                </a:path>
                <a:path w="4001770" h="5177155">
                  <a:moveTo>
                    <a:pt x="396497" y="3102174"/>
                  </a:moveTo>
                  <a:lnTo>
                    <a:pt x="524940" y="3102174"/>
                  </a:lnTo>
                </a:path>
                <a:path w="4001770" h="5177155">
                  <a:moveTo>
                    <a:pt x="3317176" y="3102174"/>
                  </a:moveTo>
                  <a:lnTo>
                    <a:pt x="3406527" y="3102174"/>
                  </a:lnTo>
                </a:path>
                <a:path w="4001770" h="5177155">
                  <a:moveTo>
                    <a:pt x="524940" y="3102174"/>
                  </a:moveTo>
                  <a:lnTo>
                    <a:pt x="575200" y="3102174"/>
                  </a:lnTo>
                </a:path>
                <a:path w="4001770" h="5177155">
                  <a:moveTo>
                    <a:pt x="3225032" y="3102174"/>
                  </a:moveTo>
                  <a:lnTo>
                    <a:pt x="3311591" y="3102174"/>
                  </a:lnTo>
                </a:path>
                <a:path w="4001770" h="5177155">
                  <a:moveTo>
                    <a:pt x="851631" y="3102174"/>
                  </a:moveTo>
                  <a:lnTo>
                    <a:pt x="1035919" y="3102174"/>
                  </a:lnTo>
                </a:path>
                <a:path w="4001770" h="5177155">
                  <a:moveTo>
                    <a:pt x="3132888" y="3102174"/>
                  </a:moveTo>
                  <a:lnTo>
                    <a:pt x="3219448" y="3102174"/>
                  </a:lnTo>
                </a:path>
                <a:path w="4001770" h="5177155">
                  <a:moveTo>
                    <a:pt x="1479885" y="3102174"/>
                  </a:moveTo>
                  <a:lnTo>
                    <a:pt x="1664172" y="3102174"/>
                  </a:lnTo>
                </a:path>
                <a:path w="4001770" h="5177155">
                  <a:moveTo>
                    <a:pt x="3037952" y="3102174"/>
                  </a:moveTo>
                  <a:lnTo>
                    <a:pt x="3127304" y="3102174"/>
                  </a:lnTo>
                </a:path>
                <a:path w="4001770" h="5177155">
                  <a:moveTo>
                    <a:pt x="1940604" y="3102174"/>
                  </a:moveTo>
                  <a:lnTo>
                    <a:pt x="1990864" y="3102174"/>
                  </a:lnTo>
                </a:path>
                <a:path w="4001770" h="5177155">
                  <a:moveTo>
                    <a:pt x="2990484" y="3102174"/>
                  </a:moveTo>
                  <a:lnTo>
                    <a:pt x="3032368" y="3102174"/>
                  </a:lnTo>
                </a:path>
                <a:path w="4001770" h="5177155">
                  <a:moveTo>
                    <a:pt x="1990864" y="3102174"/>
                  </a:moveTo>
                  <a:lnTo>
                    <a:pt x="2473921" y="3102174"/>
                  </a:lnTo>
                </a:path>
                <a:path w="4001770" h="5177155">
                  <a:moveTo>
                    <a:pt x="2479505" y="3102174"/>
                  </a:moveTo>
                  <a:lnTo>
                    <a:pt x="2549311" y="3102174"/>
                  </a:lnTo>
                </a:path>
                <a:path w="4001770" h="5177155">
                  <a:moveTo>
                    <a:pt x="0" y="3132888"/>
                  </a:moveTo>
                  <a:lnTo>
                    <a:pt x="340652" y="3132888"/>
                  </a:lnTo>
                </a:path>
                <a:path w="4001770" h="5177155">
                  <a:moveTo>
                    <a:pt x="3504256" y="3132888"/>
                  </a:moveTo>
                  <a:lnTo>
                    <a:pt x="3590815" y="3132888"/>
                  </a:lnTo>
                </a:path>
                <a:path w="4001770" h="5177155">
                  <a:moveTo>
                    <a:pt x="340652" y="3132888"/>
                  </a:moveTo>
                  <a:lnTo>
                    <a:pt x="396497" y="3132888"/>
                  </a:lnTo>
                </a:path>
                <a:path w="4001770" h="5177155">
                  <a:moveTo>
                    <a:pt x="3423281" y="3132888"/>
                  </a:moveTo>
                  <a:lnTo>
                    <a:pt x="3498671" y="3132888"/>
                  </a:lnTo>
                </a:path>
                <a:path w="4001770" h="5177155">
                  <a:moveTo>
                    <a:pt x="396497" y="3132888"/>
                  </a:moveTo>
                  <a:lnTo>
                    <a:pt x="524940" y="3132888"/>
                  </a:lnTo>
                </a:path>
                <a:path w="4001770" h="5177155">
                  <a:moveTo>
                    <a:pt x="3317176" y="3132888"/>
                  </a:moveTo>
                  <a:lnTo>
                    <a:pt x="3406527" y="3132888"/>
                  </a:lnTo>
                </a:path>
                <a:path w="4001770" h="5177155">
                  <a:moveTo>
                    <a:pt x="524940" y="3132888"/>
                  </a:moveTo>
                  <a:lnTo>
                    <a:pt x="564031" y="3132888"/>
                  </a:lnTo>
                </a:path>
                <a:path w="4001770" h="5177155">
                  <a:moveTo>
                    <a:pt x="3225032" y="3132888"/>
                  </a:moveTo>
                  <a:lnTo>
                    <a:pt x="3311591" y="3132888"/>
                  </a:lnTo>
                </a:path>
                <a:path w="4001770" h="5177155">
                  <a:moveTo>
                    <a:pt x="862800" y="3132888"/>
                  </a:moveTo>
                  <a:lnTo>
                    <a:pt x="1013581" y="3132888"/>
                  </a:lnTo>
                </a:path>
                <a:path w="4001770" h="5177155">
                  <a:moveTo>
                    <a:pt x="3132888" y="3132888"/>
                  </a:moveTo>
                  <a:lnTo>
                    <a:pt x="3219448" y="3132888"/>
                  </a:lnTo>
                </a:path>
                <a:path w="4001770" h="5177155">
                  <a:moveTo>
                    <a:pt x="1502222" y="3132888"/>
                  </a:moveTo>
                  <a:lnTo>
                    <a:pt x="1653003" y="3132888"/>
                  </a:lnTo>
                </a:path>
                <a:path w="4001770" h="5177155">
                  <a:moveTo>
                    <a:pt x="3037952" y="3132888"/>
                  </a:moveTo>
                  <a:lnTo>
                    <a:pt x="3127304" y="3132888"/>
                  </a:lnTo>
                </a:path>
                <a:path w="4001770" h="5177155">
                  <a:moveTo>
                    <a:pt x="1951772" y="3132888"/>
                  </a:moveTo>
                  <a:lnTo>
                    <a:pt x="1990864" y="3132888"/>
                  </a:lnTo>
                </a:path>
                <a:path w="4001770" h="5177155">
                  <a:moveTo>
                    <a:pt x="3015614" y="3132888"/>
                  </a:moveTo>
                  <a:lnTo>
                    <a:pt x="3032368" y="3132888"/>
                  </a:lnTo>
                </a:path>
                <a:path w="4001770" h="5177155">
                  <a:moveTo>
                    <a:pt x="1990864" y="3132888"/>
                  </a:moveTo>
                  <a:lnTo>
                    <a:pt x="2473921" y="3132888"/>
                  </a:lnTo>
                </a:path>
                <a:path w="4001770" h="5177155">
                  <a:moveTo>
                    <a:pt x="2479505" y="3132888"/>
                  </a:moveTo>
                  <a:lnTo>
                    <a:pt x="2526973" y="3132888"/>
                  </a:lnTo>
                </a:path>
                <a:path w="4001770" h="5177155">
                  <a:moveTo>
                    <a:pt x="0" y="3163603"/>
                  </a:moveTo>
                  <a:lnTo>
                    <a:pt x="340652" y="3163603"/>
                  </a:lnTo>
                </a:path>
                <a:path w="4001770" h="5177155">
                  <a:moveTo>
                    <a:pt x="3504256" y="3163603"/>
                  </a:moveTo>
                  <a:lnTo>
                    <a:pt x="3590815" y="3163603"/>
                  </a:lnTo>
                </a:path>
                <a:path w="4001770" h="5177155">
                  <a:moveTo>
                    <a:pt x="340652" y="3163603"/>
                  </a:moveTo>
                  <a:lnTo>
                    <a:pt x="396497" y="3163603"/>
                  </a:lnTo>
                </a:path>
                <a:path w="4001770" h="5177155">
                  <a:moveTo>
                    <a:pt x="3423281" y="3163603"/>
                  </a:moveTo>
                  <a:lnTo>
                    <a:pt x="3498671" y="3163603"/>
                  </a:lnTo>
                </a:path>
                <a:path w="4001770" h="5177155">
                  <a:moveTo>
                    <a:pt x="396497" y="3163603"/>
                  </a:moveTo>
                  <a:lnTo>
                    <a:pt x="524940" y="3163603"/>
                  </a:lnTo>
                </a:path>
                <a:path w="4001770" h="5177155">
                  <a:moveTo>
                    <a:pt x="3317176" y="3163603"/>
                  </a:moveTo>
                  <a:lnTo>
                    <a:pt x="3406527" y="3163603"/>
                  </a:lnTo>
                </a:path>
                <a:path w="4001770" h="5177155">
                  <a:moveTo>
                    <a:pt x="524940" y="3163603"/>
                  </a:moveTo>
                  <a:lnTo>
                    <a:pt x="564031" y="3163603"/>
                  </a:lnTo>
                </a:path>
                <a:path w="4001770" h="5177155">
                  <a:moveTo>
                    <a:pt x="3225032" y="3163603"/>
                  </a:moveTo>
                  <a:lnTo>
                    <a:pt x="3311591" y="3163603"/>
                  </a:lnTo>
                </a:path>
                <a:path w="4001770" h="5177155">
                  <a:moveTo>
                    <a:pt x="862800" y="3163603"/>
                  </a:moveTo>
                  <a:lnTo>
                    <a:pt x="1013581" y="3163603"/>
                  </a:lnTo>
                </a:path>
                <a:path w="4001770" h="5177155">
                  <a:moveTo>
                    <a:pt x="3132888" y="3163603"/>
                  </a:moveTo>
                  <a:lnTo>
                    <a:pt x="3219448" y="3163603"/>
                  </a:lnTo>
                </a:path>
                <a:path w="4001770" h="5177155">
                  <a:moveTo>
                    <a:pt x="1502222" y="3163603"/>
                  </a:moveTo>
                  <a:lnTo>
                    <a:pt x="1653003" y="3163603"/>
                  </a:lnTo>
                </a:path>
                <a:path w="4001770" h="5177155">
                  <a:moveTo>
                    <a:pt x="3037952" y="3163603"/>
                  </a:moveTo>
                  <a:lnTo>
                    <a:pt x="3127304" y="3163603"/>
                  </a:lnTo>
                </a:path>
                <a:path w="4001770" h="5177155">
                  <a:moveTo>
                    <a:pt x="1951772" y="3163603"/>
                  </a:moveTo>
                  <a:lnTo>
                    <a:pt x="1990864" y="3163603"/>
                  </a:lnTo>
                </a:path>
                <a:path w="4001770" h="5177155">
                  <a:moveTo>
                    <a:pt x="3015614" y="3163603"/>
                  </a:moveTo>
                  <a:lnTo>
                    <a:pt x="3032368" y="3163603"/>
                  </a:lnTo>
                </a:path>
                <a:path w="4001770" h="5177155">
                  <a:moveTo>
                    <a:pt x="1990864" y="3163603"/>
                  </a:moveTo>
                  <a:lnTo>
                    <a:pt x="2473921" y="3163603"/>
                  </a:lnTo>
                </a:path>
                <a:path w="4001770" h="5177155">
                  <a:moveTo>
                    <a:pt x="2479505" y="3163603"/>
                  </a:moveTo>
                  <a:lnTo>
                    <a:pt x="2526973" y="3163603"/>
                  </a:lnTo>
                </a:path>
                <a:path w="4001770" h="5177155">
                  <a:moveTo>
                    <a:pt x="0" y="3194318"/>
                  </a:moveTo>
                  <a:lnTo>
                    <a:pt x="340652" y="3194318"/>
                  </a:lnTo>
                  <a:lnTo>
                    <a:pt x="396497" y="3194318"/>
                  </a:lnTo>
                  <a:lnTo>
                    <a:pt x="524940" y="3194318"/>
                  </a:lnTo>
                </a:path>
                <a:path w="4001770" h="5177155">
                  <a:moveTo>
                    <a:pt x="3423281" y="3194318"/>
                  </a:moveTo>
                  <a:lnTo>
                    <a:pt x="3462372" y="3194318"/>
                  </a:lnTo>
                </a:path>
                <a:path w="4001770" h="5177155">
                  <a:moveTo>
                    <a:pt x="524940" y="3194318"/>
                  </a:moveTo>
                  <a:lnTo>
                    <a:pt x="1990864" y="3194318"/>
                  </a:lnTo>
                </a:path>
                <a:path w="4001770" h="5177155">
                  <a:moveTo>
                    <a:pt x="3317176" y="3194318"/>
                  </a:moveTo>
                  <a:lnTo>
                    <a:pt x="3406527" y="3194318"/>
                  </a:lnTo>
                </a:path>
                <a:path w="4001770" h="5177155">
                  <a:moveTo>
                    <a:pt x="1990864" y="3194318"/>
                  </a:moveTo>
                  <a:lnTo>
                    <a:pt x="2473921" y="3194318"/>
                  </a:lnTo>
                </a:path>
                <a:path w="4001770" h="5177155">
                  <a:moveTo>
                    <a:pt x="3225032" y="3194318"/>
                  </a:moveTo>
                  <a:lnTo>
                    <a:pt x="3311591" y="3194318"/>
                  </a:lnTo>
                </a:path>
                <a:path w="4001770" h="5177155">
                  <a:moveTo>
                    <a:pt x="2479505" y="3194318"/>
                  </a:moveTo>
                  <a:lnTo>
                    <a:pt x="2568857" y="3194318"/>
                  </a:lnTo>
                </a:path>
                <a:path w="4001770" h="5177155">
                  <a:moveTo>
                    <a:pt x="3132888" y="3194318"/>
                  </a:moveTo>
                  <a:lnTo>
                    <a:pt x="3219448" y="3194318"/>
                  </a:lnTo>
                </a:path>
                <a:path w="4001770" h="5177155">
                  <a:moveTo>
                    <a:pt x="2574441" y="3194318"/>
                  </a:moveTo>
                  <a:lnTo>
                    <a:pt x="2661000" y="3194318"/>
                  </a:lnTo>
                </a:path>
                <a:path w="4001770" h="5177155">
                  <a:moveTo>
                    <a:pt x="3037952" y="3194318"/>
                  </a:moveTo>
                  <a:lnTo>
                    <a:pt x="3127304" y="3194318"/>
                  </a:lnTo>
                </a:path>
                <a:path w="4001770" h="5177155">
                  <a:moveTo>
                    <a:pt x="2666585" y="3194318"/>
                  </a:moveTo>
                  <a:lnTo>
                    <a:pt x="2753144" y="3194318"/>
                  </a:lnTo>
                </a:path>
                <a:path w="4001770" h="5177155">
                  <a:moveTo>
                    <a:pt x="2945809" y="3194318"/>
                  </a:moveTo>
                  <a:lnTo>
                    <a:pt x="3032368" y="3194318"/>
                  </a:lnTo>
                </a:path>
                <a:path w="4001770" h="5177155">
                  <a:moveTo>
                    <a:pt x="2758729" y="3194318"/>
                  </a:moveTo>
                  <a:lnTo>
                    <a:pt x="2848080" y="3194318"/>
                  </a:lnTo>
                </a:path>
                <a:path w="4001770" h="5177155">
                  <a:moveTo>
                    <a:pt x="2853665" y="3194318"/>
                  </a:moveTo>
                  <a:lnTo>
                    <a:pt x="2940224" y="3194318"/>
                  </a:lnTo>
                </a:path>
                <a:path w="4001770" h="5177155">
                  <a:moveTo>
                    <a:pt x="0" y="3225032"/>
                  </a:moveTo>
                  <a:lnTo>
                    <a:pt x="340652" y="3225032"/>
                  </a:lnTo>
                  <a:lnTo>
                    <a:pt x="396497" y="3225032"/>
                  </a:lnTo>
                  <a:lnTo>
                    <a:pt x="524940" y="3225032"/>
                  </a:lnTo>
                </a:path>
                <a:path w="4001770" h="5177155">
                  <a:moveTo>
                    <a:pt x="3423281" y="3225032"/>
                  </a:moveTo>
                  <a:lnTo>
                    <a:pt x="3462372" y="3225032"/>
                  </a:lnTo>
                </a:path>
                <a:path w="4001770" h="5177155">
                  <a:moveTo>
                    <a:pt x="524940" y="3225032"/>
                  </a:moveTo>
                  <a:lnTo>
                    <a:pt x="1990864" y="3225032"/>
                  </a:lnTo>
                </a:path>
                <a:path w="4001770" h="5177155">
                  <a:moveTo>
                    <a:pt x="3317176" y="3225032"/>
                  </a:moveTo>
                  <a:lnTo>
                    <a:pt x="3406527" y="3225032"/>
                  </a:lnTo>
                </a:path>
                <a:path w="4001770" h="5177155">
                  <a:moveTo>
                    <a:pt x="1990864" y="3225032"/>
                  </a:moveTo>
                  <a:lnTo>
                    <a:pt x="2473921" y="3225032"/>
                  </a:lnTo>
                </a:path>
                <a:path w="4001770" h="5177155">
                  <a:moveTo>
                    <a:pt x="3225032" y="3225032"/>
                  </a:moveTo>
                  <a:lnTo>
                    <a:pt x="3311591" y="3225032"/>
                  </a:lnTo>
                </a:path>
                <a:path w="4001770" h="5177155">
                  <a:moveTo>
                    <a:pt x="2479505" y="3225032"/>
                  </a:moveTo>
                  <a:lnTo>
                    <a:pt x="2568857" y="3225032"/>
                  </a:lnTo>
                </a:path>
                <a:path w="4001770" h="5177155">
                  <a:moveTo>
                    <a:pt x="3132888" y="3225032"/>
                  </a:moveTo>
                  <a:lnTo>
                    <a:pt x="3219448" y="3225032"/>
                  </a:lnTo>
                </a:path>
                <a:path w="4001770" h="5177155">
                  <a:moveTo>
                    <a:pt x="2574441" y="3225032"/>
                  </a:moveTo>
                  <a:lnTo>
                    <a:pt x="2661000" y="3225032"/>
                  </a:lnTo>
                </a:path>
                <a:path w="4001770" h="5177155">
                  <a:moveTo>
                    <a:pt x="3037952" y="3225032"/>
                  </a:moveTo>
                  <a:lnTo>
                    <a:pt x="3127304" y="3225032"/>
                  </a:lnTo>
                </a:path>
                <a:path w="4001770" h="5177155">
                  <a:moveTo>
                    <a:pt x="2666585" y="3225032"/>
                  </a:moveTo>
                  <a:lnTo>
                    <a:pt x="2753144" y="3225032"/>
                  </a:lnTo>
                </a:path>
                <a:path w="4001770" h="5177155">
                  <a:moveTo>
                    <a:pt x="2945809" y="3225032"/>
                  </a:moveTo>
                  <a:lnTo>
                    <a:pt x="3032368" y="3225032"/>
                  </a:lnTo>
                </a:path>
                <a:path w="4001770" h="5177155">
                  <a:moveTo>
                    <a:pt x="2758729" y="3225032"/>
                  </a:moveTo>
                  <a:lnTo>
                    <a:pt x="2848080" y="3225032"/>
                  </a:lnTo>
                </a:path>
                <a:path w="4001770" h="5177155">
                  <a:moveTo>
                    <a:pt x="2853665" y="3225032"/>
                  </a:moveTo>
                  <a:lnTo>
                    <a:pt x="2940224" y="3225032"/>
                  </a:lnTo>
                </a:path>
                <a:path w="4001770" h="5177155">
                  <a:moveTo>
                    <a:pt x="0" y="3255747"/>
                  </a:moveTo>
                  <a:lnTo>
                    <a:pt x="340652" y="3255747"/>
                  </a:lnTo>
                  <a:lnTo>
                    <a:pt x="396497" y="3255747"/>
                  </a:lnTo>
                </a:path>
                <a:path w="4001770" h="5177155">
                  <a:moveTo>
                    <a:pt x="1990864" y="3255747"/>
                  </a:moveTo>
                  <a:lnTo>
                    <a:pt x="2457167" y="3255747"/>
                  </a:lnTo>
                </a:path>
                <a:path w="4001770" h="5177155">
                  <a:moveTo>
                    <a:pt x="396497" y="3255747"/>
                  </a:moveTo>
                  <a:lnTo>
                    <a:pt x="524940" y="3255747"/>
                  </a:lnTo>
                  <a:lnTo>
                    <a:pt x="1990864" y="3255747"/>
                  </a:lnTo>
                </a:path>
                <a:path w="4001770" h="5177155">
                  <a:moveTo>
                    <a:pt x="0" y="3289254"/>
                  </a:moveTo>
                  <a:lnTo>
                    <a:pt x="340652" y="3289254"/>
                  </a:lnTo>
                  <a:lnTo>
                    <a:pt x="396497" y="3289254"/>
                  </a:lnTo>
                </a:path>
                <a:path w="4001770" h="5177155">
                  <a:moveTo>
                    <a:pt x="1990864" y="3289254"/>
                  </a:moveTo>
                  <a:lnTo>
                    <a:pt x="3423281" y="3289254"/>
                  </a:lnTo>
                </a:path>
                <a:path w="4001770" h="5177155">
                  <a:moveTo>
                    <a:pt x="396497" y="3289254"/>
                  </a:moveTo>
                  <a:lnTo>
                    <a:pt x="524940" y="3289254"/>
                  </a:lnTo>
                  <a:lnTo>
                    <a:pt x="1990864" y="3289254"/>
                  </a:lnTo>
                </a:path>
                <a:path w="4001770" h="5177155">
                  <a:moveTo>
                    <a:pt x="0" y="3319968"/>
                  </a:moveTo>
                  <a:lnTo>
                    <a:pt x="340652" y="3319968"/>
                  </a:lnTo>
                  <a:lnTo>
                    <a:pt x="396497" y="3319968"/>
                  </a:lnTo>
                </a:path>
                <a:path w="4001770" h="5177155">
                  <a:moveTo>
                    <a:pt x="1990864" y="3319968"/>
                  </a:moveTo>
                  <a:lnTo>
                    <a:pt x="3423281" y="3319968"/>
                  </a:lnTo>
                </a:path>
                <a:path w="4001770" h="5177155">
                  <a:moveTo>
                    <a:pt x="396497" y="3319968"/>
                  </a:moveTo>
                  <a:lnTo>
                    <a:pt x="524940" y="3319968"/>
                  </a:lnTo>
                  <a:lnTo>
                    <a:pt x="1990864" y="3319968"/>
                  </a:lnTo>
                </a:path>
                <a:path w="4001770" h="5177155">
                  <a:moveTo>
                    <a:pt x="0" y="3350683"/>
                  </a:moveTo>
                  <a:lnTo>
                    <a:pt x="340652" y="3350683"/>
                  </a:lnTo>
                </a:path>
                <a:path w="4001770" h="5177155">
                  <a:moveTo>
                    <a:pt x="3621530" y="3350683"/>
                  </a:moveTo>
                  <a:lnTo>
                    <a:pt x="4001274" y="3350683"/>
                  </a:lnTo>
                </a:path>
                <a:path w="4001770" h="5177155">
                  <a:moveTo>
                    <a:pt x="340652" y="3350683"/>
                  </a:moveTo>
                  <a:lnTo>
                    <a:pt x="396497" y="3350683"/>
                  </a:lnTo>
                </a:path>
                <a:path w="4001770" h="5177155">
                  <a:moveTo>
                    <a:pt x="3423281" y="3350683"/>
                  </a:moveTo>
                  <a:lnTo>
                    <a:pt x="3621530" y="3350683"/>
                  </a:lnTo>
                </a:path>
                <a:path w="4001770" h="5177155">
                  <a:moveTo>
                    <a:pt x="396497" y="3350683"/>
                  </a:moveTo>
                  <a:lnTo>
                    <a:pt x="524940" y="3350683"/>
                  </a:lnTo>
                </a:path>
                <a:path w="4001770" h="5177155">
                  <a:moveTo>
                    <a:pt x="3423281" y="3350683"/>
                  </a:moveTo>
                  <a:lnTo>
                    <a:pt x="1990864" y="3350683"/>
                  </a:lnTo>
                  <a:lnTo>
                    <a:pt x="524940" y="3350683"/>
                  </a:lnTo>
                </a:path>
                <a:path w="4001770" h="5177155">
                  <a:moveTo>
                    <a:pt x="0" y="3381397"/>
                  </a:moveTo>
                  <a:lnTo>
                    <a:pt x="340652" y="3381397"/>
                  </a:lnTo>
                </a:path>
                <a:path w="4001770" h="5177155">
                  <a:moveTo>
                    <a:pt x="3621530" y="3381397"/>
                  </a:moveTo>
                  <a:lnTo>
                    <a:pt x="4001274" y="3381397"/>
                  </a:lnTo>
                </a:path>
                <a:path w="4001770" h="5177155">
                  <a:moveTo>
                    <a:pt x="340652" y="3381397"/>
                  </a:moveTo>
                  <a:lnTo>
                    <a:pt x="396497" y="3381397"/>
                  </a:lnTo>
                </a:path>
                <a:path w="4001770" h="5177155">
                  <a:moveTo>
                    <a:pt x="3423281" y="3381397"/>
                  </a:moveTo>
                  <a:lnTo>
                    <a:pt x="3621530" y="3381397"/>
                  </a:lnTo>
                </a:path>
                <a:path w="4001770" h="5177155">
                  <a:moveTo>
                    <a:pt x="396497" y="3381397"/>
                  </a:moveTo>
                  <a:lnTo>
                    <a:pt x="524940" y="3381397"/>
                  </a:lnTo>
                </a:path>
                <a:path w="4001770" h="5177155">
                  <a:moveTo>
                    <a:pt x="3423281" y="3381397"/>
                  </a:moveTo>
                  <a:lnTo>
                    <a:pt x="1990864" y="3381397"/>
                  </a:lnTo>
                  <a:lnTo>
                    <a:pt x="524940" y="3381397"/>
                  </a:lnTo>
                </a:path>
                <a:path w="4001770" h="5177155">
                  <a:moveTo>
                    <a:pt x="0" y="3412112"/>
                  </a:moveTo>
                  <a:lnTo>
                    <a:pt x="340652" y="3412112"/>
                  </a:lnTo>
                </a:path>
                <a:path w="4001770" h="5177155">
                  <a:moveTo>
                    <a:pt x="3621530" y="3412112"/>
                  </a:moveTo>
                  <a:lnTo>
                    <a:pt x="4001274" y="3412112"/>
                  </a:lnTo>
                </a:path>
                <a:path w="4001770" h="5177155">
                  <a:moveTo>
                    <a:pt x="340652" y="3412112"/>
                  </a:moveTo>
                  <a:lnTo>
                    <a:pt x="396497" y="3412112"/>
                  </a:lnTo>
                </a:path>
                <a:path w="4001770" h="5177155">
                  <a:moveTo>
                    <a:pt x="3423281" y="3412112"/>
                  </a:moveTo>
                  <a:lnTo>
                    <a:pt x="3621530" y="3412112"/>
                  </a:lnTo>
                </a:path>
                <a:path w="4001770" h="5177155">
                  <a:moveTo>
                    <a:pt x="396497" y="3412112"/>
                  </a:moveTo>
                  <a:lnTo>
                    <a:pt x="524940" y="3412112"/>
                  </a:lnTo>
                </a:path>
                <a:path w="4001770" h="5177155">
                  <a:moveTo>
                    <a:pt x="3423281" y="3412112"/>
                  </a:moveTo>
                  <a:lnTo>
                    <a:pt x="1990864" y="3412112"/>
                  </a:lnTo>
                  <a:lnTo>
                    <a:pt x="524940" y="3412112"/>
                  </a:lnTo>
                </a:path>
                <a:path w="4001770" h="5177155">
                  <a:moveTo>
                    <a:pt x="0" y="3442827"/>
                  </a:moveTo>
                  <a:lnTo>
                    <a:pt x="340652" y="3442827"/>
                  </a:lnTo>
                </a:path>
                <a:path w="4001770" h="5177155">
                  <a:moveTo>
                    <a:pt x="3621530" y="3442827"/>
                  </a:moveTo>
                  <a:lnTo>
                    <a:pt x="4001274" y="3442827"/>
                  </a:lnTo>
                </a:path>
                <a:path w="4001770" h="5177155">
                  <a:moveTo>
                    <a:pt x="340652" y="3442827"/>
                  </a:moveTo>
                  <a:lnTo>
                    <a:pt x="396497" y="3442827"/>
                  </a:lnTo>
                </a:path>
                <a:path w="4001770" h="5177155">
                  <a:moveTo>
                    <a:pt x="3423281" y="3442827"/>
                  </a:moveTo>
                  <a:lnTo>
                    <a:pt x="3621530" y="3442827"/>
                  </a:lnTo>
                </a:path>
                <a:path w="4001770" h="5177155">
                  <a:moveTo>
                    <a:pt x="396497" y="3442827"/>
                  </a:moveTo>
                  <a:lnTo>
                    <a:pt x="524940" y="3442827"/>
                  </a:lnTo>
                </a:path>
                <a:path w="4001770" h="5177155">
                  <a:moveTo>
                    <a:pt x="3292046" y="3442827"/>
                  </a:moveTo>
                  <a:lnTo>
                    <a:pt x="3423281" y="3442827"/>
                  </a:lnTo>
                </a:path>
                <a:path w="4001770" h="5177155">
                  <a:moveTo>
                    <a:pt x="1990864" y="3442827"/>
                  </a:moveTo>
                  <a:lnTo>
                    <a:pt x="2222619" y="3442827"/>
                  </a:lnTo>
                </a:path>
                <a:path w="4001770" h="5177155">
                  <a:moveTo>
                    <a:pt x="0" y="3473541"/>
                  </a:moveTo>
                  <a:lnTo>
                    <a:pt x="340652" y="3473541"/>
                  </a:lnTo>
                </a:path>
                <a:path w="4001770" h="5177155">
                  <a:moveTo>
                    <a:pt x="3621530" y="3473541"/>
                  </a:moveTo>
                  <a:lnTo>
                    <a:pt x="4001274" y="3473541"/>
                  </a:lnTo>
                </a:path>
                <a:path w="4001770" h="5177155">
                  <a:moveTo>
                    <a:pt x="340652" y="3473541"/>
                  </a:moveTo>
                  <a:lnTo>
                    <a:pt x="396497" y="3473541"/>
                  </a:lnTo>
                </a:path>
                <a:path w="4001770" h="5177155">
                  <a:moveTo>
                    <a:pt x="3423281" y="3473541"/>
                  </a:moveTo>
                  <a:lnTo>
                    <a:pt x="3621530" y="3473541"/>
                  </a:lnTo>
                </a:path>
                <a:path w="4001770" h="5177155">
                  <a:moveTo>
                    <a:pt x="396497" y="3473541"/>
                  </a:moveTo>
                  <a:lnTo>
                    <a:pt x="524940" y="3473541"/>
                  </a:lnTo>
                </a:path>
                <a:path w="4001770" h="5177155">
                  <a:moveTo>
                    <a:pt x="3292046" y="3473541"/>
                  </a:moveTo>
                  <a:lnTo>
                    <a:pt x="3423281" y="3473541"/>
                  </a:lnTo>
                </a:path>
                <a:path w="4001770" h="5177155">
                  <a:moveTo>
                    <a:pt x="1990864" y="3473541"/>
                  </a:moveTo>
                  <a:lnTo>
                    <a:pt x="2222619" y="3473541"/>
                  </a:lnTo>
                </a:path>
                <a:path w="4001770" h="5177155">
                  <a:moveTo>
                    <a:pt x="0" y="3504256"/>
                  </a:moveTo>
                  <a:lnTo>
                    <a:pt x="340652" y="3504256"/>
                  </a:lnTo>
                </a:path>
                <a:path w="4001770" h="5177155">
                  <a:moveTo>
                    <a:pt x="3621530" y="3504256"/>
                  </a:moveTo>
                  <a:lnTo>
                    <a:pt x="4001274" y="3504256"/>
                  </a:lnTo>
                </a:path>
                <a:path w="4001770" h="5177155">
                  <a:moveTo>
                    <a:pt x="340652" y="3504256"/>
                  </a:moveTo>
                  <a:lnTo>
                    <a:pt x="396497" y="3504256"/>
                  </a:lnTo>
                </a:path>
                <a:path w="4001770" h="5177155">
                  <a:moveTo>
                    <a:pt x="3423281" y="3504256"/>
                  </a:moveTo>
                  <a:lnTo>
                    <a:pt x="3621530" y="3504256"/>
                  </a:lnTo>
                </a:path>
                <a:path w="4001770" h="5177155">
                  <a:moveTo>
                    <a:pt x="396497" y="3504256"/>
                  </a:moveTo>
                  <a:lnTo>
                    <a:pt x="524940" y="3504256"/>
                  </a:lnTo>
                </a:path>
                <a:path w="4001770" h="5177155">
                  <a:moveTo>
                    <a:pt x="3292046" y="3504256"/>
                  </a:moveTo>
                  <a:lnTo>
                    <a:pt x="3423281" y="3504256"/>
                  </a:lnTo>
                </a:path>
                <a:path w="4001770" h="5177155">
                  <a:moveTo>
                    <a:pt x="1990864" y="3504256"/>
                  </a:moveTo>
                  <a:lnTo>
                    <a:pt x="2222619" y="3504256"/>
                  </a:lnTo>
                </a:path>
                <a:path w="4001770" h="5177155">
                  <a:moveTo>
                    <a:pt x="0" y="3534970"/>
                  </a:moveTo>
                  <a:lnTo>
                    <a:pt x="340652" y="3534970"/>
                  </a:lnTo>
                </a:path>
                <a:path w="4001770" h="5177155">
                  <a:moveTo>
                    <a:pt x="3621530" y="3534970"/>
                  </a:moveTo>
                  <a:lnTo>
                    <a:pt x="4001274" y="3534970"/>
                  </a:lnTo>
                </a:path>
                <a:path w="4001770" h="5177155">
                  <a:moveTo>
                    <a:pt x="340652" y="3534970"/>
                  </a:moveTo>
                  <a:lnTo>
                    <a:pt x="396497" y="3534970"/>
                  </a:lnTo>
                </a:path>
                <a:path w="4001770" h="5177155">
                  <a:moveTo>
                    <a:pt x="3423281" y="3534970"/>
                  </a:moveTo>
                  <a:lnTo>
                    <a:pt x="3621530" y="3534970"/>
                  </a:lnTo>
                </a:path>
                <a:path w="4001770" h="5177155">
                  <a:moveTo>
                    <a:pt x="396497" y="3534970"/>
                  </a:moveTo>
                  <a:lnTo>
                    <a:pt x="524940" y="3534970"/>
                  </a:lnTo>
                </a:path>
                <a:path w="4001770" h="5177155">
                  <a:moveTo>
                    <a:pt x="3292046" y="3534970"/>
                  </a:moveTo>
                  <a:lnTo>
                    <a:pt x="3423281" y="3534970"/>
                  </a:lnTo>
                </a:path>
                <a:path w="4001770" h="5177155">
                  <a:moveTo>
                    <a:pt x="524940" y="3534970"/>
                  </a:moveTo>
                  <a:lnTo>
                    <a:pt x="1990864" y="3534970"/>
                  </a:lnTo>
                  <a:lnTo>
                    <a:pt x="2222619" y="3534970"/>
                  </a:lnTo>
                </a:path>
                <a:path w="4001770" h="5177155">
                  <a:moveTo>
                    <a:pt x="0" y="3568477"/>
                  </a:moveTo>
                  <a:lnTo>
                    <a:pt x="340652" y="3568477"/>
                  </a:lnTo>
                </a:path>
                <a:path w="4001770" h="5177155">
                  <a:moveTo>
                    <a:pt x="3621530" y="3568477"/>
                  </a:moveTo>
                  <a:lnTo>
                    <a:pt x="4001274" y="3568477"/>
                  </a:lnTo>
                </a:path>
                <a:path w="4001770" h="5177155">
                  <a:moveTo>
                    <a:pt x="340652" y="3568477"/>
                  </a:moveTo>
                  <a:lnTo>
                    <a:pt x="396497" y="3568477"/>
                  </a:lnTo>
                </a:path>
                <a:path w="4001770" h="5177155">
                  <a:moveTo>
                    <a:pt x="3423281" y="3568477"/>
                  </a:moveTo>
                  <a:lnTo>
                    <a:pt x="3621530" y="3568477"/>
                  </a:lnTo>
                </a:path>
                <a:path w="4001770" h="5177155">
                  <a:moveTo>
                    <a:pt x="396497" y="3568477"/>
                  </a:moveTo>
                  <a:lnTo>
                    <a:pt x="524940" y="3568477"/>
                  </a:lnTo>
                </a:path>
                <a:path w="4001770" h="5177155">
                  <a:moveTo>
                    <a:pt x="3292046" y="3568477"/>
                  </a:moveTo>
                  <a:lnTo>
                    <a:pt x="3423281" y="3568477"/>
                  </a:lnTo>
                </a:path>
                <a:path w="4001770" h="5177155">
                  <a:moveTo>
                    <a:pt x="524940" y="3568477"/>
                  </a:moveTo>
                  <a:lnTo>
                    <a:pt x="1990864" y="3568477"/>
                  </a:lnTo>
                  <a:lnTo>
                    <a:pt x="2222619" y="3568477"/>
                  </a:lnTo>
                </a:path>
                <a:path w="4001770" h="5177155">
                  <a:moveTo>
                    <a:pt x="0" y="3599192"/>
                  </a:moveTo>
                  <a:lnTo>
                    <a:pt x="340652" y="3599192"/>
                  </a:lnTo>
                </a:path>
                <a:path w="4001770" h="5177155">
                  <a:moveTo>
                    <a:pt x="3621530" y="3599192"/>
                  </a:moveTo>
                  <a:lnTo>
                    <a:pt x="4001274" y="3599192"/>
                  </a:lnTo>
                </a:path>
                <a:path w="4001770" h="5177155">
                  <a:moveTo>
                    <a:pt x="340652" y="3599192"/>
                  </a:moveTo>
                  <a:lnTo>
                    <a:pt x="396497" y="3599192"/>
                  </a:lnTo>
                </a:path>
                <a:path w="4001770" h="5177155">
                  <a:moveTo>
                    <a:pt x="3423281" y="3599192"/>
                  </a:moveTo>
                  <a:lnTo>
                    <a:pt x="3621530" y="3599192"/>
                  </a:lnTo>
                </a:path>
                <a:path w="4001770" h="5177155">
                  <a:moveTo>
                    <a:pt x="396497" y="3599192"/>
                  </a:moveTo>
                  <a:lnTo>
                    <a:pt x="524940" y="3599192"/>
                  </a:lnTo>
                </a:path>
                <a:path w="4001770" h="5177155">
                  <a:moveTo>
                    <a:pt x="3292046" y="3599192"/>
                  </a:moveTo>
                  <a:lnTo>
                    <a:pt x="3423281" y="3599192"/>
                  </a:lnTo>
                </a:path>
                <a:path w="4001770" h="5177155">
                  <a:moveTo>
                    <a:pt x="524940" y="3599192"/>
                  </a:moveTo>
                  <a:lnTo>
                    <a:pt x="1990864" y="3599192"/>
                  </a:lnTo>
                  <a:lnTo>
                    <a:pt x="2222619" y="3599192"/>
                  </a:lnTo>
                </a:path>
                <a:path w="4001770" h="5177155">
                  <a:moveTo>
                    <a:pt x="0" y="3629906"/>
                  </a:moveTo>
                  <a:lnTo>
                    <a:pt x="340652" y="3629906"/>
                  </a:lnTo>
                </a:path>
                <a:path w="4001770" h="5177155">
                  <a:moveTo>
                    <a:pt x="3621530" y="3629906"/>
                  </a:moveTo>
                  <a:lnTo>
                    <a:pt x="4001274" y="3629906"/>
                  </a:lnTo>
                </a:path>
                <a:path w="4001770" h="5177155">
                  <a:moveTo>
                    <a:pt x="340652" y="3629906"/>
                  </a:moveTo>
                  <a:lnTo>
                    <a:pt x="396497" y="3629906"/>
                  </a:lnTo>
                </a:path>
                <a:path w="4001770" h="5177155">
                  <a:moveTo>
                    <a:pt x="3423281" y="3629906"/>
                  </a:moveTo>
                  <a:lnTo>
                    <a:pt x="3621530" y="3629906"/>
                  </a:lnTo>
                </a:path>
                <a:path w="4001770" h="5177155">
                  <a:moveTo>
                    <a:pt x="396497" y="3629906"/>
                  </a:moveTo>
                  <a:lnTo>
                    <a:pt x="524940" y="3629906"/>
                  </a:lnTo>
                </a:path>
                <a:path w="4001770" h="5177155">
                  <a:moveTo>
                    <a:pt x="3292046" y="3629906"/>
                  </a:moveTo>
                  <a:lnTo>
                    <a:pt x="3423281" y="3629906"/>
                  </a:lnTo>
                </a:path>
                <a:path w="4001770" h="5177155">
                  <a:moveTo>
                    <a:pt x="524940" y="3629906"/>
                  </a:moveTo>
                  <a:lnTo>
                    <a:pt x="1990864" y="3629906"/>
                  </a:lnTo>
                  <a:lnTo>
                    <a:pt x="2222619" y="3629906"/>
                  </a:lnTo>
                </a:path>
                <a:path w="4001770" h="5177155">
                  <a:moveTo>
                    <a:pt x="0" y="3660621"/>
                  </a:moveTo>
                  <a:lnTo>
                    <a:pt x="340652" y="3660621"/>
                  </a:lnTo>
                </a:path>
                <a:path w="4001770" h="5177155">
                  <a:moveTo>
                    <a:pt x="3621530" y="3660621"/>
                  </a:moveTo>
                  <a:lnTo>
                    <a:pt x="4001274" y="3660621"/>
                  </a:lnTo>
                </a:path>
                <a:path w="4001770" h="5177155">
                  <a:moveTo>
                    <a:pt x="340652" y="3660621"/>
                  </a:moveTo>
                  <a:lnTo>
                    <a:pt x="396497" y="3660621"/>
                  </a:lnTo>
                </a:path>
                <a:path w="4001770" h="5177155">
                  <a:moveTo>
                    <a:pt x="3423281" y="3660621"/>
                  </a:moveTo>
                  <a:lnTo>
                    <a:pt x="3621530" y="3660621"/>
                  </a:lnTo>
                </a:path>
                <a:path w="4001770" h="5177155">
                  <a:moveTo>
                    <a:pt x="396497" y="3660621"/>
                  </a:moveTo>
                  <a:lnTo>
                    <a:pt x="524940" y="3660621"/>
                  </a:lnTo>
                </a:path>
                <a:path w="4001770" h="5177155">
                  <a:moveTo>
                    <a:pt x="3292046" y="3660621"/>
                  </a:moveTo>
                  <a:lnTo>
                    <a:pt x="3423281" y="3660621"/>
                  </a:lnTo>
                </a:path>
                <a:path w="4001770" h="5177155">
                  <a:moveTo>
                    <a:pt x="1990864" y="3660621"/>
                  </a:moveTo>
                  <a:lnTo>
                    <a:pt x="2222619" y="3660621"/>
                  </a:lnTo>
                </a:path>
                <a:path w="4001770" h="5177155">
                  <a:moveTo>
                    <a:pt x="0" y="3691336"/>
                  </a:moveTo>
                  <a:lnTo>
                    <a:pt x="340652" y="3691336"/>
                  </a:lnTo>
                </a:path>
                <a:path w="4001770" h="5177155">
                  <a:moveTo>
                    <a:pt x="3621530" y="3691336"/>
                  </a:moveTo>
                  <a:lnTo>
                    <a:pt x="4001274" y="3691336"/>
                  </a:lnTo>
                </a:path>
                <a:path w="4001770" h="5177155">
                  <a:moveTo>
                    <a:pt x="340652" y="3691336"/>
                  </a:moveTo>
                  <a:lnTo>
                    <a:pt x="396497" y="3691336"/>
                  </a:lnTo>
                </a:path>
                <a:path w="4001770" h="5177155">
                  <a:moveTo>
                    <a:pt x="3423281" y="3691336"/>
                  </a:moveTo>
                  <a:lnTo>
                    <a:pt x="3621530" y="3691336"/>
                  </a:lnTo>
                </a:path>
                <a:path w="4001770" h="5177155">
                  <a:moveTo>
                    <a:pt x="396497" y="3691336"/>
                  </a:moveTo>
                  <a:lnTo>
                    <a:pt x="524940" y="3691336"/>
                  </a:lnTo>
                </a:path>
                <a:path w="4001770" h="5177155">
                  <a:moveTo>
                    <a:pt x="3292046" y="3691336"/>
                  </a:moveTo>
                  <a:lnTo>
                    <a:pt x="3423281" y="3691336"/>
                  </a:lnTo>
                </a:path>
                <a:path w="4001770" h="5177155">
                  <a:moveTo>
                    <a:pt x="1990864" y="3691336"/>
                  </a:moveTo>
                  <a:lnTo>
                    <a:pt x="2222619" y="3691336"/>
                  </a:lnTo>
                </a:path>
                <a:path w="4001770" h="5177155">
                  <a:moveTo>
                    <a:pt x="0" y="3722050"/>
                  </a:moveTo>
                  <a:lnTo>
                    <a:pt x="340652" y="3722050"/>
                  </a:lnTo>
                </a:path>
                <a:path w="4001770" h="5177155">
                  <a:moveTo>
                    <a:pt x="3621530" y="3722050"/>
                  </a:moveTo>
                  <a:lnTo>
                    <a:pt x="4001274" y="3722050"/>
                  </a:lnTo>
                </a:path>
                <a:path w="4001770" h="5177155">
                  <a:moveTo>
                    <a:pt x="340652" y="3722050"/>
                  </a:moveTo>
                  <a:lnTo>
                    <a:pt x="396497" y="3722050"/>
                  </a:lnTo>
                </a:path>
                <a:path w="4001770" h="5177155">
                  <a:moveTo>
                    <a:pt x="3423281" y="3722050"/>
                  </a:moveTo>
                  <a:lnTo>
                    <a:pt x="3621530" y="3722050"/>
                  </a:lnTo>
                </a:path>
                <a:path w="4001770" h="5177155">
                  <a:moveTo>
                    <a:pt x="396497" y="3722050"/>
                  </a:moveTo>
                  <a:lnTo>
                    <a:pt x="524940" y="3722050"/>
                  </a:lnTo>
                </a:path>
                <a:path w="4001770" h="5177155">
                  <a:moveTo>
                    <a:pt x="3292046" y="3722050"/>
                  </a:moveTo>
                  <a:lnTo>
                    <a:pt x="3423281" y="3722050"/>
                  </a:lnTo>
                </a:path>
                <a:path w="4001770" h="5177155">
                  <a:moveTo>
                    <a:pt x="1990864" y="3722050"/>
                  </a:moveTo>
                  <a:lnTo>
                    <a:pt x="2222619" y="3722050"/>
                  </a:lnTo>
                </a:path>
                <a:path w="4001770" h="5177155">
                  <a:moveTo>
                    <a:pt x="0" y="3752765"/>
                  </a:moveTo>
                  <a:lnTo>
                    <a:pt x="340652" y="3752765"/>
                  </a:lnTo>
                </a:path>
                <a:path w="4001770" h="5177155">
                  <a:moveTo>
                    <a:pt x="3621530" y="3752765"/>
                  </a:moveTo>
                  <a:lnTo>
                    <a:pt x="4001274" y="3752765"/>
                  </a:lnTo>
                </a:path>
                <a:path w="4001770" h="5177155">
                  <a:moveTo>
                    <a:pt x="340652" y="3752765"/>
                  </a:moveTo>
                  <a:lnTo>
                    <a:pt x="396497" y="3752765"/>
                  </a:lnTo>
                </a:path>
                <a:path w="4001770" h="5177155">
                  <a:moveTo>
                    <a:pt x="3423281" y="3752765"/>
                  </a:moveTo>
                  <a:lnTo>
                    <a:pt x="3621530" y="3752765"/>
                  </a:lnTo>
                </a:path>
                <a:path w="4001770" h="5177155">
                  <a:moveTo>
                    <a:pt x="396497" y="3752765"/>
                  </a:moveTo>
                  <a:lnTo>
                    <a:pt x="524940" y="3752765"/>
                  </a:lnTo>
                </a:path>
                <a:path w="4001770" h="5177155">
                  <a:moveTo>
                    <a:pt x="3292046" y="3752765"/>
                  </a:moveTo>
                  <a:lnTo>
                    <a:pt x="3423281" y="3752765"/>
                  </a:lnTo>
                </a:path>
                <a:path w="4001770" h="5177155">
                  <a:moveTo>
                    <a:pt x="524940" y="3752765"/>
                  </a:moveTo>
                  <a:lnTo>
                    <a:pt x="575200" y="3752765"/>
                  </a:lnTo>
                </a:path>
                <a:path w="4001770" h="5177155">
                  <a:moveTo>
                    <a:pt x="1990864" y="3752765"/>
                  </a:moveTo>
                  <a:lnTo>
                    <a:pt x="2222619" y="3752765"/>
                  </a:lnTo>
                </a:path>
                <a:path w="4001770" h="5177155">
                  <a:moveTo>
                    <a:pt x="851631" y="3752765"/>
                  </a:moveTo>
                  <a:lnTo>
                    <a:pt x="1035919" y="3752765"/>
                  </a:lnTo>
                </a:path>
                <a:path w="4001770" h="5177155">
                  <a:moveTo>
                    <a:pt x="1940604" y="3752765"/>
                  </a:moveTo>
                  <a:lnTo>
                    <a:pt x="1990864" y="3752765"/>
                  </a:lnTo>
                </a:path>
                <a:path w="4001770" h="5177155">
                  <a:moveTo>
                    <a:pt x="1479885" y="3752765"/>
                  </a:moveTo>
                  <a:lnTo>
                    <a:pt x="1664172" y="3752765"/>
                  </a:lnTo>
                </a:path>
                <a:path w="4001770" h="5177155">
                  <a:moveTo>
                    <a:pt x="0" y="3783479"/>
                  </a:moveTo>
                  <a:lnTo>
                    <a:pt x="340652" y="3783479"/>
                  </a:lnTo>
                </a:path>
                <a:path w="4001770" h="5177155">
                  <a:moveTo>
                    <a:pt x="3621530" y="3783479"/>
                  </a:moveTo>
                  <a:lnTo>
                    <a:pt x="4001274" y="3783479"/>
                  </a:lnTo>
                </a:path>
                <a:path w="4001770" h="5177155">
                  <a:moveTo>
                    <a:pt x="340652" y="3783479"/>
                  </a:moveTo>
                  <a:lnTo>
                    <a:pt x="396497" y="3783479"/>
                  </a:lnTo>
                </a:path>
                <a:path w="4001770" h="5177155">
                  <a:moveTo>
                    <a:pt x="3423281" y="3783479"/>
                  </a:moveTo>
                  <a:lnTo>
                    <a:pt x="3621530" y="3783479"/>
                  </a:lnTo>
                </a:path>
                <a:path w="4001770" h="5177155">
                  <a:moveTo>
                    <a:pt x="396497" y="3783479"/>
                  </a:moveTo>
                  <a:lnTo>
                    <a:pt x="524940" y="3783479"/>
                  </a:lnTo>
                </a:path>
                <a:path w="4001770" h="5177155">
                  <a:moveTo>
                    <a:pt x="3292046" y="3783479"/>
                  </a:moveTo>
                  <a:lnTo>
                    <a:pt x="3423281" y="3783479"/>
                  </a:lnTo>
                </a:path>
                <a:path w="4001770" h="5177155">
                  <a:moveTo>
                    <a:pt x="524940" y="3783479"/>
                  </a:moveTo>
                  <a:lnTo>
                    <a:pt x="575200" y="3783479"/>
                  </a:lnTo>
                </a:path>
                <a:path w="4001770" h="5177155">
                  <a:moveTo>
                    <a:pt x="1990864" y="3783479"/>
                  </a:moveTo>
                  <a:lnTo>
                    <a:pt x="2222619" y="3783479"/>
                  </a:lnTo>
                </a:path>
                <a:path w="4001770" h="5177155">
                  <a:moveTo>
                    <a:pt x="851631" y="3783479"/>
                  </a:moveTo>
                  <a:lnTo>
                    <a:pt x="1035919" y="3783479"/>
                  </a:lnTo>
                </a:path>
                <a:path w="4001770" h="5177155">
                  <a:moveTo>
                    <a:pt x="1940604" y="3783479"/>
                  </a:moveTo>
                  <a:lnTo>
                    <a:pt x="1990864" y="3783479"/>
                  </a:lnTo>
                </a:path>
                <a:path w="4001770" h="5177155">
                  <a:moveTo>
                    <a:pt x="1479885" y="3783479"/>
                  </a:moveTo>
                  <a:lnTo>
                    <a:pt x="1664172" y="3783479"/>
                  </a:lnTo>
                </a:path>
                <a:path w="4001770" h="5177155">
                  <a:moveTo>
                    <a:pt x="0" y="3814194"/>
                  </a:moveTo>
                  <a:lnTo>
                    <a:pt x="340652" y="3814194"/>
                  </a:lnTo>
                </a:path>
                <a:path w="4001770" h="5177155">
                  <a:moveTo>
                    <a:pt x="3621530" y="3814194"/>
                  </a:moveTo>
                  <a:lnTo>
                    <a:pt x="4001274" y="3814194"/>
                  </a:lnTo>
                </a:path>
                <a:path w="4001770" h="5177155">
                  <a:moveTo>
                    <a:pt x="340652" y="3814194"/>
                  </a:moveTo>
                  <a:lnTo>
                    <a:pt x="396497" y="3814194"/>
                  </a:lnTo>
                </a:path>
                <a:path w="4001770" h="5177155">
                  <a:moveTo>
                    <a:pt x="3423281" y="3814194"/>
                  </a:moveTo>
                  <a:lnTo>
                    <a:pt x="3621530" y="3814194"/>
                  </a:lnTo>
                </a:path>
                <a:path w="4001770" h="5177155">
                  <a:moveTo>
                    <a:pt x="396497" y="3814194"/>
                  </a:moveTo>
                  <a:lnTo>
                    <a:pt x="524940" y="3814194"/>
                  </a:lnTo>
                </a:path>
                <a:path w="4001770" h="5177155">
                  <a:moveTo>
                    <a:pt x="3292046" y="3814194"/>
                  </a:moveTo>
                  <a:lnTo>
                    <a:pt x="3423281" y="3814194"/>
                  </a:lnTo>
                </a:path>
                <a:path w="4001770" h="5177155">
                  <a:moveTo>
                    <a:pt x="524940" y="3814194"/>
                  </a:moveTo>
                  <a:lnTo>
                    <a:pt x="575200" y="3814194"/>
                  </a:lnTo>
                </a:path>
                <a:path w="4001770" h="5177155">
                  <a:moveTo>
                    <a:pt x="1990864" y="3814194"/>
                  </a:moveTo>
                  <a:lnTo>
                    <a:pt x="2222619" y="3814194"/>
                  </a:lnTo>
                </a:path>
                <a:path w="4001770" h="5177155">
                  <a:moveTo>
                    <a:pt x="851631" y="3814194"/>
                  </a:moveTo>
                  <a:lnTo>
                    <a:pt x="1035919" y="3814194"/>
                  </a:lnTo>
                </a:path>
                <a:path w="4001770" h="5177155">
                  <a:moveTo>
                    <a:pt x="1940604" y="3814194"/>
                  </a:moveTo>
                  <a:lnTo>
                    <a:pt x="1990864" y="3814194"/>
                  </a:lnTo>
                </a:path>
                <a:path w="4001770" h="5177155">
                  <a:moveTo>
                    <a:pt x="1479885" y="3814194"/>
                  </a:moveTo>
                  <a:lnTo>
                    <a:pt x="1664172" y="3814194"/>
                  </a:lnTo>
                </a:path>
                <a:path w="4001770" h="5177155">
                  <a:moveTo>
                    <a:pt x="0" y="3847701"/>
                  </a:moveTo>
                  <a:lnTo>
                    <a:pt x="340652" y="3847701"/>
                  </a:lnTo>
                </a:path>
                <a:path w="4001770" h="5177155">
                  <a:moveTo>
                    <a:pt x="3621530" y="3847701"/>
                  </a:moveTo>
                  <a:lnTo>
                    <a:pt x="4001274" y="3847701"/>
                  </a:lnTo>
                </a:path>
                <a:path w="4001770" h="5177155">
                  <a:moveTo>
                    <a:pt x="340652" y="3847701"/>
                  </a:moveTo>
                  <a:lnTo>
                    <a:pt x="396497" y="3847701"/>
                  </a:lnTo>
                </a:path>
                <a:path w="4001770" h="5177155">
                  <a:moveTo>
                    <a:pt x="3423281" y="3847701"/>
                  </a:moveTo>
                  <a:lnTo>
                    <a:pt x="3621530" y="3847701"/>
                  </a:lnTo>
                </a:path>
                <a:path w="4001770" h="5177155">
                  <a:moveTo>
                    <a:pt x="396497" y="3847701"/>
                  </a:moveTo>
                  <a:lnTo>
                    <a:pt x="524940" y="3847701"/>
                  </a:lnTo>
                </a:path>
                <a:path w="4001770" h="5177155">
                  <a:moveTo>
                    <a:pt x="3152434" y="3847701"/>
                  </a:moveTo>
                  <a:lnTo>
                    <a:pt x="3423281" y="3847701"/>
                  </a:lnTo>
                </a:path>
                <a:path w="4001770" h="5177155">
                  <a:moveTo>
                    <a:pt x="524940" y="3847701"/>
                  </a:moveTo>
                  <a:lnTo>
                    <a:pt x="575200" y="3847701"/>
                  </a:lnTo>
                </a:path>
                <a:path w="4001770" h="5177155">
                  <a:moveTo>
                    <a:pt x="1990864" y="3847701"/>
                  </a:moveTo>
                  <a:lnTo>
                    <a:pt x="2362231" y="3847701"/>
                  </a:lnTo>
                </a:path>
                <a:path w="4001770" h="5177155">
                  <a:moveTo>
                    <a:pt x="851631" y="3847701"/>
                  </a:moveTo>
                  <a:lnTo>
                    <a:pt x="1035919" y="3847701"/>
                  </a:lnTo>
                </a:path>
                <a:path w="4001770" h="5177155">
                  <a:moveTo>
                    <a:pt x="1940604" y="3847701"/>
                  </a:moveTo>
                  <a:lnTo>
                    <a:pt x="1990864" y="3847701"/>
                  </a:lnTo>
                </a:path>
                <a:path w="4001770" h="5177155">
                  <a:moveTo>
                    <a:pt x="1479885" y="3847701"/>
                  </a:moveTo>
                  <a:lnTo>
                    <a:pt x="1664172" y="3847701"/>
                  </a:lnTo>
                </a:path>
                <a:path w="4001770" h="5177155">
                  <a:moveTo>
                    <a:pt x="0" y="3878415"/>
                  </a:moveTo>
                  <a:lnTo>
                    <a:pt x="340652" y="3878415"/>
                  </a:lnTo>
                </a:path>
                <a:path w="4001770" h="5177155">
                  <a:moveTo>
                    <a:pt x="3621530" y="3878415"/>
                  </a:moveTo>
                  <a:lnTo>
                    <a:pt x="4001274" y="3878415"/>
                  </a:lnTo>
                </a:path>
                <a:path w="4001770" h="5177155">
                  <a:moveTo>
                    <a:pt x="340652" y="3878415"/>
                  </a:moveTo>
                  <a:lnTo>
                    <a:pt x="396497" y="3878415"/>
                  </a:lnTo>
                </a:path>
                <a:path w="4001770" h="5177155">
                  <a:moveTo>
                    <a:pt x="3423281" y="3878415"/>
                  </a:moveTo>
                  <a:lnTo>
                    <a:pt x="3621530" y="3878415"/>
                  </a:lnTo>
                </a:path>
                <a:path w="4001770" h="5177155">
                  <a:moveTo>
                    <a:pt x="396497" y="3878415"/>
                  </a:moveTo>
                  <a:lnTo>
                    <a:pt x="524940" y="3878415"/>
                  </a:lnTo>
                </a:path>
                <a:path w="4001770" h="5177155">
                  <a:moveTo>
                    <a:pt x="3152434" y="3878415"/>
                  </a:moveTo>
                  <a:lnTo>
                    <a:pt x="3423281" y="3878415"/>
                  </a:lnTo>
                </a:path>
                <a:path w="4001770" h="5177155">
                  <a:moveTo>
                    <a:pt x="524940" y="3878415"/>
                  </a:moveTo>
                  <a:lnTo>
                    <a:pt x="575200" y="3878415"/>
                  </a:lnTo>
                </a:path>
                <a:path w="4001770" h="5177155">
                  <a:moveTo>
                    <a:pt x="1990864" y="3878415"/>
                  </a:moveTo>
                  <a:lnTo>
                    <a:pt x="2362231" y="3878415"/>
                  </a:lnTo>
                </a:path>
                <a:path w="4001770" h="5177155">
                  <a:moveTo>
                    <a:pt x="851631" y="3878415"/>
                  </a:moveTo>
                  <a:lnTo>
                    <a:pt x="1035919" y="3878415"/>
                  </a:lnTo>
                </a:path>
                <a:path w="4001770" h="5177155">
                  <a:moveTo>
                    <a:pt x="1940604" y="3878415"/>
                  </a:moveTo>
                  <a:lnTo>
                    <a:pt x="1990864" y="3878415"/>
                  </a:lnTo>
                </a:path>
                <a:path w="4001770" h="5177155">
                  <a:moveTo>
                    <a:pt x="1479885" y="3878415"/>
                  </a:moveTo>
                  <a:lnTo>
                    <a:pt x="1664172" y="3878415"/>
                  </a:lnTo>
                </a:path>
                <a:path w="4001770" h="5177155">
                  <a:moveTo>
                    <a:pt x="0" y="3909130"/>
                  </a:moveTo>
                  <a:lnTo>
                    <a:pt x="340652" y="3909130"/>
                  </a:lnTo>
                </a:path>
                <a:path w="4001770" h="5177155">
                  <a:moveTo>
                    <a:pt x="3621530" y="3909130"/>
                  </a:moveTo>
                  <a:lnTo>
                    <a:pt x="4001274" y="3909130"/>
                  </a:lnTo>
                </a:path>
                <a:path w="4001770" h="5177155">
                  <a:moveTo>
                    <a:pt x="340652" y="3909130"/>
                  </a:moveTo>
                  <a:lnTo>
                    <a:pt x="396497" y="3909130"/>
                  </a:lnTo>
                </a:path>
                <a:path w="4001770" h="5177155">
                  <a:moveTo>
                    <a:pt x="3423281" y="3909130"/>
                  </a:moveTo>
                  <a:lnTo>
                    <a:pt x="3621530" y="3909130"/>
                  </a:lnTo>
                </a:path>
                <a:path w="4001770" h="5177155">
                  <a:moveTo>
                    <a:pt x="396497" y="3909130"/>
                  </a:moveTo>
                  <a:lnTo>
                    <a:pt x="524940" y="3909130"/>
                  </a:lnTo>
                </a:path>
                <a:path w="4001770" h="5177155">
                  <a:moveTo>
                    <a:pt x="3152434" y="3909130"/>
                  </a:moveTo>
                  <a:lnTo>
                    <a:pt x="3423281" y="3909130"/>
                  </a:lnTo>
                </a:path>
                <a:path w="4001770" h="5177155">
                  <a:moveTo>
                    <a:pt x="524940" y="3909130"/>
                  </a:moveTo>
                  <a:lnTo>
                    <a:pt x="575200" y="3909130"/>
                  </a:lnTo>
                </a:path>
                <a:path w="4001770" h="5177155">
                  <a:moveTo>
                    <a:pt x="1990864" y="3909130"/>
                  </a:moveTo>
                  <a:lnTo>
                    <a:pt x="2362231" y="3909130"/>
                  </a:lnTo>
                </a:path>
                <a:path w="4001770" h="5177155">
                  <a:moveTo>
                    <a:pt x="851631" y="3909130"/>
                  </a:moveTo>
                  <a:lnTo>
                    <a:pt x="1035919" y="3909130"/>
                  </a:lnTo>
                </a:path>
                <a:path w="4001770" h="5177155">
                  <a:moveTo>
                    <a:pt x="1940604" y="3909130"/>
                  </a:moveTo>
                  <a:lnTo>
                    <a:pt x="1990864" y="3909130"/>
                  </a:lnTo>
                </a:path>
                <a:path w="4001770" h="5177155">
                  <a:moveTo>
                    <a:pt x="1479885" y="3909130"/>
                  </a:moveTo>
                  <a:lnTo>
                    <a:pt x="1664172" y="3909130"/>
                  </a:lnTo>
                </a:path>
                <a:path w="4001770" h="5177155">
                  <a:moveTo>
                    <a:pt x="0" y="3939845"/>
                  </a:moveTo>
                  <a:lnTo>
                    <a:pt x="340652" y="3939845"/>
                  </a:lnTo>
                </a:path>
                <a:path w="4001770" h="5177155">
                  <a:moveTo>
                    <a:pt x="3621530" y="3939845"/>
                  </a:moveTo>
                  <a:lnTo>
                    <a:pt x="4001274" y="3939845"/>
                  </a:lnTo>
                </a:path>
                <a:path w="4001770" h="5177155">
                  <a:moveTo>
                    <a:pt x="340652" y="3939845"/>
                  </a:moveTo>
                  <a:lnTo>
                    <a:pt x="396497" y="3939845"/>
                  </a:lnTo>
                </a:path>
                <a:path w="4001770" h="5177155">
                  <a:moveTo>
                    <a:pt x="3423281" y="3939845"/>
                  </a:moveTo>
                  <a:lnTo>
                    <a:pt x="3621530" y="3939845"/>
                  </a:lnTo>
                </a:path>
                <a:path w="4001770" h="5177155">
                  <a:moveTo>
                    <a:pt x="396497" y="3939845"/>
                  </a:moveTo>
                  <a:lnTo>
                    <a:pt x="524940" y="3939845"/>
                  </a:lnTo>
                </a:path>
                <a:path w="4001770" h="5177155">
                  <a:moveTo>
                    <a:pt x="3152434" y="3939845"/>
                  </a:moveTo>
                  <a:lnTo>
                    <a:pt x="3423281" y="3939845"/>
                  </a:lnTo>
                </a:path>
                <a:path w="4001770" h="5177155">
                  <a:moveTo>
                    <a:pt x="524940" y="3939845"/>
                  </a:moveTo>
                  <a:lnTo>
                    <a:pt x="575200" y="3939845"/>
                  </a:lnTo>
                </a:path>
                <a:path w="4001770" h="5177155">
                  <a:moveTo>
                    <a:pt x="1990864" y="3939845"/>
                  </a:moveTo>
                  <a:lnTo>
                    <a:pt x="2362231" y="3939845"/>
                  </a:lnTo>
                </a:path>
                <a:path w="4001770" h="5177155">
                  <a:moveTo>
                    <a:pt x="851631" y="3939845"/>
                  </a:moveTo>
                  <a:lnTo>
                    <a:pt x="1035919" y="3939845"/>
                  </a:lnTo>
                </a:path>
                <a:path w="4001770" h="5177155">
                  <a:moveTo>
                    <a:pt x="1940604" y="3939845"/>
                  </a:moveTo>
                  <a:lnTo>
                    <a:pt x="1990864" y="3939845"/>
                  </a:lnTo>
                </a:path>
                <a:path w="4001770" h="5177155">
                  <a:moveTo>
                    <a:pt x="1479885" y="3939845"/>
                  </a:moveTo>
                  <a:lnTo>
                    <a:pt x="1664172" y="3939845"/>
                  </a:lnTo>
                </a:path>
                <a:path w="4001770" h="5177155">
                  <a:moveTo>
                    <a:pt x="0" y="3970559"/>
                  </a:moveTo>
                  <a:lnTo>
                    <a:pt x="340652" y="3970559"/>
                  </a:lnTo>
                </a:path>
                <a:path w="4001770" h="5177155">
                  <a:moveTo>
                    <a:pt x="3621530" y="3970559"/>
                  </a:moveTo>
                  <a:lnTo>
                    <a:pt x="4001274" y="3970559"/>
                  </a:lnTo>
                </a:path>
                <a:path w="4001770" h="5177155">
                  <a:moveTo>
                    <a:pt x="340652" y="3970559"/>
                  </a:moveTo>
                  <a:lnTo>
                    <a:pt x="396497" y="3970559"/>
                  </a:lnTo>
                </a:path>
                <a:path w="4001770" h="5177155">
                  <a:moveTo>
                    <a:pt x="3423281" y="3970559"/>
                  </a:moveTo>
                  <a:lnTo>
                    <a:pt x="3621530" y="3970559"/>
                  </a:lnTo>
                </a:path>
                <a:path w="4001770" h="5177155">
                  <a:moveTo>
                    <a:pt x="396497" y="3970559"/>
                  </a:moveTo>
                  <a:lnTo>
                    <a:pt x="524940" y="3970559"/>
                  </a:lnTo>
                </a:path>
                <a:path w="4001770" h="5177155">
                  <a:moveTo>
                    <a:pt x="3152434" y="3970559"/>
                  </a:moveTo>
                  <a:lnTo>
                    <a:pt x="3423281" y="3970559"/>
                  </a:lnTo>
                </a:path>
                <a:path w="4001770" h="5177155">
                  <a:moveTo>
                    <a:pt x="524940" y="3970559"/>
                  </a:moveTo>
                  <a:lnTo>
                    <a:pt x="575200" y="3970559"/>
                  </a:lnTo>
                </a:path>
                <a:path w="4001770" h="5177155">
                  <a:moveTo>
                    <a:pt x="1990864" y="3970559"/>
                  </a:moveTo>
                  <a:lnTo>
                    <a:pt x="2362231" y="3970559"/>
                  </a:lnTo>
                </a:path>
                <a:path w="4001770" h="5177155">
                  <a:moveTo>
                    <a:pt x="851631" y="3970559"/>
                  </a:moveTo>
                  <a:lnTo>
                    <a:pt x="1035919" y="3970559"/>
                  </a:lnTo>
                </a:path>
                <a:path w="4001770" h="5177155">
                  <a:moveTo>
                    <a:pt x="1940604" y="3970559"/>
                  </a:moveTo>
                  <a:lnTo>
                    <a:pt x="1990864" y="3970559"/>
                  </a:lnTo>
                </a:path>
                <a:path w="4001770" h="5177155">
                  <a:moveTo>
                    <a:pt x="1479885" y="3970559"/>
                  </a:moveTo>
                  <a:lnTo>
                    <a:pt x="1664172" y="3970559"/>
                  </a:lnTo>
                </a:path>
                <a:path w="4001770" h="5177155">
                  <a:moveTo>
                    <a:pt x="0" y="4001274"/>
                  </a:moveTo>
                  <a:lnTo>
                    <a:pt x="340652" y="4001274"/>
                  </a:lnTo>
                </a:path>
                <a:path w="4001770" h="5177155">
                  <a:moveTo>
                    <a:pt x="3621530" y="4001274"/>
                  </a:moveTo>
                  <a:lnTo>
                    <a:pt x="4001274" y="4001274"/>
                  </a:lnTo>
                </a:path>
                <a:path w="4001770" h="5177155">
                  <a:moveTo>
                    <a:pt x="340652" y="4001274"/>
                  </a:moveTo>
                  <a:lnTo>
                    <a:pt x="396497" y="4001274"/>
                  </a:lnTo>
                </a:path>
                <a:path w="4001770" h="5177155">
                  <a:moveTo>
                    <a:pt x="3423281" y="4001274"/>
                  </a:moveTo>
                  <a:lnTo>
                    <a:pt x="3621530" y="4001274"/>
                  </a:lnTo>
                </a:path>
                <a:path w="4001770" h="5177155">
                  <a:moveTo>
                    <a:pt x="396497" y="4001274"/>
                  </a:moveTo>
                  <a:lnTo>
                    <a:pt x="524940" y="4001274"/>
                  </a:lnTo>
                </a:path>
                <a:path w="4001770" h="5177155">
                  <a:moveTo>
                    <a:pt x="3152434" y="4001274"/>
                  </a:moveTo>
                  <a:lnTo>
                    <a:pt x="3423281" y="4001274"/>
                  </a:lnTo>
                </a:path>
                <a:path w="4001770" h="5177155">
                  <a:moveTo>
                    <a:pt x="524940" y="4001274"/>
                  </a:moveTo>
                  <a:lnTo>
                    <a:pt x="575200" y="4001274"/>
                  </a:lnTo>
                </a:path>
                <a:path w="4001770" h="5177155">
                  <a:moveTo>
                    <a:pt x="1990864" y="4001274"/>
                  </a:moveTo>
                  <a:lnTo>
                    <a:pt x="2362231" y="4001274"/>
                  </a:lnTo>
                </a:path>
                <a:path w="4001770" h="5177155">
                  <a:moveTo>
                    <a:pt x="851631" y="4001274"/>
                  </a:moveTo>
                  <a:lnTo>
                    <a:pt x="1035919" y="4001274"/>
                  </a:lnTo>
                </a:path>
                <a:path w="4001770" h="5177155">
                  <a:moveTo>
                    <a:pt x="1940604" y="4001274"/>
                  </a:moveTo>
                  <a:lnTo>
                    <a:pt x="1990864" y="4001274"/>
                  </a:lnTo>
                </a:path>
                <a:path w="4001770" h="5177155">
                  <a:moveTo>
                    <a:pt x="1479885" y="4001274"/>
                  </a:moveTo>
                  <a:lnTo>
                    <a:pt x="1664172" y="4001274"/>
                  </a:lnTo>
                </a:path>
                <a:path w="4001770" h="5177155">
                  <a:moveTo>
                    <a:pt x="0" y="4031988"/>
                  </a:moveTo>
                  <a:lnTo>
                    <a:pt x="340652" y="4031988"/>
                  </a:lnTo>
                </a:path>
                <a:path w="4001770" h="5177155">
                  <a:moveTo>
                    <a:pt x="3621530" y="4031988"/>
                  </a:moveTo>
                  <a:lnTo>
                    <a:pt x="4001274" y="4031988"/>
                  </a:lnTo>
                </a:path>
                <a:path w="4001770" h="5177155">
                  <a:moveTo>
                    <a:pt x="340652" y="4031988"/>
                  </a:moveTo>
                  <a:lnTo>
                    <a:pt x="396497" y="4031988"/>
                  </a:lnTo>
                </a:path>
                <a:path w="4001770" h="5177155">
                  <a:moveTo>
                    <a:pt x="3423281" y="4031988"/>
                  </a:moveTo>
                  <a:lnTo>
                    <a:pt x="3621530" y="4031988"/>
                  </a:lnTo>
                </a:path>
                <a:path w="4001770" h="5177155">
                  <a:moveTo>
                    <a:pt x="396497" y="4031988"/>
                  </a:moveTo>
                  <a:lnTo>
                    <a:pt x="524940" y="4031988"/>
                  </a:lnTo>
                </a:path>
                <a:path w="4001770" h="5177155">
                  <a:moveTo>
                    <a:pt x="3292046" y="4031988"/>
                  </a:moveTo>
                  <a:lnTo>
                    <a:pt x="3423281" y="4031988"/>
                  </a:lnTo>
                </a:path>
                <a:path w="4001770" h="5177155">
                  <a:moveTo>
                    <a:pt x="524940" y="4031988"/>
                  </a:moveTo>
                  <a:lnTo>
                    <a:pt x="575200" y="4031988"/>
                  </a:lnTo>
                </a:path>
                <a:path w="4001770" h="5177155">
                  <a:moveTo>
                    <a:pt x="1990864" y="4031988"/>
                  </a:moveTo>
                  <a:lnTo>
                    <a:pt x="2222619" y="4031988"/>
                  </a:lnTo>
                </a:path>
                <a:path w="4001770" h="5177155">
                  <a:moveTo>
                    <a:pt x="851631" y="4031988"/>
                  </a:moveTo>
                  <a:lnTo>
                    <a:pt x="1035919" y="4031988"/>
                  </a:lnTo>
                </a:path>
                <a:path w="4001770" h="5177155">
                  <a:moveTo>
                    <a:pt x="1940604" y="4031988"/>
                  </a:moveTo>
                  <a:lnTo>
                    <a:pt x="1990864" y="4031988"/>
                  </a:lnTo>
                </a:path>
                <a:path w="4001770" h="5177155">
                  <a:moveTo>
                    <a:pt x="1479885" y="4031988"/>
                  </a:moveTo>
                  <a:lnTo>
                    <a:pt x="1664172" y="4031988"/>
                  </a:lnTo>
                </a:path>
                <a:path w="4001770" h="5177155">
                  <a:moveTo>
                    <a:pt x="0" y="4062703"/>
                  </a:moveTo>
                  <a:lnTo>
                    <a:pt x="340652" y="4062703"/>
                  </a:lnTo>
                </a:path>
                <a:path w="4001770" h="5177155">
                  <a:moveTo>
                    <a:pt x="3621530" y="4062703"/>
                  </a:moveTo>
                  <a:lnTo>
                    <a:pt x="4001274" y="4062703"/>
                  </a:lnTo>
                </a:path>
                <a:path w="4001770" h="5177155">
                  <a:moveTo>
                    <a:pt x="340652" y="4062703"/>
                  </a:moveTo>
                  <a:lnTo>
                    <a:pt x="396497" y="4062703"/>
                  </a:lnTo>
                </a:path>
                <a:path w="4001770" h="5177155">
                  <a:moveTo>
                    <a:pt x="3423281" y="4062703"/>
                  </a:moveTo>
                  <a:lnTo>
                    <a:pt x="3621530" y="4062703"/>
                  </a:lnTo>
                </a:path>
                <a:path w="4001770" h="5177155">
                  <a:moveTo>
                    <a:pt x="396497" y="4062703"/>
                  </a:moveTo>
                  <a:lnTo>
                    <a:pt x="524940" y="4062703"/>
                  </a:lnTo>
                </a:path>
                <a:path w="4001770" h="5177155">
                  <a:moveTo>
                    <a:pt x="3292046" y="4062703"/>
                  </a:moveTo>
                  <a:lnTo>
                    <a:pt x="3423281" y="4062703"/>
                  </a:lnTo>
                </a:path>
                <a:path w="4001770" h="5177155">
                  <a:moveTo>
                    <a:pt x="524940" y="4062703"/>
                  </a:moveTo>
                  <a:lnTo>
                    <a:pt x="575200" y="4062703"/>
                  </a:lnTo>
                </a:path>
                <a:path w="4001770" h="5177155">
                  <a:moveTo>
                    <a:pt x="1990864" y="4062703"/>
                  </a:moveTo>
                  <a:lnTo>
                    <a:pt x="2222619" y="4062703"/>
                  </a:lnTo>
                </a:path>
                <a:path w="4001770" h="5177155">
                  <a:moveTo>
                    <a:pt x="851631" y="4062703"/>
                  </a:moveTo>
                  <a:lnTo>
                    <a:pt x="1035919" y="4062703"/>
                  </a:lnTo>
                </a:path>
                <a:path w="4001770" h="5177155">
                  <a:moveTo>
                    <a:pt x="1940604" y="4062703"/>
                  </a:moveTo>
                  <a:lnTo>
                    <a:pt x="1990864" y="4062703"/>
                  </a:lnTo>
                </a:path>
                <a:path w="4001770" h="5177155">
                  <a:moveTo>
                    <a:pt x="1479885" y="4062703"/>
                  </a:moveTo>
                  <a:lnTo>
                    <a:pt x="1664172" y="4062703"/>
                  </a:lnTo>
                </a:path>
                <a:path w="4001770" h="5177155">
                  <a:moveTo>
                    <a:pt x="0" y="4093418"/>
                  </a:moveTo>
                  <a:lnTo>
                    <a:pt x="340652" y="4093418"/>
                  </a:lnTo>
                </a:path>
                <a:path w="4001770" h="5177155">
                  <a:moveTo>
                    <a:pt x="3621530" y="4093418"/>
                  </a:moveTo>
                  <a:lnTo>
                    <a:pt x="4001274" y="4093418"/>
                  </a:lnTo>
                </a:path>
                <a:path w="4001770" h="5177155">
                  <a:moveTo>
                    <a:pt x="340652" y="4093418"/>
                  </a:moveTo>
                  <a:lnTo>
                    <a:pt x="396497" y="4093418"/>
                  </a:lnTo>
                </a:path>
                <a:path w="4001770" h="5177155">
                  <a:moveTo>
                    <a:pt x="3423281" y="4093418"/>
                  </a:moveTo>
                  <a:lnTo>
                    <a:pt x="3621530" y="4093418"/>
                  </a:lnTo>
                </a:path>
                <a:path w="4001770" h="5177155">
                  <a:moveTo>
                    <a:pt x="396497" y="4093418"/>
                  </a:moveTo>
                  <a:lnTo>
                    <a:pt x="524940" y="4093418"/>
                  </a:lnTo>
                </a:path>
                <a:path w="4001770" h="5177155">
                  <a:moveTo>
                    <a:pt x="3292046" y="4093418"/>
                  </a:moveTo>
                  <a:lnTo>
                    <a:pt x="3423281" y="4093418"/>
                  </a:lnTo>
                </a:path>
                <a:path w="4001770" h="5177155">
                  <a:moveTo>
                    <a:pt x="524940" y="4093418"/>
                  </a:moveTo>
                  <a:lnTo>
                    <a:pt x="575200" y="4093418"/>
                  </a:lnTo>
                </a:path>
                <a:path w="4001770" h="5177155">
                  <a:moveTo>
                    <a:pt x="1990864" y="4093418"/>
                  </a:moveTo>
                  <a:lnTo>
                    <a:pt x="2222619" y="4093418"/>
                  </a:lnTo>
                </a:path>
                <a:path w="4001770" h="5177155">
                  <a:moveTo>
                    <a:pt x="851631" y="4093418"/>
                  </a:moveTo>
                  <a:lnTo>
                    <a:pt x="1035919" y="4093418"/>
                  </a:lnTo>
                </a:path>
                <a:path w="4001770" h="5177155">
                  <a:moveTo>
                    <a:pt x="1940604" y="4093418"/>
                  </a:moveTo>
                  <a:lnTo>
                    <a:pt x="1990864" y="4093418"/>
                  </a:lnTo>
                </a:path>
                <a:path w="4001770" h="5177155">
                  <a:moveTo>
                    <a:pt x="1479885" y="4093418"/>
                  </a:moveTo>
                  <a:lnTo>
                    <a:pt x="1664172" y="4093418"/>
                  </a:lnTo>
                </a:path>
                <a:path w="4001770" h="5177155">
                  <a:moveTo>
                    <a:pt x="0" y="4126924"/>
                  </a:moveTo>
                  <a:lnTo>
                    <a:pt x="340652" y="4126924"/>
                  </a:lnTo>
                </a:path>
                <a:path w="4001770" h="5177155">
                  <a:moveTo>
                    <a:pt x="3621530" y="4126924"/>
                  </a:moveTo>
                  <a:lnTo>
                    <a:pt x="4001274" y="4126924"/>
                  </a:lnTo>
                </a:path>
                <a:path w="4001770" h="5177155">
                  <a:moveTo>
                    <a:pt x="340652" y="4126924"/>
                  </a:moveTo>
                  <a:lnTo>
                    <a:pt x="396497" y="4126924"/>
                  </a:lnTo>
                </a:path>
                <a:path w="4001770" h="5177155">
                  <a:moveTo>
                    <a:pt x="3423281" y="4126924"/>
                  </a:moveTo>
                  <a:lnTo>
                    <a:pt x="3621530" y="4126924"/>
                  </a:lnTo>
                </a:path>
                <a:path w="4001770" h="5177155">
                  <a:moveTo>
                    <a:pt x="396497" y="4126924"/>
                  </a:moveTo>
                  <a:lnTo>
                    <a:pt x="524940" y="4126924"/>
                  </a:lnTo>
                </a:path>
                <a:path w="4001770" h="5177155">
                  <a:moveTo>
                    <a:pt x="3152434" y="4126924"/>
                  </a:moveTo>
                  <a:lnTo>
                    <a:pt x="3423281" y="4126924"/>
                  </a:lnTo>
                </a:path>
                <a:path w="4001770" h="5177155">
                  <a:moveTo>
                    <a:pt x="524940" y="4126924"/>
                  </a:moveTo>
                  <a:lnTo>
                    <a:pt x="575200" y="4126924"/>
                  </a:lnTo>
                </a:path>
                <a:path w="4001770" h="5177155">
                  <a:moveTo>
                    <a:pt x="1990864" y="4126924"/>
                  </a:moveTo>
                  <a:lnTo>
                    <a:pt x="2362231" y="4126924"/>
                  </a:lnTo>
                </a:path>
                <a:path w="4001770" h="5177155">
                  <a:moveTo>
                    <a:pt x="851631" y="4126924"/>
                  </a:moveTo>
                  <a:lnTo>
                    <a:pt x="1035919" y="4126924"/>
                  </a:lnTo>
                </a:path>
                <a:path w="4001770" h="5177155">
                  <a:moveTo>
                    <a:pt x="1940604" y="4126924"/>
                  </a:moveTo>
                  <a:lnTo>
                    <a:pt x="1990864" y="4126924"/>
                  </a:lnTo>
                </a:path>
                <a:path w="4001770" h="5177155">
                  <a:moveTo>
                    <a:pt x="1479885" y="4126924"/>
                  </a:moveTo>
                  <a:lnTo>
                    <a:pt x="1664172" y="4126924"/>
                  </a:lnTo>
                </a:path>
                <a:path w="4001770" h="5177155">
                  <a:moveTo>
                    <a:pt x="0" y="4157639"/>
                  </a:moveTo>
                  <a:lnTo>
                    <a:pt x="340652" y="4157639"/>
                  </a:lnTo>
                </a:path>
                <a:path w="4001770" h="5177155">
                  <a:moveTo>
                    <a:pt x="3621530" y="4157639"/>
                  </a:moveTo>
                  <a:lnTo>
                    <a:pt x="4001274" y="4157639"/>
                  </a:lnTo>
                </a:path>
                <a:path w="4001770" h="5177155">
                  <a:moveTo>
                    <a:pt x="340652" y="4157639"/>
                  </a:moveTo>
                  <a:lnTo>
                    <a:pt x="396497" y="4157639"/>
                  </a:lnTo>
                </a:path>
                <a:path w="4001770" h="5177155">
                  <a:moveTo>
                    <a:pt x="3423281" y="4157639"/>
                  </a:moveTo>
                  <a:lnTo>
                    <a:pt x="3621530" y="4157639"/>
                  </a:lnTo>
                </a:path>
                <a:path w="4001770" h="5177155">
                  <a:moveTo>
                    <a:pt x="396497" y="4157639"/>
                  </a:moveTo>
                  <a:lnTo>
                    <a:pt x="524940" y="4157639"/>
                  </a:lnTo>
                </a:path>
                <a:path w="4001770" h="5177155">
                  <a:moveTo>
                    <a:pt x="3152434" y="4157639"/>
                  </a:moveTo>
                  <a:lnTo>
                    <a:pt x="3423281" y="4157639"/>
                  </a:lnTo>
                </a:path>
                <a:path w="4001770" h="5177155">
                  <a:moveTo>
                    <a:pt x="524940" y="4157639"/>
                  </a:moveTo>
                  <a:lnTo>
                    <a:pt x="575200" y="4157639"/>
                  </a:lnTo>
                </a:path>
                <a:path w="4001770" h="5177155">
                  <a:moveTo>
                    <a:pt x="1990864" y="4157639"/>
                  </a:moveTo>
                  <a:lnTo>
                    <a:pt x="2362231" y="4157639"/>
                  </a:lnTo>
                </a:path>
                <a:path w="4001770" h="5177155">
                  <a:moveTo>
                    <a:pt x="851631" y="4157639"/>
                  </a:moveTo>
                  <a:lnTo>
                    <a:pt x="1035919" y="4157639"/>
                  </a:lnTo>
                </a:path>
                <a:path w="4001770" h="5177155">
                  <a:moveTo>
                    <a:pt x="1940604" y="4157639"/>
                  </a:moveTo>
                  <a:lnTo>
                    <a:pt x="1990864" y="4157639"/>
                  </a:lnTo>
                </a:path>
                <a:path w="4001770" h="5177155">
                  <a:moveTo>
                    <a:pt x="1479885" y="4157639"/>
                  </a:moveTo>
                  <a:lnTo>
                    <a:pt x="1664172" y="4157639"/>
                  </a:lnTo>
                </a:path>
                <a:path w="4001770" h="5177155">
                  <a:moveTo>
                    <a:pt x="0" y="4188354"/>
                  </a:moveTo>
                  <a:lnTo>
                    <a:pt x="340652" y="4188354"/>
                  </a:lnTo>
                </a:path>
                <a:path w="4001770" h="5177155">
                  <a:moveTo>
                    <a:pt x="3621530" y="4188354"/>
                  </a:moveTo>
                  <a:lnTo>
                    <a:pt x="4001274" y="4188354"/>
                  </a:lnTo>
                </a:path>
                <a:path w="4001770" h="5177155">
                  <a:moveTo>
                    <a:pt x="340652" y="4188354"/>
                  </a:moveTo>
                  <a:lnTo>
                    <a:pt x="396497" y="4188354"/>
                  </a:lnTo>
                </a:path>
                <a:path w="4001770" h="5177155">
                  <a:moveTo>
                    <a:pt x="3423281" y="4188354"/>
                  </a:moveTo>
                  <a:lnTo>
                    <a:pt x="3621530" y="4188354"/>
                  </a:lnTo>
                </a:path>
                <a:path w="4001770" h="5177155">
                  <a:moveTo>
                    <a:pt x="396497" y="4188354"/>
                  </a:moveTo>
                  <a:lnTo>
                    <a:pt x="524940" y="4188354"/>
                  </a:lnTo>
                </a:path>
                <a:path w="4001770" h="5177155">
                  <a:moveTo>
                    <a:pt x="3152434" y="4188354"/>
                  </a:moveTo>
                  <a:lnTo>
                    <a:pt x="3423281" y="4188354"/>
                  </a:lnTo>
                </a:path>
                <a:path w="4001770" h="5177155">
                  <a:moveTo>
                    <a:pt x="524940" y="4188354"/>
                  </a:moveTo>
                  <a:lnTo>
                    <a:pt x="575200" y="4188354"/>
                  </a:lnTo>
                </a:path>
                <a:path w="4001770" h="5177155">
                  <a:moveTo>
                    <a:pt x="1990864" y="4188354"/>
                  </a:moveTo>
                  <a:lnTo>
                    <a:pt x="2362231" y="4188354"/>
                  </a:lnTo>
                </a:path>
                <a:path w="4001770" h="5177155">
                  <a:moveTo>
                    <a:pt x="851631" y="4188354"/>
                  </a:moveTo>
                  <a:lnTo>
                    <a:pt x="1035919" y="4188354"/>
                  </a:lnTo>
                </a:path>
                <a:path w="4001770" h="5177155">
                  <a:moveTo>
                    <a:pt x="1940604" y="4188354"/>
                  </a:moveTo>
                  <a:lnTo>
                    <a:pt x="1990864" y="4188354"/>
                  </a:lnTo>
                </a:path>
                <a:path w="4001770" h="5177155">
                  <a:moveTo>
                    <a:pt x="1479885" y="4188354"/>
                  </a:moveTo>
                  <a:lnTo>
                    <a:pt x="1664172" y="4188354"/>
                  </a:lnTo>
                </a:path>
                <a:path w="4001770" h="5177155">
                  <a:moveTo>
                    <a:pt x="0" y="4219068"/>
                  </a:moveTo>
                  <a:lnTo>
                    <a:pt x="340652" y="4219068"/>
                  </a:lnTo>
                </a:path>
                <a:path w="4001770" h="5177155">
                  <a:moveTo>
                    <a:pt x="3621530" y="4219068"/>
                  </a:moveTo>
                  <a:lnTo>
                    <a:pt x="4001274" y="4219068"/>
                  </a:lnTo>
                </a:path>
                <a:path w="4001770" h="5177155">
                  <a:moveTo>
                    <a:pt x="340652" y="4219068"/>
                  </a:moveTo>
                  <a:lnTo>
                    <a:pt x="396497" y="4219068"/>
                  </a:lnTo>
                </a:path>
                <a:path w="4001770" h="5177155">
                  <a:moveTo>
                    <a:pt x="3423281" y="4219068"/>
                  </a:moveTo>
                  <a:lnTo>
                    <a:pt x="3621530" y="4219068"/>
                  </a:lnTo>
                </a:path>
                <a:path w="4001770" h="5177155">
                  <a:moveTo>
                    <a:pt x="396497" y="4219068"/>
                  </a:moveTo>
                  <a:lnTo>
                    <a:pt x="524940" y="4219068"/>
                  </a:lnTo>
                </a:path>
                <a:path w="4001770" h="5177155">
                  <a:moveTo>
                    <a:pt x="3152434" y="4219068"/>
                  </a:moveTo>
                  <a:lnTo>
                    <a:pt x="3423281" y="4219068"/>
                  </a:lnTo>
                </a:path>
                <a:path w="4001770" h="5177155">
                  <a:moveTo>
                    <a:pt x="524940" y="4219068"/>
                  </a:moveTo>
                  <a:lnTo>
                    <a:pt x="575200" y="4219068"/>
                  </a:lnTo>
                </a:path>
                <a:path w="4001770" h="5177155">
                  <a:moveTo>
                    <a:pt x="1990864" y="4219068"/>
                  </a:moveTo>
                  <a:lnTo>
                    <a:pt x="2362231" y="4219068"/>
                  </a:lnTo>
                </a:path>
                <a:path w="4001770" h="5177155">
                  <a:moveTo>
                    <a:pt x="851631" y="4219068"/>
                  </a:moveTo>
                  <a:lnTo>
                    <a:pt x="1035919" y="4219068"/>
                  </a:lnTo>
                </a:path>
                <a:path w="4001770" h="5177155">
                  <a:moveTo>
                    <a:pt x="1940604" y="4219068"/>
                  </a:moveTo>
                  <a:lnTo>
                    <a:pt x="1990864" y="4219068"/>
                  </a:lnTo>
                </a:path>
                <a:path w="4001770" h="5177155">
                  <a:moveTo>
                    <a:pt x="1479885" y="4219068"/>
                  </a:moveTo>
                  <a:lnTo>
                    <a:pt x="1664172" y="4219068"/>
                  </a:lnTo>
                </a:path>
                <a:path w="4001770" h="5177155">
                  <a:moveTo>
                    <a:pt x="0" y="4249783"/>
                  </a:moveTo>
                  <a:lnTo>
                    <a:pt x="340652" y="4249783"/>
                  </a:lnTo>
                </a:path>
                <a:path w="4001770" h="5177155">
                  <a:moveTo>
                    <a:pt x="3621530" y="4249783"/>
                  </a:moveTo>
                  <a:lnTo>
                    <a:pt x="4001274" y="4249783"/>
                  </a:lnTo>
                </a:path>
                <a:path w="4001770" h="5177155">
                  <a:moveTo>
                    <a:pt x="340652" y="4249783"/>
                  </a:moveTo>
                  <a:lnTo>
                    <a:pt x="396497" y="4249783"/>
                  </a:lnTo>
                </a:path>
                <a:path w="4001770" h="5177155">
                  <a:moveTo>
                    <a:pt x="3423281" y="4249783"/>
                  </a:moveTo>
                  <a:lnTo>
                    <a:pt x="3621530" y="4249783"/>
                  </a:lnTo>
                </a:path>
                <a:path w="4001770" h="5177155">
                  <a:moveTo>
                    <a:pt x="396497" y="4249783"/>
                  </a:moveTo>
                  <a:lnTo>
                    <a:pt x="524940" y="4249783"/>
                  </a:lnTo>
                </a:path>
                <a:path w="4001770" h="5177155">
                  <a:moveTo>
                    <a:pt x="3292046" y="4249783"/>
                  </a:moveTo>
                  <a:lnTo>
                    <a:pt x="3423281" y="4249783"/>
                  </a:lnTo>
                </a:path>
                <a:path w="4001770" h="5177155">
                  <a:moveTo>
                    <a:pt x="524940" y="4249783"/>
                  </a:moveTo>
                  <a:lnTo>
                    <a:pt x="575200" y="4249783"/>
                  </a:lnTo>
                </a:path>
                <a:path w="4001770" h="5177155">
                  <a:moveTo>
                    <a:pt x="1990864" y="4249783"/>
                  </a:moveTo>
                  <a:lnTo>
                    <a:pt x="2222619" y="4249783"/>
                  </a:lnTo>
                </a:path>
                <a:path w="4001770" h="5177155">
                  <a:moveTo>
                    <a:pt x="851631" y="4249783"/>
                  </a:moveTo>
                  <a:lnTo>
                    <a:pt x="1035919" y="4249783"/>
                  </a:lnTo>
                </a:path>
                <a:path w="4001770" h="5177155">
                  <a:moveTo>
                    <a:pt x="1940604" y="4249783"/>
                  </a:moveTo>
                  <a:lnTo>
                    <a:pt x="1990864" y="4249783"/>
                  </a:lnTo>
                </a:path>
                <a:path w="4001770" h="5177155">
                  <a:moveTo>
                    <a:pt x="1479885" y="4249783"/>
                  </a:moveTo>
                  <a:lnTo>
                    <a:pt x="1664172" y="4249783"/>
                  </a:lnTo>
                </a:path>
                <a:path w="4001770" h="5177155">
                  <a:moveTo>
                    <a:pt x="0" y="4280497"/>
                  </a:moveTo>
                  <a:lnTo>
                    <a:pt x="340652" y="4280497"/>
                  </a:lnTo>
                </a:path>
                <a:path w="4001770" h="5177155">
                  <a:moveTo>
                    <a:pt x="3621530" y="4280497"/>
                  </a:moveTo>
                  <a:lnTo>
                    <a:pt x="4001274" y="4280497"/>
                  </a:lnTo>
                </a:path>
                <a:path w="4001770" h="5177155">
                  <a:moveTo>
                    <a:pt x="340652" y="4280497"/>
                  </a:moveTo>
                  <a:lnTo>
                    <a:pt x="396497" y="4280497"/>
                  </a:lnTo>
                </a:path>
                <a:path w="4001770" h="5177155">
                  <a:moveTo>
                    <a:pt x="3423281" y="4280497"/>
                  </a:moveTo>
                  <a:lnTo>
                    <a:pt x="3621530" y="4280497"/>
                  </a:lnTo>
                </a:path>
                <a:path w="4001770" h="5177155">
                  <a:moveTo>
                    <a:pt x="396497" y="4280497"/>
                  </a:moveTo>
                  <a:lnTo>
                    <a:pt x="524940" y="4280497"/>
                  </a:lnTo>
                </a:path>
                <a:path w="4001770" h="5177155">
                  <a:moveTo>
                    <a:pt x="3292046" y="4280497"/>
                  </a:moveTo>
                  <a:lnTo>
                    <a:pt x="3423281" y="4280497"/>
                  </a:lnTo>
                </a:path>
                <a:path w="4001770" h="5177155">
                  <a:moveTo>
                    <a:pt x="524940" y="4280497"/>
                  </a:moveTo>
                  <a:lnTo>
                    <a:pt x="575200" y="4280497"/>
                  </a:lnTo>
                </a:path>
                <a:path w="4001770" h="5177155">
                  <a:moveTo>
                    <a:pt x="1990864" y="4280497"/>
                  </a:moveTo>
                  <a:lnTo>
                    <a:pt x="2222619" y="4280497"/>
                  </a:lnTo>
                </a:path>
                <a:path w="4001770" h="5177155">
                  <a:moveTo>
                    <a:pt x="851631" y="4280497"/>
                  </a:moveTo>
                  <a:lnTo>
                    <a:pt x="1035919" y="4280497"/>
                  </a:lnTo>
                </a:path>
                <a:path w="4001770" h="5177155">
                  <a:moveTo>
                    <a:pt x="1940604" y="4280497"/>
                  </a:moveTo>
                  <a:lnTo>
                    <a:pt x="1990864" y="4280497"/>
                  </a:lnTo>
                </a:path>
                <a:path w="4001770" h="5177155">
                  <a:moveTo>
                    <a:pt x="1479885" y="4280497"/>
                  </a:moveTo>
                  <a:lnTo>
                    <a:pt x="1664172" y="4280497"/>
                  </a:lnTo>
                </a:path>
                <a:path w="4001770" h="5177155">
                  <a:moveTo>
                    <a:pt x="0" y="4311212"/>
                  </a:moveTo>
                  <a:lnTo>
                    <a:pt x="340652" y="4311212"/>
                  </a:lnTo>
                </a:path>
                <a:path w="4001770" h="5177155">
                  <a:moveTo>
                    <a:pt x="3621530" y="4311212"/>
                  </a:moveTo>
                  <a:lnTo>
                    <a:pt x="4001274" y="4311212"/>
                  </a:lnTo>
                </a:path>
                <a:path w="4001770" h="5177155">
                  <a:moveTo>
                    <a:pt x="340652" y="4311212"/>
                  </a:moveTo>
                  <a:lnTo>
                    <a:pt x="396497" y="4311212"/>
                  </a:lnTo>
                </a:path>
                <a:path w="4001770" h="5177155">
                  <a:moveTo>
                    <a:pt x="3423281" y="4311212"/>
                  </a:moveTo>
                  <a:lnTo>
                    <a:pt x="3621530" y="4311212"/>
                  </a:lnTo>
                </a:path>
                <a:path w="4001770" h="5177155">
                  <a:moveTo>
                    <a:pt x="396497" y="4311212"/>
                  </a:moveTo>
                  <a:lnTo>
                    <a:pt x="524940" y="4311212"/>
                  </a:lnTo>
                </a:path>
                <a:path w="4001770" h="5177155">
                  <a:moveTo>
                    <a:pt x="3292046" y="4311212"/>
                  </a:moveTo>
                  <a:lnTo>
                    <a:pt x="3423281" y="4311212"/>
                  </a:lnTo>
                </a:path>
                <a:path w="4001770" h="5177155">
                  <a:moveTo>
                    <a:pt x="524940" y="4311212"/>
                  </a:moveTo>
                  <a:lnTo>
                    <a:pt x="575200" y="4311212"/>
                  </a:lnTo>
                </a:path>
                <a:path w="4001770" h="5177155">
                  <a:moveTo>
                    <a:pt x="1990864" y="4311212"/>
                  </a:moveTo>
                  <a:lnTo>
                    <a:pt x="2222619" y="4311212"/>
                  </a:lnTo>
                </a:path>
                <a:path w="4001770" h="5177155">
                  <a:moveTo>
                    <a:pt x="851631" y="4311212"/>
                  </a:moveTo>
                  <a:lnTo>
                    <a:pt x="1035919" y="4311212"/>
                  </a:lnTo>
                </a:path>
                <a:path w="4001770" h="5177155">
                  <a:moveTo>
                    <a:pt x="1940604" y="4311212"/>
                  </a:moveTo>
                  <a:lnTo>
                    <a:pt x="1990864" y="4311212"/>
                  </a:lnTo>
                </a:path>
                <a:path w="4001770" h="5177155">
                  <a:moveTo>
                    <a:pt x="1479885" y="4311212"/>
                  </a:moveTo>
                  <a:lnTo>
                    <a:pt x="1664172" y="4311212"/>
                  </a:lnTo>
                </a:path>
                <a:path w="4001770" h="5177155">
                  <a:moveTo>
                    <a:pt x="0" y="4341927"/>
                  </a:moveTo>
                  <a:lnTo>
                    <a:pt x="340652" y="4341927"/>
                  </a:lnTo>
                </a:path>
                <a:path w="4001770" h="5177155">
                  <a:moveTo>
                    <a:pt x="3621530" y="4341927"/>
                  </a:moveTo>
                  <a:lnTo>
                    <a:pt x="4001274" y="4341927"/>
                  </a:lnTo>
                </a:path>
                <a:path w="4001770" h="5177155">
                  <a:moveTo>
                    <a:pt x="340652" y="4341927"/>
                  </a:moveTo>
                  <a:lnTo>
                    <a:pt x="396497" y="4341927"/>
                  </a:lnTo>
                </a:path>
                <a:path w="4001770" h="5177155">
                  <a:moveTo>
                    <a:pt x="3423281" y="4341927"/>
                  </a:moveTo>
                  <a:lnTo>
                    <a:pt x="3621530" y="4341927"/>
                  </a:lnTo>
                </a:path>
                <a:path w="4001770" h="5177155">
                  <a:moveTo>
                    <a:pt x="396497" y="4341927"/>
                  </a:moveTo>
                  <a:lnTo>
                    <a:pt x="524940" y="4341927"/>
                  </a:lnTo>
                </a:path>
                <a:path w="4001770" h="5177155">
                  <a:moveTo>
                    <a:pt x="3152434" y="4341927"/>
                  </a:moveTo>
                  <a:lnTo>
                    <a:pt x="3423281" y="4341927"/>
                  </a:lnTo>
                </a:path>
                <a:path w="4001770" h="5177155">
                  <a:moveTo>
                    <a:pt x="524940" y="4341927"/>
                  </a:moveTo>
                  <a:lnTo>
                    <a:pt x="575200" y="4341927"/>
                  </a:lnTo>
                </a:path>
                <a:path w="4001770" h="5177155">
                  <a:moveTo>
                    <a:pt x="1990864" y="4341927"/>
                  </a:moveTo>
                  <a:lnTo>
                    <a:pt x="2362231" y="4341927"/>
                  </a:lnTo>
                </a:path>
                <a:path w="4001770" h="5177155">
                  <a:moveTo>
                    <a:pt x="851631" y="4341927"/>
                  </a:moveTo>
                  <a:lnTo>
                    <a:pt x="1035919" y="4341927"/>
                  </a:lnTo>
                </a:path>
                <a:path w="4001770" h="5177155">
                  <a:moveTo>
                    <a:pt x="1940604" y="4341927"/>
                  </a:moveTo>
                  <a:lnTo>
                    <a:pt x="1990864" y="4341927"/>
                  </a:lnTo>
                </a:path>
                <a:path w="4001770" h="5177155">
                  <a:moveTo>
                    <a:pt x="1479885" y="4341927"/>
                  </a:moveTo>
                  <a:lnTo>
                    <a:pt x="1664172" y="4341927"/>
                  </a:lnTo>
                </a:path>
                <a:path w="4001770" h="5177155">
                  <a:moveTo>
                    <a:pt x="0" y="4372641"/>
                  </a:moveTo>
                  <a:lnTo>
                    <a:pt x="340652" y="4372641"/>
                  </a:lnTo>
                </a:path>
                <a:path w="4001770" h="5177155">
                  <a:moveTo>
                    <a:pt x="3621530" y="4372641"/>
                  </a:moveTo>
                  <a:lnTo>
                    <a:pt x="4001274" y="4372641"/>
                  </a:lnTo>
                </a:path>
                <a:path w="4001770" h="5177155">
                  <a:moveTo>
                    <a:pt x="340652" y="4372641"/>
                  </a:moveTo>
                  <a:lnTo>
                    <a:pt x="396497" y="4372641"/>
                  </a:lnTo>
                </a:path>
                <a:path w="4001770" h="5177155">
                  <a:moveTo>
                    <a:pt x="3423281" y="4372641"/>
                  </a:moveTo>
                  <a:lnTo>
                    <a:pt x="3621530" y="4372641"/>
                  </a:lnTo>
                </a:path>
                <a:path w="4001770" h="5177155">
                  <a:moveTo>
                    <a:pt x="396497" y="4372641"/>
                  </a:moveTo>
                  <a:lnTo>
                    <a:pt x="524940" y="4372641"/>
                  </a:lnTo>
                </a:path>
                <a:path w="4001770" h="5177155">
                  <a:moveTo>
                    <a:pt x="3152434" y="4372641"/>
                  </a:moveTo>
                  <a:lnTo>
                    <a:pt x="3423281" y="4372641"/>
                  </a:lnTo>
                </a:path>
                <a:path w="4001770" h="5177155">
                  <a:moveTo>
                    <a:pt x="524940" y="4372641"/>
                  </a:moveTo>
                  <a:lnTo>
                    <a:pt x="575200" y="4372641"/>
                  </a:lnTo>
                </a:path>
                <a:path w="4001770" h="5177155">
                  <a:moveTo>
                    <a:pt x="1990864" y="4372641"/>
                  </a:moveTo>
                  <a:lnTo>
                    <a:pt x="2362231" y="4372641"/>
                  </a:lnTo>
                </a:path>
                <a:path w="4001770" h="5177155">
                  <a:moveTo>
                    <a:pt x="851631" y="4372641"/>
                  </a:moveTo>
                  <a:lnTo>
                    <a:pt x="1035919" y="4372641"/>
                  </a:lnTo>
                </a:path>
                <a:path w="4001770" h="5177155">
                  <a:moveTo>
                    <a:pt x="1940604" y="4372641"/>
                  </a:moveTo>
                  <a:lnTo>
                    <a:pt x="1990864" y="4372641"/>
                  </a:lnTo>
                </a:path>
                <a:path w="4001770" h="5177155">
                  <a:moveTo>
                    <a:pt x="1479885" y="4372641"/>
                  </a:moveTo>
                  <a:lnTo>
                    <a:pt x="1664172" y="4372641"/>
                  </a:lnTo>
                </a:path>
                <a:path w="4001770" h="5177155">
                  <a:moveTo>
                    <a:pt x="0" y="4406148"/>
                  </a:moveTo>
                  <a:lnTo>
                    <a:pt x="340652" y="4406148"/>
                  </a:lnTo>
                </a:path>
                <a:path w="4001770" h="5177155">
                  <a:moveTo>
                    <a:pt x="3621530" y="4406148"/>
                  </a:moveTo>
                  <a:lnTo>
                    <a:pt x="4001274" y="4406148"/>
                  </a:lnTo>
                </a:path>
                <a:path w="4001770" h="5177155">
                  <a:moveTo>
                    <a:pt x="340652" y="4406148"/>
                  </a:moveTo>
                  <a:lnTo>
                    <a:pt x="396497" y="4406148"/>
                  </a:lnTo>
                </a:path>
                <a:path w="4001770" h="5177155">
                  <a:moveTo>
                    <a:pt x="3423281" y="4406148"/>
                  </a:moveTo>
                  <a:lnTo>
                    <a:pt x="3621530" y="4406148"/>
                  </a:lnTo>
                </a:path>
                <a:path w="4001770" h="5177155">
                  <a:moveTo>
                    <a:pt x="396497" y="4406148"/>
                  </a:moveTo>
                  <a:lnTo>
                    <a:pt x="524940" y="4406148"/>
                  </a:lnTo>
                </a:path>
                <a:path w="4001770" h="5177155">
                  <a:moveTo>
                    <a:pt x="3152434" y="4406148"/>
                  </a:moveTo>
                  <a:lnTo>
                    <a:pt x="3423281" y="4406148"/>
                  </a:lnTo>
                </a:path>
                <a:path w="4001770" h="5177155">
                  <a:moveTo>
                    <a:pt x="524940" y="4406148"/>
                  </a:moveTo>
                  <a:lnTo>
                    <a:pt x="575200" y="4406148"/>
                  </a:lnTo>
                </a:path>
                <a:path w="4001770" h="5177155">
                  <a:moveTo>
                    <a:pt x="1990864" y="4406148"/>
                  </a:moveTo>
                  <a:lnTo>
                    <a:pt x="2362231" y="4406148"/>
                  </a:lnTo>
                </a:path>
                <a:path w="4001770" h="5177155">
                  <a:moveTo>
                    <a:pt x="851631" y="4406148"/>
                  </a:moveTo>
                  <a:lnTo>
                    <a:pt x="1035919" y="4406148"/>
                  </a:lnTo>
                </a:path>
                <a:path w="4001770" h="5177155">
                  <a:moveTo>
                    <a:pt x="1940604" y="4406148"/>
                  </a:moveTo>
                  <a:lnTo>
                    <a:pt x="1990864" y="4406148"/>
                  </a:lnTo>
                </a:path>
                <a:path w="4001770" h="5177155">
                  <a:moveTo>
                    <a:pt x="1479885" y="4406148"/>
                  </a:moveTo>
                  <a:lnTo>
                    <a:pt x="1664172" y="4406148"/>
                  </a:lnTo>
                </a:path>
                <a:path w="4001770" h="5177155">
                  <a:moveTo>
                    <a:pt x="0" y="4436863"/>
                  </a:moveTo>
                  <a:lnTo>
                    <a:pt x="340652" y="4436863"/>
                  </a:lnTo>
                </a:path>
                <a:path w="4001770" h="5177155">
                  <a:moveTo>
                    <a:pt x="3621530" y="4436863"/>
                  </a:moveTo>
                  <a:lnTo>
                    <a:pt x="4001274" y="4436863"/>
                  </a:lnTo>
                </a:path>
                <a:path w="4001770" h="5177155">
                  <a:moveTo>
                    <a:pt x="340652" y="4436863"/>
                  </a:moveTo>
                  <a:lnTo>
                    <a:pt x="396497" y="4436863"/>
                  </a:lnTo>
                </a:path>
                <a:path w="4001770" h="5177155">
                  <a:moveTo>
                    <a:pt x="3423281" y="4436863"/>
                  </a:moveTo>
                  <a:lnTo>
                    <a:pt x="3621530" y="4436863"/>
                  </a:lnTo>
                </a:path>
                <a:path w="4001770" h="5177155">
                  <a:moveTo>
                    <a:pt x="396497" y="4436863"/>
                  </a:moveTo>
                  <a:lnTo>
                    <a:pt x="524940" y="4436863"/>
                  </a:lnTo>
                </a:path>
                <a:path w="4001770" h="5177155">
                  <a:moveTo>
                    <a:pt x="3152434" y="4436863"/>
                  </a:moveTo>
                  <a:lnTo>
                    <a:pt x="3423281" y="4436863"/>
                  </a:lnTo>
                </a:path>
                <a:path w="4001770" h="5177155">
                  <a:moveTo>
                    <a:pt x="524940" y="4436863"/>
                  </a:moveTo>
                  <a:lnTo>
                    <a:pt x="575200" y="4436863"/>
                  </a:lnTo>
                </a:path>
                <a:path w="4001770" h="5177155">
                  <a:moveTo>
                    <a:pt x="1990864" y="4436863"/>
                  </a:moveTo>
                  <a:lnTo>
                    <a:pt x="2362231" y="4436863"/>
                  </a:lnTo>
                </a:path>
                <a:path w="4001770" h="5177155">
                  <a:moveTo>
                    <a:pt x="851631" y="4436863"/>
                  </a:moveTo>
                  <a:lnTo>
                    <a:pt x="1035919" y="4436863"/>
                  </a:lnTo>
                </a:path>
                <a:path w="4001770" h="5177155">
                  <a:moveTo>
                    <a:pt x="1940604" y="4436863"/>
                  </a:moveTo>
                  <a:lnTo>
                    <a:pt x="1990864" y="4436863"/>
                  </a:lnTo>
                </a:path>
                <a:path w="4001770" h="5177155">
                  <a:moveTo>
                    <a:pt x="1479885" y="4436863"/>
                  </a:moveTo>
                  <a:lnTo>
                    <a:pt x="1664172" y="4436863"/>
                  </a:lnTo>
                </a:path>
                <a:path w="4001770" h="5177155">
                  <a:moveTo>
                    <a:pt x="0" y="4467577"/>
                  </a:moveTo>
                  <a:lnTo>
                    <a:pt x="340652" y="4467577"/>
                  </a:lnTo>
                </a:path>
                <a:path w="4001770" h="5177155">
                  <a:moveTo>
                    <a:pt x="3621530" y="4467577"/>
                  </a:moveTo>
                  <a:lnTo>
                    <a:pt x="4001274" y="4467577"/>
                  </a:lnTo>
                </a:path>
                <a:path w="4001770" h="5177155">
                  <a:moveTo>
                    <a:pt x="340652" y="4467577"/>
                  </a:moveTo>
                  <a:lnTo>
                    <a:pt x="396497" y="4467577"/>
                  </a:lnTo>
                </a:path>
                <a:path w="4001770" h="5177155">
                  <a:moveTo>
                    <a:pt x="3423281" y="4467577"/>
                  </a:moveTo>
                  <a:lnTo>
                    <a:pt x="3621530" y="4467577"/>
                  </a:lnTo>
                </a:path>
                <a:path w="4001770" h="5177155">
                  <a:moveTo>
                    <a:pt x="396497" y="4467577"/>
                  </a:moveTo>
                  <a:lnTo>
                    <a:pt x="524940" y="4467577"/>
                  </a:lnTo>
                </a:path>
                <a:path w="4001770" h="5177155">
                  <a:moveTo>
                    <a:pt x="3152434" y="4467577"/>
                  </a:moveTo>
                  <a:lnTo>
                    <a:pt x="3423281" y="4467577"/>
                  </a:lnTo>
                </a:path>
                <a:path w="4001770" h="5177155">
                  <a:moveTo>
                    <a:pt x="524940" y="4467577"/>
                  </a:moveTo>
                  <a:lnTo>
                    <a:pt x="575200" y="4467577"/>
                  </a:lnTo>
                </a:path>
                <a:path w="4001770" h="5177155">
                  <a:moveTo>
                    <a:pt x="1990864" y="4467577"/>
                  </a:moveTo>
                  <a:lnTo>
                    <a:pt x="2362231" y="4467577"/>
                  </a:lnTo>
                </a:path>
                <a:path w="4001770" h="5177155">
                  <a:moveTo>
                    <a:pt x="851631" y="4467577"/>
                  </a:moveTo>
                  <a:lnTo>
                    <a:pt x="1035919" y="4467577"/>
                  </a:lnTo>
                </a:path>
                <a:path w="4001770" h="5177155">
                  <a:moveTo>
                    <a:pt x="1940604" y="4467577"/>
                  </a:moveTo>
                  <a:lnTo>
                    <a:pt x="1990864" y="4467577"/>
                  </a:lnTo>
                </a:path>
                <a:path w="4001770" h="5177155">
                  <a:moveTo>
                    <a:pt x="1479885" y="4467577"/>
                  </a:moveTo>
                  <a:lnTo>
                    <a:pt x="1664172" y="4467577"/>
                  </a:lnTo>
                </a:path>
                <a:path w="4001770" h="5177155">
                  <a:moveTo>
                    <a:pt x="0" y="4498292"/>
                  </a:moveTo>
                  <a:lnTo>
                    <a:pt x="340652" y="4498292"/>
                  </a:lnTo>
                </a:path>
                <a:path w="4001770" h="5177155">
                  <a:moveTo>
                    <a:pt x="3621530" y="4498292"/>
                  </a:moveTo>
                  <a:lnTo>
                    <a:pt x="4001274" y="4498292"/>
                  </a:lnTo>
                </a:path>
                <a:path w="4001770" h="5177155">
                  <a:moveTo>
                    <a:pt x="340652" y="4498292"/>
                  </a:moveTo>
                  <a:lnTo>
                    <a:pt x="396497" y="4498292"/>
                  </a:lnTo>
                </a:path>
                <a:path w="4001770" h="5177155">
                  <a:moveTo>
                    <a:pt x="3423281" y="4498292"/>
                  </a:moveTo>
                  <a:lnTo>
                    <a:pt x="3621530" y="4498292"/>
                  </a:lnTo>
                </a:path>
                <a:path w="4001770" h="5177155">
                  <a:moveTo>
                    <a:pt x="396497" y="4498292"/>
                  </a:moveTo>
                  <a:lnTo>
                    <a:pt x="524940" y="4498292"/>
                  </a:lnTo>
                </a:path>
                <a:path w="4001770" h="5177155">
                  <a:moveTo>
                    <a:pt x="3292046" y="4498292"/>
                  </a:moveTo>
                  <a:lnTo>
                    <a:pt x="3423281" y="4498292"/>
                  </a:lnTo>
                </a:path>
                <a:path w="4001770" h="5177155">
                  <a:moveTo>
                    <a:pt x="524940" y="4498292"/>
                  </a:moveTo>
                  <a:lnTo>
                    <a:pt x="575200" y="4498292"/>
                  </a:lnTo>
                </a:path>
                <a:path w="4001770" h="5177155">
                  <a:moveTo>
                    <a:pt x="1990864" y="4498292"/>
                  </a:moveTo>
                  <a:lnTo>
                    <a:pt x="2222619" y="4498292"/>
                  </a:lnTo>
                </a:path>
                <a:path w="4001770" h="5177155">
                  <a:moveTo>
                    <a:pt x="851631" y="4498292"/>
                  </a:moveTo>
                  <a:lnTo>
                    <a:pt x="1035919" y="4498292"/>
                  </a:lnTo>
                </a:path>
                <a:path w="4001770" h="5177155">
                  <a:moveTo>
                    <a:pt x="1940604" y="4498292"/>
                  </a:moveTo>
                  <a:lnTo>
                    <a:pt x="1990864" y="4498292"/>
                  </a:lnTo>
                </a:path>
                <a:path w="4001770" h="5177155">
                  <a:moveTo>
                    <a:pt x="1479885" y="4498292"/>
                  </a:moveTo>
                  <a:lnTo>
                    <a:pt x="1664172" y="4498292"/>
                  </a:lnTo>
                </a:path>
                <a:path w="4001770" h="5177155">
                  <a:moveTo>
                    <a:pt x="0" y="4529006"/>
                  </a:moveTo>
                  <a:lnTo>
                    <a:pt x="340652" y="4529006"/>
                  </a:lnTo>
                </a:path>
                <a:path w="4001770" h="5177155">
                  <a:moveTo>
                    <a:pt x="3621530" y="4529006"/>
                  </a:moveTo>
                  <a:lnTo>
                    <a:pt x="4001274" y="4529006"/>
                  </a:lnTo>
                </a:path>
                <a:path w="4001770" h="5177155">
                  <a:moveTo>
                    <a:pt x="340652" y="4529006"/>
                  </a:moveTo>
                  <a:lnTo>
                    <a:pt x="396497" y="4529006"/>
                  </a:lnTo>
                </a:path>
                <a:path w="4001770" h="5177155">
                  <a:moveTo>
                    <a:pt x="3423281" y="4529006"/>
                  </a:moveTo>
                  <a:lnTo>
                    <a:pt x="3621530" y="4529006"/>
                  </a:lnTo>
                </a:path>
                <a:path w="4001770" h="5177155">
                  <a:moveTo>
                    <a:pt x="396497" y="4529006"/>
                  </a:moveTo>
                  <a:lnTo>
                    <a:pt x="524940" y="4529006"/>
                  </a:lnTo>
                </a:path>
                <a:path w="4001770" h="5177155">
                  <a:moveTo>
                    <a:pt x="3292046" y="4529006"/>
                  </a:moveTo>
                  <a:lnTo>
                    <a:pt x="3423281" y="4529006"/>
                  </a:lnTo>
                </a:path>
                <a:path w="4001770" h="5177155">
                  <a:moveTo>
                    <a:pt x="524940" y="4529006"/>
                  </a:moveTo>
                  <a:lnTo>
                    <a:pt x="575200" y="4529006"/>
                  </a:lnTo>
                </a:path>
                <a:path w="4001770" h="5177155">
                  <a:moveTo>
                    <a:pt x="1990864" y="4529006"/>
                  </a:moveTo>
                  <a:lnTo>
                    <a:pt x="2222619" y="4529006"/>
                  </a:lnTo>
                </a:path>
                <a:path w="4001770" h="5177155">
                  <a:moveTo>
                    <a:pt x="851631" y="4529006"/>
                  </a:moveTo>
                  <a:lnTo>
                    <a:pt x="1035919" y="4529006"/>
                  </a:lnTo>
                </a:path>
                <a:path w="4001770" h="5177155">
                  <a:moveTo>
                    <a:pt x="1940604" y="4529006"/>
                  </a:moveTo>
                  <a:lnTo>
                    <a:pt x="1990864" y="4529006"/>
                  </a:lnTo>
                </a:path>
                <a:path w="4001770" h="5177155">
                  <a:moveTo>
                    <a:pt x="1479885" y="4529006"/>
                  </a:moveTo>
                  <a:lnTo>
                    <a:pt x="1664172" y="4529006"/>
                  </a:lnTo>
                </a:path>
                <a:path w="4001770" h="5177155">
                  <a:moveTo>
                    <a:pt x="0" y="4559721"/>
                  </a:moveTo>
                  <a:lnTo>
                    <a:pt x="340652" y="4559721"/>
                  </a:lnTo>
                </a:path>
                <a:path w="4001770" h="5177155">
                  <a:moveTo>
                    <a:pt x="3621530" y="4559721"/>
                  </a:moveTo>
                  <a:lnTo>
                    <a:pt x="4001274" y="4559721"/>
                  </a:lnTo>
                </a:path>
                <a:path w="4001770" h="5177155">
                  <a:moveTo>
                    <a:pt x="340652" y="4559721"/>
                  </a:moveTo>
                  <a:lnTo>
                    <a:pt x="396497" y="4559721"/>
                  </a:lnTo>
                </a:path>
                <a:path w="4001770" h="5177155">
                  <a:moveTo>
                    <a:pt x="3423281" y="4559721"/>
                  </a:moveTo>
                  <a:lnTo>
                    <a:pt x="3621530" y="4559721"/>
                  </a:lnTo>
                </a:path>
                <a:path w="4001770" h="5177155">
                  <a:moveTo>
                    <a:pt x="396497" y="4559721"/>
                  </a:moveTo>
                  <a:lnTo>
                    <a:pt x="524940" y="4559721"/>
                  </a:lnTo>
                </a:path>
                <a:path w="4001770" h="5177155">
                  <a:moveTo>
                    <a:pt x="3152434" y="4559721"/>
                  </a:moveTo>
                  <a:lnTo>
                    <a:pt x="3423281" y="4559721"/>
                  </a:lnTo>
                </a:path>
                <a:path w="4001770" h="5177155">
                  <a:moveTo>
                    <a:pt x="524940" y="4559721"/>
                  </a:moveTo>
                  <a:lnTo>
                    <a:pt x="575200" y="4559721"/>
                  </a:lnTo>
                </a:path>
                <a:path w="4001770" h="5177155">
                  <a:moveTo>
                    <a:pt x="1990864" y="4559721"/>
                  </a:moveTo>
                  <a:lnTo>
                    <a:pt x="2362231" y="4559721"/>
                  </a:lnTo>
                </a:path>
                <a:path w="4001770" h="5177155">
                  <a:moveTo>
                    <a:pt x="851631" y="4559721"/>
                  </a:moveTo>
                  <a:lnTo>
                    <a:pt x="1035919" y="4559721"/>
                  </a:lnTo>
                </a:path>
                <a:path w="4001770" h="5177155">
                  <a:moveTo>
                    <a:pt x="1940604" y="4559721"/>
                  </a:moveTo>
                  <a:lnTo>
                    <a:pt x="1990864" y="4559721"/>
                  </a:lnTo>
                </a:path>
                <a:path w="4001770" h="5177155">
                  <a:moveTo>
                    <a:pt x="1479885" y="4559721"/>
                  </a:moveTo>
                  <a:lnTo>
                    <a:pt x="1664172" y="4559721"/>
                  </a:lnTo>
                </a:path>
                <a:path w="4001770" h="5177155">
                  <a:moveTo>
                    <a:pt x="0" y="4590436"/>
                  </a:moveTo>
                  <a:lnTo>
                    <a:pt x="340652" y="4590436"/>
                  </a:lnTo>
                </a:path>
                <a:path w="4001770" h="5177155">
                  <a:moveTo>
                    <a:pt x="3621530" y="4590436"/>
                  </a:moveTo>
                  <a:lnTo>
                    <a:pt x="4001274" y="4590436"/>
                  </a:lnTo>
                </a:path>
                <a:path w="4001770" h="5177155">
                  <a:moveTo>
                    <a:pt x="340652" y="4590436"/>
                  </a:moveTo>
                  <a:lnTo>
                    <a:pt x="396497" y="4590436"/>
                  </a:lnTo>
                </a:path>
                <a:path w="4001770" h="5177155">
                  <a:moveTo>
                    <a:pt x="3423281" y="4590436"/>
                  </a:moveTo>
                  <a:lnTo>
                    <a:pt x="3621530" y="4590436"/>
                  </a:lnTo>
                </a:path>
                <a:path w="4001770" h="5177155">
                  <a:moveTo>
                    <a:pt x="396497" y="4590436"/>
                  </a:moveTo>
                  <a:lnTo>
                    <a:pt x="524940" y="4590436"/>
                  </a:lnTo>
                </a:path>
                <a:path w="4001770" h="5177155">
                  <a:moveTo>
                    <a:pt x="3152434" y="4590436"/>
                  </a:moveTo>
                  <a:lnTo>
                    <a:pt x="3423281" y="4590436"/>
                  </a:lnTo>
                </a:path>
                <a:path w="4001770" h="5177155">
                  <a:moveTo>
                    <a:pt x="524940" y="4590436"/>
                  </a:moveTo>
                  <a:lnTo>
                    <a:pt x="575200" y="4590436"/>
                  </a:lnTo>
                </a:path>
                <a:path w="4001770" h="5177155">
                  <a:moveTo>
                    <a:pt x="1990864" y="4590436"/>
                  </a:moveTo>
                  <a:lnTo>
                    <a:pt x="2362231" y="4590436"/>
                  </a:lnTo>
                </a:path>
                <a:path w="4001770" h="5177155">
                  <a:moveTo>
                    <a:pt x="851631" y="4590436"/>
                  </a:moveTo>
                  <a:lnTo>
                    <a:pt x="1035919" y="4590436"/>
                  </a:lnTo>
                </a:path>
                <a:path w="4001770" h="5177155">
                  <a:moveTo>
                    <a:pt x="1940604" y="4590436"/>
                  </a:moveTo>
                  <a:lnTo>
                    <a:pt x="1990864" y="4590436"/>
                  </a:lnTo>
                </a:path>
                <a:path w="4001770" h="5177155">
                  <a:moveTo>
                    <a:pt x="1479885" y="4590436"/>
                  </a:moveTo>
                  <a:lnTo>
                    <a:pt x="1664172" y="4590436"/>
                  </a:lnTo>
                </a:path>
                <a:path w="4001770" h="5177155">
                  <a:moveTo>
                    <a:pt x="0" y="4621150"/>
                  </a:moveTo>
                  <a:lnTo>
                    <a:pt x="340652" y="4621150"/>
                  </a:lnTo>
                </a:path>
                <a:path w="4001770" h="5177155">
                  <a:moveTo>
                    <a:pt x="3621530" y="4621150"/>
                  </a:moveTo>
                  <a:lnTo>
                    <a:pt x="4001274" y="4621150"/>
                  </a:lnTo>
                </a:path>
                <a:path w="4001770" h="5177155">
                  <a:moveTo>
                    <a:pt x="340652" y="4621150"/>
                  </a:moveTo>
                  <a:lnTo>
                    <a:pt x="396497" y="4621150"/>
                  </a:lnTo>
                </a:path>
                <a:path w="4001770" h="5177155">
                  <a:moveTo>
                    <a:pt x="3423281" y="4621150"/>
                  </a:moveTo>
                  <a:lnTo>
                    <a:pt x="3621530" y="4621150"/>
                  </a:lnTo>
                </a:path>
                <a:path w="4001770" h="5177155">
                  <a:moveTo>
                    <a:pt x="396497" y="4621150"/>
                  </a:moveTo>
                  <a:lnTo>
                    <a:pt x="524940" y="4621150"/>
                  </a:lnTo>
                </a:path>
                <a:path w="4001770" h="5177155">
                  <a:moveTo>
                    <a:pt x="3152434" y="4621150"/>
                  </a:moveTo>
                  <a:lnTo>
                    <a:pt x="3423281" y="4621150"/>
                  </a:lnTo>
                </a:path>
                <a:path w="4001770" h="5177155">
                  <a:moveTo>
                    <a:pt x="524940" y="4621150"/>
                  </a:moveTo>
                  <a:lnTo>
                    <a:pt x="575200" y="4621150"/>
                  </a:lnTo>
                </a:path>
                <a:path w="4001770" h="5177155">
                  <a:moveTo>
                    <a:pt x="1990864" y="4621150"/>
                  </a:moveTo>
                  <a:lnTo>
                    <a:pt x="2362231" y="4621150"/>
                  </a:lnTo>
                </a:path>
                <a:path w="4001770" h="5177155">
                  <a:moveTo>
                    <a:pt x="851631" y="4621150"/>
                  </a:moveTo>
                  <a:lnTo>
                    <a:pt x="1035919" y="4621150"/>
                  </a:lnTo>
                </a:path>
                <a:path w="4001770" h="5177155">
                  <a:moveTo>
                    <a:pt x="1940604" y="4621150"/>
                  </a:moveTo>
                  <a:lnTo>
                    <a:pt x="1990864" y="4621150"/>
                  </a:lnTo>
                </a:path>
                <a:path w="4001770" h="5177155">
                  <a:moveTo>
                    <a:pt x="1479885" y="4621150"/>
                  </a:moveTo>
                  <a:lnTo>
                    <a:pt x="1664172" y="4621150"/>
                  </a:lnTo>
                </a:path>
                <a:path w="4001770" h="5177155">
                  <a:moveTo>
                    <a:pt x="0" y="4651865"/>
                  </a:moveTo>
                  <a:lnTo>
                    <a:pt x="340652" y="4651865"/>
                  </a:lnTo>
                </a:path>
                <a:path w="4001770" h="5177155">
                  <a:moveTo>
                    <a:pt x="3621530" y="4651865"/>
                  </a:moveTo>
                  <a:lnTo>
                    <a:pt x="4001274" y="4651865"/>
                  </a:lnTo>
                </a:path>
                <a:path w="4001770" h="5177155">
                  <a:moveTo>
                    <a:pt x="340652" y="4651865"/>
                  </a:moveTo>
                  <a:lnTo>
                    <a:pt x="396497" y="4651865"/>
                  </a:lnTo>
                </a:path>
                <a:path w="4001770" h="5177155">
                  <a:moveTo>
                    <a:pt x="3423281" y="4651865"/>
                  </a:moveTo>
                  <a:lnTo>
                    <a:pt x="3621530" y="4651865"/>
                  </a:lnTo>
                </a:path>
                <a:path w="4001770" h="5177155">
                  <a:moveTo>
                    <a:pt x="396497" y="4651865"/>
                  </a:moveTo>
                  <a:lnTo>
                    <a:pt x="524940" y="4651865"/>
                  </a:lnTo>
                </a:path>
                <a:path w="4001770" h="5177155">
                  <a:moveTo>
                    <a:pt x="3152434" y="4651865"/>
                  </a:moveTo>
                  <a:lnTo>
                    <a:pt x="3423281" y="4651865"/>
                  </a:lnTo>
                </a:path>
                <a:path w="4001770" h="5177155">
                  <a:moveTo>
                    <a:pt x="1990864" y="4651865"/>
                  </a:moveTo>
                  <a:lnTo>
                    <a:pt x="2362231" y="4651865"/>
                  </a:lnTo>
                </a:path>
                <a:path w="4001770" h="5177155">
                  <a:moveTo>
                    <a:pt x="0" y="4685372"/>
                  </a:moveTo>
                  <a:lnTo>
                    <a:pt x="340652" y="4685372"/>
                  </a:lnTo>
                </a:path>
                <a:path w="4001770" h="5177155">
                  <a:moveTo>
                    <a:pt x="3621530" y="4685372"/>
                  </a:moveTo>
                  <a:lnTo>
                    <a:pt x="4001274" y="4685372"/>
                  </a:lnTo>
                </a:path>
                <a:path w="4001770" h="5177155">
                  <a:moveTo>
                    <a:pt x="340652" y="4685372"/>
                  </a:moveTo>
                  <a:lnTo>
                    <a:pt x="396497" y="4685372"/>
                  </a:lnTo>
                </a:path>
                <a:path w="4001770" h="5177155">
                  <a:moveTo>
                    <a:pt x="3423281" y="4685372"/>
                  </a:moveTo>
                  <a:lnTo>
                    <a:pt x="3621530" y="4685372"/>
                  </a:lnTo>
                </a:path>
                <a:path w="4001770" h="5177155">
                  <a:moveTo>
                    <a:pt x="396497" y="4685372"/>
                  </a:moveTo>
                  <a:lnTo>
                    <a:pt x="524940" y="4685372"/>
                  </a:lnTo>
                </a:path>
                <a:path w="4001770" h="5177155">
                  <a:moveTo>
                    <a:pt x="3152434" y="4685372"/>
                  </a:moveTo>
                  <a:lnTo>
                    <a:pt x="3423281" y="4685372"/>
                  </a:lnTo>
                </a:path>
                <a:path w="4001770" h="5177155">
                  <a:moveTo>
                    <a:pt x="1990864" y="4685372"/>
                  </a:moveTo>
                  <a:lnTo>
                    <a:pt x="2362231" y="4685372"/>
                  </a:lnTo>
                </a:path>
                <a:path w="4001770" h="5177155">
                  <a:moveTo>
                    <a:pt x="0" y="4716086"/>
                  </a:moveTo>
                  <a:lnTo>
                    <a:pt x="340652" y="4716086"/>
                  </a:lnTo>
                  <a:lnTo>
                    <a:pt x="396497" y="4716086"/>
                  </a:lnTo>
                  <a:lnTo>
                    <a:pt x="524940" y="4716086"/>
                  </a:lnTo>
                  <a:lnTo>
                    <a:pt x="1990864" y="4716086"/>
                  </a:lnTo>
                </a:path>
                <a:path w="4001770" h="5177155">
                  <a:moveTo>
                    <a:pt x="3423281" y="4716086"/>
                  </a:moveTo>
                  <a:lnTo>
                    <a:pt x="3493087" y="4716086"/>
                  </a:lnTo>
                </a:path>
                <a:path w="4001770" h="5177155">
                  <a:moveTo>
                    <a:pt x="1990864" y="4716086"/>
                  </a:moveTo>
                  <a:lnTo>
                    <a:pt x="2222619" y="4716086"/>
                  </a:lnTo>
                </a:path>
                <a:path w="4001770" h="5177155">
                  <a:moveTo>
                    <a:pt x="3292046" y="4716086"/>
                  </a:moveTo>
                  <a:lnTo>
                    <a:pt x="3423281" y="4716086"/>
                  </a:lnTo>
                </a:path>
                <a:path w="4001770" h="5177155">
                  <a:moveTo>
                    <a:pt x="0" y="4746801"/>
                  </a:moveTo>
                  <a:lnTo>
                    <a:pt x="340652" y="4746801"/>
                  </a:lnTo>
                  <a:lnTo>
                    <a:pt x="396497" y="4746801"/>
                  </a:lnTo>
                  <a:lnTo>
                    <a:pt x="524940" y="4746801"/>
                  </a:lnTo>
                  <a:lnTo>
                    <a:pt x="1990864" y="4746801"/>
                  </a:lnTo>
                </a:path>
                <a:path w="4001770" h="5177155">
                  <a:moveTo>
                    <a:pt x="3423281" y="4746801"/>
                  </a:moveTo>
                  <a:lnTo>
                    <a:pt x="3493087" y="4746801"/>
                  </a:lnTo>
                </a:path>
                <a:path w="4001770" h="5177155">
                  <a:moveTo>
                    <a:pt x="1990864" y="4746801"/>
                  </a:moveTo>
                  <a:lnTo>
                    <a:pt x="2222619" y="4746801"/>
                  </a:lnTo>
                </a:path>
                <a:path w="4001770" h="5177155">
                  <a:moveTo>
                    <a:pt x="3292046" y="4746801"/>
                  </a:moveTo>
                  <a:lnTo>
                    <a:pt x="3423281" y="4746801"/>
                  </a:lnTo>
                </a:path>
                <a:path w="4001770" h="5177155">
                  <a:moveTo>
                    <a:pt x="0" y="4777515"/>
                  </a:moveTo>
                  <a:lnTo>
                    <a:pt x="340652" y="4777515"/>
                  </a:lnTo>
                  <a:lnTo>
                    <a:pt x="396497" y="4777515"/>
                  </a:lnTo>
                  <a:lnTo>
                    <a:pt x="524940" y="4777515"/>
                  </a:lnTo>
                  <a:lnTo>
                    <a:pt x="1990864" y="4777515"/>
                  </a:lnTo>
                </a:path>
                <a:path w="4001770" h="5177155">
                  <a:moveTo>
                    <a:pt x="3423281" y="4777515"/>
                  </a:moveTo>
                  <a:lnTo>
                    <a:pt x="3493087" y="4777515"/>
                  </a:lnTo>
                </a:path>
                <a:path w="4001770" h="5177155">
                  <a:moveTo>
                    <a:pt x="1990864" y="4777515"/>
                  </a:moveTo>
                  <a:lnTo>
                    <a:pt x="2362231" y="4777515"/>
                  </a:lnTo>
                </a:path>
                <a:path w="4001770" h="5177155">
                  <a:moveTo>
                    <a:pt x="3152434" y="4777515"/>
                  </a:moveTo>
                  <a:lnTo>
                    <a:pt x="3423281" y="4777515"/>
                  </a:lnTo>
                </a:path>
                <a:path w="4001770" h="5177155">
                  <a:moveTo>
                    <a:pt x="0" y="4808230"/>
                  </a:moveTo>
                  <a:lnTo>
                    <a:pt x="340652" y="4808230"/>
                  </a:lnTo>
                  <a:lnTo>
                    <a:pt x="396497" y="4808230"/>
                  </a:lnTo>
                  <a:lnTo>
                    <a:pt x="524940" y="4808230"/>
                  </a:lnTo>
                  <a:lnTo>
                    <a:pt x="1990864" y="4808230"/>
                  </a:lnTo>
                </a:path>
                <a:path w="4001770" h="5177155">
                  <a:moveTo>
                    <a:pt x="3423281" y="4808230"/>
                  </a:moveTo>
                  <a:lnTo>
                    <a:pt x="3493087" y="4808230"/>
                  </a:lnTo>
                </a:path>
                <a:path w="4001770" h="5177155">
                  <a:moveTo>
                    <a:pt x="1990864" y="4808230"/>
                  </a:moveTo>
                  <a:lnTo>
                    <a:pt x="2362231" y="4808230"/>
                  </a:lnTo>
                </a:path>
                <a:path w="4001770" h="5177155">
                  <a:moveTo>
                    <a:pt x="3152434" y="4808230"/>
                  </a:moveTo>
                  <a:lnTo>
                    <a:pt x="3423281" y="4808230"/>
                  </a:lnTo>
                </a:path>
                <a:path w="4001770" h="5177155">
                  <a:moveTo>
                    <a:pt x="0" y="4838945"/>
                  </a:moveTo>
                  <a:lnTo>
                    <a:pt x="340652" y="4838945"/>
                  </a:lnTo>
                  <a:lnTo>
                    <a:pt x="396497" y="4838945"/>
                  </a:lnTo>
                  <a:lnTo>
                    <a:pt x="524940" y="4838945"/>
                  </a:lnTo>
                  <a:lnTo>
                    <a:pt x="1990864" y="4838945"/>
                  </a:lnTo>
                </a:path>
                <a:path w="4001770" h="5177155">
                  <a:moveTo>
                    <a:pt x="3423281" y="4838945"/>
                  </a:moveTo>
                  <a:lnTo>
                    <a:pt x="3493087" y="4838945"/>
                  </a:lnTo>
                </a:path>
                <a:path w="4001770" h="5177155">
                  <a:moveTo>
                    <a:pt x="1990864" y="4838945"/>
                  </a:moveTo>
                  <a:lnTo>
                    <a:pt x="2270087" y="4838945"/>
                  </a:lnTo>
                </a:path>
                <a:path w="4001770" h="5177155">
                  <a:moveTo>
                    <a:pt x="3247370" y="4838945"/>
                  </a:moveTo>
                  <a:lnTo>
                    <a:pt x="3423281" y="4838945"/>
                  </a:lnTo>
                </a:path>
                <a:path w="4001770" h="5177155">
                  <a:moveTo>
                    <a:pt x="0" y="4869659"/>
                  </a:moveTo>
                  <a:lnTo>
                    <a:pt x="340652" y="4869659"/>
                  </a:lnTo>
                </a:path>
                <a:path w="4001770" h="5177155">
                  <a:moveTo>
                    <a:pt x="3621530" y="4869659"/>
                  </a:moveTo>
                  <a:lnTo>
                    <a:pt x="4001274" y="4869659"/>
                  </a:lnTo>
                </a:path>
                <a:path w="4001770" h="5177155">
                  <a:moveTo>
                    <a:pt x="340652" y="4869659"/>
                  </a:moveTo>
                  <a:lnTo>
                    <a:pt x="396497" y="4869659"/>
                  </a:lnTo>
                </a:path>
                <a:path w="4001770" h="5177155">
                  <a:moveTo>
                    <a:pt x="3423281" y="4869659"/>
                  </a:moveTo>
                  <a:lnTo>
                    <a:pt x="3621530" y="4869659"/>
                  </a:lnTo>
                </a:path>
                <a:path w="4001770" h="5177155">
                  <a:moveTo>
                    <a:pt x="396497" y="4869659"/>
                  </a:moveTo>
                  <a:lnTo>
                    <a:pt x="524940" y="4869659"/>
                  </a:lnTo>
                </a:path>
                <a:path w="4001770" h="5177155">
                  <a:moveTo>
                    <a:pt x="3247370" y="4869659"/>
                  </a:moveTo>
                  <a:lnTo>
                    <a:pt x="3423281" y="4869659"/>
                  </a:lnTo>
                </a:path>
                <a:path w="4001770" h="5177155">
                  <a:moveTo>
                    <a:pt x="524940" y="4869659"/>
                  </a:moveTo>
                  <a:lnTo>
                    <a:pt x="1990864" y="4869659"/>
                  </a:lnTo>
                  <a:lnTo>
                    <a:pt x="2270087" y="4869659"/>
                  </a:lnTo>
                </a:path>
                <a:path w="4001770" h="5177155">
                  <a:moveTo>
                    <a:pt x="0" y="4900374"/>
                  </a:moveTo>
                  <a:lnTo>
                    <a:pt x="340652" y="4900374"/>
                  </a:lnTo>
                </a:path>
                <a:path w="4001770" h="5177155">
                  <a:moveTo>
                    <a:pt x="3621530" y="4900374"/>
                  </a:moveTo>
                  <a:lnTo>
                    <a:pt x="4001274" y="4900374"/>
                  </a:lnTo>
                </a:path>
                <a:path w="4001770" h="5177155">
                  <a:moveTo>
                    <a:pt x="340652" y="4900374"/>
                  </a:moveTo>
                  <a:lnTo>
                    <a:pt x="396497" y="4900374"/>
                  </a:lnTo>
                </a:path>
                <a:path w="4001770" h="5177155">
                  <a:moveTo>
                    <a:pt x="3423281" y="4900374"/>
                  </a:moveTo>
                  <a:lnTo>
                    <a:pt x="3621530" y="4900374"/>
                  </a:lnTo>
                </a:path>
                <a:path w="4001770" h="5177155">
                  <a:moveTo>
                    <a:pt x="396497" y="4900374"/>
                  </a:moveTo>
                  <a:lnTo>
                    <a:pt x="524940" y="4900374"/>
                  </a:lnTo>
                </a:path>
                <a:path w="4001770" h="5177155">
                  <a:moveTo>
                    <a:pt x="3247370" y="4900374"/>
                  </a:moveTo>
                  <a:lnTo>
                    <a:pt x="3423281" y="4900374"/>
                  </a:lnTo>
                </a:path>
                <a:path w="4001770" h="5177155">
                  <a:moveTo>
                    <a:pt x="524940" y="4900374"/>
                  </a:moveTo>
                  <a:lnTo>
                    <a:pt x="1990864" y="4900374"/>
                  </a:lnTo>
                  <a:lnTo>
                    <a:pt x="2270087" y="4900374"/>
                  </a:lnTo>
                </a:path>
                <a:path w="4001770" h="5177155">
                  <a:moveTo>
                    <a:pt x="0" y="4931088"/>
                  </a:moveTo>
                  <a:lnTo>
                    <a:pt x="340652" y="4931088"/>
                  </a:lnTo>
                </a:path>
                <a:path w="4001770" h="5177155">
                  <a:moveTo>
                    <a:pt x="3621530" y="4931088"/>
                  </a:moveTo>
                  <a:lnTo>
                    <a:pt x="4001274" y="4931088"/>
                  </a:lnTo>
                </a:path>
                <a:path w="4001770" h="5177155">
                  <a:moveTo>
                    <a:pt x="340652" y="4931088"/>
                  </a:moveTo>
                  <a:lnTo>
                    <a:pt x="396497" y="4931088"/>
                  </a:lnTo>
                </a:path>
                <a:path w="4001770" h="5177155">
                  <a:moveTo>
                    <a:pt x="3423281" y="4931088"/>
                  </a:moveTo>
                  <a:lnTo>
                    <a:pt x="3621530" y="4931088"/>
                  </a:lnTo>
                </a:path>
                <a:path w="4001770" h="5177155">
                  <a:moveTo>
                    <a:pt x="396497" y="4931088"/>
                  </a:moveTo>
                  <a:lnTo>
                    <a:pt x="524940" y="4931088"/>
                  </a:lnTo>
                </a:path>
                <a:path w="4001770" h="5177155">
                  <a:moveTo>
                    <a:pt x="3247370" y="4931088"/>
                  </a:moveTo>
                  <a:lnTo>
                    <a:pt x="3423281" y="4931088"/>
                  </a:lnTo>
                </a:path>
                <a:path w="4001770" h="5177155">
                  <a:moveTo>
                    <a:pt x="524940" y="4931088"/>
                  </a:moveTo>
                  <a:lnTo>
                    <a:pt x="550070" y="4931088"/>
                  </a:lnTo>
                </a:path>
                <a:path w="4001770" h="5177155">
                  <a:moveTo>
                    <a:pt x="1990864" y="4931088"/>
                  </a:moveTo>
                  <a:lnTo>
                    <a:pt x="2270087" y="4931088"/>
                  </a:lnTo>
                </a:path>
                <a:path w="4001770" h="5177155">
                  <a:moveTo>
                    <a:pt x="873969" y="4931088"/>
                  </a:moveTo>
                  <a:lnTo>
                    <a:pt x="1641834" y="4931088"/>
                  </a:lnTo>
                </a:path>
                <a:path w="4001770" h="5177155">
                  <a:moveTo>
                    <a:pt x="1962941" y="4931088"/>
                  </a:moveTo>
                  <a:lnTo>
                    <a:pt x="1990864" y="4931088"/>
                  </a:lnTo>
                </a:path>
                <a:path w="4001770" h="5177155">
                  <a:moveTo>
                    <a:pt x="0" y="4964595"/>
                  </a:moveTo>
                  <a:lnTo>
                    <a:pt x="340652" y="4964595"/>
                  </a:lnTo>
                </a:path>
                <a:path w="4001770" h="5177155">
                  <a:moveTo>
                    <a:pt x="3621530" y="4964595"/>
                  </a:moveTo>
                  <a:lnTo>
                    <a:pt x="4001274" y="4964595"/>
                  </a:lnTo>
                </a:path>
                <a:path w="4001770" h="5177155">
                  <a:moveTo>
                    <a:pt x="340652" y="4964595"/>
                  </a:moveTo>
                  <a:lnTo>
                    <a:pt x="396497" y="4964595"/>
                  </a:lnTo>
                </a:path>
                <a:path w="4001770" h="5177155">
                  <a:moveTo>
                    <a:pt x="3423281" y="4964595"/>
                  </a:moveTo>
                  <a:lnTo>
                    <a:pt x="3621530" y="4964595"/>
                  </a:lnTo>
                </a:path>
                <a:path w="4001770" h="5177155">
                  <a:moveTo>
                    <a:pt x="396497" y="4964595"/>
                  </a:moveTo>
                  <a:lnTo>
                    <a:pt x="524940" y="4964595"/>
                  </a:lnTo>
                </a:path>
                <a:path w="4001770" h="5177155">
                  <a:moveTo>
                    <a:pt x="3247370" y="4964595"/>
                  </a:moveTo>
                  <a:lnTo>
                    <a:pt x="3423281" y="4964595"/>
                  </a:lnTo>
                </a:path>
                <a:path w="4001770" h="5177155">
                  <a:moveTo>
                    <a:pt x="524940" y="4964595"/>
                  </a:moveTo>
                  <a:lnTo>
                    <a:pt x="550070" y="4964595"/>
                  </a:lnTo>
                </a:path>
                <a:path w="4001770" h="5177155">
                  <a:moveTo>
                    <a:pt x="1990864" y="4964595"/>
                  </a:moveTo>
                  <a:lnTo>
                    <a:pt x="2270087" y="4964595"/>
                  </a:lnTo>
                </a:path>
                <a:path w="4001770" h="5177155">
                  <a:moveTo>
                    <a:pt x="873969" y="4964595"/>
                  </a:moveTo>
                  <a:lnTo>
                    <a:pt x="1641834" y="4964595"/>
                  </a:lnTo>
                </a:path>
                <a:path w="4001770" h="5177155">
                  <a:moveTo>
                    <a:pt x="1962941" y="4964595"/>
                  </a:moveTo>
                  <a:lnTo>
                    <a:pt x="1990864" y="4964595"/>
                  </a:lnTo>
                </a:path>
                <a:path w="4001770" h="5177155">
                  <a:moveTo>
                    <a:pt x="0" y="4995310"/>
                  </a:moveTo>
                  <a:lnTo>
                    <a:pt x="340652" y="4995310"/>
                  </a:lnTo>
                </a:path>
                <a:path w="4001770" h="5177155">
                  <a:moveTo>
                    <a:pt x="3621530" y="4995310"/>
                  </a:moveTo>
                  <a:lnTo>
                    <a:pt x="4001274" y="4995310"/>
                  </a:lnTo>
                </a:path>
                <a:path w="4001770" h="5177155">
                  <a:moveTo>
                    <a:pt x="340652" y="4995310"/>
                  </a:moveTo>
                  <a:lnTo>
                    <a:pt x="396497" y="4995310"/>
                  </a:lnTo>
                </a:path>
                <a:path w="4001770" h="5177155">
                  <a:moveTo>
                    <a:pt x="3423281" y="4995310"/>
                  </a:moveTo>
                  <a:lnTo>
                    <a:pt x="3621530" y="4995310"/>
                  </a:lnTo>
                </a:path>
                <a:path w="4001770" h="5177155">
                  <a:moveTo>
                    <a:pt x="396497" y="4995310"/>
                  </a:moveTo>
                  <a:lnTo>
                    <a:pt x="524940" y="4995310"/>
                  </a:lnTo>
                </a:path>
                <a:path w="4001770" h="5177155">
                  <a:moveTo>
                    <a:pt x="3247370" y="4995310"/>
                  </a:moveTo>
                  <a:lnTo>
                    <a:pt x="3423281" y="4995310"/>
                  </a:lnTo>
                </a:path>
                <a:path w="4001770" h="5177155">
                  <a:moveTo>
                    <a:pt x="524940" y="4995310"/>
                  </a:moveTo>
                  <a:lnTo>
                    <a:pt x="550070" y="4995310"/>
                  </a:lnTo>
                </a:path>
                <a:path w="4001770" h="5177155">
                  <a:moveTo>
                    <a:pt x="1990864" y="4995310"/>
                  </a:moveTo>
                  <a:lnTo>
                    <a:pt x="2270087" y="4995310"/>
                  </a:lnTo>
                </a:path>
                <a:path w="4001770" h="5177155">
                  <a:moveTo>
                    <a:pt x="873969" y="4995310"/>
                  </a:moveTo>
                  <a:lnTo>
                    <a:pt x="1641834" y="4995310"/>
                  </a:lnTo>
                </a:path>
                <a:path w="4001770" h="5177155">
                  <a:moveTo>
                    <a:pt x="1962941" y="4995310"/>
                  </a:moveTo>
                  <a:lnTo>
                    <a:pt x="1990864" y="4995310"/>
                  </a:lnTo>
                </a:path>
                <a:path w="4001770" h="5177155">
                  <a:moveTo>
                    <a:pt x="0" y="5026024"/>
                  </a:moveTo>
                  <a:lnTo>
                    <a:pt x="340652" y="5026024"/>
                  </a:lnTo>
                </a:path>
                <a:path w="4001770" h="5177155">
                  <a:moveTo>
                    <a:pt x="3621530" y="5026024"/>
                  </a:moveTo>
                  <a:lnTo>
                    <a:pt x="4001274" y="5026024"/>
                  </a:lnTo>
                </a:path>
                <a:path w="4001770" h="5177155">
                  <a:moveTo>
                    <a:pt x="340652" y="5026024"/>
                  </a:moveTo>
                  <a:lnTo>
                    <a:pt x="396497" y="5026024"/>
                  </a:lnTo>
                </a:path>
                <a:path w="4001770" h="5177155">
                  <a:moveTo>
                    <a:pt x="3423281" y="5026024"/>
                  </a:moveTo>
                  <a:lnTo>
                    <a:pt x="3621530" y="5026024"/>
                  </a:lnTo>
                </a:path>
                <a:path w="4001770" h="5177155">
                  <a:moveTo>
                    <a:pt x="396497" y="5026024"/>
                  </a:moveTo>
                  <a:lnTo>
                    <a:pt x="524940" y="5026024"/>
                  </a:lnTo>
                </a:path>
                <a:path w="4001770" h="5177155">
                  <a:moveTo>
                    <a:pt x="3247370" y="5026024"/>
                  </a:moveTo>
                  <a:lnTo>
                    <a:pt x="3423281" y="5026024"/>
                  </a:lnTo>
                </a:path>
                <a:path w="4001770" h="5177155">
                  <a:moveTo>
                    <a:pt x="524940" y="5026024"/>
                  </a:moveTo>
                  <a:lnTo>
                    <a:pt x="550070" y="5026024"/>
                  </a:lnTo>
                </a:path>
                <a:path w="4001770" h="5177155">
                  <a:moveTo>
                    <a:pt x="1990864" y="5026024"/>
                  </a:moveTo>
                  <a:lnTo>
                    <a:pt x="2270087" y="5026024"/>
                  </a:lnTo>
                </a:path>
                <a:path w="4001770" h="5177155">
                  <a:moveTo>
                    <a:pt x="873969" y="5026024"/>
                  </a:moveTo>
                  <a:lnTo>
                    <a:pt x="1641834" y="5026024"/>
                  </a:lnTo>
                </a:path>
                <a:path w="4001770" h="5177155">
                  <a:moveTo>
                    <a:pt x="1962941" y="5026024"/>
                  </a:moveTo>
                  <a:lnTo>
                    <a:pt x="1990864" y="5026024"/>
                  </a:lnTo>
                </a:path>
                <a:path w="4001770" h="5177155">
                  <a:moveTo>
                    <a:pt x="0" y="5056739"/>
                  </a:moveTo>
                  <a:lnTo>
                    <a:pt x="340652" y="5056739"/>
                  </a:lnTo>
                </a:path>
                <a:path w="4001770" h="5177155">
                  <a:moveTo>
                    <a:pt x="3621530" y="5056739"/>
                  </a:moveTo>
                  <a:lnTo>
                    <a:pt x="4001274" y="5056739"/>
                  </a:lnTo>
                </a:path>
                <a:path w="4001770" h="5177155">
                  <a:moveTo>
                    <a:pt x="340652" y="5056739"/>
                  </a:moveTo>
                  <a:lnTo>
                    <a:pt x="396497" y="5056739"/>
                  </a:lnTo>
                </a:path>
                <a:path w="4001770" h="5177155">
                  <a:moveTo>
                    <a:pt x="3423281" y="5056739"/>
                  </a:moveTo>
                  <a:lnTo>
                    <a:pt x="3621530" y="5056739"/>
                  </a:lnTo>
                </a:path>
                <a:path w="4001770" h="5177155">
                  <a:moveTo>
                    <a:pt x="396497" y="5056739"/>
                  </a:moveTo>
                  <a:lnTo>
                    <a:pt x="524940" y="5056739"/>
                  </a:lnTo>
                </a:path>
                <a:path w="4001770" h="5177155">
                  <a:moveTo>
                    <a:pt x="3247370" y="5056739"/>
                  </a:moveTo>
                  <a:lnTo>
                    <a:pt x="3423281" y="5056739"/>
                  </a:lnTo>
                </a:path>
                <a:path w="4001770" h="5177155">
                  <a:moveTo>
                    <a:pt x="524940" y="5056739"/>
                  </a:moveTo>
                  <a:lnTo>
                    <a:pt x="575200" y="5056739"/>
                  </a:lnTo>
                </a:path>
                <a:path w="4001770" h="5177155">
                  <a:moveTo>
                    <a:pt x="1990864" y="5056739"/>
                  </a:moveTo>
                  <a:lnTo>
                    <a:pt x="2270087" y="5056739"/>
                  </a:lnTo>
                </a:path>
                <a:path w="4001770" h="5177155">
                  <a:moveTo>
                    <a:pt x="851631" y="5056739"/>
                  </a:moveTo>
                  <a:lnTo>
                    <a:pt x="1664172" y="5056739"/>
                  </a:lnTo>
                </a:path>
                <a:path w="4001770" h="5177155">
                  <a:moveTo>
                    <a:pt x="1940604" y="5056739"/>
                  </a:moveTo>
                  <a:lnTo>
                    <a:pt x="1990864" y="5056739"/>
                  </a:lnTo>
                </a:path>
                <a:path w="4001770" h="5177155">
                  <a:moveTo>
                    <a:pt x="0" y="5087454"/>
                  </a:moveTo>
                  <a:lnTo>
                    <a:pt x="340652" y="5087454"/>
                  </a:lnTo>
                </a:path>
                <a:path w="4001770" h="5177155">
                  <a:moveTo>
                    <a:pt x="3621530" y="5087454"/>
                  </a:moveTo>
                  <a:lnTo>
                    <a:pt x="4001274" y="5087454"/>
                  </a:lnTo>
                </a:path>
                <a:path w="4001770" h="5177155">
                  <a:moveTo>
                    <a:pt x="340652" y="5087454"/>
                  </a:moveTo>
                  <a:lnTo>
                    <a:pt x="396497" y="5087454"/>
                  </a:lnTo>
                </a:path>
                <a:path w="4001770" h="5177155">
                  <a:moveTo>
                    <a:pt x="3423281" y="5087454"/>
                  </a:moveTo>
                  <a:lnTo>
                    <a:pt x="3621530" y="5087454"/>
                  </a:lnTo>
                </a:path>
                <a:path w="4001770" h="5177155">
                  <a:moveTo>
                    <a:pt x="396497" y="5087454"/>
                  </a:moveTo>
                  <a:lnTo>
                    <a:pt x="524940" y="5087454"/>
                  </a:lnTo>
                </a:path>
                <a:path w="4001770" h="5177155">
                  <a:moveTo>
                    <a:pt x="3247370" y="5087454"/>
                  </a:moveTo>
                  <a:lnTo>
                    <a:pt x="3423281" y="5087454"/>
                  </a:lnTo>
                </a:path>
                <a:path w="4001770" h="5177155">
                  <a:moveTo>
                    <a:pt x="524940" y="5087454"/>
                  </a:moveTo>
                  <a:lnTo>
                    <a:pt x="575200" y="5087454"/>
                  </a:lnTo>
                </a:path>
                <a:path w="4001770" h="5177155">
                  <a:moveTo>
                    <a:pt x="1990864" y="5087454"/>
                  </a:moveTo>
                  <a:lnTo>
                    <a:pt x="2270087" y="5087454"/>
                  </a:lnTo>
                </a:path>
                <a:path w="4001770" h="5177155">
                  <a:moveTo>
                    <a:pt x="851631" y="5087454"/>
                  </a:moveTo>
                  <a:lnTo>
                    <a:pt x="1664172" y="5087454"/>
                  </a:lnTo>
                </a:path>
                <a:path w="4001770" h="5177155">
                  <a:moveTo>
                    <a:pt x="1940604" y="5087454"/>
                  </a:moveTo>
                  <a:lnTo>
                    <a:pt x="1990864" y="5087454"/>
                  </a:lnTo>
                </a:path>
                <a:path w="4001770" h="5177155">
                  <a:moveTo>
                    <a:pt x="0" y="5118168"/>
                  </a:moveTo>
                  <a:lnTo>
                    <a:pt x="340652" y="5118168"/>
                  </a:lnTo>
                </a:path>
                <a:path w="4001770" h="5177155">
                  <a:moveTo>
                    <a:pt x="3621530" y="5118168"/>
                  </a:moveTo>
                  <a:lnTo>
                    <a:pt x="4001274" y="5118168"/>
                  </a:lnTo>
                </a:path>
                <a:path w="4001770" h="5177155">
                  <a:moveTo>
                    <a:pt x="340652" y="5118168"/>
                  </a:moveTo>
                  <a:lnTo>
                    <a:pt x="396497" y="5118168"/>
                  </a:lnTo>
                </a:path>
                <a:path w="4001770" h="5177155">
                  <a:moveTo>
                    <a:pt x="3423281" y="5118168"/>
                  </a:moveTo>
                  <a:lnTo>
                    <a:pt x="3621530" y="5118168"/>
                  </a:lnTo>
                </a:path>
                <a:path w="4001770" h="5177155">
                  <a:moveTo>
                    <a:pt x="396497" y="5118168"/>
                  </a:moveTo>
                  <a:lnTo>
                    <a:pt x="524940" y="5118168"/>
                  </a:lnTo>
                </a:path>
                <a:path w="4001770" h="5177155">
                  <a:moveTo>
                    <a:pt x="3247370" y="5118168"/>
                  </a:moveTo>
                  <a:lnTo>
                    <a:pt x="3423281" y="5118168"/>
                  </a:lnTo>
                </a:path>
                <a:path w="4001770" h="5177155">
                  <a:moveTo>
                    <a:pt x="524940" y="5118168"/>
                  </a:moveTo>
                  <a:lnTo>
                    <a:pt x="575200" y="5118168"/>
                  </a:lnTo>
                </a:path>
                <a:path w="4001770" h="5177155">
                  <a:moveTo>
                    <a:pt x="1990864" y="5118168"/>
                  </a:moveTo>
                  <a:lnTo>
                    <a:pt x="2270087" y="5118168"/>
                  </a:lnTo>
                </a:path>
                <a:path w="4001770" h="5177155">
                  <a:moveTo>
                    <a:pt x="851631" y="5118168"/>
                  </a:moveTo>
                  <a:lnTo>
                    <a:pt x="1664172" y="5118168"/>
                  </a:lnTo>
                </a:path>
                <a:path w="4001770" h="5177155">
                  <a:moveTo>
                    <a:pt x="1940604" y="5118168"/>
                  </a:moveTo>
                  <a:lnTo>
                    <a:pt x="1990864" y="5118168"/>
                  </a:lnTo>
                </a:path>
                <a:path w="4001770" h="5177155">
                  <a:moveTo>
                    <a:pt x="0" y="5148883"/>
                  </a:moveTo>
                  <a:lnTo>
                    <a:pt x="340652" y="5148883"/>
                  </a:lnTo>
                </a:path>
                <a:path w="4001770" h="5177155">
                  <a:moveTo>
                    <a:pt x="3621530" y="5148883"/>
                  </a:moveTo>
                  <a:lnTo>
                    <a:pt x="4001274" y="5148883"/>
                  </a:lnTo>
                </a:path>
                <a:path w="4001770" h="5177155">
                  <a:moveTo>
                    <a:pt x="340652" y="5148883"/>
                  </a:moveTo>
                  <a:lnTo>
                    <a:pt x="396497" y="5148883"/>
                  </a:lnTo>
                </a:path>
                <a:path w="4001770" h="5177155">
                  <a:moveTo>
                    <a:pt x="3423281" y="5148883"/>
                  </a:moveTo>
                  <a:lnTo>
                    <a:pt x="3621530" y="5148883"/>
                  </a:lnTo>
                </a:path>
                <a:path w="4001770" h="5177155">
                  <a:moveTo>
                    <a:pt x="396497" y="5148883"/>
                  </a:moveTo>
                  <a:lnTo>
                    <a:pt x="524940" y="5148883"/>
                  </a:lnTo>
                </a:path>
                <a:path w="4001770" h="5177155">
                  <a:moveTo>
                    <a:pt x="3247370" y="5148883"/>
                  </a:moveTo>
                  <a:lnTo>
                    <a:pt x="3423281" y="5148883"/>
                  </a:lnTo>
                </a:path>
                <a:path w="4001770" h="5177155">
                  <a:moveTo>
                    <a:pt x="524940" y="5148883"/>
                  </a:moveTo>
                  <a:lnTo>
                    <a:pt x="575200" y="5148883"/>
                  </a:lnTo>
                </a:path>
                <a:path w="4001770" h="5177155">
                  <a:moveTo>
                    <a:pt x="1990864" y="5148883"/>
                  </a:moveTo>
                  <a:lnTo>
                    <a:pt x="2270087" y="5148883"/>
                  </a:lnTo>
                </a:path>
                <a:path w="4001770" h="5177155">
                  <a:moveTo>
                    <a:pt x="851631" y="5148883"/>
                  </a:moveTo>
                  <a:lnTo>
                    <a:pt x="1664172" y="5148883"/>
                  </a:lnTo>
                </a:path>
                <a:path w="4001770" h="5177155">
                  <a:moveTo>
                    <a:pt x="1940604" y="5148883"/>
                  </a:moveTo>
                  <a:lnTo>
                    <a:pt x="1990864" y="5148883"/>
                  </a:lnTo>
                </a:path>
                <a:path w="4001770" h="5177155">
                  <a:moveTo>
                    <a:pt x="44675" y="5176805"/>
                  </a:moveTo>
                  <a:lnTo>
                    <a:pt x="44675" y="5148883"/>
                  </a:lnTo>
                </a:path>
                <a:path w="4001770" h="5177155">
                  <a:moveTo>
                    <a:pt x="44675" y="5118168"/>
                  </a:moveTo>
                  <a:lnTo>
                    <a:pt x="44675" y="5087454"/>
                  </a:lnTo>
                </a:path>
                <a:path w="4001770" h="5177155">
                  <a:moveTo>
                    <a:pt x="44675" y="5056739"/>
                  </a:moveTo>
                  <a:lnTo>
                    <a:pt x="44675" y="5026024"/>
                  </a:lnTo>
                </a:path>
                <a:path w="4001770" h="5177155">
                  <a:moveTo>
                    <a:pt x="44675" y="4995310"/>
                  </a:moveTo>
                  <a:lnTo>
                    <a:pt x="44675" y="4964595"/>
                  </a:lnTo>
                </a:path>
                <a:path w="4001770" h="5177155">
                  <a:moveTo>
                    <a:pt x="44675" y="4931088"/>
                  </a:moveTo>
                  <a:lnTo>
                    <a:pt x="44675" y="4900374"/>
                  </a:lnTo>
                </a:path>
                <a:path w="4001770" h="5177155">
                  <a:moveTo>
                    <a:pt x="44675" y="4869659"/>
                  </a:moveTo>
                  <a:lnTo>
                    <a:pt x="44675" y="48389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055600" y="4517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055600" y="4378225"/>
              <a:ext cx="92710" cy="5193665"/>
            </a:xfrm>
            <a:custGeom>
              <a:avLst/>
              <a:gdLst/>
              <a:ahLst/>
              <a:cxnLst/>
              <a:rect l="l" t="t" r="r" b="b"/>
              <a:pathLst>
                <a:path w="92709" h="5193665">
                  <a:moveTo>
                    <a:pt x="0" y="108897"/>
                  </a:moveTo>
                  <a:lnTo>
                    <a:pt x="0" y="78182"/>
                  </a:lnTo>
                </a:path>
                <a:path w="92709" h="5193665">
                  <a:moveTo>
                    <a:pt x="0" y="47468"/>
                  </a:moveTo>
                  <a:lnTo>
                    <a:pt x="0" y="16753"/>
                  </a:lnTo>
                </a:path>
                <a:path w="92709" h="5193665">
                  <a:moveTo>
                    <a:pt x="0" y="4824983"/>
                  </a:moveTo>
                  <a:lnTo>
                    <a:pt x="0" y="4794269"/>
                  </a:lnTo>
                </a:path>
                <a:path w="92709" h="5193665">
                  <a:moveTo>
                    <a:pt x="0" y="4763554"/>
                  </a:moveTo>
                  <a:lnTo>
                    <a:pt x="0" y="4732840"/>
                  </a:lnTo>
                </a:path>
                <a:path w="92709" h="5193665">
                  <a:moveTo>
                    <a:pt x="0" y="4702125"/>
                  </a:moveTo>
                  <a:lnTo>
                    <a:pt x="0" y="4668618"/>
                  </a:lnTo>
                </a:path>
                <a:path w="92709" h="5193665">
                  <a:moveTo>
                    <a:pt x="0" y="4637904"/>
                  </a:moveTo>
                  <a:lnTo>
                    <a:pt x="0" y="4607189"/>
                  </a:lnTo>
                </a:path>
                <a:path w="92709" h="5193665">
                  <a:moveTo>
                    <a:pt x="0" y="4576474"/>
                  </a:moveTo>
                  <a:lnTo>
                    <a:pt x="0" y="4545760"/>
                  </a:lnTo>
                </a:path>
                <a:path w="92709" h="5193665">
                  <a:moveTo>
                    <a:pt x="0" y="4515045"/>
                  </a:moveTo>
                  <a:lnTo>
                    <a:pt x="0" y="4484331"/>
                  </a:lnTo>
                </a:path>
                <a:path w="92709" h="5193665">
                  <a:moveTo>
                    <a:pt x="0" y="4453616"/>
                  </a:moveTo>
                  <a:lnTo>
                    <a:pt x="0" y="4422901"/>
                  </a:lnTo>
                </a:path>
                <a:path w="92709" h="5193665">
                  <a:moveTo>
                    <a:pt x="0" y="4389395"/>
                  </a:moveTo>
                  <a:lnTo>
                    <a:pt x="0" y="4358680"/>
                  </a:lnTo>
                </a:path>
                <a:path w="92709" h="5193665">
                  <a:moveTo>
                    <a:pt x="0" y="4327965"/>
                  </a:moveTo>
                  <a:lnTo>
                    <a:pt x="0" y="4297251"/>
                  </a:lnTo>
                </a:path>
                <a:path w="92709" h="5193665">
                  <a:moveTo>
                    <a:pt x="0" y="4266536"/>
                  </a:moveTo>
                  <a:lnTo>
                    <a:pt x="0" y="4235822"/>
                  </a:lnTo>
                </a:path>
                <a:path w="92709" h="5193665">
                  <a:moveTo>
                    <a:pt x="0" y="4205107"/>
                  </a:moveTo>
                  <a:lnTo>
                    <a:pt x="0" y="4174392"/>
                  </a:lnTo>
                </a:path>
                <a:path w="92709" h="5193665">
                  <a:moveTo>
                    <a:pt x="0" y="4143678"/>
                  </a:moveTo>
                  <a:lnTo>
                    <a:pt x="0" y="4110171"/>
                  </a:lnTo>
                </a:path>
                <a:path w="92709" h="5193665">
                  <a:moveTo>
                    <a:pt x="0" y="4079456"/>
                  </a:moveTo>
                  <a:lnTo>
                    <a:pt x="0" y="4048742"/>
                  </a:lnTo>
                </a:path>
                <a:path w="92709" h="5193665">
                  <a:moveTo>
                    <a:pt x="0" y="4018027"/>
                  </a:moveTo>
                  <a:lnTo>
                    <a:pt x="0" y="3987313"/>
                  </a:lnTo>
                </a:path>
                <a:path w="92709" h="5193665">
                  <a:moveTo>
                    <a:pt x="0" y="3956598"/>
                  </a:moveTo>
                  <a:lnTo>
                    <a:pt x="0" y="3925883"/>
                  </a:lnTo>
                </a:path>
                <a:path w="92709" h="5193665">
                  <a:moveTo>
                    <a:pt x="0" y="3895169"/>
                  </a:moveTo>
                  <a:lnTo>
                    <a:pt x="0" y="3864454"/>
                  </a:lnTo>
                </a:path>
                <a:path w="92709" h="5193665">
                  <a:moveTo>
                    <a:pt x="0" y="3830947"/>
                  </a:moveTo>
                  <a:lnTo>
                    <a:pt x="0" y="3800233"/>
                  </a:lnTo>
                </a:path>
                <a:path w="92709" h="5193665">
                  <a:moveTo>
                    <a:pt x="0" y="3769518"/>
                  </a:moveTo>
                  <a:lnTo>
                    <a:pt x="0" y="3738804"/>
                  </a:lnTo>
                </a:path>
                <a:path w="92709" h="5193665">
                  <a:moveTo>
                    <a:pt x="0" y="3708089"/>
                  </a:moveTo>
                  <a:lnTo>
                    <a:pt x="0" y="3677374"/>
                  </a:lnTo>
                </a:path>
                <a:path w="92709" h="5193665">
                  <a:moveTo>
                    <a:pt x="0" y="3646660"/>
                  </a:moveTo>
                  <a:lnTo>
                    <a:pt x="0" y="3615945"/>
                  </a:lnTo>
                </a:path>
                <a:path w="92709" h="5193665">
                  <a:moveTo>
                    <a:pt x="0" y="3585231"/>
                  </a:moveTo>
                  <a:lnTo>
                    <a:pt x="0" y="3551724"/>
                  </a:lnTo>
                </a:path>
                <a:path w="92709" h="5193665">
                  <a:moveTo>
                    <a:pt x="0" y="3521009"/>
                  </a:moveTo>
                  <a:lnTo>
                    <a:pt x="0" y="3490295"/>
                  </a:lnTo>
                </a:path>
                <a:path w="92709" h="5193665">
                  <a:moveTo>
                    <a:pt x="0" y="3459580"/>
                  </a:moveTo>
                  <a:lnTo>
                    <a:pt x="0" y="3428865"/>
                  </a:lnTo>
                </a:path>
                <a:path w="92709" h="5193665">
                  <a:moveTo>
                    <a:pt x="0" y="3398151"/>
                  </a:moveTo>
                  <a:lnTo>
                    <a:pt x="0" y="3367436"/>
                  </a:lnTo>
                </a:path>
                <a:path w="92709" h="5193665">
                  <a:moveTo>
                    <a:pt x="0" y="1901512"/>
                  </a:moveTo>
                  <a:lnTo>
                    <a:pt x="0" y="1876382"/>
                  </a:lnTo>
                </a:path>
                <a:path w="92709" h="5193665">
                  <a:moveTo>
                    <a:pt x="0" y="1845668"/>
                  </a:moveTo>
                  <a:lnTo>
                    <a:pt x="0" y="1814953"/>
                  </a:lnTo>
                </a:path>
                <a:path w="92709" h="5193665">
                  <a:moveTo>
                    <a:pt x="0" y="1784238"/>
                  </a:moveTo>
                  <a:lnTo>
                    <a:pt x="0" y="1753524"/>
                  </a:lnTo>
                </a:path>
                <a:path w="92709" h="5193665">
                  <a:moveTo>
                    <a:pt x="0" y="1722809"/>
                  </a:moveTo>
                  <a:lnTo>
                    <a:pt x="0" y="1692095"/>
                  </a:lnTo>
                </a:path>
                <a:path w="92709" h="5193665">
                  <a:moveTo>
                    <a:pt x="0" y="1661380"/>
                  </a:moveTo>
                  <a:lnTo>
                    <a:pt x="0" y="1630665"/>
                  </a:lnTo>
                </a:path>
                <a:path w="92709" h="5193665">
                  <a:moveTo>
                    <a:pt x="0" y="1597159"/>
                  </a:moveTo>
                  <a:lnTo>
                    <a:pt x="0" y="1566444"/>
                  </a:lnTo>
                </a:path>
                <a:path w="92709" h="5193665">
                  <a:moveTo>
                    <a:pt x="0" y="1535729"/>
                  </a:moveTo>
                  <a:lnTo>
                    <a:pt x="0" y="1505015"/>
                  </a:lnTo>
                </a:path>
                <a:path w="92709" h="5193665">
                  <a:moveTo>
                    <a:pt x="0" y="1474300"/>
                  </a:moveTo>
                  <a:lnTo>
                    <a:pt x="0" y="1443586"/>
                  </a:lnTo>
                </a:path>
                <a:path w="92709" h="5193665">
                  <a:moveTo>
                    <a:pt x="0" y="1412871"/>
                  </a:moveTo>
                  <a:lnTo>
                    <a:pt x="0" y="1382156"/>
                  </a:lnTo>
                </a:path>
                <a:path w="92709" h="5193665">
                  <a:moveTo>
                    <a:pt x="0" y="1348650"/>
                  </a:moveTo>
                  <a:lnTo>
                    <a:pt x="0" y="1317935"/>
                  </a:lnTo>
                </a:path>
                <a:path w="92709" h="5193665">
                  <a:moveTo>
                    <a:pt x="0" y="1287220"/>
                  </a:moveTo>
                  <a:lnTo>
                    <a:pt x="0" y="1256506"/>
                  </a:lnTo>
                </a:path>
                <a:path w="92709" h="5193665">
                  <a:moveTo>
                    <a:pt x="0" y="1225791"/>
                  </a:moveTo>
                  <a:lnTo>
                    <a:pt x="0" y="1195077"/>
                  </a:lnTo>
                </a:path>
                <a:path w="92709" h="5193665">
                  <a:moveTo>
                    <a:pt x="0" y="1164362"/>
                  </a:moveTo>
                  <a:lnTo>
                    <a:pt x="0" y="1133647"/>
                  </a:lnTo>
                </a:path>
                <a:path w="92709" h="5193665">
                  <a:moveTo>
                    <a:pt x="0" y="1102933"/>
                  </a:moveTo>
                  <a:lnTo>
                    <a:pt x="0" y="1069426"/>
                  </a:lnTo>
                </a:path>
                <a:path w="92709" h="5193665">
                  <a:moveTo>
                    <a:pt x="0" y="1038711"/>
                  </a:moveTo>
                  <a:lnTo>
                    <a:pt x="0" y="1007997"/>
                  </a:lnTo>
                </a:path>
                <a:path w="92709" h="5193665">
                  <a:moveTo>
                    <a:pt x="0" y="977282"/>
                  </a:moveTo>
                  <a:lnTo>
                    <a:pt x="0" y="946568"/>
                  </a:lnTo>
                </a:path>
                <a:path w="92709" h="5193665">
                  <a:moveTo>
                    <a:pt x="0" y="915853"/>
                  </a:moveTo>
                  <a:lnTo>
                    <a:pt x="0" y="885138"/>
                  </a:lnTo>
                </a:path>
                <a:path w="92709" h="5193665">
                  <a:moveTo>
                    <a:pt x="0" y="854424"/>
                  </a:moveTo>
                  <a:lnTo>
                    <a:pt x="0" y="823709"/>
                  </a:lnTo>
                </a:path>
                <a:path w="92709" h="5193665">
                  <a:moveTo>
                    <a:pt x="0" y="790202"/>
                  </a:moveTo>
                  <a:lnTo>
                    <a:pt x="0" y="759488"/>
                  </a:lnTo>
                </a:path>
                <a:path w="92709" h="5193665">
                  <a:moveTo>
                    <a:pt x="0" y="728773"/>
                  </a:moveTo>
                  <a:lnTo>
                    <a:pt x="0" y="698059"/>
                  </a:lnTo>
                </a:path>
                <a:path w="92709" h="5193665">
                  <a:moveTo>
                    <a:pt x="0" y="667344"/>
                  </a:moveTo>
                  <a:lnTo>
                    <a:pt x="0" y="636629"/>
                  </a:lnTo>
                </a:path>
                <a:path w="92709" h="5193665">
                  <a:moveTo>
                    <a:pt x="0" y="605915"/>
                  </a:moveTo>
                  <a:lnTo>
                    <a:pt x="0" y="575200"/>
                  </a:lnTo>
                </a:path>
                <a:path w="92709" h="5193665">
                  <a:moveTo>
                    <a:pt x="0" y="544486"/>
                  </a:moveTo>
                  <a:lnTo>
                    <a:pt x="0" y="510979"/>
                  </a:lnTo>
                </a:path>
                <a:path w="92709" h="5193665">
                  <a:moveTo>
                    <a:pt x="0" y="480264"/>
                  </a:moveTo>
                  <a:lnTo>
                    <a:pt x="0" y="449550"/>
                  </a:lnTo>
                </a:path>
                <a:path w="92709" h="5193665">
                  <a:moveTo>
                    <a:pt x="0" y="418835"/>
                  </a:moveTo>
                  <a:lnTo>
                    <a:pt x="0" y="388120"/>
                  </a:lnTo>
                </a:path>
                <a:path w="92709" h="5193665">
                  <a:moveTo>
                    <a:pt x="0" y="357406"/>
                  </a:moveTo>
                  <a:lnTo>
                    <a:pt x="0" y="326691"/>
                  </a:lnTo>
                </a:path>
                <a:path w="92709" h="5193665">
                  <a:moveTo>
                    <a:pt x="0" y="295977"/>
                  </a:moveTo>
                  <a:lnTo>
                    <a:pt x="0" y="265262"/>
                  </a:lnTo>
                </a:path>
                <a:path w="92709" h="5193665">
                  <a:moveTo>
                    <a:pt x="0" y="231755"/>
                  </a:moveTo>
                  <a:lnTo>
                    <a:pt x="0" y="201040"/>
                  </a:lnTo>
                </a:path>
                <a:path w="92709" h="5193665">
                  <a:moveTo>
                    <a:pt x="0" y="170326"/>
                  </a:moveTo>
                  <a:lnTo>
                    <a:pt x="0" y="139611"/>
                  </a:lnTo>
                </a:path>
                <a:path w="92709" h="5193665">
                  <a:moveTo>
                    <a:pt x="0" y="3336722"/>
                  </a:moveTo>
                  <a:lnTo>
                    <a:pt x="0" y="3306007"/>
                  </a:lnTo>
                </a:path>
                <a:path w="92709" h="5193665">
                  <a:moveTo>
                    <a:pt x="0" y="3272500"/>
                  </a:moveTo>
                  <a:lnTo>
                    <a:pt x="0" y="3241786"/>
                  </a:lnTo>
                </a:path>
                <a:path w="92709" h="5193665">
                  <a:moveTo>
                    <a:pt x="0" y="3211071"/>
                  </a:moveTo>
                  <a:lnTo>
                    <a:pt x="0" y="3180356"/>
                  </a:lnTo>
                </a:path>
                <a:path w="92709" h="5193665">
                  <a:moveTo>
                    <a:pt x="0" y="3149642"/>
                  </a:moveTo>
                  <a:lnTo>
                    <a:pt x="0" y="3118927"/>
                  </a:lnTo>
                </a:path>
                <a:path w="92709" h="5193665">
                  <a:moveTo>
                    <a:pt x="0" y="3088213"/>
                  </a:moveTo>
                  <a:lnTo>
                    <a:pt x="0" y="3057498"/>
                  </a:lnTo>
                </a:path>
                <a:path w="92709" h="5193665">
                  <a:moveTo>
                    <a:pt x="0" y="3026783"/>
                  </a:moveTo>
                  <a:lnTo>
                    <a:pt x="0" y="2993277"/>
                  </a:lnTo>
                </a:path>
                <a:path w="92709" h="5193665">
                  <a:moveTo>
                    <a:pt x="0" y="2962562"/>
                  </a:moveTo>
                  <a:lnTo>
                    <a:pt x="0" y="2931847"/>
                  </a:lnTo>
                </a:path>
                <a:path w="92709" h="5193665">
                  <a:moveTo>
                    <a:pt x="0" y="2901133"/>
                  </a:moveTo>
                  <a:lnTo>
                    <a:pt x="0" y="2870418"/>
                  </a:lnTo>
                </a:path>
                <a:path w="92709" h="5193665">
                  <a:moveTo>
                    <a:pt x="0" y="2839704"/>
                  </a:moveTo>
                  <a:lnTo>
                    <a:pt x="0" y="2808989"/>
                  </a:lnTo>
                </a:path>
                <a:path w="92709" h="5193665">
                  <a:moveTo>
                    <a:pt x="0" y="2778274"/>
                  </a:moveTo>
                  <a:lnTo>
                    <a:pt x="0" y="2747560"/>
                  </a:lnTo>
                </a:path>
                <a:path w="92709" h="5193665">
                  <a:moveTo>
                    <a:pt x="0" y="2714053"/>
                  </a:moveTo>
                  <a:lnTo>
                    <a:pt x="0" y="2683338"/>
                  </a:lnTo>
                </a:path>
                <a:path w="92709" h="5193665">
                  <a:moveTo>
                    <a:pt x="0" y="2652624"/>
                  </a:moveTo>
                  <a:lnTo>
                    <a:pt x="0" y="2621909"/>
                  </a:lnTo>
                </a:path>
                <a:path w="92709" h="5193665">
                  <a:moveTo>
                    <a:pt x="0" y="2591195"/>
                  </a:moveTo>
                  <a:lnTo>
                    <a:pt x="0" y="2560480"/>
                  </a:lnTo>
                </a:path>
                <a:path w="92709" h="5193665">
                  <a:moveTo>
                    <a:pt x="0" y="2529765"/>
                  </a:moveTo>
                  <a:lnTo>
                    <a:pt x="0" y="2499051"/>
                  </a:lnTo>
                </a:path>
                <a:path w="92709" h="5193665">
                  <a:moveTo>
                    <a:pt x="0" y="2468336"/>
                  </a:moveTo>
                  <a:lnTo>
                    <a:pt x="0" y="2434829"/>
                  </a:lnTo>
                </a:path>
                <a:path w="92709" h="5193665">
                  <a:moveTo>
                    <a:pt x="0" y="2404115"/>
                  </a:moveTo>
                  <a:lnTo>
                    <a:pt x="0" y="2373400"/>
                  </a:lnTo>
                </a:path>
                <a:path w="92709" h="5193665">
                  <a:moveTo>
                    <a:pt x="0" y="2342686"/>
                  </a:moveTo>
                  <a:lnTo>
                    <a:pt x="0" y="2311971"/>
                  </a:lnTo>
                </a:path>
                <a:path w="92709" h="5193665">
                  <a:moveTo>
                    <a:pt x="0" y="2281256"/>
                  </a:moveTo>
                  <a:lnTo>
                    <a:pt x="0" y="2250542"/>
                  </a:lnTo>
                </a:path>
                <a:path w="92709" h="5193665">
                  <a:moveTo>
                    <a:pt x="0" y="2219827"/>
                  </a:moveTo>
                  <a:lnTo>
                    <a:pt x="0" y="2189113"/>
                  </a:lnTo>
                </a:path>
                <a:path w="92709" h="5193665">
                  <a:moveTo>
                    <a:pt x="0" y="2155606"/>
                  </a:moveTo>
                  <a:lnTo>
                    <a:pt x="0" y="2124891"/>
                  </a:lnTo>
                </a:path>
                <a:path w="92709" h="5193665">
                  <a:moveTo>
                    <a:pt x="0" y="2094177"/>
                  </a:moveTo>
                  <a:lnTo>
                    <a:pt x="0" y="2063462"/>
                  </a:lnTo>
                </a:path>
                <a:path w="92709" h="5193665">
                  <a:moveTo>
                    <a:pt x="0" y="2032747"/>
                  </a:moveTo>
                  <a:lnTo>
                    <a:pt x="0" y="2002033"/>
                  </a:lnTo>
                </a:path>
                <a:path w="92709" h="5193665">
                  <a:moveTo>
                    <a:pt x="0" y="1971318"/>
                  </a:moveTo>
                  <a:lnTo>
                    <a:pt x="0" y="1940604"/>
                  </a:lnTo>
                </a:path>
                <a:path w="92709" h="5193665">
                  <a:moveTo>
                    <a:pt x="0" y="1909889"/>
                  </a:moveTo>
                  <a:lnTo>
                    <a:pt x="0" y="1901512"/>
                  </a:lnTo>
                </a:path>
                <a:path w="92709" h="5193665">
                  <a:moveTo>
                    <a:pt x="44675" y="5165636"/>
                  </a:moveTo>
                  <a:lnTo>
                    <a:pt x="44675" y="5134922"/>
                  </a:lnTo>
                </a:path>
                <a:path w="92709" h="5193665">
                  <a:moveTo>
                    <a:pt x="44675" y="5104207"/>
                  </a:moveTo>
                  <a:lnTo>
                    <a:pt x="44675" y="5073492"/>
                  </a:lnTo>
                </a:path>
                <a:path w="92709" h="5193665">
                  <a:moveTo>
                    <a:pt x="44675" y="5042778"/>
                  </a:moveTo>
                  <a:lnTo>
                    <a:pt x="44675" y="5012063"/>
                  </a:lnTo>
                </a:path>
                <a:path w="92709" h="5193665">
                  <a:moveTo>
                    <a:pt x="44675" y="4981349"/>
                  </a:moveTo>
                  <a:lnTo>
                    <a:pt x="44675" y="4947842"/>
                  </a:lnTo>
                </a:path>
                <a:path w="92709" h="5193665">
                  <a:moveTo>
                    <a:pt x="44675" y="4917127"/>
                  </a:moveTo>
                  <a:lnTo>
                    <a:pt x="44675" y="4886413"/>
                  </a:lnTo>
                </a:path>
                <a:path w="92709" h="5193665">
                  <a:moveTo>
                    <a:pt x="44675" y="4855698"/>
                  </a:moveTo>
                  <a:lnTo>
                    <a:pt x="44675" y="4844529"/>
                  </a:lnTo>
                </a:path>
                <a:path w="92709" h="5193665">
                  <a:moveTo>
                    <a:pt x="44675" y="139611"/>
                  </a:moveTo>
                  <a:lnTo>
                    <a:pt x="44675" y="108897"/>
                  </a:lnTo>
                </a:path>
                <a:path w="92709" h="5193665">
                  <a:moveTo>
                    <a:pt x="44675" y="78182"/>
                  </a:moveTo>
                  <a:lnTo>
                    <a:pt x="44675" y="47468"/>
                  </a:lnTo>
                </a:path>
                <a:path w="92709" h="5193665">
                  <a:moveTo>
                    <a:pt x="44675" y="16753"/>
                  </a:moveTo>
                  <a:lnTo>
                    <a:pt x="44675" y="0"/>
                  </a:lnTo>
                </a:path>
                <a:path w="92709" h="5193665">
                  <a:moveTo>
                    <a:pt x="44675" y="4844529"/>
                  </a:moveTo>
                  <a:lnTo>
                    <a:pt x="44675" y="4824983"/>
                  </a:lnTo>
                </a:path>
                <a:path w="92709" h="5193665">
                  <a:moveTo>
                    <a:pt x="44675" y="4794269"/>
                  </a:moveTo>
                  <a:lnTo>
                    <a:pt x="44675" y="4763554"/>
                  </a:lnTo>
                </a:path>
                <a:path w="92709" h="5193665">
                  <a:moveTo>
                    <a:pt x="44675" y="4732840"/>
                  </a:moveTo>
                  <a:lnTo>
                    <a:pt x="44675" y="4702125"/>
                  </a:lnTo>
                </a:path>
                <a:path w="92709" h="5193665">
                  <a:moveTo>
                    <a:pt x="44675" y="4668618"/>
                  </a:moveTo>
                  <a:lnTo>
                    <a:pt x="44675" y="4637904"/>
                  </a:lnTo>
                </a:path>
                <a:path w="92709" h="5193665">
                  <a:moveTo>
                    <a:pt x="44675" y="4607189"/>
                  </a:moveTo>
                  <a:lnTo>
                    <a:pt x="44675" y="4576474"/>
                  </a:lnTo>
                </a:path>
                <a:path w="92709" h="5193665">
                  <a:moveTo>
                    <a:pt x="44675" y="4545760"/>
                  </a:moveTo>
                  <a:lnTo>
                    <a:pt x="44675" y="4515045"/>
                  </a:lnTo>
                </a:path>
                <a:path w="92709" h="5193665">
                  <a:moveTo>
                    <a:pt x="44675" y="4484331"/>
                  </a:moveTo>
                  <a:lnTo>
                    <a:pt x="44675" y="4453616"/>
                  </a:lnTo>
                </a:path>
                <a:path w="92709" h="5193665">
                  <a:moveTo>
                    <a:pt x="44675" y="4422901"/>
                  </a:moveTo>
                  <a:lnTo>
                    <a:pt x="44675" y="4389395"/>
                  </a:lnTo>
                </a:path>
                <a:path w="92709" h="5193665">
                  <a:moveTo>
                    <a:pt x="44675" y="4358680"/>
                  </a:moveTo>
                  <a:lnTo>
                    <a:pt x="44675" y="4327965"/>
                  </a:lnTo>
                </a:path>
                <a:path w="92709" h="5193665">
                  <a:moveTo>
                    <a:pt x="44675" y="4297251"/>
                  </a:moveTo>
                  <a:lnTo>
                    <a:pt x="44675" y="4266536"/>
                  </a:lnTo>
                </a:path>
                <a:path w="92709" h="5193665">
                  <a:moveTo>
                    <a:pt x="44675" y="4235822"/>
                  </a:moveTo>
                  <a:lnTo>
                    <a:pt x="44675" y="4205107"/>
                  </a:lnTo>
                </a:path>
                <a:path w="92709" h="5193665">
                  <a:moveTo>
                    <a:pt x="44675" y="4174392"/>
                  </a:moveTo>
                  <a:lnTo>
                    <a:pt x="44675" y="4143678"/>
                  </a:lnTo>
                </a:path>
                <a:path w="92709" h="5193665">
                  <a:moveTo>
                    <a:pt x="44675" y="4110171"/>
                  </a:moveTo>
                  <a:lnTo>
                    <a:pt x="44675" y="4079456"/>
                  </a:lnTo>
                </a:path>
                <a:path w="92709" h="5193665">
                  <a:moveTo>
                    <a:pt x="44675" y="4048742"/>
                  </a:moveTo>
                  <a:lnTo>
                    <a:pt x="44675" y="4018027"/>
                  </a:lnTo>
                </a:path>
                <a:path w="92709" h="5193665">
                  <a:moveTo>
                    <a:pt x="44675" y="3987313"/>
                  </a:moveTo>
                  <a:lnTo>
                    <a:pt x="44675" y="3956598"/>
                  </a:lnTo>
                </a:path>
                <a:path w="92709" h="5193665">
                  <a:moveTo>
                    <a:pt x="44675" y="3925883"/>
                  </a:moveTo>
                  <a:lnTo>
                    <a:pt x="44675" y="3895169"/>
                  </a:lnTo>
                </a:path>
                <a:path w="92709" h="5193665">
                  <a:moveTo>
                    <a:pt x="44675" y="3864454"/>
                  </a:moveTo>
                  <a:lnTo>
                    <a:pt x="44675" y="3830947"/>
                  </a:lnTo>
                </a:path>
                <a:path w="92709" h="5193665">
                  <a:moveTo>
                    <a:pt x="44675" y="3800233"/>
                  </a:moveTo>
                  <a:lnTo>
                    <a:pt x="44675" y="3769518"/>
                  </a:lnTo>
                </a:path>
                <a:path w="92709" h="5193665">
                  <a:moveTo>
                    <a:pt x="44675" y="3738804"/>
                  </a:moveTo>
                  <a:lnTo>
                    <a:pt x="44675" y="3708089"/>
                  </a:lnTo>
                </a:path>
                <a:path w="92709" h="5193665">
                  <a:moveTo>
                    <a:pt x="44675" y="3677374"/>
                  </a:moveTo>
                  <a:lnTo>
                    <a:pt x="44675" y="3646660"/>
                  </a:lnTo>
                </a:path>
                <a:path w="92709" h="5193665">
                  <a:moveTo>
                    <a:pt x="44675" y="3615945"/>
                  </a:moveTo>
                  <a:lnTo>
                    <a:pt x="44675" y="3585231"/>
                  </a:lnTo>
                </a:path>
                <a:path w="92709" h="5193665">
                  <a:moveTo>
                    <a:pt x="44675" y="3551724"/>
                  </a:moveTo>
                  <a:lnTo>
                    <a:pt x="44675" y="3521009"/>
                  </a:lnTo>
                </a:path>
                <a:path w="92709" h="5193665">
                  <a:moveTo>
                    <a:pt x="44675" y="3490295"/>
                  </a:moveTo>
                  <a:lnTo>
                    <a:pt x="44675" y="3459580"/>
                  </a:lnTo>
                </a:path>
                <a:path w="92709" h="5193665">
                  <a:moveTo>
                    <a:pt x="44675" y="3428865"/>
                  </a:moveTo>
                  <a:lnTo>
                    <a:pt x="44675" y="3398151"/>
                  </a:lnTo>
                </a:path>
                <a:path w="92709" h="5193665">
                  <a:moveTo>
                    <a:pt x="44675" y="3367436"/>
                  </a:moveTo>
                  <a:lnTo>
                    <a:pt x="44675" y="3345098"/>
                  </a:lnTo>
                </a:path>
                <a:path w="92709" h="5193665">
                  <a:moveTo>
                    <a:pt x="44675" y="1876382"/>
                  </a:moveTo>
                  <a:lnTo>
                    <a:pt x="44675" y="1845668"/>
                  </a:lnTo>
                </a:path>
                <a:path w="92709" h="5193665">
                  <a:moveTo>
                    <a:pt x="44675" y="1814953"/>
                  </a:moveTo>
                  <a:lnTo>
                    <a:pt x="44675" y="1784238"/>
                  </a:lnTo>
                </a:path>
                <a:path w="92709" h="5193665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5193665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5193665">
                  <a:moveTo>
                    <a:pt x="44675" y="1630665"/>
                  </a:moveTo>
                  <a:lnTo>
                    <a:pt x="44675" y="1597159"/>
                  </a:lnTo>
                </a:path>
                <a:path w="92709" h="5193665">
                  <a:moveTo>
                    <a:pt x="44675" y="1566444"/>
                  </a:moveTo>
                  <a:lnTo>
                    <a:pt x="44675" y="1535729"/>
                  </a:lnTo>
                </a:path>
                <a:path w="92709" h="5193665">
                  <a:moveTo>
                    <a:pt x="44675" y="1505015"/>
                  </a:moveTo>
                  <a:lnTo>
                    <a:pt x="44675" y="1474300"/>
                  </a:lnTo>
                </a:path>
                <a:path w="92709" h="5193665">
                  <a:moveTo>
                    <a:pt x="44675" y="1443586"/>
                  </a:moveTo>
                  <a:lnTo>
                    <a:pt x="44675" y="1412871"/>
                  </a:lnTo>
                </a:path>
                <a:path w="92709" h="5193665">
                  <a:moveTo>
                    <a:pt x="44675" y="1382156"/>
                  </a:moveTo>
                  <a:lnTo>
                    <a:pt x="44675" y="1348650"/>
                  </a:lnTo>
                </a:path>
                <a:path w="92709" h="5193665">
                  <a:moveTo>
                    <a:pt x="44675" y="1317935"/>
                  </a:moveTo>
                  <a:lnTo>
                    <a:pt x="44675" y="1287220"/>
                  </a:lnTo>
                </a:path>
                <a:path w="92709" h="5193665">
                  <a:moveTo>
                    <a:pt x="44675" y="1256506"/>
                  </a:moveTo>
                  <a:lnTo>
                    <a:pt x="44675" y="1225791"/>
                  </a:lnTo>
                </a:path>
                <a:path w="92709" h="5193665">
                  <a:moveTo>
                    <a:pt x="44675" y="1195077"/>
                  </a:moveTo>
                  <a:lnTo>
                    <a:pt x="44675" y="1164362"/>
                  </a:lnTo>
                </a:path>
                <a:path w="92709" h="5193665">
                  <a:moveTo>
                    <a:pt x="44675" y="1133647"/>
                  </a:moveTo>
                  <a:lnTo>
                    <a:pt x="44675" y="1102933"/>
                  </a:lnTo>
                </a:path>
                <a:path w="92709" h="5193665">
                  <a:moveTo>
                    <a:pt x="44675" y="1069426"/>
                  </a:moveTo>
                  <a:lnTo>
                    <a:pt x="44675" y="1038711"/>
                  </a:lnTo>
                </a:path>
                <a:path w="92709" h="5193665">
                  <a:moveTo>
                    <a:pt x="44675" y="1007997"/>
                  </a:moveTo>
                  <a:lnTo>
                    <a:pt x="44675" y="977282"/>
                  </a:lnTo>
                </a:path>
                <a:path w="92709" h="5193665">
                  <a:moveTo>
                    <a:pt x="44675" y="946568"/>
                  </a:moveTo>
                  <a:lnTo>
                    <a:pt x="44675" y="915853"/>
                  </a:lnTo>
                </a:path>
                <a:path w="92709" h="5193665">
                  <a:moveTo>
                    <a:pt x="44675" y="885138"/>
                  </a:moveTo>
                  <a:lnTo>
                    <a:pt x="44675" y="854424"/>
                  </a:lnTo>
                </a:path>
                <a:path w="92709" h="5193665">
                  <a:moveTo>
                    <a:pt x="44675" y="823709"/>
                  </a:moveTo>
                  <a:lnTo>
                    <a:pt x="44675" y="790202"/>
                  </a:lnTo>
                </a:path>
                <a:path w="92709" h="5193665">
                  <a:moveTo>
                    <a:pt x="44675" y="759488"/>
                  </a:moveTo>
                  <a:lnTo>
                    <a:pt x="44675" y="728773"/>
                  </a:lnTo>
                </a:path>
                <a:path w="92709" h="5193665">
                  <a:moveTo>
                    <a:pt x="44675" y="698059"/>
                  </a:moveTo>
                  <a:lnTo>
                    <a:pt x="44675" y="667344"/>
                  </a:lnTo>
                </a:path>
                <a:path w="92709" h="5193665">
                  <a:moveTo>
                    <a:pt x="44675" y="636629"/>
                  </a:moveTo>
                  <a:lnTo>
                    <a:pt x="44675" y="605915"/>
                  </a:lnTo>
                </a:path>
                <a:path w="92709" h="5193665">
                  <a:moveTo>
                    <a:pt x="44675" y="575200"/>
                  </a:moveTo>
                  <a:lnTo>
                    <a:pt x="44675" y="544486"/>
                  </a:lnTo>
                </a:path>
                <a:path w="92709" h="5193665">
                  <a:moveTo>
                    <a:pt x="44675" y="510979"/>
                  </a:moveTo>
                  <a:lnTo>
                    <a:pt x="44675" y="480264"/>
                  </a:lnTo>
                </a:path>
                <a:path w="92709" h="5193665">
                  <a:moveTo>
                    <a:pt x="44675" y="449550"/>
                  </a:moveTo>
                  <a:lnTo>
                    <a:pt x="44675" y="418835"/>
                  </a:lnTo>
                </a:path>
                <a:path w="92709" h="5193665">
                  <a:moveTo>
                    <a:pt x="44675" y="388120"/>
                  </a:moveTo>
                  <a:lnTo>
                    <a:pt x="44675" y="357406"/>
                  </a:lnTo>
                </a:path>
                <a:path w="92709" h="5193665">
                  <a:moveTo>
                    <a:pt x="44675" y="326691"/>
                  </a:moveTo>
                  <a:lnTo>
                    <a:pt x="44675" y="295977"/>
                  </a:lnTo>
                </a:path>
                <a:path w="92709" h="5193665">
                  <a:moveTo>
                    <a:pt x="44675" y="265262"/>
                  </a:moveTo>
                  <a:lnTo>
                    <a:pt x="44675" y="231755"/>
                  </a:lnTo>
                </a:path>
                <a:path w="92709" h="5193665">
                  <a:moveTo>
                    <a:pt x="44675" y="201040"/>
                  </a:moveTo>
                  <a:lnTo>
                    <a:pt x="44675" y="170326"/>
                  </a:lnTo>
                </a:path>
                <a:path w="92709" h="5193665">
                  <a:moveTo>
                    <a:pt x="44675" y="3345098"/>
                  </a:moveTo>
                  <a:lnTo>
                    <a:pt x="44675" y="3336722"/>
                  </a:lnTo>
                </a:path>
                <a:path w="92709" h="5193665">
                  <a:moveTo>
                    <a:pt x="44675" y="3306007"/>
                  </a:moveTo>
                  <a:lnTo>
                    <a:pt x="44675" y="3272500"/>
                  </a:lnTo>
                </a:path>
                <a:path w="92709" h="5193665">
                  <a:moveTo>
                    <a:pt x="44675" y="3241786"/>
                  </a:moveTo>
                  <a:lnTo>
                    <a:pt x="44675" y="3211071"/>
                  </a:lnTo>
                </a:path>
                <a:path w="92709" h="5193665">
                  <a:moveTo>
                    <a:pt x="44675" y="3180356"/>
                  </a:moveTo>
                  <a:lnTo>
                    <a:pt x="44675" y="3149642"/>
                  </a:lnTo>
                </a:path>
                <a:path w="92709" h="5193665">
                  <a:moveTo>
                    <a:pt x="44675" y="3118927"/>
                  </a:moveTo>
                  <a:lnTo>
                    <a:pt x="44675" y="3088213"/>
                  </a:lnTo>
                </a:path>
                <a:path w="92709" h="5193665">
                  <a:moveTo>
                    <a:pt x="44675" y="3057498"/>
                  </a:moveTo>
                  <a:lnTo>
                    <a:pt x="44675" y="3026783"/>
                  </a:lnTo>
                </a:path>
                <a:path w="92709" h="5193665">
                  <a:moveTo>
                    <a:pt x="44675" y="2993277"/>
                  </a:moveTo>
                  <a:lnTo>
                    <a:pt x="44675" y="2962562"/>
                  </a:lnTo>
                </a:path>
                <a:path w="92709" h="5193665">
                  <a:moveTo>
                    <a:pt x="44675" y="2931847"/>
                  </a:moveTo>
                  <a:lnTo>
                    <a:pt x="44675" y="2901133"/>
                  </a:lnTo>
                </a:path>
                <a:path w="92709" h="5193665">
                  <a:moveTo>
                    <a:pt x="44675" y="2870418"/>
                  </a:moveTo>
                  <a:lnTo>
                    <a:pt x="44675" y="2839704"/>
                  </a:lnTo>
                </a:path>
                <a:path w="92709" h="5193665">
                  <a:moveTo>
                    <a:pt x="44675" y="2808989"/>
                  </a:moveTo>
                  <a:lnTo>
                    <a:pt x="44675" y="2778274"/>
                  </a:lnTo>
                </a:path>
                <a:path w="92709" h="5193665">
                  <a:moveTo>
                    <a:pt x="44675" y="2747560"/>
                  </a:moveTo>
                  <a:lnTo>
                    <a:pt x="44675" y="2714053"/>
                  </a:lnTo>
                </a:path>
                <a:path w="92709" h="5193665">
                  <a:moveTo>
                    <a:pt x="44675" y="2683338"/>
                  </a:moveTo>
                  <a:lnTo>
                    <a:pt x="44675" y="2652624"/>
                  </a:lnTo>
                </a:path>
                <a:path w="92709" h="5193665">
                  <a:moveTo>
                    <a:pt x="44675" y="2621909"/>
                  </a:moveTo>
                  <a:lnTo>
                    <a:pt x="44675" y="2591195"/>
                  </a:lnTo>
                </a:path>
                <a:path w="92709" h="5193665">
                  <a:moveTo>
                    <a:pt x="44675" y="2560480"/>
                  </a:moveTo>
                  <a:lnTo>
                    <a:pt x="44675" y="2529765"/>
                  </a:lnTo>
                </a:path>
                <a:path w="92709" h="5193665">
                  <a:moveTo>
                    <a:pt x="44675" y="2499051"/>
                  </a:moveTo>
                  <a:lnTo>
                    <a:pt x="44675" y="2468336"/>
                  </a:lnTo>
                </a:path>
                <a:path w="92709" h="5193665">
                  <a:moveTo>
                    <a:pt x="44675" y="2434829"/>
                  </a:moveTo>
                  <a:lnTo>
                    <a:pt x="44675" y="2404115"/>
                  </a:lnTo>
                </a:path>
                <a:path w="92709" h="5193665">
                  <a:moveTo>
                    <a:pt x="44675" y="2373400"/>
                  </a:moveTo>
                  <a:lnTo>
                    <a:pt x="44675" y="2342686"/>
                  </a:lnTo>
                </a:path>
                <a:path w="92709" h="5193665">
                  <a:moveTo>
                    <a:pt x="44675" y="2311971"/>
                  </a:moveTo>
                  <a:lnTo>
                    <a:pt x="44675" y="2281256"/>
                  </a:lnTo>
                </a:path>
                <a:path w="92709" h="5193665">
                  <a:moveTo>
                    <a:pt x="44675" y="2250542"/>
                  </a:moveTo>
                  <a:lnTo>
                    <a:pt x="44675" y="2219827"/>
                  </a:lnTo>
                </a:path>
                <a:path w="92709" h="5193665">
                  <a:moveTo>
                    <a:pt x="44675" y="2189113"/>
                  </a:moveTo>
                  <a:lnTo>
                    <a:pt x="44675" y="2155606"/>
                  </a:lnTo>
                </a:path>
                <a:path w="92709" h="5193665">
                  <a:moveTo>
                    <a:pt x="44675" y="2124891"/>
                  </a:moveTo>
                  <a:lnTo>
                    <a:pt x="44675" y="2094177"/>
                  </a:lnTo>
                </a:path>
                <a:path w="92709" h="5193665">
                  <a:moveTo>
                    <a:pt x="44675" y="2063462"/>
                  </a:moveTo>
                  <a:lnTo>
                    <a:pt x="44675" y="2032747"/>
                  </a:lnTo>
                </a:path>
                <a:path w="92709" h="5193665">
                  <a:moveTo>
                    <a:pt x="44675" y="2002033"/>
                  </a:moveTo>
                  <a:lnTo>
                    <a:pt x="44675" y="1971318"/>
                  </a:lnTo>
                </a:path>
                <a:path w="92709" h="5193665">
                  <a:moveTo>
                    <a:pt x="44675" y="1940604"/>
                  </a:moveTo>
                  <a:lnTo>
                    <a:pt x="44675" y="1909889"/>
                  </a:lnTo>
                </a:path>
                <a:path w="92709" h="5193665">
                  <a:moveTo>
                    <a:pt x="92143" y="5193559"/>
                  </a:moveTo>
                  <a:lnTo>
                    <a:pt x="92143" y="5165636"/>
                  </a:lnTo>
                </a:path>
                <a:path w="92709" h="5193665">
                  <a:moveTo>
                    <a:pt x="92143" y="5134922"/>
                  </a:moveTo>
                  <a:lnTo>
                    <a:pt x="92143" y="5104207"/>
                  </a:lnTo>
                </a:path>
                <a:path w="92709" h="5193665">
                  <a:moveTo>
                    <a:pt x="92143" y="5073492"/>
                  </a:moveTo>
                  <a:lnTo>
                    <a:pt x="92143" y="5042778"/>
                  </a:lnTo>
                </a:path>
                <a:path w="92709" h="5193665">
                  <a:moveTo>
                    <a:pt x="92143" y="5012063"/>
                  </a:moveTo>
                  <a:lnTo>
                    <a:pt x="92143" y="4981349"/>
                  </a:lnTo>
                </a:path>
                <a:path w="92709" h="5193665">
                  <a:moveTo>
                    <a:pt x="92143" y="4947842"/>
                  </a:moveTo>
                  <a:lnTo>
                    <a:pt x="92143" y="4917127"/>
                  </a:lnTo>
                </a:path>
                <a:path w="92709" h="5193665">
                  <a:moveTo>
                    <a:pt x="92143" y="4886413"/>
                  </a:moveTo>
                  <a:lnTo>
                    <a:pt x="92143" y="4855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147744" y="4517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147744" y="4378225"/>
              <a:ext cx="92710" cy="5193665"/>
            </a:xfrm>
            <a:custGeom>
              <a:avLst/>
              <a:gdLst/>
              <a:ahLst/>
              <a:cxnLst/>
              <a:rect l="l" t="t" r="r" b="b"/>
              <a:pathLst>
                <a:path w="92709" h="5193665">
                  <a:moveTo>
                    <a:pt x="0" y="108897"/>
                  </a:moveTo>
                  <a:lnTo>
                    <a:pt x="0" y="78182"/>
                  </a:lnTo>
                </a:path>
                <a:path w="92709" h="5193665">
                  <a:moveTo>
                    <a:pt x="0" y="47468"/>
                  </a:moveTo>
                  <a:lnTo>
                    <a:pt x="0" y="16753"/>
                  </a:lnTo>
                </a:path>
                <a:path w="92709" h="5193665">
                  <a:moveTo>
                    <a:pt x="0" y="4824983"/>
                  </a:moveTo>
                  <a:lnTo>
                    <a:pt x="0" y="4794269"/>
                  </a:lnTo>
                </a:path>
                <a:path w="92709" h="5193665">
                  <a:moveTo>
                    <a:pt x="0" y="4763554"/>
                  </a:moveTo>
                  <a:lnTo>
                    <a:pt x="0" y="4732840"/>
                  </a:lnTo>
                </a:path>
                <a:path w="92709" h="5193665">
                  <a:moveTo>
                    <a:pt x="0" y="4702125"/>
                  </a:moveTo>
                  <a:lnTo>
                    <a:pt x="0" y="4668618"/>
                  </a:lnTo>
                </a:path>
                <a:path w="92709" h="5193665">
                  <a:moveTo>
                    <a:pt x="0" y="4637904"/>
                  </a:moveTo>
                  <a:lnTo>
                    <a:pt x="0" y="4607189"/>
                  </a:lnTo>
                </a:path>
                <a:path w="92709" h="5193665">
                  <a:moveTo>
                    <a:pt x="0" y="4576474"/>
                  </a:moveTo>
                  <a:lnTo>
                    <a:pt x="0" y="4545760"/>
                  </a:lnTo>
                </a:path>
                <a:path w="92709" h="5193665">
                  <a:moveTo>
                    <a:pt x="0" y="4515045"/>
                  </a:moveTo>
                  <a:lnTo>
                    <a:pt x="0" y="4484331"/>
                  </a:lnTo>
                </a:path>
                <a:path w="92709" h="5193665">
                  <a:moveTo>
                    <a:pt x="0" y="4453616"/>
                  </a:moveTo>
                  <a:lnTo>
                    <a:pt x="0" y="4422901"/>
                  </a:lnTo>
                </a:path>
                <a:path w="92709" h="5193665">
                  <a:moveTo>
                    <a:pt x="0" y="4389395"/>
                  </a:moveTo>
                  <a:lnTo>
                    <a:pt x="0" y="4358680"/>
                  </a:lnTo>
                </a:path>
                <a:path w="92709" h="5193665">
                  <a:moveTo>
                    <a:pt x="0" y="4327965"/>
                  </a:moveTo>
                  <a:lnTo>
                    <a:pt x="0" y="4297251"/>
                  </a:lnTo>
                </a:path>
                <a:path w="92709" h="5193665">
                  <a:moveTo>
                    <a:pt x="0" y="4266536"/>
                  </a:moveTo>
                  <a:lnTo>
                    <a:pt x="0" y="4235822"/>
                  </a:lnTo>
                </a:path>
                <a:path w="92709" h="5193665">
                  <a:moveTo>
                    <a:pt x="0" y="4205107"/>
                  </a:moveTo>
                  <a:lnTo>
                    <a:pt x="0" y="4174392"/>
                  </a:lnTo>
                </a:path>
                <a:path w="92709" h="5193665">
                  <a:moveTo>
                    <a:pt x="0" y="4143678"/>
                  </a:moveTo>
                  <a:lnTo>
                    <a:pt x="0" y="4110171"/>
                  </a:lnTo>
                </a:path>
                <a:path w="92709" h="5193665">
                  <a:moveTo>
                    <a:pt x="0" y="4079456"/>
                  </a:moveTo>
                  <a:lnTo>
                    <a:pt x="0" y="4048742"/>
                  </a:lnTo>
                </a:path>
                <a:path w="92709" h="5193665">
                  <a:moveTo>
                    <a:pt x="0" y="4018027"/>
                  </a:moveTo>
                  <a:lnTo>
                    <a:pt x="0" y="3987313"/>
                  </a:lnTo>
                </a:path>
                <a:path w="92709" h="5193665">
                  <a:moveTo>
                    <a:pt x="0" y="3956598"/>
                  </a:moveTo>
                  <a:lnTo>
                    <a:pt x="0" y="3925883"/>
                  </a:lnTo>
                </a:path>
                <a:path w="92709" h="5193665">
                  <a:moveTo>
                    <a:pt x="0" y="3895169"/>
                  </a:moveTo>
                  <a:lnTo>
                    <a:pt x="0" y="3864454"/>
                  </a:lnTo>
                </a:path>
                <a:path w="92709" h="5193665">
                  <a:moveTo>
                    <a:pt x="0" y="3830947"/>
                  </a:moveTo>
                  <a:lnTo>
                    <a:pt x="0" y="3800233"/>
                  </a:lnTo>
                </a:path>
                <a:path w="92709" h="5193665">
                  <a:moveTo>
                    <a:pt x="0" y="3769518"/>
                  </a:moveTo>
                  <a:lnTo>
                    <a:pt x="0" y="3738804"/>
                  </a:lnTo>
                </a:path>
                <a:path w="92709" h="5193665">
                  <a:moveTo>
                    <a:pt x="0" y="3708089"/>
                  </a:moveTo>
                  <a:lnTo>
                    <a:pt x="0" y="3677374"/>
                  </a:lnTo>
                </a:path>
                <a:path w="92709" h="5193665">
                  <a:moveTo>
                    <a:pt x="0" y="3646660"/>
                  </a:moveTo>
                  <a:lnTo>
                    <a:pt x="0" y="3615945"/>
                  </a:lnTo>
                </a:path>
                <a:path w="92709" h="5193665">
                  <a:moveTo>
                    <a:pt x="0" y="3585231"/>
                  </a:moveTo>
                  <a:lnTo>
                    <a:pt x="0" y="3551724"/>
                  </a:lnTo>
                </a:path>
                <a:path w="92709" h="5193665">
                  <a:moveTo>
                    <a:pt x="0" y="3521009"/>
                  </a:moveTo>
                  <a:lnTo>
                    <a:pt x="0" y="3490295"/>
                  </a:lnTo>
                </a:path>
                <a:path w="92709" h="5193665">
                  <a:moveTo>
                    <a:pt x="0" y="3459580"/>
                  </a:moveTo>
                  <a:lnTo>
                    <a:pt x="0" y="3428865"/>
                  </a:lnTo>
                </a:path>
                <a:path w="92709" h="5193665">
                  <a:moveTo>
                    <a:pt x="0" y="3398151"/>
                  </a:moveTo>
                  <a:lnTo>
                    <a:pt x="0" y="3367436"/>
                  </a:lnTo>
                </a:path>
                <a:path w="92709" h="5193665">
                  <a:moveTo>
                    <a:pt x="0" y="1901512"/>
                  </a:moveTo>
                  <a:lnTo>
                    <a:pt x="0" y="1876382"/>
                  </a:lnTo>
                </a:path>
                <a:path w="92709" h="5193665">
                  <a:moveTo>
                    <a:pt x="0" y="1845668"/>
                  </a:moveTo>
                  <a:lnTo>
                    <a:pt x="0" y="1814953"/>
                  </a:lnTo>
                </a:path>
                <a:path w="92709" h="5193665">
                  <a:moveTo>
                    <a:pt x="0" y="1784238"/>
                  </a:moveTo>
                  <a:lnTo>
                    <a:pt x="0" y="1753524"/>
                  </a:lnTo>
                </a:path>
                <a:path w="92709" h="5193665">
                  <a:moveTo>
                    <a:pt x="0" y="1722809"/>
                  </a:moveTo>
                  <a:lnTo>
                    <a:pt x="0" y="1692095"/>
                  </a:lnTo>
                </a:path>
                <a:path w="92709" h="5193665">
                  <a:moveTo>
                    <a:pt x="0" y="1661380"/>
                  </a:moveTo>
                  <a:lnTo>
                    <a:pt x="0" y="1630665"/>
                  </a:lnTo>
                </a:path>
                <a:path w="92709" h="5193665">
                  <a:moveTo>
                    <a:pt x="0" y="1597159"/>
                  </a:moveTo>
                  <a:lnTo>
                    <a:pt x="0" y="1566444"/>
                  </a:lnTo>
                </a:path>
                <a:path w="92709" h="5193665">
                  <a:moveTo>
                    <a:pt x="0" y="1535729"/>
                  </a:moveTo>
                  <a:lnTo>
                    <a:pt x="0" y="1505015"/>
                  </a:lnTo>
                </a:path>
                <a:path w="92709" h="5193665">
                  <a:moveTo>
                    <a:pt x="0" y="1474300"/>
                  </a:moveTo>
                  <a:lnTo>
                    <a:pt x="0" y="1443586"/>
                  </a:lnTo>
                </a:path>
                <a:path w="92709" h="5193665">
                  <a:moveTo>
                    <a:pt x="0" y="1412871"/>
                  </a:moveTo>
                  <a:lnTo>
                    <a:pt x="0" y="1382156"/>
                  </a:lnTo>
                </a:path>
                <a:path w="92709" h="5193665">
                  <a:moveTo>
                    <a:pt x="0" y="1348650"/>
                  </a:moveTo>
                  <a:lnTo>
                    <a:pt x="0" y="1317935"/>
                  </a:lnTo>
                </a:path>
                <a:path w="92709" h="5193665">
                  <a:moveTo>
                    <a:pt x="0" y="1287220"/>
                  </a:moveTo>
                  <a:lnTo>
                    <a:pt x="0" y="1256506"/>
                  </a:lnTo>
                </a:path>
                <a:path w="92709" h="5193665">
                  <a:moveTo>
                    <a:pt x="0" y="1225791"/>
                  </a:moveTo>
                  <a:lnTo>
                    <a:pt x="0" y="1195077"/>
                  </a:lnTo>
                </a:path>
                <a:path w="92709" h="5193665">
                  <a:moveTo>
                    <a:pt x="0" y="1164362"/>
                  </a:moveTo>
                  <a:lnTo>
                    <a:pt x="0" y="1133647"/>
                  </a:lnTo>
                </a:path>
                <a:path w="92709" h="5193665">
                  <a:moveTo>
                    <a:pt x="0" y="1102933"/>
                  </a:moveTo>
                  <a:lnTo>
                    <a:pt x="0" y="1069426"/>
                  </a:lnTo>
                </a:path>
                <a:path w="92709" h="5193665">
                  <a:moveTo>
                    <a:pt x="0" y="1038711"/>
                  </a:moveTo>
                  <a:lnTo>
                    <a:pt x="0" y="1007997"/>
                  </a:lnTo>
                </a:path>
                <a:path w="92709" h="5193665">
                  <a:moveTo>
                    <a:pt x="0" y="977282"/>
                  </a:moveTo>
                  <a:lnTo>
                    <a:pt x="0" y="946568"/>
                  </a:lnTo>
                </a:path>
                <a:path w="92709" h="5193665">
                  <a:moveTo>
                    <a:pt x="0" y="915853"/>
                  </a:moveTo>
                  <a:lnTo>
                    <a:pt x="0" y="885138"/>
                  </a:lnTo>
                </a:path>
                <a:path w="92709" h="5193665">
                  <a:moveTo>
                    <a:pt x="0" y="854424"/>
                  </a:moveTo>
                  <a:lnTo>
                    <a:pt x="0" y="823709"/>
                  </a:lnTo>
                </a:path>
                <a:path w="92709" h="5193665">
                  <a:moveTo>
                    <a:pt x="0" y="790202"/>
                  </a:moveTo>
                  <a:lnTo>
                    <a:pt x="0" y="759488"/>
                  </a:lnTo>
                </a:path>
                <a:path w="92709" h="5193665">
                  <a:moveTo>
                    <a:pt x="0" y="728773"/>
                  </a:moveTo>
                  <a:lnTo>
                    <a:pt x="0" y="698059"/>
                  </a:lnTo>
                </a:path>
                <a:path w="92709" h="5193665">
                  <a:moveTo>
                    <a:pt x="0" y="667344"/>
                  </a:moveTo>
                  <a:lnTo>
                    <a:pt x="0" y="636629"/>
                  </a:lnTo>
                </a:path>
                <a:path w="92709" h="5193665">
                  <a:moveTo>
                    <a:pt x="0" y="605915"/>
                  </a:moveTo>
                  <a:lnTo>
                    <a:pt x="0" y="575200"/>
                  </a:lnTo>
                </a:path>
                <a:path w="92709" h="5193665">
                  <a:moveTo>
                    <a:pt x="0" y="544486"/>
                  </a:moveTo>
                  <a:lnTo>
                    <a:pt x="0" y="510979"/>
                  </a:lnTo>
                </a:path>
                <a:path w="92709" h="5193665">
                  <a:moveTo>
                    <a:pt x="0" y="480264"/>
                  </a:moveTo>
                  <a:lnTo>
                    <a:pt x="0" y="449550"/>
                  </a:lnTo>
                </a:path>
                <a:path w="92709" h="5193665">
                  <a:moveTo>
                    <a:pt x="0" y="418835"/>
                  </a:moveTo>
                  <a:lnTo>
                    <a:pt x="0" y="388120"/>
                  </a:lnTo>
                </a:path>
                <a:path w="92709" h="5193665">
                  <a:moveTo>
                    <a:pt x="0" y="357406"/>
                  </a:moveTo>
                  <a:lnTo>
                    <a:pt x="0" y="326691"/>
                  </a:lnTo>
                </a:path>
                <a:path w="92709" h="5193665">
                  <a:moveTo>
                    <a:pt x="0" y="295977"/>
                  </a:moveTo>
                  <a:lnTo>
                    <a:pt x="0" y="265262"/>
                  </a:lnTo>
                </a:path>
                <a:path w="92709" h="5193665">
                  <a:moveTo>
                    <a:pt x="0" y="231755"/>
                  </a:moveTo>
                  <a:lnTo>
                    <a:pt x="0" y="201040"/>
                  </a:lnTo>
                </a:path>
                <a:path w="92709" h="5193665">
                  <a:moveTo>
                    <a:pt x="0" y="170326"/>
                  </a:moveTo>
                  <a:lnTo>
                    <a:pt x="0" y="139611"/>
                  </a:lnTo>
                </a:path>
                <a:path w="92709" h="5193665">
                  <a:moveTo>
                    <a:pt x="0" y="3336722"/>
                  </a:moveTo>
                  <a:lnTo>
                    <a:pt x="0" y="3306007"/>
                  </a:lnTo>
                </a:path>
                <a:path w="92709" h="5193665">
                  <a:moveTo>
                    <a:pt x="0" y="3272500"/>
                  </a:moveTo>
                  <a:lnTo>
                    <a:pt x="0" y="3241786"/>
                  </a:lnTo>
                </a:path>
                <a:path w="92709" h="5193665">
                  <a:moveTo>
                    <a:pt x="0" y="3211071"/>
                  </a:moveTo>
                  <a:lnTo>
                    <a:pt x="0" y="3180356"/>
                  </a:lnTo>
                </a:path>
                <a:path w="92709" h="5193665">
                  <a:moveTo>
                    <a:pt x="0" y="3149642"/>
                  </a:moveTo>
                  <a:lnTo>
                    <a:pt x="0" y="3118927"/>
                  </a:lnTo>
                </a:path>
                <a:path w="92709" h="5193665">
                  <a:moveTo>
                    <a:pt x="0" y="3088213"/>
                  </a:moveTo>
                  <a:lnTo>
                    <a:pt x="0" y="3057498"/>
                  </a:lnTo>
                </a:path>
                <a:path w="92709" h="5193665">
                  <a:moveTo>
                    <a:pt x="0" y="3026783"/>
                  </a:moveTo>
                  <a:lnTo>
                    <a:pt x="0" y="2993277"/>
                  </a:lnTo>
                </a:path>
                <a:path w="92709" h="5193665">
                  <a:moveTo>
                    <a:pt x="0" y="2962562"/>
                  </a:moveTo>
                  <a:lnTo>
                    <a:pt x="0" y="2931847"/>
                  </a:lnTo>
                </a:path>
                <a:path w="92709" h="5193665">
                  <a:moveTo>
                    <a:pt x="0" y="2901133"/>
                  </a:moveTo>
                  <a:lnTo>
                    <a:pt x="0" y="2870418"/>
                  </a:lnTo>
                </a:path>
                <a:path w="92709" h="5193665">
                  <a:moveTo>
                    <a:pt x="0" y="2839704"/>
                  </a:moveTo>
                  <a:lnTo>
                    <a:pt x="0" y="2808989"/>
                  </a:lnTo>
                </a:path>
                <a:path w="92709" h="5193665">
                  <a:moveTo>
                    <a:pt x="0" y="2778274"/>
                  </a:moveTo>
                  <a:lnTo>
                    <a:pt x="0" y="2747560"/>
                  </a:lnTo>
                </a:path>
                <a:path w="92709" h="5193665">
                  <a:moveTo>
                    <a:pt x="0" y="2714053"/>
                  </a:moveTo>
                  <a:lnTo>
                    <a:pt x="0" y="2683338"/>
                  </a:lnTo>
                </a:path>
                <a:path w="92709" h="5193665">
                  <a:moveTo>
                    <a:pt x="0" y="2652624"/>
                  </a:moveTo>
                  <a:lnTo>
                    <a:pt x="0" y="2621909"/>
                  </a:lnTo>
                </a:path>
                <a:path w="92709" h="5193665">
                  <a:moveTo>
                    <a:pt x="0" y="2591195"/>
                  </a:moveTo>
                  <a:lnTo>
                    <a:pt x="0" y="2560480"/>
                  </a:lnTo>
                </a:path>
                <a:path w="92709" h="5193665">
                  <a:moveTo>
                    <a:pt x="0" y="2529765"/>
                  </a:moveTo>
                  <a:lnTo>
                    <a:pt x="0" y="2499051"/>
                  </a:lnTo>
                </a:path>
                <a:path w="92709" h="5193665">
                  <a:moveTo>
                    <a:pt x="0" y="2468336"/>
                  </a:moveTo>
                  <a:lnTo>
                    <a:pt x="0" y="2434829"/>
                  </a:lnTo>
                </a:path>
                <a:path w="92709" h="5193665">
                  <a:moveTo>
                    <a:pt x="0" y="2404115"/>
                  </a:moveTo>
                  <a:lnTo>
                    <a:pt x="0" y="2373400"/>
                  </a:lnTo>
                </a:path>
                <a:path w="92709" h="5193665">
                  <a:moveTo>
                    <a:pt x="0" y="2342686"/>
                  </a:moveTo>
                  <a:lnTo>
                    <a:pt x="0" y="2311971"/>
                  </a:lnTo>
                </a:path>
                <a:path w="92709" h="5193665">
                  <a:moveTo>
                    <a:pt x="0" y="2281256"/>
                  </a:moveTo>
                  <a:lnTo>
                    <a:pt x="0" y="2250542"/>
                  </a:lnTo>
                </a:path>
                <a:path w="92709" h="5193665">
                  <a:moveTo>
                    <a:pt x="0" y="2219827"/>
                  </a:moveTo>
                  <a:lnTo>
                    <a:pt x="0" y="2189113"/>
                  </a:lnTo>
                </a:path>
                <a:path w="92709" h="5193665">
                  <a:moveTo>
                    <a:pt x="0" y="2155606"/>
                  </a:moveTo>
                  <a:lnTo>
                    <a:pt x="0" y="2124891"/>
                  </a:lnTo>
                </a:path>
                <a:path w="92709" h="5193665">
                  <a:moveTo>
                    <a:pt x="0" y="2094177"/>
                  </a:moveTo>
                  <a:lnTo>
                    <a:pt x="0" y="2063462"/>
                  </a:lnTo>
                </a:path>
                <a:path w="92709" h="5193665">
                  <a:moveTo>
                    <a:pt x="0" y="2032747"/>
                  </a:moveTo>
                  <a:lnTo>
                    <a:pt x="0" y="2002033"/>
                  </a:lnTo>
                </a:path>
                <a:path w="92709" h="5193665">
                  <a:moveTo>
                    <a:pt x="0" y="1971318"/>
                  </a:moveTo>
                  <a:lnTo>
                    <a:pt x="0" y="1940604"/>
                  </a:lnTo>
                </a:path>
                <a:path w="92709" h="5193665">
                  <a:moveTo>
                    <a:pt x="0" y="1909889"/>
                  </a:moveTo>
                  <a:lnTo>
                    <a:pt x="0" y="1901512"/>
                  </a:lnTo>
                </a:path>
                <a:path w="92709" h="5193665">
                  <a:moveTo>
                    <a:pt x="47468" y="5165636"/>
                  </a:moveTo>
                  <a:lnTo>
                    <a:pt x="47468" y="5134922"/>
                  </a:lnTo>
                </a:path>
                <a:path w="92709" h="5193665">
                  <a:moveTo>
                    <a:pt x="47468" y="5104207"/>
                  </a:moveTo>
                  <a:lnTo>
                    <a:pt x="47468" y="5073492"/>
                  </a:lnTo>
                </a:path>
                <a:path w="92709" h="5193665">
                  <a:moveTo>
                    <a:pt x="47468" y="5042778"/>
                  </a:moveTo>
                  <a:lnTo>
                    <a:pt x="47468" y="5012063"/>
                  </a:lnTo>
                </a:path>
                <a:path w="92709" h="5193665">
                  <a:moveTo>
                    <a:pt x="47468" y="4981349"/>
                  </a:moveTo>
                  <a:lnTo>
                    <a:pt x="47468" y="4947842"/>
                  </a:lnTo>
                </a:path>
                <a:path w="92709" h="5193665">
                  <a:moveTo>
                    <a:pt x="47468" y="4917127"/>
                  </a:moveTo>
                  <a:lnTo>
                    <a:pt x="47468" y="4886413"/>
                  </a:lnTo>
                </a:path>
                <a:path w="92709" h="5193665">
                  <a:moveTo>
                    <a:pt x="47468" y="4855698"/>
                  </a:moveTo>
                  <a:lnTo>
                    <a:pt x="47468" y="4844529"/>
                  </a:lnTo>
                </a:path>
                <a:path w="92709" h="5193665">
                  <a:moveTo>
                    <a:pt x="47468" y="139611"/>
                  </a:moveTo>
                  <a:lnTo>
                    <a:pt x="47468" y="108897"/>
                  </a:lnTo>
                </a:path>
                <a:path w="92709" h="5193665">
                  <a:moveTo>
                    <a:pt x="47468" y="78182"/>
                  </a:moveTo>
                  <a:lnTo>
                    <a:pt x="47468" y="47468"/>
                  </a:lnTo>
                </a:path>
                <a:path w="92709" h="5193665">
                  <a:moveTo>
                    <a:pt x="47468" y="16753"/>
                  </a:moveTo>
                  <a:lnTo>
                    <a:pt x="47468" y="0"/>
                  </a:lnTo>
                </a:path>
                <a:path w="92709" h="5193665">
                  <a:moveTo>
                    <a:pt x="47468" y="4844529"/>
                  </a:moveTo>
                  <a:lnTo>
                    <a:pt x="47468" y="4824983"/>
                  </a:lnTo>
                </a:path>
                <a:path w="92709" h="5193665">
                  <a:moveTo>
                    <a:pt x="47468" y="4794269"/>
                  </a:moveTo>
                  <a:lnTo>
                    <a:pt x="47468" y="4763554"/>
                  </a:lnTo>
                </a:path>
                <a:path w="92709" h="5193665">
                  <a:moveTo>
                    <a:pt x="47468" y="4732840"/>
                  </a:moveTo>
                  <a:lnTo>
                    <a:pt x="47468" y="4702125"/>
                  </a:lnTo>
                </a:path>
                <a:path w="92709" h="5193665">
                  <a:moveTo>
                    <a:pt x="47468" y="4668618"/>
                  </a:moveTo>
                  <a:lnTo>
                    <a:pt x="47468" y="4637904"/>
                  </a:lnTo>
                </a:path>
                <a:path w="92709" h="5193665">
                  <a:moveTo>
                    <a:pt x="47468" y="4607189"/>
                  </a:moveTo>
                  <a:lnTo>
                    <a:pt x="47468" y="4576474"/>
                  </a:lnTo>
                </a:path>
                <a:path w="92709" h="5193665">
                  <a:moveTo>
                    <a:pt x="47468" y="4545760"/>
                  </a:moveTo>
                  <a:lnTo>
                    <a:pt x="47468" y="4515045"/>
                  </a:lnTo>
                </a:path>
                <a:path w="92709" h="5193665">
                  <a:moveTo>
                    <a:pt x="47468" y="4484331"/>
                  </a:moveTo>
                  <a:lnTo>
                    <a:pt x="47468" y="4453616"/>
                  </a:lnTo>
                </a:path>
                <a:path w="92709" h="5193665">
                  <a:moveTo>
                    <a:pt x="47468" y="4422901"/>
                  </a:moveTo>
                  <a:lnTo>
                    <a:pt x="47468" y="4389395"/>
                  </a:lnTo>
                </a:path>
                <a:path w="92709" h="5193665">
                  <a:moveTo>
                    <a:pt x="47468" y="4358680"/>
                  </a:moveTo>
                  <a:lnTo>
                    <a:pt x="47468" y="4327965"/>
                  </a:lnTo>
                </a:path>
                <a:path w="92709" h="5193665">
                  <a:moveTo>
                    <a:pt x="47468" y="4297251"/>
                  </a:moveTo>
                  <a:lnTo>
                    <a:pt x="47468" y="4266536"/>
                  </a:lnTo>
                </a:path>
                <a:path w="92709" h="5193665">
                  <a:moveTo>
                    <a:pt x="47468" y="4235822"/>
                  </a:moveTo>
                  <a:lnTo>
                    <a:pt x="47468" y="4205107"/>
                  </a:lnTo>
                </a:path>
                <a:path w="92709" h="5193665">
                  <a:moveTo>
                    <a:pt x="47468" y="4174392"/>
                  </a:moveTo>
                  <a:lnTo>
                    <a:pt x="47468" y="4143678"/>
                  </a:lnTo>
                </a:path>
                <a:path w="92709" h="5193665">
                  <a:moveTo>
                    <a:pt x="47468" y="4110171"/>
                  </a:moveTo>
                  <a:lnTo>
                    <a:pt x="47468" y="4079456"/>
                  </a:lnTo>
                </a:path>
                <a:path w="92709" h="5193665">
                  <a:moveTo>
                    <a:pt x="47468" y="4048742"/>
                  </a:moveTo>
                  <a:lnTo>
                    <a:pt x="47468" y="4018027"/>
                  </a:lnTo>
                </a:path>
                <a:path w="92709" h="5193665">
                  <a:moveTo>
                    <a:pt x="47468" y="3987313"/>
                  </a:moveTo>
                  <a:lnTo>
                    <a:pt x="47468" y="3956598"/>
                  </a:lnTo>
                </a:path>
                <a:path w="92709" h="5193665">
                  <a:moveTo>
                    <a:pt x="47468" y="3925883"/>
                  </a:moveTo>
                  <a:lnTo>
                    <a:pt x="47468" y="3895169"/>
                  </a:lnTo>
                </a:path>
                <a:path w="92709" h="5193665">
                  <a:moveTo>
                    <a:pt x="47468" y="3864454"/>
                  </a:moveTo>
                  <a:lnTo>
                    <a:pt x="47468" y="3830947"/>
                  </a:lnTo>
                </a:path>
                <a:path w="92709" h="5193665">
                  <a:moveTo>
                    <a:pt x="47468" y="3800233"/>
                  </a:moveTo>
                  <a:lnTo>
                    <a:pt x="47468" y="3769518"/>
                  </a:lnTo>
                </a:path>
                <a:path w="92709" h="5193665">
                  <a:moveTo>
                    <a:pt x="47468" y="3738804"/>
                  </a:moveTo>
                  <a:lnTo>
                    <a:pt x="47468" y="3708089"/>
                  </a:lnTo>
                </a:path>
                <a:path w="92709" h="5193665">
                  <a:moveTo>
                    <a:pt x="47468" y="3677374"/>
                  </a:moveTo>
                  <a:lnTo>
                    <a:pt x="47468" y="3646660"/>
                  </a:lnTo>
                </a:path>
                <a:path w="92709" h="5193665">
                  <a:moveTo>
                    <a:pt x="47468" y="3615945"/>
                  </a:moveTo>
                  <a:lnTo>
                    <a:pt x="47468" y="3585231"/>
                  </a:lnTo>
                </a:path>
                <a:path w="92709" h="5193665">
                  <a:moveTo>
                    <a:pt x="47468" y="3551724"/>
                  </a:moveTo>
                  <a:lnTo>
                    <a:pt x="47468" y="3521009"/>
                  </a:lnTo>
                </a:path>
                <a:path w="92709" h="5193665">
                  <a:moveTo>
                    <a:pt x="47468" y="3490295"/>
                  </a:moveTo>
                  <a:lnTo>
                    <a:pt x="47468" y="3459580"/>
                  </a:lnTo>
                </a:path>
                <a:path w="92709" h="5193665">
                  <a:moveTo>
                    <a:pt x="47468" y="3428865"/>
                  </a:moveTo>
                  <a:lnTo>
                    <a:pt x="47468" y="3398151"/>
                  </a:lnTo>
                </a:path>
                <a:path w="92709" h="5193665">
                  <a:moveTo>
                    <a:pt x="47468" y="3367436"/>
                  </a:moveTo>
                  <a:lnTo>
                    <a:pt x="47468" y="3345098"/>
                  </a:lnTo>
                </a:path>
                <a:path w="92709" h="5193665">
                  <a:moveTo>
                    <a:pt x="47468" y="1876382"/>
                  </a:moveTo>
                  <a:lnTo>
                    <a:pt x="47468" y="1845668"/>
                  </a:lnTo>
                </a:path>
                <a:path w="92709" h="5193665">
                  <a:moveTo>
                    <a:pt x="47468" y="1814953"/>
                  </a:moveTo>
                  <a:lnTo>
                    <a:pt x="47468" y="1784238"/>
                  </a:lnTo>
                </a:path>
                <a:path w="92709" h="5193665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5193665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5193665">
                  <a:moveTo>
                    <a:pt x="47468" y="1630665"/>
                  </a:moveTo>
                  <a:lnTo>
                    <a:pt x="47468" y="1597159"/>
                  </a:lnTo>
                </a:path>
                <a:path w="92709" h="5193665">
                  <a:moveTo>
                    <a:pt x="47468" y="1566444"/>
                  </a:moveTo>
                  <a:lnTo>
                    <a:pt x="47468" y="1535729"/>
                  </a:lnTo>
                </a:path>
                <a:path w="92709" h="5193665">
                  <a:moveTo>
                    <a:pt x="47468" y="1505015"/>
                  </a:moveTo>
                  <a:lnTo>
                    <a:pt x="47468" y="1474300"/>
                  </a:lnTo>
                </a:path>
                <a:path w="92709" h="5193665">
                  <a:moveTo>
                    <a:pt x="47468" y="1443586"/>
                  </a:moveTo>
                  <a:lnTo>
                    <a:pt x="47468" y="1412871"/>
                  </a:lnTo>
                </a:path>
                <a:path w="92709" h="5193665">
                  <a:moveTo>
                    <a:pt x="47468" y="1382156"/>
                  </a:moveTo>
                  <a:lnTo>
                    <a:pt x="47468" y="1348650"/>
                  </a:lnTo>
                </a:path>
                <a:path w="92709" h="5193665">
                  <a:moveTo>
                    <a:pt x="47468" y="1317935"/>
                  </a:moveTo>
                  <a:lnTo>
                    <a:pt x="47468" y="1287220"/>
                  </a:lnTo>
                </a:path>
                <a:path w="92709" h="5193665">
                  <a:moveTo>
                    <a:pt x="47468" y="1256506"/>
                  </a:moveTo>
                  <a:lnTo>
                    <a:pt x="47468" y="1225791"/>
                  </a:lnTo>
                </a:path>
                <a:path w="92709" h="5193665">
                  <a:moveTo>
                    <a:pt x="47468" y="1195077"/>
                  </a:moveTo>
                  <a:lnTo>
                    <a:pt x="47468" y="1164362"/>
                  </a:lnTo>
                </a:path>
                <a:path w="92709" h="5193665">
                  <a:moveTo>
                    <a:pt x="47468" y="1133647"/>
                  </a:moveTo>
                  <a:lnTo>
                    <a:pt x="47468" y="1102933"/>
                  </a:lnTo>
                </a:path>
                <a:path w="92709" h="5193665">
                  <a:moveTo>
                    <a:pt x="47468" y="1069426"/>
                  </a:moveTo>
                  <a:lnTo>
                    <a:pt x="47468" y="1038711"/>
                  </a:lnTo>
                </a:path>
                <a:path w="92709" h="5193665">
                  <a:moveTo>
                    <a:pt x="47468" y="1007997"/>
                  </a:moveTo>
                  <a:lnTo>
                    <a:pt x="47468" y="977282"/>
                  </a:lnTo>
                </a:path>
                <a:path w="92709" h="5193665">
                  <a:moveTo>
                    <a:pt x="47468" y="946568"/>
                  </a:moveTo>
                  <a:lnTo>
                    <a:pt x="47468" y="915853"/>
                  </a:lnTo>
                </a:path>
                <a:path w="92709" h="5193665">
                  <a:moveTo>
                    <a:pt x="47468" y="885138"/>
                  </a:moveTo>
                  <a:lnTo>
                    <a:pt x="47468" y="854424"/>
                  </a:lnTo>
                </a:path>
                <a:path w="92709" h="5193665">
                  <a:moveTo>
                    <a:pt x="47468" y="823709"/>
                  </a:moveTo>
                  <a:lnTo>
                    <a:pt x="47468" y="790202"/>
                  </a:lnTo>
                </a:path>
                <a:path w="92709" h="5193665">
                  <a:moveTo>
                    <a:pt x="47468" y="759488"/>
                  </a:moveTo>
                  <a:lnTo>
                    <a:pt x="47468" y="728773"/>
                  </a:lnTo>
                </a:path>
                <a:path w="92709" h="5193665">
                  <a:moveTo>
                    <a:pt x="47468" y="698059"/>
                  </a:moveTo>
                  <a:lnTo>
                    <a:pt x="47468" y="667344"/>
                  </a:lnTo>
                </a:path>
                <a:path w="92709" h="5193665">
                  <a:moveTo>
                    <a:pt x="47468" y="636629"/>
                  </a:moveTo>
                  <a:lnTo>
                    <a:pt x="47468" y="605915"/>
                  </a:lnTo>
                </a:path>
                <a:path w="92709" h="5193665">
                  <a:moveTo>
                    <a:pt x="47468" y="575200"/>
                  </a:moveTo>
                  <a:lnTo>
                    <a:pt x="47468" y="544486"/>
                  </a:lnTo>
                </a:path>
                <a:path w="92709" h="5193665">
                  <a:moveTo>
                    <a:pt x="47468" y="510979"/>
                  </a:moveTo>
                  <a:lnTo>
                    <a:pt x="47468" y="480264"/>
                  </a:lnTo>
                </a:path>
                <a:path w="92709" h="5193665">
                  <a:moveTo>
                    <a:pt x="47468" y="449550"/>
                  </a:moveTo>
                  <a:lnTo>
                    <a:pt x="47468" y="418835"/>
                  </a:lnTo>
                </a:path>
                <a:path w="92709" h="5193665">
                  <a:moveTo>
                    <a:pt x="47468" y="388120"/>
                  </a:moveTo>
                  <a:lnTo>
                    <a:pt x="47468" y="357406"/>
                  </a:lnTo>
                </a:path>
                <a:path w="92709" h="5193665">
                  <a:moveTo>
                    <a:pt x="47468" y="326691"/>
                  </a:moveTo>
                  <a:lnTo>
                    <a:pt x="47468" y="295977"/>
                  </a:lnTo>
                </a:path>
                <a:path w="92709" h="5193665">
                  <a:moveTo>
                    <a:pt x="47468" y="265262"/>
                  </a:moveTo>
                  <a:lnTo>
                    <a:pt x="47468" y="231755"/>
                  </a:lnTo>
                </a:path>
                <a:path w="92709" h="5193665">
                  <a:moveTo>
                    <a:pt x="47468" y="201040"/>
                  </a:moveTo>
                  <a:lnTo>
                    <a:pt x="47468" y="170326"/>
                  </a:lnTo>
                </a:path>
                <a:path w="92709" h="5193665">
                  <a:moveTo>
                    <a:pt x="47468" y="3345098"/>
                  </a:moveTo>
                  <a:lnTo>
                    <a:pt x="47468" y="3336722"/>
                  </a:lnTo>
                </a:path>
                <a:path w="92709" h="5193665">
                  <a:moveTo>
                    <a:pt x="47468" y="3306007"/>
                  </a:moveTo>
                  <a:lnTo>
                    <a:pt x="47468" y="3272500"/>
                  </a:lnTo>
                </a:path>
                <a:path w="92709" h="5193665">
                  <a:moveTo>
                    <a:pt x="47468" y="3241786"/>
                  </a:moveTo>
                  <a:lnTo>
                    <a:pt x="47468" y="3211071"/>
                  </a:lnTo>
                </a:path>
                <a:path w="92709" h="5193665">
                  <a:moveTo>
                    <a:pt x="47468" y="3180356"/>
                  </a:moveTo>
                  <a:lnTo>
                    <a:pt x="47468" y="3149642"/>
                  </a:lnTo>
                </a:path>
                <a:path w="92709" h="5193665">
                  <a:moveTo>
                    <a:pt x="47468" y="3118927"/>
                  </a:moveTo>
                  <a:lnTo>
                    <a:pt x="47468" y="3088213"/>
                  </a:lnTo>
                </a:path>
                <a:path w="92709" h="5193665">
                  <a:moveTo>
                    <a:pt x="47468" y="3057498"/>
                  </a:moveTo>
                  <a:lnTo>
                    <a:pt x="47468" y="3026783"/>
                  </a:lnTo>
                </a:path>
                <a:path w="92709" h="5193665">
                  <a:moveTo>
                    <a:pt x="47468" y="2993277"/>
                  </a:moveTo>
                  <a:lnTo>
                    <a:pt x="47468" y="2962562"/>
                  </a:lnTo>
                </a:path>
                <a:path w="92709" h="5193665">
                  <a:moveTo>
                    <a:pt x="47468" y="2931847"/>
                  </a:moveTo>
                  <a:lnTo>
                    <a:pt x="47468" y="2901133"/>
                  </a:lnTo>
                </a:path>
                <a:path w="92709" h="5193665">
                  <a:moveTo>
                    <a:pt x="47468" y="2870418"/>
                  </a:moveTo>
                  <a:lnTo>
                    <a:pt x="47468" y="2839704"/>
                  </a:lnTo>
                </a:path>
                <a:path w="92709" h="5193665">
                  <a:moveTo>
                    <a:pt x="47468" y="2808989"/>
                  </a:moveTo>
                  <a:lnTo>
                    <a:pt x="47468" y="2778274"/>
                  </a:lnTo>
                </a:path>
                <a:path w="92709" h="5193665">
                  <a:moveTo>
                    <a:pt x="47468" y="2747560"/>
                  </a:moveTo>
                  <a:lnTo>
                    <a:pt x="47468" y="2714053"/>
                  </a:lnTo>
                </a:path>
                <a:path w="92709" h="5193665">
                  <a:moveTo>
                    <a:pt x="47468" y="2683338"/>
                  </a:moveTo>
                  <a:lnTo>
                    <a:pt x="47468" y="2652624"/>
                  </a:lnTo>
                </a:path>
                <a:path w="92709" h="5193665">
                  <a:moveTo>
                    <a:pt x="47468" y="2621909"/>
                  </a:moveTo>
                  <a:lnTo>
                    <a:pt x="47468" y="2591195"/>
                  </a:lnTo>
                </a:path>
                <a:path w="92709" h="5193665">
                  <a:moveTo>
                    <a:pt x="47468" y="2560480"/>
                  </a:moveTo>
                  <a:lnTo>
                    <a:pt x="47468" y="2529765"/>
                  </a:lnTo>
                </a:path>
                <a:path w="92709" h="5193665">
                  <a:moveTo>
                    <a:pt x="47468" y="2499051"/>
                  </a:moveTo>
                  <a:lnTo>
                    <a:pt x="47468" y="2468336"/>
                  </a:lnTo>
                </a:path>
                <a:path w="92709" h="5193665">
                  <a:moveTo>
                    <a:pt x="47468" y="2434829"/>
                  </a:moveTo>
                  <a:lnTo>
                    <a:pt x="47468" y="2404115"/>
                  </a:lnTo>
                </a:path>
                <a:path w="92709" h="5193665">
                  <a:moveTo>
                    <a:pt x="47468" y="2373400"/>
                  </a:moveTo>
                  <a:lnTo>
                    <a:pt x="47468" y="2342686"/>
                  </a:lnTo>
                </a:path>
                <a:path w="92709" h="5193665">
                  <a:moveTo>
                    <a:pt x="47468" y="2311971"/>
                  </a:moveTo>
                  <a:lnTo>
                    <a:pt x="47468" y="2281256"/>
                  </a:lnTo>
                </a:path>
                <a:path w="92709" h="5193665">
                  <a:moveTo>
                    <a:pt x="47468" y="2250542"/>
                  </a:moveTo>
                  <a:lnTo>
                    <a:pt x="47468" y="2219827"/>
                  </a:lnTo>
                </a:path>
                <a:path w="92709" h="5193665">
                  <a:moveTo>
                    <a:pt x="47468" y="2189113"/>
                  </a:moveTo>
                  <a:lnTo>
                    <a:pt x="47468" y="2155606"/>
                  </a:lnTo>
                </a:path>
                <a:path w="92709" h="5193665">
                  <a:moveTo>
                    <a:pt x="47468" y="2124891"/>
                  </a:moveTo>
                  <a:lnTo>
                    <a:pt x="47468" y="2094177"/>
                  </a:lnTo>
                </a:path>
                <a:path w="92709" h="5193665">
                  <a:moveTo>
                    <a:pt x="47468" y="2063462"/>
                  </a:moveTo>
                  <a:lnTo>
                    <a:pt x="47468" y="2032747"/>
                  </a:lnTo>
                </a:path>
                <a:path w="92709" h="5193665">
                  <a:moveTo>
                    <a:pt x="47468" y="2002033"/>
                  </a:moveTo>
                  <a:lnTo>
                    <a:pt x="47468" y="1971318"/>
                  </a:lnTo>
                </a:path>
                <a:path w="92709" h="5193665">
                  <a:moveTo>
                    <a:pt x="47468" y="1940604"/>
                  </a:moveTo>
                  <a:lnTo>
                    <a:pt x="47468" y="1909889"/>
                  </a:lnTo>
                </a:path>
                <a:path w="92709" h="5193665">
                  <a:moveTo>
                    <a:pt x="92143" y="5193559"/>
                  </a:moveTo>
                  <a:lnTo>
                    <a:pt x="92143" y="5165636"/>
                  </a:lnTo>
                </a:path>
                <a:path w="92709" h="5193665">
                  <a:moveTo>
                    <a:pt x="92143" y="5134922"/>
                  </a:moveTo>
                  <a:lnTo>
                    <a:pt x="92143" y="5104207"/>
                  </a:lnTo>
                </a:path>
                <a:path w="92709" h="5193665">
                  <a:moveTo>
                    <a:pt x="92143" y="5073492"/>
                  </a:moveTo>
                  <a:lnTo>
                    <a:pt x="92143" y="5042778"/>
                  </a:lnTo>
                </a:path>
                <a:path w="92709" h="5193665">
                  <a:moveTo>
                    <a:pt x="92143" y="5012063"/>
                  </a:moveTo>
                  <a:lnTo>
                    <a:pt x="92143" y="4981349"/>
                  </a:lnTo>
                </a:path>
                <a:path w="92709" h="5193665">
                  <a:moveTo>
                    <a:pt x="92143" y="4947842"/>
                  </a:moveTo>
                  <a:lnTo>
                    <a:pt x="92143" y="4917127"/>
                  </a:lnTo>
                </a:path>
                <a:path w="92709" h="5193665">
                  <a:moveTo>
                    <a:pt x="92143" y="4886413"/>
                  </a:moveTo>
                  <a:lnTo>
                    <a:pt x="92143" y="4855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239888" y="4517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239888" y="4378225"/>
              <a:ext cx="95250" cy="5193665"/>
            </a:xfrm>
            <a:custGeom>
              <a:avLst/>
              <a:gdLst/>
              <a:ahLst/>
              <a:cxnLst/>
              <a:rect l="l" t="t" r="r" b="b"/>
              <a:pathLst>
                <a:path w="95250" h="5193665">
                  <a:moveTo>
                    <a:pt x="0" y="108897"/>
                  </a:moveTo>
                  <a:lnTo>
                    <a:pt x="0" y="78182"/>
                  </a:lnTo>
                </a:path>
                <a:path w="95250" h="5193665">
                  <a:moveTo>
                    <a:pt x="0" y="47468"/>
                  </a:moveTo>
                  <a:lnTo>
                    <a:pt x="0" y="16753"/>
                  </a:lnTo>
                </a:path>
                <a:path w="95250" h="5193665">
                  <a:moveTo>
                    <a:pt x="0" y="4824983"/>
                  </a:moveTo>
                  <a:lnTo>
                    <a:pt x="0" y="4794269"/>
                  </a:lnTo>
                </a:path>
                <a:path w="95250" h="5193665">
                  <a:moveTo>
                    <a:pt x="0" y="4763554"/>
                  </a:moveTo>
                  <a:lnTo>
                    <a:pt x="0" y="4732840"/>
                  </a:lnTo>
                </a:path>
                <a:path w="95250" h="5193665">
                  <a:moveTo>
                    <a:pt x="0" y="4702125"/>
                  </a:moveTo>
                  <a:lnTo>
                    <a:pt x="0" y="4668618"/>
                  </a:lnTo>
                </a:path>
                <a:path w="95250" h="5193665">
                  <a:moveTo>
                    <a:pt x="0" y="4637904"/>
                  </a:moveTo>
                  <a:lnTo>
                    <a:pt x="0" y="4607189"/>
                  </a:lnTo>
                </a:path>
                <a:path w="95250" h="5193665">
                  <a:moveTo>
                    <a:pt x="0" y="4576474"/>
                  </a:moveTo>
                  <a:lnTo>
                    <a:pt x="0" y="4545760"/>
                  </a:lnTo>
                </a:path>
                <a:path w="95250" h="5193665">
                  <a:moveTo>
                    <a:pt x="0" y="4515045"/>
                  </a:moveTo>
                  <a:lnTo>
                    <a:pt x="0" y="4484331"/>
                  </a:lnTo>
                </a:path>
                <a:path w="95250" h="5193665">
                  <a:moveTo>
                    <a:pt x="0" y="4453616"/>
                  </a:moveTo>
                  <a:lnTo>
                    <a:pt x="0" y="4422901"/>
                  </a:lnTo>
                </a:path>
                <a:path w="95250" h="5193665">
                  <a:moveTo>
                    <a:pt x="0" y="4389395"/>
                  </a:moveTo>
                  <a:lnTo>
                    <a:pt x="0" y="4358680"/>
                  </a:lnTo>
                </a:path>
                <a:path w="95250" h="5193665">
                  <a:moveTo>
                    <a:pt x="0" y="4327965"/>
                  </a:moveTo>
                  <a:lnTo>
                    <a:pt x="0" y="4297251"/>
                  </a:lnTo>
                </a:path>
                <a:path w="95250" h="5193665">
                  <a:moveTo>
                    <a:pt x="0" y="4266536"/>
                  </a:moveTo>
                  <a:lnTo>
                    <a:pt x="0" y="4235822"/>
                  </a:lnTo>
                </a:path>
                <a:path w="95250" h="5193665">
                  <a:moveTo>
                    <a:pt x="0" y="4205107"/>
                  </a:moveTo>
                  <a:lnTo>
                    <a:pt x="0" y="4174392"/>
                  </a:lnTo>
                </a:path>
                <a:path w="95250" h="5193665">
                  <a:moveTo>
                    <a:pt x="0" y="4143678"/>
                  </a:moveTo>
                  <a:lnTo>
                    <a:pt x="0" y="4110171"/>
                  </a:lnTo>
                </a:path>
                <a:path w="95250" h="5193665">
                  <a:moveTo>
                    <a:pt x="0" y="4079456"/>
                  </a:moveTo>
                  <a:lnTo>
                    <a:pt x="0" y="4048742"/>
                  </a:lnTo>
                </a:path>
                <a:path w="95250" h="5193665">
                  <a:moveTo>
                    <a:pt x="0" y="4018027"/>
                  </a:moveTo>
                  <a:lnTo>
                    <a:pt x="0" y="3987313"/>
                  </a:lnTo>
                </a:path>
                <a:path w="95250" h="5193665">
                  <a:moveTo>
                    <a:pt x="0" y="3956598"/>
                  </a:moveTo>
                  <a:lnTo>
                    <a:pt x="0" y="3925883"/>
                  </a:lnTo>
                </a:path>
                <a:path w="95250" h="5193665">
                  <a:moveTo>
                    <a:pt x="0" y="3895169"/>
                  </a:moveTo>
                  <a:lnTo>
                    <a:pt x="0" y="3864454"/>
                  </a:lnTo>
                </a:path>
                <a:path w="95250" h="5193665">
                  <a:moveTo>
                    <a:pt x="0" y="3830947"/>
                  </a:moveTo>
                  <a:lnTo>
                    <a:pt x="0" y="3800233"/>
                  </a:lnTo>
                </a:path>
                <a:path w="95250" h="5193665">
                  <a:moveTo>
                    <a:pt x="0" y="3769518"/>
                  </a:moveTo>
                  <a:lnTo>
                    <a:pt x="0" y="3738804"/>
                  </a:lnTo>
                </a:path>
                <a:path w="95250" h="5193665">
                  <a:moveTo>
                    <a:pt x="0" y="3708089"/>
                  </a:moveTo>
                  <a:lnTo>
                    <a:pt x="0" y="3677374"/>
                  </a:lnTo>
                </a:path>
                <a:path w="95250" h="5193665">
                  <a:moveTo>
                    <a:pt x="0" y="3646660"/>
                  </a:moveTo>
                  <a:lnTo>
                    <a:pt x="0" y="3615945"/>
                  </a:lnTo>
                </a:path>
                <a:path w="95250" h="5193665">
                  <a:moveTo>
                    <a:pt x="0" y="3585231"/>
                  </a:moveTo>
                  <a:lnTo>
                    <a:pt x="0" y="3551724"/>
                  </a:lnTo>
                </a:path>
                <a:path w="95250" h="5193665">
                  <a:moveTo>
                    <a:pt x="0" y="3521009"/>
                  </a:moveTo>
                  <a:lnTo>
                    <a:pt x="0" y="3490295"/>
                  </a:lnTo>
                </a:path>
                <a:path w="95250" h="5193665">
                  <a:moveTo>
                    <a:pt x="0" y="3459580"/>
                  </a:moveTo>
                  <a:lnTo>
                    <a:pt x="0" y="3428865"/>
                  </a:lnTo>
                </a:path>
                <a:path w="95250" h="5193665">
                  <a:moveTo>
                    <a:pt x="0" y="3398151"/>
                  </a:moveTo>
                  <a:lnTo>
                    <a:pt x="0" y="3367436"/>
                  </a:lnTo>
                </a:path>
                <a:path w="95250" h="5193665">
                  <a:moveTo>
                    <a:pt x="0" y="1901512"/>
                  </a:moveTo>
                  <a:lnTo>
                    <a:pt x="0" y="1876382"/>
                  </a:lnTo>
                </a:path>
                <a:path w="95250" h="5193665">
                  <a:moveTo>
                    <a:pt x="0" y="1845668"/>
                  </a:moveTo>
                  <a:lnTo>
                    <a:pt x="0" y="1814953"/>
                  </a:lnTo>
                </a:path>
                <a:path w="95250" h="5193665">
                  <a:moveTo>
                    <a:pt x="0" y="1784238"/>
                  </a:moveTo>
                  <a:lnTo>
                    <a:pt x="0" y="1753524"/>
                  </a:lnTo>
                </a:path>
                <a:path w="95250" h="5193665">
                  <a:moveTo>
                    <a:pt x="0" y="1722809"/>
                  </a:moveTo>
                  <a:lnTo>
                    <a:pt x="0" y="1692095"/>
                  </a:lnTo>
                </a:path>
                <a:path w="95250" h="5193665">
                  <a:moveTo>
                    <a:pt x="0" y="1661380"/>
                  </a:moveTo>
                  <a:lnTo>
                    <a:pt x="0" y="1630665"/>
                  </a:lnTo>
                </a:path>
                <a:path w="95250" h="5193665">
                  <a:moveTo>
                    <a:pt x="0" y="1597159"/>
                  </a:moveTo>
                  <a:lnTo>
                    <a:pt x="0" y="1566444"/>
                  </a:lnTo>
                </a:path>
                <a:path w="95250" h="5193665">
                  <a:moveTo>
                    <a:pt x="0" y="1535729"/>
                  </a:moveTo>
                  <a:lnTo>
                    <a:pt x="0" y="1505015"/>
                  </a:lnTo>
                </a:path>
                <a:path w="95250" h="5193665">
                  <a:moveTo>
                    <a:pt x="0" y="1474300"/>
                  </a:moveTo>
                  <a:lnTo>
                    <a:pt x="0" y="1443586"/>
                  </a:lnTo>
                </a:path>
                <a:path w="95250" h="5193665">
                  <a:moveTo>
                    <a:pt x="0" y="1412871"/>
                  </a:moveTo>
                  <a:lnTo>
                    <a:pt x="0" y="1382156"/>
                  </a:lnTo>
                </a:path>
                <a:path w="95250" h="5193665">
                  <a:moveTo>
                    <a:pt x="0" y="1348650"/>
                  </a:moveTo>
                  <a:lnTo>
                    <a:pt x="0" y="1317935"/>
                  </a:lnTo>
                </a:path>
                <a:path w="95250" h="5193665">
                  <a:moveTo>
                    <a:pt x="0" y="1287220"/>
                  </a:moveTo>
                  <a:lnTo>
                    <a:pt x="0" y="1256506"/>
                  </a:lnTo>
                </a:path>
                <a:path w="95250" h="5193665">
                  <a:moveTo>
                    <a:pt x="0" y="1225791"/>
                  </a:moveTo>
                  <a:lnTo>
                    <a:pt x="0" y="1195077"/>
                  </a:lnTo>
                </a:path>
                <a:path w="95250" h="5193665">
                  <a:moveTo>
                    <a:pt x="0" y="1164362"/>
                  </a:moveTo>
                  <a:lnTo>
                    <a:pt x="0" y="1133647"/>
                  </a:lnTo>
                </a:path>
                <a:path w="95250" h="5193665">
                  <a:moveTo>
                    <a:pt x="0" y="1102933"/>
                  </a:moveTo>
                  <a:lnTo>
                    <a:pt x="0" y="1069426"/>
                  </a:lnTo>
                </a:path>
                <a:path w="95250" h="5193665">
                  <a:moveTo>
                    <a:pt x="0" y="1038711"/>
                  </a:moveTo>
                  <a:lnTo>
                    <a:pt x="0" y="1007997"/>
                  </a:lnTo>
                </a:path>
                <a:path w="95250" h="5193665">
                  <a:moveTo>
                    <a:pt x="0" y="977282"/>
                  </a:moveTo>
                  <a:lnTo>
                    <a:pt x="0" y="946568"/>
                  </a:lnTo>
                </a:path>
                <a:path w="95250" h="5193665">
                  <a:moveTo>
                    <a:pt x="0" y="915853"/>
                  </a:moveTo>
                  <a:lnTo>
                    <a:pt x="0" y="885138"/>
                  </a:lnTo>
                </a:path>
                <a:path w="95250" h="5193665">
                  <a:moveTo>
                    <a:pt x="0" y="854424"/>
                  </a:moveTo>
                  <a:lnTo>
                    <a:pt x="0" y="823709"/>
                  </a:lnTo>
                </a:path>
                <a:path w="95250" h="5193665">
                  <a:moveTo>
                    <a:pt x="0" y="790202"/>
                  </a:moveTo>
                  <a:lnTo>
                    <a:pt x="0" y="759488"/>
                  </a:lnTo>
                </a:path>
                <a:path w="95250" h="5193665">
                  <a:moveTo>
                    <a:pt x="0" y="728773"/>
                  </a:moveTo>
                  <a:lnTo>
                    <a:pt x="0" y="698059"/>
                  </a:lnTo>
                </a:path>
                <a:path w="95250" h="5193665">
                  <a:moveTo>
                    <a:pt x="0" y="667344"/>
                  </a:moveTo>
                  <a:lnTo>
                    <a:pt x="0" y="636629"/>
                  </a:lnTo>
                </a:path>
                <a:path w="95250" h="5193665">
                  <a:moveTo>
                    <a:pt x="0" y="605915"/>
                  </a:moveTo>
                  <a:lnTo>
                    <a:pt x="0" y="575200"/>
                  </a:lnTo>
                </a:path>
                <a:path w="95250" h="5193665">
                  <a:moveTo>
                    <a:pt x="0" y="544486"/>
                  </a:moveTo>
                  <a:lnTo>
                    <a:pt x="0" y="510979"/>
                  </a:lnTo>
                </a:path>
                <a:path w="95250" h="5193665">
                  <a:moveTo>
                    <a:pt x="0" y="480264"/>
                  </a:moveTo>
                  <a:lnTo>
                    <a:pt x="0" y="449550"/>
                  </a:lnTo>
                </a:path>
                <a:path w="95250" h="5193665">
                  <a:moveTo>
                    <a:pt x="0" y="418835"/>
                  </a:moveTo>
                  <a:lnTo>
                    <a:pt x="0" y="388120"/>
                  </a:lnTo>
                </a:path>
                <a:path w="95250" h="5193665">
                  <a:moveTo>
                    <a:pt x="0" y="357406"/>
                  </a:moveTo>
                  <a:lnTo>
                    <a:pt x="0" y="326691"/>
                  </a:lnTo>
                </a:path>
                <a:path w="95250" h="5193665">
                  <a:moveTo>
                    <a:pt x="0" y="295977"/>
                  </a:moveTo>
                  <a:lnTo>
                    <a:pt x="0" y="265262"/>
                  </a:lnTo>
                </a:path>
                <a:path w="95250" h="5193665">
                  <a:moveTo>
                    <a:pt x="0" y="231755"/>
                  </a:moveTo>
                  <a:lnTo>
                    <a:pt x="0" y="201040"/>
                  </a:lnTo>
                </a:path>
                <a:path w="95250" h="5193665">
                  <a:moveTo>
                    <a:pt x="0" y="170326"/>
                  </a:moveTo>
                  <a:lnTo>
                    <a:pt x="0" y="139611"/>
                  </a:lnTo>
                </a:path>
                <a:path w="95250" h="5193665">
                  <a:moveTo>
                    <a:pt x="0" y="3336722"/>
                  </a:moveTo>
                  <a:lnTo>
                    <a:pt x="0" y="3306007"/>
                  </a:lnTo>
                </a:path>
                <a:path w="95250" h="5193665">
                  <a:moveTo>
                    <a:pt x="0" y="3272500"/>
                  </a:moveTo>
                  <a:lnTo>
                    <a:pt x="0" y="3241786"/>
                  </a:lnTo>
                </a:path>
                <a:path w="95250" h="5193665">
                  <a:moveTo>
                    <a:pt x="0" y="3211071"/>
                  </a:moveTo>
                  <a:lnTo>
                    <a:pt x="0" y="3180356"/>
                  </a:lnTo>
                </a:path>
                <a:path w="95250" h="5193665">
                  <a:moveTo>
                    <a:pt x="0" y="3149642"/>
                  </a:moveTo>
                  <a:lnTo>
                    <a:pt x="0" y="3118927"/>
                  </a:lnTo>
                </a:path>
                <a:path w="95250" h="5193665">
                  <a:moveTo>
                    <a:pt x="0" y="3088213"/>
                  </a:moveTo>
                  <a:lnTo>
                    <a:pt x="0" y="3057498"/>
                  </a:lnTo>
                </a:path>
                <a:path w="95250" h="5193665">
                  <a:moveTo>
                    <a:pt x="0" y="3026783"/>
                  </a:moveTo>
                  <a:lnTo>
                    <a:pt x="0" y="2993277"/>
                  </a:lnTo>
                </a:path>
                <a:path w="95250" h="5193665">
                  <a:moveTo>
                    <a:pt x="0" y="2962562"/>
                  </a:moveTo>
                  <a:lnTo>
                    <a:pt x="0" y="2931847"/>
                  </a:lnTo>
                </a:path>
                <a:path w="95250" h="5193665">
                  <a:moveTo>
                    <a:pt x="0" y="2901133"/>
                  </a:moveTo>
                  <a:lnTo>
                    <a:pt x="0" y="2870418"/>
                  </a:lnTo>
                </a:path>
                <a:path w="95250" h="5193665">
                  <a:moveTo>
                    <a:pt x="0" y="2839704"/>
                  </a:moveTo>
                  <a:lnTo>
                    <a:pt x="0" y="2808989"/>
                  </a:lnTo>
                </a:path>
                <a:path w="95250" h="5193665">
                  <a:moveTo>
                    <a:pt x="0" y="2778274"/>
                  </a:moveTo>
                  <a:lnTo>
                    <a:pt x="0" y="2747560"/>
                  </a:lnTo>
                </a:path>
                <a:path w="95250" h="5193665">
                  <a:moveTo>
                    <a:pt x="0" y="2714053"/>
                  </a:moveTo>
                  <a:lnTo>
                    <a:pt x="0" y="2683338"/>
                  </a:lnTo>
                </a:path>
                <a:path w="95250" h="5193665">
                  <a:moveTo>
                    <a:pt x="0" y="2652624"/>
                  </a:moveTo>
                  <a:lnTo>
                    <a:pt x="0" y="2621909"/>
                  </a:lnTo>
                </a:path>
                <a:path w="95250" h="5193665">
                  <a:moveTo>
                    <a:pt x="0" y="2591195"/>
                  </a:moveTo>
                  <a:lnTo>
                    <a:pt x="0" y="2560480"/>
                  </a:lnTo>
                </a:path>
                <a:path w="95250" h="5193665">
                  <a:moveTo>
                    <a:pt x="0" y="2529765"/>
                  </a:moveTo>
                  <a:lnTo>
                    <a:pt x="0" y="2499051"/>
                  </a:lnTo>
                </a:path>
                <a:path w="95250" h="5193665">
                  <a:moveTo>
                    <a:pt x="0" y="2468336"/>
                  </a:moveTo>
                  <a:lnTo>
                    <a:pt x="0" y="2434829"/>
                  </a:lnTo>
                </a:path>
                <a:path w="95250" h="5193665">
                  <a:moveTo>
                    <a:pt x="0" y="2404115"/>
                  </a:moveTo>
                  <a:lnTo>
                    <a:pt x="0" y="2373400"/>
                  </a:lnTo>
                </a:path>
                <a:path w="95250" h="5193665">
                  <a:moveTo>
                    <a:pt x="0" y="2342686"/>
                  </a:moveTo>
                  <a:lnTo>
                    <a:pt x="0" y="2311971"/>
                  </a:lnTo>
                </a:path>
                <a:path w="95250" h="5193665">
                  <a:moveTo>
                    <a:pt x="0" y="2281256"/>
                  </a:moveTo>
                  <a:lnTo>
                    <a:pt x="0" y="2250542"/>
                  </a:lnTo>
                </a:path>
                <a:path w="95250" h="5193665">
                  <a:moveTo>
                    <a:pt x="0" y="2219827"/>
                  </a:moveTo>
                  <a:lnTo>
                    <a:pt x="0" y="2189113"/>
                  </a:lnTo>
                </a:path>
                <a:path w="95250" h="5193665">
                  <a:moveTo>
                    <a:pt x="0" y="2155606"/>
                  </a:moveTo>
                  <a:lnTo>
                    <a:pt x="0" y="2124891"/>
                  </a:lnTo>
                </a:path>
                <a:path w="95250" h="5193665">
                  <a:moveTo>
                    <a:pt x="0" y="2094177"/>
                  </a:moveTo>
                  <a:lnTo>
                    <a:pt x="0" y="2063462"/>
                  </a:lnTo>
                </a:path>
                <a:path w="95250" h="5193665">
                  <a:moveTo>
                    <a:pt x="0" y="2032747"/>
                  </a:moveTo>
                  <a:lnTo>
                    <a:pt x="0" y="2002033"/>
                  </a:lnTo>
                </a:path>
                <a:path w="95250" h="5193665">
                  <a:moveTo>
                    <a:pt x="0" y="1971318"/>
                  </a:moveTo>
                  <a:lnTo>
                    <a:pt x="0" y="1940604"/>
                  </a:lnTo>
                </a:path>
                <a:path w="95250" h="5193665">
                  <a:moveTo>
                    <a:pt x="0" y="1909889"/>
                  </a:moveTo>
                  <a:lnTo>
                    <a:pt x="0" y="1901512"/>
                  </a:lnTo>
                </a:path>
                <a:path w="95250" h="5193665">
                  <a:moveTo>
                    <a:pt x="47468" y="5165636"/>
                  </a:moveTo>
                  <a:lnTo>
                    <a:pt x="47468" y="5134922"/>
                  </a:lnTo>
                </a:path>
                <a:path w="95250" h="5193665">
                  <a:moveTo>
                    <a:pt x="47468" y="5104207"/>
                  </a:moveTo>
                  <a:lnTo>
                    <a:pt x="47468" y="5073492"/>
                  </a:lnTo>
                </a:path>
                <a:path w="95250" h="5193665">
                  <a:moveTo>
                    <a:pt x="47468" y="5042778"/>
                  </a:moveTo>
                  <a:lnTo>
                    <a:pt x="47468" y="5012063"/>
                  </a:lnTo>
                </a:path>
                <a:path w="95250" h="5193665">
                  <a:moveTo>
                    <a:pt x="47468" y="4981349"/>
                  </a:moveTo>
                  <a:lnTo>
                    <a:pt x="47468" y="4947842"/>
                  </a:lnTo>
                </a:path>
                <a:path w="95250" h="5193665">
                  <a:moveTo>
                    <a:pt x="47468" y="4917127"/>
                  </a:moveTo>
                  <a:lnTo>
                    <a:pt x="47468" y="4886413"/>
                  </a:lnTo>
                </a:path>
                <a:path w="95250" h="5193665">
                  <a:moveTo>
                    <a:pt x="47468" y="4855698"/>
                  </a:moveTo>
                  <a:lnTo>
                    <a:pt x="47468" y="4844529"/>
                  </a:lnTo>
                </a:path>
                <a:path w="95250" h="5193665">
                  <a:moveTo>
                    <a:pt x="47468" y="139611"/>
                  </a:moveTo>
                  <a:lnTo>
                    <a:pt x="47468" y="108897"/>
                  </a:lnTo>
                </a:path>
                <a:path w="95250" h="5193665">
                  <a:moveTo>
                    <a:pt x="47468" y="78182"/>
                  </a:moveTo>
                  <a:lnTo>
                    <a:pt x="47468" y="47468"/>
                  </a:lnTo>
                </a:path>
                <a:path w="95250" h="5193665">
                  <a:moveTo>
                    <a:pt x="47468" y="16753"/>
                  </a:moveTo>
                  <a:lnTo>
                    <a:pt x="47468" y="0"/>
                  </a:lnTo>
                </a:path>
                <a:path w="95250" h="5193665">
                  <a:moveTo>
                    <a:pt x="47468" y="4844529"/>
                  </a:moveTo>
                  <a:lnTo>
                    <a:pt x="47468" y="4824983"/>
                  </a:lnTo>
                </a:path>
                <a:path w="95250" h="5193665">
                  <a:moveTo>
                    <a:pt x="47468" y="4794269"/>
                  </a:moveTo>
                  <a:lnTo>
                    <a:pt x="47468" y="4763554"/>
                  </a:lnTo>
                </a:path>
                <a:path w="95250" h="5193665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5193665">
                  <a:moveTo>
                    <a:pt x="47468" y="4668618"/>
                  </a:moveTo>
                  <a:lnTo>
                    <a:pt x="47468" y="4637904"/>
                  </a:lnTo>
                </a:path>
                <a:path w="95250" h="5193665">
                  <a:moveTo>
                    <a:pt x="47468" y="4607189"/>
                  </a:moveTo>
                  <a:lnTo>
                    <a:pt x="47468" y="4576474"/>
                  </a:lnTo>
                </a:path>
                <a:path w="95250" h="5193665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5193665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5193665">
                  <a:moveTo>
                    <a:pt x="47468" y="4422901"/>
                  </a:moveTo>
                  <a:lnTo>
                    <a:pt x="47468" y="4389395"/>
                  </a:lnTo>
                </a:path>
                <a:path w="95250" h="5193665">
                  <a:moveTo>
                    <a:pt x="47468" y="4358680"/>
                  </a:moveTo>
                  <a:lnTo>
                    <a:pt x="47468" y="4327965"/>
                  </a:lnTo>
                </a:path>
                <a:path w="95250" h="5193665">
                  <a:moveTo>
                    <a:pt x="47468" y="4297251"/>
                  </a:moveTo>
                  <a:lnTo>
                    <a:pt x="47468" y="4266536"/>
                  </a:lnTo>
                </a:path>
                <a:path w="95250" h="5193665">
                  <a:moveTo>
                    <a:pt x="47468" y="4235822"/>
                  </a:moveTo>
                  <a:lnTo>
                    <a:pt x="47468" y="4205107"/>
                  </a:lnTo>
                </a:path>
                <a:path w="95250" h="5193665">
                  <a:moveTo>
                    <a:pt x="47468" y="4174392"/>
                  </a:moveTo>
                  <a:lnTo>
                    <a:pt x="47468" y="4143678"/>
                  </a:lnTo>
                </a:path>
                <a:path w="95250" h="5193665">
                  <a:moveTo>
                    <a:pt x="47468" y="4110171"/>
                  </a:moveTo>
                  <a:lnTo>
                    <a:pt x="47468" y="4079456"/>
                  </a:lnTo>
                </a:path>
                <a:path w="95250" h="5193665">
                  <a:moveTo>
                    <a:pt x="47468" y="4048742"/>
                  </a:moveTo>
                  <a:lnTo>
                    <a:pt x="47468" y="4018027"/>
                  </a:lnTo>
                </a:path>
                <a:path w="95250" h="5193665">
                  <a:moveTo>
                    <a:pt x="47468" y="3987313"/>
                  </a:moveTo>
                  <a:lnTo>
                    <a:pt x="47468" y="3956598"/>
                  </a:lnTo>
                </a:path>
                <a:path w="95250" h="5193665">
                  <a:moveTo>
                    <a:pt x="47468" y="3925883"/>
                  </a:moveTo>
                  <a:lnTo>
                    <a:pt x="47468" y="3895169"/>
                  </a:lnTo>
                </a:path>
                <a:path w="95250" h="5193665">
                  <a:moveTo>
                    <a:pt x="47468" y="3864454"/>
                  </a:moveTo>
                  <a:lnTo>
                    <a:pt x="47468" y="3830947"/>
                  </a:lnTo>
                </a:path>
                <a:path w="95250" h="5193665">
                  <a:moveTo>
                    <a:pt x="47468" y="3800233"/>
                  </a:moveTo>
                  <a:lnTo>
                    <a:pt x="47468" y="3769518"/>
                  </a:lnTo>
                </a:path>
                <a:path w="95250" h="5193665">
                  <a:moveTo>
                    <a:pt x="47468" y="3738804"/>
                  </a:moveTo>
                  <a:lnTo>
                    <a:pt x="47468" y="3708089"/>
                  </a:lnTo>
                </a:path>
                <a:path w="95250" h="5193665">
                  <a:moveTo>
                    <a:pt x="47468" y="3677374"/>
                  </a:moveTo>
                  <a:lnTo>
                    <a:pt x="47468" y="3646660"/>
                  </a:lnTo>
                </a:path>
                <a:path w="95250" h="5193665">
                  <a:moveTo>
                    <a:pt x="47468" y="3615945"/>
                  </a:moveTo>
                  <a:lnTo>
                    <a:pt x="47468" y="3585231"/>
                  </a:lnTo>
                </a:path>
                <a:path w="95250" h="5193665">
                  <a:moveTo>
                    <a:pt x="47468" y="3551724"/>
                  </a:moveTo>
                  <a:lnTo>
                    <a:pt x="47468" y="3521009"/>
                  </a:lnTo>
                </a:path>
                <a:path w="95250" h="5193665">
                  <a:moveTo>
                    <a:pt x="47468" y="3490295"/>
                  </a:moveTo>
                  <a:lnTo>
                    <a:pt x="47468" y="3459580"/>
                  </a:lnTo>
                </a:path>
                <a:path w="95250" h="5193665">
                  <a:moveTo>
                    <a:pt x="47468" y="3428865"/>
                  </a:moveTo>
                  <a:lnTo>
                    <a:pt x="47468" y="3398151"/>
                  </a:lnTo>
                </a:path>
                <a:path w="95250" h="5193665">
                  <a:moveTo>
                    <a:pt x="47468" y="3367436"/>
                  </a:moveTo>
                  <a:lnTo>
                    <a:pt x="47468" y="3345098"/>
                  </a:lnTo>
                </a:path>
                <a:path w="95250" h="5193665">
                  <a:moveTo>
                    <a:pt x="47468" y="1876382"/>
                  </a:moveTo>
                  <a:lnTo>
                    <a:pt x="47468" y="1845668"/>
                  </a:lnTo>
                </a:path>
                <a:path w="95250" h="5193665">
                  <a:moveTo>
                    <a:pt x="47468" y="1814953"/>
                  </a:moveTo>
                  <a:lnTo>
                    <a:pt x="47468" y="1784238"/>
                  </a:lnTo>
                </a:path>
                <a:path w="95250" h="5193665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5193665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5193665">
                  <a:moveTo>
                    <a:pt x="47468" y="1630665"/>
                  </a:moveTo>
                  <a:lnTo>
                    <a:pt x="47468" y="1597159"/>
                  </a:lnTo>
                </a:path>
                <a:path w="95250" h="5193665">
                  <a:moveTo>
                    <a:pt x="47468" y="1566444"/>
                  </a:moveTo>
                  <a:lnTo>
                    <a:pt x="47468" y="1535729"/>
                  </a:lnTo>
                </a:path>
                <a:path w="95250" h="5193665">
                  <a:moveTo>
                    <a:pt x="47468" y="1505015"/>
                  </a:moveTo>
                  <a:lnTo>
                    <a:pt x="47468" y="1474300"/>
                  </a:lnTo>
                </a:path>
                <a:path w="95250" h="5193665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5193665">
                  <a:moveTo>
                    <a:pt x="47468" y="1382156"/>
                  </a:moveTo>
                  <a:lnTo>
                    <a:pt x="47468" y="1348650"/>
                  </a:lnTo>
                </a:path>
                <a:path w="95250" h="5193665">
                  <a:moveTo>
                    <a:pt x="47468" y="1317935"/>
                  </a:moveTo>
                  <a:lnTo>
                    <a:pt x="47468" y="1287220"/>
                  </a:lnTo>
                </a:path>
                <a:path w="95250" h="5193665">
                  <a:moveTo>
                    <a:pt x="47468" y="1256506"/>
                  </a:moveTo>
                  <a:lnTo>
                    <a:pt x="47468" y="1225791"/>
                  </a:lnTo>
                </a:path>
                <a:path w="95250" h="5193665">
                  <a:moveTo>
                    <a:pt x="47468" y="1195077"/>
                  </a:moveTo>
                  <a:lnTo>
                    <a:pt x="47468" y="1164362"/>
                  </a:lnTo>
                </a:path>
                <a:path w="95250" h="5193665">
                  <a:moveTo>
                    <a:pt x="47468" y="1133647"/>
                  </a:moveTo>
                  <a:lnTo>
                    <a:pt x="47468" y="1102933"/>
                  </a:lnTo>
                </a:path>
                <a:path w="95250" h="5193665">
                  <a:moveTo>
                    <a:pt x="47468" y="1069426"/>
                  </a:moveTo>
                  <a:lnTo>
                    <a:pt x="47468" y="1038711"/>
                  </a:lnTo>
                </a:path>
                <a:path w="95250" h="5193665">
                  <a:moveTo>
                    <a:pt x="47468" y="1007997"/>
                  </a:moveTo>
                  <a:lnTo>
                    <a:pt x="47468" y="977282"/>
                  </a:lnTo>
                </a:path>
                <a:path w="95250" h="5193665">
                  <a:moveTo>
                    <a:pt x="47468" y="946568"/>
                  </a:moveTo>
                  <a:lnTo>
                    <a:pt x="47468" y="915853"/>
                  </a:lnTo>
                </a:path>
                <a:path w="95250" h="5193665">
                  <a:moveTo>
                    <a:pt x="47468" y="885138"/>
                  </a:moveTo>
                  <a:lnTo>
                    <a:pt x="47468" y="854424"/>
                  </a:lnTo>
                </a:path>
                <a:path w="95250" h="5193665">
                  <a:moveTo>
                    <a:pt x="47468" y="823709"/>
                  </a:moveTo>
                  <a:lnTo>
                    <a:pt x="47468" y="790202"/>
                  </a:lnTo>
                </a:path>
                <a:path w="95250" h="5193665">
                  <a:moveTo>
                    <a:pt x="47468" y="759488"/>
                  </a:moveTo>
                  <a:lnTo>
                    <a:pt x="47468" y="728773"/>
                  </a:lnTo>
                </a:path>
                <a:path w="95250" h="5193665">
                  <a:moveTo>
                    <a:pt x="47468" y="698059"/>
                  </a:moveTo>
                  <a:lnTo>
                    <a:pt x="47468" y="667344"/>
                  </a:lnTo>
                </a:path>
                <a:path w="95250" h="5193665">
                  <a:moveTo>
                    <a:pt x="47468" y="636629"/>
                  </a:moveTo>
                  <a:lnTo>
                    <a:pt x="47468" y="605915"/>
                  </a:lnTo>
                </a:path>
                <a:path w="95250" h="5193665">
                  <a:moveTo>
                    <a:pt x="47468" y="575200"/>
                  </a:moveTo>
                  <a:lnTo>
                    <a:pt x="47468" y="544486"/>
                  </a:lnTo>
                </a:path>
                <a:path w="95250" h="5193665">
                  <a:moveTo>
                    <a:pt x="47468" y="510979"/>
                  </a:moveTo>
                  <a:lnTo>
                    <a:pt x="47468" y="480264"/>
                  </a:lnTo>
                </a:path>
                <a:path w="95250" h="5193665">
                  <a:moveTo>
                    <a:pt x="47468" y="449550"/>
                  </a:moveTo>
                  <a:lnTo>
                    <a:pt x="47468" y="418835"/>
                  </a:lnTo>
                </a:path>
                <a:path w="95250" h="5193665">
                  <a:moveTo>
                    <a:pt x="47468" y="388120"/>
                  </a:moveTo>
                  <a:lnTo>
                    <a:pt x="47468" y="357406"/>
                  </a:lnTo>
                </a:path>
                <a:path w="95250" h="5193665">
                  <a:moveTo>
                    <a:pt x="47468" y="326691"/>
                  </a:moveTo>
                  <a:lnTo>
                    <a:pt x="47468" y="295977"/>
                  </a:lnTo>
                </a:path>
                <a:path w="95250" h="5193665">
                  <a:moveTo>
                    <a:pt x="47468" y="265262"/>
                  </a:moveTo>
                  <a:lnTo>
                    <a:pt x="47468" y="231755"/>
                  </a:lnTo>
                </a:path>
                <a:path w="95250" h="5193665">
                  <a:moveTo>
                    <a:pt x="47468" y="201040"/>
                  </a:moveTo>
                  <a:lnTo>
                    <a:pt x="47468" y="170326"/>
                  </a:lnTo>
                </a:path>
                <a:path w="95250" h="5193665">
                  <a:moveTo>
                    <a:pt x="47468" y="3345098"/>
                  </a:moveTo>
                  <a:lnTo>
                    <a:pt x="47468" y="3336722"/>
                  </a:lnTo>
                </a:path>
                <a:path w="95250" h="5193665">
                  <a:moveTo>
                    <a:pt x="47468" y="3306007"/>
                  </a:moveTo>
                  <a:lnTo>
                    <a:pt x="47468" y="3272500"/>
                  </a:lnTo>
                </a:path>
                <a:path w="95250" h="5193665">
                  <a:moveTo>
                    <a:pt x="47468" y="3241786"/>
                  </a:moveTo>
                  <a:lnTo>
                    <a:pt x="47468" y="3211071"/>
                  </a:lnTo>
                </a:path>
                <a:path w="95250" h="5193665">
                  <a:moveTo>
                    <a:pt x="47468" y="3180356"/>
                  </a:moveTo>
                  <a:lnTo>
                    <a:pt x="47468" y="3149642"/>
                  </a:lnTo>
                </a:path>
                <a:path w="95250" h="5193665">
                  <a:moveTo>
                    <a:pt x="47468" y="3118927"/>
                  </a:moveTo>
                  <a:lnTo>
                    <a:pt x="47468" y="3088213"/>
                  </a:lnTo>
                </a:path>
                <a:path w="95250" h="5193665">
                  <a:moveTo>
                    <a:pt x="47468" y="3057498"/>
                  </a:moveTo>
                  <a:lnTo>
                    <a:pt x="47468" y="3026783"/>
                  </a:lnTo>
                </a:path>
                <a:path w="95250" h="5193665">
                  <a:moveTo>
                    <a:pt x="47468" y="2993277"/>
                  </a:moveTo>
                  <a:lnTo>
                    <a:pt x="47468" y="2962562"/>
                  </a:lnTo>
                </a:path>
                <a:path w="95250" h="5193665">
                  <a:moveTo>
                    <a:pt x="47468" y="2931847"/>
                  </a:moveTo>
                  <a:lnTo>
                    <a:pt x="47468" y="2901133"/>
                  </a:lnTo>
                </a:path>
                <a:path w="95250" h="5193665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5193665">
                  <a:moveTo>
                    <a:pt x="47468" y="2808989"/>
                  </a:moveTo>
                  <a:lnTo>
                    <a:pt x="47468" y="2778274"/>
                  </a:lnTo>
                </a:path>
                <a:path w="95250" h="5193665">
                  <a:moveTo>
                    <a:pt x="47468" y="2747560"/>
                  </a:moveTo>
                  <a:lnTo>
                    <a:pt x="47468" y="2714053"/>
                  </a:lnTo>
                </a:path>
                <a:path w="95250" h="5193665">
                  <a:moveTo>
                    <a:pt x="47468" y="2683338"/>
                  </a:moveTo>
                  <a:lnTo>
                    <a:pt x="47468" y="2652624"/>
                  </a:lnTo>
                </a:path>
                <a:path w="95250" h="5193665">
                  <a:moveTo>
                    <a:pt x="47468" y="2621909"/>
                  </a:moveTo>
                  <a:lnTo>
                    <a:pt x="47468" y="2591195"/>
                  </a:lnTo>
                </a:path>
                <a:path w="95250" h="5193665">
                  <a:moveTo>
                    <a:pt x="47468" y="2560480"/>
                  </a:moveTo>
                  <a:lnTo>
                    <a:pt x="47468" y="2529765"/>
                  </a:lnTo>
                </a:path>
                <a:path w="95250" h="5193665">
                  <a:moveTo>
                    <a:pt x="47468" y="2499051"/>
                  </a:moveTo>
                  <a:lnTo>
                    <a:pt x="47468" y="2468336"/>
                  </a:lnTo>
                </a:path>
                <a:path w="95250" h="5193665">
                  <a:moveTo>
                    <a:pt x="47468" y="2434829"/>
                  </a:moveTo>
                  <a:lnTo>
                    <a:pt x="47468" y="2404115"/>
                  </a:lnTo>
                </a:path>
                <a:path w="95250" h="5193665">
                  <a:moveTo>
                    <a:pt x="47468" y="2373400"/>
                  </a:moveTo>
                  <a:lnTo>
                    <a:pt x="47468" y="2342686"/>
                  </a:lnTo>
                </a:path>
                <a:path w="95250" h="5193665">
                  <a:moveTo>
                    <a:pt x="47468" y="2311971"/>
                  </a:moveTo>
                  <a:lnTo>
                    <a:pt x="47468" y="2281256"/>
                  </a:lnTo>
                </a:path>
                <a:path w="95250" h="5193665">
                  <a:moveTo>
                    <a:pt x="47468" y="2250542"/>
                  </a:moveTo>
                  <a:lnTo>
                    <a:pt x="47468" y="2219827"/>
                  </a:lnTo>
                </a:path>
                <a:path w="95250" h="5193665">
                  <a:moveTo>
                    <a:pt x="47468" y="2189113"/>
                  </a:moveTo>
                  <a:lnTo>
                    <a:pt x="47468" y="2155606"/>
                  </a:lnTo>
                </a:path>
                <a:path w="95250" h="5193665">
                  <a:moveTo>
                    <a:pt x="47468" y="2124891"/>
                  </a:moveTo>
                  <a:lnTo>
                    <a:pt x="47468" y="2094177"/>
                  </a:lnTo>
                </a:path>
                <a:path w="95250" h="5193665">
                  <a:moveTo>
                    <a:pt x="47468" y="2063462"/>
                  </a:moveTo>
                  <a:lnTo>
                    <a:pt x="47468" y="2032747"/>
                  </a:lnTo>
                </a:path>
                <a:path w="95250" h="5193665">
                  <a:moveTo>
                    <a:pt x="47468" y="2002033"/>
                  </a:moveTo>
                  <a:lnTo>
                    <a:pt x="47468" y="1971318"/>
                  </a:lnTo>
                </a:path>
                <a:path w="95250" h="5193665">
                  <a:moveTo>
                    <a:pt x="47468" y="1940604"/>
                  </a:moveTo>
                  <a:lnTo>
                    <a:pt x="47468" y="1909889"/>
                  </a:lnTo>
                </a:path>
                <a:path w="95250" h="5193665">
                  <a:moveTo>
                    <a:pt x="94936" y="5193559"/>
                  </a:moveTo>
                  <a:lnTo>
                    <a:pt x="94936" y="5165636"/>
                  </a:lnTo>
                </a:path>
                <a:path w="95250" h="5193665">
                  <a:moveTo>
                    <a:pt x="94936" y="5134922"/>
                  </a:moveTo>
                  <a:lnTo>
                    <a:pt x="94936" y="5104207"/>
                  </a:lnTo>
                </a:path>
                <a:path w="95250" h="5193665">
                  <a:moveTo>
                    <a:pt x="94936" y="5073492"/>
                  </a:moveTo>
                  <a:lnTo>
                    <a:pt x="94936" y="5042778"/>
                  </a:lnTo>
                </a:path>
                <a:path w="95250" h="5193665">
                  <a:moveTo>
                    <a:pt x="94936" y="5012063"/>
                  </a:moveTo>
                  <a:lnTo>
                    <a:pt x="94936" y="4981349"/>
                  </a:lnTo>
                </a:path>
                <a:path w="95250" h="5193665">
                  <a:moveTo>
                    <a:pt x="94936" y="4947842"/>
                  </a:moveTo>
                  <a:lnTo>
                    <a:pt x="94936" y="4917127"/>
                  </a:lnTo>
                </a:path>
                <a:path w="95250" h="5193665">
                  <a:moveTo>
                    <a:pt x="94936" y="4886413"/>
                  </a:moveTo>
                  <a:lnTo>
                    <a:pt x="94936" y="4855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334824" y="4517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334824" y="2889964"/>
              <a:ext cx="318770" cy="6682105"/>
            </a:xfrm>
            <a:custGeom>
              <a:avLst/>
              <a:gdLst/>
              <a:ahLst/>
              <a:cxnLst/>
              <a:rect l="l" t="t" r="r" b="b"/>
              <a:pathLst>
                <a:path w="318770" h="6682105">
                  <a:moveTo>
                    <a:pt x="0" y="1597159"/>
                  </a:moveTo>
                  <a:lnTo>
                    <a:pt x="0" y="1566444"/>
                  </a:lnTo>
                </a:path>
                <a:path w="318770" h="6682105">
                  <a:moveTo>
                    <a:pt x="0" y="1535729"/>
                  </a:moveTo>
                  <a:lnTo>
                    <a:pt x="0" y="1505015"/>
                  </a:lnTo>
                </a:path>
                <a:path w="318770" h="6682105">
                  <a:moveTo>
                    <a:pt x="0" y="6313245"/>
                  </a:moveTo>
                  <a:lnTo>
                    <a:pt x="0" y="6282531"/>
                  </a:lnTo>
                </a:path>
                <a:path w="318770" h="6682105">
                  <a:moveTo>
                    <a:pt x="0" y="6251816"/>
                  </a:moveTo>
                  <a:lnTo>
                    <a:pt x="0" y="6221101"/>
                  </a:lnTo>
                </a:path>
                <a:path w="318770" h="6682105">
                  <a:moveTo>
                    <a:pt x="0" y="6190387"/>
                  </a:moveTo>
                  <a:lnTo>
                    <a:pt x="0" y="6156880"/>
                  </a:lnTo>
                </a:path>
                <a:path w="318770" h="6682105">
                  <a:moveTo>
                    <a:pt x="0" y="6126165"/>
                  </a:moveTo>
                  <a:lnTo>
                    <a:pt x="0" y="6095451"/>
                  </a:lnTo>
                </a:path>
                <a:path w="318770" h="6682105">
                  <a:moveTo>
                    <a:pt x="0" y="6064736"/>
                  </a:moveTo>
                  <a:lnTo>
                    <a:pt x="0" y="6034022"/>
                  </a:lnTo>
                </a:path>
                <a:path w="318770" h="6682105">
                  <a:moveTo>
                    <a:pt x="0" y="6003307"/>
                  </a:moveTo>
                  <a:lnTo>
                    <a:pt x="0" y="5972592"/>
                  </a:lnTo>
                </a:path>
                <a:path w="318770" h="6682105">
                  <a:moveTo>
                    <a:pt x="0" y="5941878"/>
                  </a:moveTo>
                  <a:lnTo>
                    <a:pt x="0" y="5911163"/>
                  </a:lnTo>
                </a:path>
                <a:path w="318770" h="6682105">
                  <a:moveTo>
                    <a:pt x="0" y="5877656"/>
                  </a:moveTo>
                  <a:lnTo>
                    <a:pt x="0" y="5846942"/>
                  </a:lnTo>
                </a:path>
                <a:path w="318770" h="6682105">
                  <a:moveTo>
                    <a:pt x="0" y="5816227"/>
                  </a:moveTo>
                  <a:lnTo>
                    <a:pt x="0" y="5785513"/>
                  </a:lnTo>
                </a:path>
                <a:path w="318770" h="6682105">
                  <a:moveTo>
                    <a:pt x="0" y="5754798"/>
                  </a:moveTo>
                  <a:lnTo>
                    <a:pt x="0" y="5724083"/>
                  </a:lnTo>
                </a:path>
                <a:path w="318770" h="6682105">
                  <a:moveTo>
                    <a:pt x="0" y="5693369"/>
                  </a:moveTo>
                  <a:lnTo>
                    <a:pt x="0" y="5662654"/>
                  </a:lnTo>
                </a:path>
                <a:path w="318770" h="6682105">
                  <a:moveTo>
                    <a:pt x="0" y="5631940"/>
                  </a:moveTo>
                  <a:lnTo>
                    <a:pt x="0" y="5598433"/>
                  </a:lnTo>
                </a:path>
                <a:path w="318770" h="6682105">
                  <a:moveTo>
                    <a:pt x="0" y="5567718"/>
                  </a:moveTo>
                  <a:lnTo>
                    <a:pt x="0" y="5537004"/>
                  </a:lnTo>
                </a:path>
                <a:path w="318770" h="6682105">
                  <a:moveTo>
                    <a:pt x="0" y="5506289"/>
                  </a:moveTo>
                  <a:lnTo>
                    <a:pt x="0" y="5475574"/>
                  </a:lnTo>
                </a:path>
                <a:path w="318770" h="6682105">
                  <a:moveTo>
                    <a:pt x="0" y="5444860"/>
                  </a:moveTo>
                  <a:lnTo>
                    <a:pt x="0" y="5414145"/>
                  </a:lnTo>
                </a:path>
                <a:path w="318770" h="6682105">
                  <a:moveTo>
                    <a:pt x="0" y="5383431"/>
                  </a:moveTo>
                  <a:lnTo>
                    <a:pt x="0" y="5352716"/>
                  </a:lnTo>
                </a:path>
                <a:path w="318770" h="6682105">
                  <a:moveTo>
                    <a:pt x="0" y="5319209"/>
                  </a:moveTo>
                  <a:lnTo>
                    <a:pt x="0" y="5288495"/>
                  </a:lnTo>
                </a:path>
                <a:path w="318770" h="6682105">
                  <a:moveTo>
                    <a:pt x="0" y="5257780"/>
                  </a:moveTo>
                  <a:lnTo>
                    <a:pt x="0" y="5227065"/>
                  </a:lnTo>
                </a:path>
                <a:path w="318770" h="6682105">
                  <a:moveTo>
                    <a:pt x="0" y="5196351"/>
                  </a:moveTo>
                  <a:lnTo>
                    <a:pt x="0" y="5165636"/>
                  </a:lnTo>
                </a:path>
                <a:path w="318770" h="6682105">
                  <a:moveTo>
                    <a:pt x="0" y="5134922"/>
                  </a:moveTo>
                  <a:lnTo>
                    <a:pt x="0" y="5104207"/>
                  </a:lnTo>
                </a:path>
                <a:path w="318770" h="6682105">
                  <a:moveTo>
                    <a:pt x="0" y="5073492"/>
                  </a:moveTo>
                  <a:lnTo>
                    <a:pt x="0" y="5039986"/>
                  </a:lnTo>
                </a:path>
                <a:path w="318770" h="6682105">
                  <a:moveTo>
                    <a:pt x="0" y="5009271"/>
                  </a:moveTo>
                  <a:lnTo>
                    <a:pt x="0" y="4978556"/>
                  </a:lnTo>
                </a:path>
                <a:path w="318770" h="6682105">
                  <a:moveTo>
                    <a:pt x="0" y="4947842"/>
                  </a:moveTo>
                  <a:lnTo>
                    <a:pt x="0" y="4917127"/>
                  </a:lnTo>
                </a:path>
                <a:path w="318770" h="6682105">
                  <a:moveTo>
                    <a:pt x="0" y="4886413"/>
                  </a:moveTo>
                  <a:lnTo>
                    <a:pt x="0" y="4855698"/>
                  </a:lnTo>
                </a:path>
                <a:path w="318770" h="6682105">
                  <a:moveTo>
                    <a:pt x="0" y="3389774"/>
                  </a:moveTo>
                  <a:lnTo>
                    <a:pt x="0" y="3364644"/>
                  </a:lnTo>
                </a:path>
                <a:path w="318770" h="6682105">
                  <a:moveTo>
                    <a:pt x="0" y="3333929"/>
                  </a:moveTo>
                  <a:lnTo>
                    <a:pt x="0" y="3303215"/>
                  </a:lnTo>
                </a:path>
                <a:path w="318770" h="6682105">
                  <a:moveTo>
                    <a:pt x="0" y="3272500"/>
                  </a:moveTo>
                  <a:lnTo>
                    <a:pt x="0" y="3241786"/>
                  </a:lnTo>
                </a:path>
                <a:path w="318770" h="6682105">
                  <a:moveTo>
                    <a:pt x="0" y="3211071"/>
                  </a:moveTo>
                  <a:lnTo>
                    <a:pt x="0" y="3180356"/>
                  </a:lnTo>
                </a:path>
                <a:path w="318770" h="6682105">
                  <a:moveTo>
                    <a:pt x="0" y="3149642"/>
                  </a:moveTo>
                  <a:lnTo>
                    <a:pt x="0" y="3118927"/>
                  </a:lnTo>
                </a:path>
                <a:path w="318770" h="6682105">
                  <a:moveTo>
                    <a:pt x="0" y="3085420"/>
                  </a:moveTo>
                  <a:lnTo>
                    <a:pt x="0" y="3054706"/>
                  </a:lnTo>
                </a:path>
                <a:path w="318770" h="6682105">
                  <a:moveTo>
                    <a:pt x="0" y="3023991"/>
                  </a:moveTo>
                  <a:lnTo>
                    <a:pt x="0" y="2993277"/>
                  </a:lnTo>
                </a:path>
                <a:path w="318770" h="6682105">
                  <a:moveTo>
                    <a:pt x="0" y="2962562"/>
                  </a:moveTo>
                  <a:lnTo>
                    <a:pt x="0" y="2931847"/>
                  </a:lnTo>
                </a:path>
                <a:path w="318770" h="6682105">
                  <a:moveTo>
                    <a:pt x="0" y="2901133"/>
                  </a:moveTo>
                  <a:lnTo>
                    <a:pt x="0" y="2870418"/>
                  </a:lnTo>
                </a:path>
                <a:path w="318770" h="6682105">
                  <a:moveTo>
                    <a:pt x="0" y="2836911"/>
                  </a:moveTo>
                  <a:lnTo>
                    <a:pt x="0" y="2806197"/>
                  </a:lnTo>
                </a:path>
                <a:path w="318770" h="6682105">
                  <a:moveTo>
                    <a:pt x="0" y="2775482"/>
                  </a:moveTo>
                  <a:lnTo>
                    <a:pt x="0" y="2744768"/>
                  </a:lnTo>
                </a:path>
                <a:path w="318770" h="6682105">
                  <a:moveTo>
                    <a:pt x="0" y="2714053"/>
                  </a:moveTo>
                  <a:lnTo>
                    <a:pt x="0" y="2683338"/>
                  </a:lnTo>
                </a:path>
                <a:path w="318770" h="6682105">
                  <a:moveTo>
                    <a:pt x="0" y="2652624"/>
                  </a:moveTo>
                  <a:lnTo>
                    <a:pt x="0" y="2621909"/>
                  </a:lnTo>
                </a:path>
                <a:path w="318770" h="6682105">
                  <a:moveTo>
                    <a:pt x="0" y="2591195"/>
                  </a:moveTo>
                  <a:lnTo>
                    <a:pt x="0" y="2557688"/>
                  </a:lnTo>
                </a:path>
                <a:path w="318770" h="6682105">
                  <a:moveTo>
                    <a:pt x="0" y="2526973"/>
                  </a:moveTo>
                  <a:lnTo>
                    <a:pt x="0" y="2496259"/>
                  </a:lnTo>
                </a:path>
                <a:path w="318770" h="6682105">
                  <a:moveTo>
                    <a:pt x="0" y="2465544"/>
                  </a:moveTo>
                  <a:lnTo>
                    <a:pt x="0" y="2434829"/>
                  </a:lnTo>
                </a:path>
                <a:path w="318770" h="6682105">
                  <a:moveTo>
                    <a:pt x="0" y="2404115"/>
                  </a:moveTo>
                  <a:lnTo>
                    <a:pt x="0" y="2373400"/>
                  </a:lnTo>
                </a:path>
                <a:path w="318770" h="6682105">
                  <a:moveTo>
                    <a:pt x="0" y="2342686"/>
                  </a:moveTo>
                  <a:lnTo>
                    <a:pt x="0" y="2311971"/>
                  </a:lnTo>
                </a:path>
                <a:path w="318770" h="6682105">
                  <a:moveTo>
                    <a:pt x="0" y="2278464"/>
                  </a:moveTo>
                  <a:lnTo>
                    <a:pt x="0" y="2247750"/>
                  </a:lnTo>
                </a:path>
                <a:path w="318770" h="6682105">
                  <a:moveTo>
                    <a:pt x="0" y="2217035"/>
                  </a:moveTo>
                  <a:lnTo>
                    <a:pt x="0" y="2186320"/>
                  </a:lnTo>
                </a:path>
                <a:path w="318770" h="6682105">
                  <a:moveTo>
                    <a:pt x="0" y="2155606"/>
                  </a:moveTo>
                  <a:lnTo>
                    <a:pt x="0" y="2124891"/>
                  </a:lnTo>
                </a:path>
                <a:path w="318770" h="6682105">
                  <a:moveTo>
                    <a:pt x="0" y="2094177"/>
                  </a:moveTo>
                  <a:lnTo>
                    <a:pt x="0" y="2063462"/>
                  </a:lnTo>
                </a:path>
                <a:path w="318770" h="6682105">
                  <a:moveTo>
                    <a:pt x="0" y="2032747"/>
                  </a:moveTo>
                  <a:lnTo>
                    <a:pt x="0" y="1999241"/>
                  </a:lnTo>
                </a:path>
                <a:path w="318770" h="6682105">
                  <a:moveTo>
                    <a:pt x="0" y="1968526"/>
                  </a:moveTo>
                  <a:lnTo>
                    <a:pt x="0" y="1937811"/>
                  </a:lnTo>
                </a:path>
                <a:path w="318770" h="6682105">
                  <a:moveTo>
                    <a:pt x="0" y="1907097"/>
                  </a:moveTo>
                  <a:lnTo>
                    <a:pt x="0" y="1876382"/>
                  </a:lnTo>
                </a:path>
                <a:path w="318770" h="6682105">
                  <a:moveTo>
                    <a:pt x="0" y="1845668"/>
                  </a:moveTo>
                  <a:lnTo>
                    <a:pt x="0" y="1814953"/>
                  </a:lnTo>
                </a:path>
                <a:path w="318770" h="6682105">
                  <a:moveTo>
                    <a:pt x="0" y="1784238"/>
                  </a:moveTo>
                  <a:lnTo>
                    <a:pt x="0" y="1753524"/>
                  </a:lnTo>
                </a:path>
                <a:path w="318770" h="6682105">
                  <a:moveTo>
                    <a:pt x="0" y="1720017"/>
                  </a:moveTo>
                  <a:lnTo>
                    <a:pt x="0" y="1689302"/>
                  </a:lnTo>
                </a:path>
                <a:path w="318770" h="6682105">
                  <a:moveTo>
                    <a:pt x="0" y="1658588"/>
                  </a:moveTo>
                  <a:lnTo>
                    <a:pt x="0" y="1627873"/>
                  </a:lnTo>
                </a:path>
                <a:path w="318770" h="6682105">
                  <a:moveTo>
                    <a:pt x="0" y="4824983"/>
                  </a:moveTo>
                  <a:lnTo>
                    <a:pt x="0" y="4794269"/>
                  </a:lnTo>
                </a:path>
                <a:path w="318770" h="6682105">
                  <a:moveTo>
                    <a:pt x="0" y="4760762"/>
                  </a:moveTo>
                  <a:lnTo>
                    <a:pt x="0" y="4730047"/>
                  </a:lnTo>
                </a:path>
                <a:path w="318770" h="6682105">
                  <a:moveTo>
                    <a:pt x="0" y="4699333"/>
                  </a:moveTo>
                  <a:lnTo>
                    <a:pt x="0" y="4668618"/>
                  </a:lnTo>
                </a:path>
                <a:path w="318770" h="6682105">
                  <a:moveTo>
                    <a:pt x="0" y="4637904"/>
                  </a:moveTo>
                  <a:lnTo>
                    <a:pt x="0" y="4607189"/>
                  </a:lnTo>
                </a:path>
                <a:path w="318770" h="6682105">
                  <a:moveTo>
                    <a:pt x="0" y="4576474"/>
                  </a:moveTo>
                  <a:lnTo>
                    <a:pt x="0" y="4545760"/>
                  </a:lnTo>
                </a:path>
                <a:path w="318770" h="6682105">
                  <a:moveTo>
                    <a:pt x="0" y="4515045"/>
                  </a:moveTo>
                  <a:lnTo>
                    <a:pt x="0" y="4481538"/>
                  </a:lnTo>
                </a:path>
                <a:path w="318770" h="6682105">
                  <a:moveTo>
                    <a:pt x="0" y="4450824"/>
                  </a:moveTo>
                  <a:lnTo>
                    <a:pt x="0" y="4420109"/>
                  </a:lnTo>
                </a:path>
                <a:path w="318770" h="6682105">
                  <a:moveTo>
                    <a:pt x="0" y="4389395"/>
                  </a:moveTo>
                  <a:lnTo>
                    <a:pt x="0" y="4358680"/>
                  </a:lnTo>
                </a:path>
                <a:path w="318770" h="6682105">
                  <a:moveTo>
                    <a:pt x="0" y="4327965"/>
                  </a:moveTo>
                  <a:lnTo>
                    <a:pt x="0" y="4297251"/>
                  </a:lnTo>
                </a:path>
                <a:path w="318770" h="6682105">
                  <a:moveTo>
                    <a:pt x="0" y="4266536"/>
                  </a:moveTo>
                  <a:lnTo>
                    <a:pt x="0" y="4235822"/>
                  </a:lnTo>
                </a:path>
                <a:path w="318770" h="6682105">
                  <a:moveTo>
                    <a:pt x="0" y="4202315"/>
                  </a:moveTo>
                  <a:lnTo>
                    <a:pt x="0" y="4171600"/>
                  </a:lnTo>
                </a:path>
                <a:path w="318770" h="6682105">
                  <a:moveTo>
                    <a:pt x="0" y="4140886"/>
                  </a:moveTo>
                  <a:lnTo>
                    <a:pt x="0" y="4110171"/>
                  </a:lnTo>
                </a:path>
                <a:path w="318770" h="6682105">
                  <a:moveTo>
                    <a:pt x="0" y="4079456"/>
                  </a:moveTo>
                  <a:lnTo>
                    <a:pt x="0" y="4048742"/>
                  </a:lnTo>
                </a:path>
                <a:path w="318770" h="6682105">
                  <a:moveTo>
                    <a:pt x="0" y="4018027"/>
                  </a:moveTo>
                  <a:lnTo>
                    <a:pt x="0" y="3987313"/>
                  </a:lnTo>
                </a:path>
                <a:path w="318770" h="6682105">
                  <a:moveTo>
                    <a:pt x="0" y="3956598"/>
                  </a:moveTo>
                  <a:lnTo>
                    <a:pt x="0" y="3923091"/>
                  </a:lnTo>
                </a:path>
                <a:path w="318770" h="6682105">
                  <a:moveTo>
                    <a:pt x="0" y="3892377"/>
                  </a:moveTo>
                  <a:lnTo>
                    <a:pt x="0" y="3861662"/>
                  </a:lnTo>
                </a:path>
                <a:path w="318770" h="6682105">
                  <a:moveTo>
                    <a:pt x="0" y="3830947"/>
                  </a:moveTo>
                  <a:lnTo>
                    <a:pt x="0" y="3800233"/>
                  </a:lnTo>
                </a:path>
                <a:path w="318770" h="6682105">
                  <a:moveTo>
                    <a:pt x="0" y="3769518"/>
                  </a:moveTo>
                  <a:lnTo>
                    <a:pt x="0" y="3738804"/>
                  </a:lnTo>
                </a:path>
                <a:path w="318770" h="6682105">
                  <a:moveTo>
                    <a:pt x="0" y="3708089"/>
                  </a:moveTo>
                  <a:lnTo>
                    <a:pt x="0" y="3677374"/>
                  </a:lnTo>
                </a:path>
                <a:path w="318770" h="6682105">
                  <a:moveTo>
                    <a:pt x="0" y="3643868"/>
                  </a:moveTo>
                  <a:lnTo>
                    <a:pt x="0" y="3613153"/>
                  </a:lnTo>
                </a:path>
                <a:path w="318770" h="6682105">
                  <a:moveTo>
                    <a:pt x="0" y="3582438"/>
                  </a:moveTo>
                  <a:lnTo>
                    <a:pt x="0" y="3551724"/>
                  </a:lnTo>
                </a:path>
                <a:path w="318770" h="6682105">
                  <a:moveTo>
                    <a:pt x="0" y="3521009"/>
                  </a:moveTo>
                  <a:lnTo>
                    <a:pt x="0" y="3490295"/>
                  </a:lnTo>
                </a:path>
                <a:path w="318770" h="6682105">
                  <a:moveTo>
                    <a:pt x="0" y="3459580"/>
                  </a:moveTo>
                  <a:lnTo>
                    <a:pt x="0" y="3428865"/>
                  </a:lnTo>
                </a:path>
                <a:path w="318770" h="6682105">
                  <a:moveTo>
                    <a:pt x="0" y="3398151"/>
                  </a:moveTo>
                  <a:lnTo>
                    <a:pt x="0" y="3389774"/>
                  </a:lnTo>
                </a:path>
                <a:path w="318770" h="6682105">
                  <a:moveTo>
                    <a:pt x="47468" y="6653898"/>
                  </a:moveTo>
                  <a:lnTo>
                    <a:pt x="47468" y="6623183"/>
                  </a:lnTo>
                </a:path>
                <a:path w="318770" h="6682105">
                  <a:moveTo>
                    <a:pt x="47468" y="6592469"/>
                  </a:moveTo>
                  <a:lnTo>
                    <a:pt x="47468" y="6561754"/>
                  </a:lnTo>
                </a:path>
                <a:path w="318770" h="6682105">
                  <a:moveTo>
                    <a:pt x="47468" y="6531040"/>
                  </a:moveTo>
                  <a:lnTo>
                    <a:pt x="47468" y="6500325"/>
                  </a:lnTo>
                </a:path>
                <a:path w="318770" h="6682105">
                  <a:moveTo>
                    <a:pt x="47468" y="6469610"/>
                  </a:moveTo>
                  <a:lnTo>
                    <a:pt x="47468" y="6436104"/>
                  </a:lnTo>
                </a:path>
                <a:path w="318770" h="6682105">
                  <a:moveTo>
                    <a:pt x="47468" y="6405389"/>
                  </a:moveTo>
                  <a:lnTo>
                    <a:pt x="47468" y="6374674"/>
                  </a:lnTo>
                </a:path>
                <a:path w="318770" h="6682105">
                  <a:moveTo>
                    <a:pt x="47468" y="6343960"/>
                  </a:moveTo>
                  <a:lnTo>
                    <a:pt x="47468" y="6332791"/>
                  </a:lnTo>
                </a:path>
                <a:path w="318770" h="6682105">
                  <a:moveTo>
                    <a:pt x="47468" y="3364644"/>
                  </a:moveTo>
                  <a:lnTo>
                    <a:pt x="47468" y="3333929"/>
                  </a:lnTo>
                </a:path>
                <a:path w="318770" h="6682105">
                  <a:moveTo>
                    <a:pt x="47468" y="3303215"/>
                  </a:moveTo>
                  <a:lnTo>
                    <a:pt x="47468" y="3272500"/>
                  </a:lnTo>
                </a:path>
                <a:path w="318770" h="6682105">
                  <a:moveTo>
                    <a:pt x="47468" y="3241786"/>
                  </a:moveTo>
                  <a:lnTo>
                    <a:pt x="47468" y="3211071"/>
                  </a:lnTo>
                </a:path>
                <a:path w="318770" h="6682105">
                  <a:moveTo>
                    <a:pt x="47468" y="3180356"/>
                  </a:moveTo>
                  <a:lnTo>
                    <a:pt x="47468" y="3149642"/>
                  </a:lnTo>
                </a:path>
                <a:path w="318770" h="6682105">
                  <a:moveTo>
                    <a:pt x="47468" y="3118927"/>
                  </a:moveTo>
                  <a:lnTo>
                    <a:pt x="47468" y="3085420"/>
                  </a:lnTo>
                </a:path>
                <a:path w="318770" h="6682105">
                  <a:moveTo>
                    <a:pt x="47468" y="3054706"/>
                  </a:moveTo>
                  <a:lnTo>
                    <a:pt x="47468" y="3023991"/>
                  </a:lnTo>
                </a:path>
                <a:path w="318770" h="6682105">
                  <a:moveTo>
                    <a:pt x="47468" y="2993277"/>
                  </a:moveTo>
                  <a:lnTo>
                    <a:pt x="47468" y="2962562"/>
                  </a:lnTo>
                </a:path>
                <a:path w="318770" h="6682105">
                  <a:moveTo>
                    <a:pt x="47468" y="2931847"/>
                  </a:moveTo>
                  <a:lnTo>
                    <a:pt x="47468" y="2901133"/>
                  </a:lnTo>
                </a:path>
                <a:path w="318770" h="6682105">
                  <a:moveTo>
                    <a:pt x="47468" y="2870418"/>
                  </a:moveTo>
                  <a:lnTo>
                    <a:pt x="47468" y="2836911"/>
                  </a:lnTo>
                </a:path>
                <a:path w="318770" h="6682105">
                  <a:moveTo>
                    <a:pt x="47468" y="2806197"/>
                  </a:moveTo>
                  <a:lnTo>
                    <a:pt x="47468" y="2775482"/>
                  </a:lnTo>
                </a:path>
                <a:path w="318770" h="6682105">
                  <a:moveTo>
                    <a:pt x="47468" y="2744768"/>
                  </a:moveTo>
                  <a:lnTo>
                    <a:pt x="47468" y="2714053"/>
                  </a:lnTo>
                </a:path>
                <a:path w="318770" h="6682105">
                  <a:moveTo>
                    <a:pt x="47468" y="2683338"/>
                  </a:moveTo>
                  <a:lnTo>
                    <a:pt x="47468" y="2652624"/>
                  </a:lnTo>
                </a:path>
                <a:path w="318770" h="6682105">
                  <a:moveTo>
                    <a:pt x="47468" y="2621909"/>
                  </a:moveTo>
                  <a:lnTo>
                    <a:pt x="47468" y="2591195"/>
                  </a:lnTo>
                </a:path>
                <a:path w="318770" h="6682105">
                  <a:moveTo>
                    <a:pt x="47468" y="2557688"/>
                  </a:moveTo>
                  <a:lnTo>
                    <a:pt x="47468" y="2526973"/>
                  </a:lnTo>
                </a:path>
                <a:path w="318770" h="6682105">
                  <a:moveTo>
                    <a:pt x="47468" y="2496259"/>
                  </a:moveTo>
                  <a:lnTo>
                    <a:pt x="47468" y="2465544"/>
                  </a:lnTo>
                </a:path>
                <a:path w="318770" h="6682105">
                  <a:moveTo>
                    <a:pt x="47468" y="2434829"/>
                  </a:moveTo>
                  <a:lnTo>
                    <a:pt x="47468" y="2404115"/>
                  </a:lnTo>
                </a:path>
                <a:path w="318770" h="6682105">
                  <a:moveTo>
                    <a:pt x="47468" y="2373400"/>
                  </a:moveTo>
                  <a:lnTo>
                    <a:pt x="47468" y="2342686"/>
                  </a:lnTo>
                </a:path>
                <a:path w="318770" h="6682105">
                  <a:moveTo>
                    <a:pt x="47468" y="2311971"/>
                  </a:moveTo>
                  <a:lnTo>
                    <a:pt x="47468" y="2278464"/>
                  </a:lnTo>
                </a:path>
                <a:path w="318770" h="6682105">
                  <a:moveTo>
                    <a:pt x="47468" y="2247750"/>
                  </a:moveTo>
                  <a:lnTo>
                    <a:pt x="47468" y="2217035"/>
                  </a:lnTo>
                </a:path>
                <a:path w="318770" h="6682105">
                  <a:moveTo>
                    <a:pt x="47468" y="2186320"/>
                  </a:moveTo>
                  <a:lnTo>
                    <a:pt x="47468" y="2155606"/>
                  </a:lnTo>
                </a:path>
                <a:path w="318770" h="6682105">
                  <a:moveTo>
                    <a:pt x="47468" y="2124891"/>
                  </a:moveTo>
                  <a:lnTo>
                    <a:pt x="47468" y="2094177"/>
                  </a:lnTo>
                </a:path>
                <a:path w="318770" h="6682105">
                  <a:moveTo>
                    <a:pt x="47468" y="2063462"/>
                  </a:moveTo>
                  <a:lnTo>
                    <a:pt x="47468" y="2032747"/>
                  </a:lnTo>
                </a:path>
                <a:path w="318770" h="6682105">
                  <a:moveTo>
                    <a:pt x="47468" y="1999241"/>
                  </a:moveTo>
                  <a:lnTo>
                    <a:pt x="47468" y="1968526"/>
                  </a:lnTo>
                </a:path>
                <a:path w="318770" h="6682105">
                  <a:moveTo>
                    <a:pt x="47468" y="1937811"/>
                  </a:moveTo>
                  <a:lnTo>
                    <a:pt x="47468" y="1907097"/>
                  </a:lnTo>
                </a:path>
                <a:path w="318770" h="6682105">
                  <a:moveTo>
                    <a:pt x="47468" y="6332791"/>
                  </a:moveTo>
                  <a:lnTo>
                    <a:pt x="47468" y="6313245"/>
                  </a:lnTo>
                </a:path>
                <a:path w="318770" h="6682105">
                  <a:moveTo>
                    <a:pt x="47468" y="6282531"/>
                  </a:moveTo>
                  <a:lnTo>
                    <a:pt x="47468" y="6251816"/>
                  </a:lnTo>
                </a:path>
                <a:path w="318770" h="6682105">
                  <a:moveTo>
                    <a:pt x="47468" y="6221101"/>
                  </a:moveTo>
                  <a:lnTo>
                    <a:pt x="47468" y="6190387"/>
                  </a:lnTo>
                </a:path>
                <a:path w="318770" h="6682105">
                  <a:moveTo>
                    <a:pt x="47468" y="6156880"/>
                  </a:moveTo>
                  <a:lnTo>
                    <a:pt x="47468" y="6126165"/>
                  </a:lnTo>
                </a:path>
                <a:path w="318770" h="6682105">
                  <a:moveTo>
                    <a:pt x="47468" y="6095451"/>
                  </a:moveTo>
                  <a:lnTo>
                    <a:pt x="47468" y="6064736"/>
                  </a:lnTo>
                </a:path>
                <a:path w="318770" h="6682105">
                  <a:moveTo>
                    <a:pt x="47468" y="6034022"/>
                  </a:moveTo>
                  <a:lnTo>
                    <a:pt x="47468" y="6003307"/>
                  </a:lnTo>
                </a:path>
                <a:path w="318770" h="6682105">
                  <a:moveTo>
                    <a:pt x="47468" y="5972592"/>
                  </a:moveTo>
                  <a:lnTo>
                    <a:pt x="47468" y="5941878"/>
                  </a:lnTo>
                </a:path>
                <a:path w="318770" h="6682105">
                  <a:moveTo>
                    <a:pt x="47468" y="5911163"/>
                  </a:moveTo>
                  <a:lnTo>
                    <a:pt x="47468" y="5877656"/>
                  </a:lnTo>
                </a:path>
                <a:path w="318770" h="6682105">
                  <a:moveTo>
                    <a:pt x="47468" y="5846942"/>
                  </a:moveTo>
                  <a:lnTo>
                    <a:pt x="47468" y="5816227"/>
                  </a:lnTo>
                </a:path>
                <a:path w="318770" h="6682105">
                  <a:moveTo>
                    <a:pt x="47468" y="5785513"/>
                  </a:moveTo>
                  <a:lnTo>
                    <a:pt x="47468" y="5754798"/>
                  </a:lnTo>
                </a:path>
                <a:path w="318770" h="6682105">
                  <a:moveTo>
                    <a:pt x="47468" y="5724083"/>
                  </a:moveTo>
                  <a:lnTo>
                    <a:pt x="47468" y="5693369"/>
                  </a:lnTo>
                </a:path>
                <a:path w="318770" h="6682105">
                  <a:moveTo>
                    <a:pt x="47468" y="5662654"/>
                  </a:moveTo>
                  <a:lnTo>
                    <a:pt x="47468" y="5631940"/>
                  </a:lnTo>
                </a:path>
                <a:path w="318770" h="6682105">
                  <a:moveTo>
                    <a:pt x="47468" y="5598433"/>
                  </a:moveTo>
                  <a:lnTo>
                    <a:pt x="47468" y="5567718"/>
                  </a:lnTo>
                </a:path>
                <a:path w="318770" h="6682105">
                  <a:moveTo>
                    <a:pt x="47468" y="5537004"/>
                  </a:moveTo>
                  <a:lnTo>
                    <a:pt x="47468" y="5506289"/>
                  </a:lnTo>
                </a:path>
                <a:path w="318770" h="6682105">
                  <a:moveTo>
                    <a:pt x="47468" y="5475574"/>
                  </a:moveTo>
                  <a:lnTo>
                    <a:pt x="47468" y="5444860"/>
                  </a:lnTo>
                </a:path>
                <a:path w="318770" h="6682105">
                  <a:moveTo>
                    <a:pt x="47468" y="5414145"/>
                  </a:moveTo>
                  <a:lnTo>
                    <a:pt x="47468" y="5383431"/>
                  </a:lnTo>
                </a:path>
                <a:path w="318770" h="6682105">
                  <a:moveTo>
                    <a:pt x="47468" y="5352716"/>
                  </a:moveTo>
                  <a:lnTo>
                    <a:pt x="47468" y="5319209"/>
                  </a:lnTo>
                </a:path>
                <a:path w="318770" h="6682105">
                  <a:moveTo>
                    <a:pt x="47468" y="5288495"/>
                  </a:moveTo>
                  <a:lnTo>
                    <a:pt x="47468" y="5257780"/>
                  </a:lnTo>
                </a:path>
                <a:path w="318770" h="6682105">
                  <a:moveTo>
                    <a:pt x="47468" y="5227065"/>
                  </a:moveTo>
                  <a:lnTo>
                    <a:pt x="47468" y="5196351"/>
                  </a:lnTo>
                </a:path>
                <a:path w="318770" h="6682105">
                  <a:moveTo>
                    <a:pt x="47468" y="5165636"/>
                  </a:moveTo>
                  <a:lnTo>
                    <a:pt x="47468" y="5134922"/>
                  </a:lnTo>
                </a:path>
                <a:path w="318770" h="6682105">
                  <a:moveTo>
                    <a:pt x="47468" y="5104207"/>
                  </a:moveTo>
                  <a:lnTo>
                    <a:pt x="47468" y="5073492"/>
                  </a:lnTo>
                </a:path>
                <a:path w="318770" h="6682105">
                  <a:moveTo>
                    <a:pt x="47468" y="5039986"/>
                  </a:moveTo>
                  <a:lnTo>
                    <a:pt x="47468" y="5009271"/>
                  </a:lnTo>
                </a:path>
                <a:path w="318770" h="6682105">
                  <a:moveTo>
                    <a:pt x="47468" y="4978556"/>
                  </a:moveTo>
                  <a:lnTo>
                    <a:pt x="47468" y="4947842"/>
                  </a:lnTo>
                </a:path>
                <a:path w="318770" h="6682105">
                  <a:moveTo>
                    <a:pt x="47468" y="4917127"/>
                  </a:moveTo>
                  <a:lnTo>
                    <a:pt x="47468" y="4886413"/>
                  </a:lnTo>
                </a:path>
                <a:path w="318770" h="6682105">
                  <a:moveTo>
                    <a:pt x="47468" y="4855698"/>
                  </a:moveTo>
                  <a:lnTo>
                    <a:pt x="47468" y="4833360"/>
                  </a:lnTo>
                  <a:lnTo>
                    <a:pt x="47468" y="4824983"/>
                  </a:lnTo>
                </a:path>
                <a:path w="318770" h="6682105">
                  <a:moveTo>
                    <a:pt x="47468" y="4794269"/>
                  </a:moveTo>
                  <a:lnTo>
                    <a:pt x="47468" y="4760762"/>
                  </a:lnTo>
                </a:path>
                <a:path w="318770" h="6682105">
                  <a:moveTo>
                    <a:pt x="47468" y="4730047"/>
                  </a:moveTo>
                  <a:lnTo>
                    <a:pt x="47468" y="4699333"/>
                  </a:lnTo>
                </a:path>
                <a:path w="318770" h="6682105">
                  <a:moveTo>
                    <a:pt x="47468" y="4668618"/>
                  </a:moveTo>
                  <a:lnTo>
                    <a:pt x="47468" y="4637904"/>
                  </a:lnTo>
                </a:path>
                <a:path w="318770" h="6682105">
                  <a:moveTo>
                    <a:pt x="47468" y="4607189"/>
                  </a:moveTo>
                  <a:lnTo>
                    <a:pt x="47468" y="4576474"/>
                  </a:lnTo>
                </a:path>
                <a:path w="318770" h="6682105">
                  <a:moveTo>
                    <a:pt x="47468" y="4545760"/>
                  </a:moveTo>
                  <a:lnTo>
                    <a:pt x="47468" y="4515045"/>
                  </a:lnTo>
                </a:path>
                <a:path w="318770" h="6682105">
                  <a:moveTo>
                    <a:pt x="47468" y="4481538"/>
                  </a:moveTo>
                  <a:lnTo>
                    <a:pt x="47468" y="4450824"/>
                  </a:lnTo>
                </a:path>
                <a:path w="318770" h="6682105">
                  <a:moveTo>
                    <a:pt x="47468" y="4420109"/>
                  </a:moveTo>
                  <a:lnTo>
                    <a:pt x="47468" y="4389395"/>
                  </a:lnTo>
                </a:path>
                <a:path w="318770" h="6682105">
                  <a:moveTo>
                    <a:pt x="47468" y="4358680"/>
                  </a:moveTo>
                  <a:lnTo>
                    <a:pt x="47468" y="4327965"/>
                  </a:lnTo>
                </a:path>
                <a:path w="318770" h="6682105">
                  <a:moveTo>
                    <a:pt x="47468" y="4297251"/>
                  </a:moveTo>
                  <a:lnTo>
                    <a:pt x="47468" y="4266536"/>
                  </a:lnTo>
                </a:path>
                <a:path w="318770" h="6682105">
                  <a:moveTo>
                    <a:pt x="47468" y="4235822"/>
                  </a:moveTo>
                  <a:lnTo>
                    <a:pt x="47468" y="4202315"/>
                  </a:lnTo>
                </a:path>
                <a:path w="318770" h="6682105">
                  <a:moveTo>
                    <a:pt x="47468" y="4171600"/>
                  </a:moveTo>
                  <a:lnTo>
                    <a:pt x="47468" y="4140886"/>
                  </a:lnTo>
                </a:path>
                <a:path w="318770" h="6682105">
                  <a:moveTo>
                    <a:pt x="47468" y="4110171"/>
                  </a:moveTo>
                  <a:lnTo>
                    <a:pt x="47468" y="4079456"/>
                  </a:lnTo>
                </a:path>
                <a:path w="318770" h="6682105">
                  <a:moveTo>
                    <a:pt x="47468" y="4048742"/>
                  </a:moveTo>
                  <a:lnTo>
                    <a:pt x="47468" y="4018027"/>
                  </a:lnTo>
                </a:path>
                <a:path w="318770" h="6682105">
                  <a:moveTo>
                    <a:pt x="47468" y="3987313"/>
                  </a:moveTo>
                  <a:lnTo>
                    <a:pt x="47468" y="3956598"/>
                  </a:lnTo>
                </a:path>
                <a:path w="318770" h="6682105">
                  <a:moveTo>
                    <a:pt x="47468" y="3923091"/>
                  </a:moveTo>
                  <a:lnTo>
                    <a:pt x="47468" y="3892377"/>
                  </a:lnTo>
                </a:path>
                <a:path w="318770" h="6682105">
                  <a:moveTo>
                    <a:pt x="47468" y="3861662"/>
                  </a:moveTo>
                  <a:lnTo>
                    <a:pt x="47468" y="3830947"/>
                  </a:lnTo>
                </a:path>
                <a:path w="318770" h="6682105">
                  <a:moveTo>
                    <a:pt x="47468" y="3800233"/>
                  </a:moveTo>
                  <a:lnTo>
                    <a:pt x="47468" y="3769518"/>
                  </a:lnTo>
                </a:path>
                <a:path w="318770" h="6682105">
                  <a:moveTo>
                    <a:pt x="47468" y="3738804"/>
                  </a:moveTo>
                  <a:lnTo>
                    <a:pt x="47468" y="3708089"/>
                  </a:lnTo>
                </a:path>
                <a:path w="318770" h="6682105">
                  <a:moveTo>
                    <a:pt x="47468" y="3677374"/>
                  </a:moveTo>
                  <a:lnTo>
                    <a:pt x="47468" y="3643868"/>
                  </a:lnTo>
                </a:path>
                <a:path w="318770" h="6682105">
                  <a:moveTo>
                    <a:pt x="47468" y="3613153"/>
                  </a:moveTo>
                  <a:lnTo>
                    <a:pt x="47468" y="3582438"/>
                  </a:lnTo>
                </a:path>
                <a:path w="318770" h="6682105">
                  <a:moveTo>
                    <a:pt x="47468" y="3551724"/>
                  </a:moveTo>
                  <a:lnTo>
                    <a:pt x="47468" y="3521009"/>
                  </a:lnTo>
                </a:path>
                <a:path w="318770" h="6682105">
                  <a:moveTo>
                    <a:pt x="47468" y="3490295"/>
                  </a:moveTo>
                  <a:lnTo>
                    <a:pt x="47468" y="3459580"/>
                  </a:lnTo>
                </a:path>
                <a:path w="318770" h="6682105">
                  <a:moveTo>
                    <a:pt x="47468" y="3428865"/>
                  </a:moveTo>
                  <a:lnTo>
                    <a:pt x="47468" y="3398151"/>
                  </a:lnTo>
                </a:path>
                <a:path w="318770" h="6682105">
                  <a:moveTo>
                    <a:pt x="92143" y="6681820"/>
                  </a:moveTo>
                  <a:lnTo>
                    <a:pt x="92143" y="6653898"/>
                  </a:lnTo>
                </a:path>
                <a:path w="318770" h="6682105">
                  <a:moveTo>
                    <a:pt x="92143" y="6623183"/>
                  </a:moveTo>
                  <a:lnTo>
                    <a:pt x="92143" y="6592469"/>
                  </a:lnTo>
                </a:path>
                <a:path w="318770" h="6682105">
                  <a:moveTo>
                    <a:pt x="92143" y="6561754"/>
                  </a:moveTo>
                  <a:lnTo>
                    <a:pt x="92143" y="6531040"/>
                  </a:lnTo>
                </a:path>
                <a:path w="318770" h="6682105">
                  <a:moveTo>
                    <a:pt x="92143" y="6500325"/>
                  </a:moveTo>
                  <a:lnTo>
                    <a:pt x="92143" y="6469610"/>
                  </a:lnTo>
                </a:path>
                <a:path w="318770" h="6682105">
                  <a:moveTo>
                    <a:pt x="92143" y="6436104"/>
                  </a:moveTo>
                  <a:lnTo>
                    <a:pt x="92143" y="6405389"/>
                  </a:lnTo>
                </a:path>
                <a:path w="318770" h="6682105">
                  <a:moveTo>
                    <a:pt x="92143" y="6374674"/>
                  </a:moveTo>
                  <a:lnTo>
                    <a:pt x="92143" y="6343960"/>
                  </a:lnTo>
                </a:path>
                <a:path w="318770" h="6682105">
                  <a:moveTo>
                    <a:pt x="92143" y="6313245"/>
                  </a:moveTo>
                  <a:lnTo>
                    <a:pt x="92143" y="6282531"/>
                  </a:lnTo>
                </a:path>
                <a:path w="318770" h="6682105">
                  <a:moveTo>
                    <a:pt x="92143" y="6251816"/>
                  </a:moveTo>
                  <a:lnTo>
                    <a:pt x="92143" y="6221101"/>
                  </a:lnTo>
                </a:path>
                <a:path w="318770" h="6682105">
                  <a:moveTo>
                    <a:pt x="92143" y="6190387"/>
                  </a:moveTo>
                  <a:lnTo>
                    <a:pt x="92143" y="6156880"/>
                  </a:lnTo>
                </a:path>
                <a:path w="318770" h="6682105">
                  <a:moveTo>
                    <a:pt x="92143" y="6126165"/>
                  </a:moveTo>
                  <a:lnTo>
                    <a:pt x="92143" y="6095451"/>
                  </a:lnTo>
                </a:path>
                <a:path w="318770" h="6682105">
                  <a:moveTo>
                    <a:pt x="92143" y="6064736"/>
                  </a:moveTo>
                  <a:lnTo>
                    <a:pt x="92143" y="6034022"/>
                  </a:lnTo>
                </a:path>
                <a:path w="318770" h="6682105">
                  <a:moveTo>
                    <a:pt x="92143" y="6003307"/>
                  </a:moveTo>
                  <a:lnTo>
                    <a:pt x="92143" y="5972592"/>
                  </a:lnTo>
                </a:path>
                <a:path w="318770" h="6682105">
                  <a:moveTo>
                    <a:pt x="92143" y="5941878"/>
                  </a:moveTo>
                  <a:lnTo>
                    <a:pt x="92143" y="5911163"/>
                  </a:lnTo>
                </a:path>
                <a:path w="318770" h="6682105">
                  <a:moveTo>
                    <a:pt x="92143" y="5877656"/>
                  </a:moveTo>
                  <a:lnTo>
                    <a:pt x="92143" y="5846942"/>
                  </a:lnTo>
                </a:path>
                <a:path w="318770" h="6682105">
                  <a:moveTo>
                    <a:pt x="92143" y="5816227"/>
                  </a:moveTo>
                  <a:lnTo>
                    <a:pt x="92143" y="5785513"/>
                  </a:lnTo>
                </a:path>
                <a:path w="318770" h="6682105">
                  <a:moveTo>
                    <a:pt x="92143" y="5754798"/>
                  </a:moveTo>
                  <a:lnTo>
                    <a:pt x="92143" y="5724083"/>
                  </a:lnTo>
                </a:path>
                <a:path w="318770" h="6682105">
                  <a:moveTo>
                    <a:pt x="92143" y="5693369"/>
                  </a:moveTo>
                  <a:lnTo>
                    <a:pt x="92143" y="5662654"/>
                  </a:lnTo>
                </a:path>
                <a:path w="318770" h="6682105">
                  <a:moveTo>
                    <a:pt x="92143" y="5631940"/>
                  </a:moveTo>
                  <a:lnTo>
                    <a:pt x="92143" y="5598433"/>
                  </a:lnTo>
                </a:path>
                <a:path w="318770" h="6682105">
                  <a:moveTo>
                    <a:pt x="92143" y="5567718"/>
                  </a:moveTo>
                  <a:lnTo>
                    <a:pt x="92143" y="5537004"/>
                  </a:lnTo>
                </a:path>
                <a:path w="318770" h="6682105">
                  <a:moveTo>
                    <a:pt x="92143" y="5506289"/>
                  </a:moveTo>
                  <a:lnTo>
                    <a:pt x="92143" y="5475574"/>
                  </a:lnTo>
                </a:path>
                <a:path w="318770" h="6682105">
                  <a:moveTo>
                    <a:pt x="92143" y="5444860"/>
                  </a:moveTo>
                  <a:lnTo>
                    <a:pt x="92143" y="5414145"/>
                  </a:lnTo>
                </a:path>
                <a:path w="318770" h="6682105">
                  <a:moveTo>
                    <a:pt x="92143" y="5383431"/>
                  </a:moveTo>
                  <a:lnTo>
                    <a:pt x="92143" y="5352716"/>
                  </a:lnTo>
                </a:path>
                <a:path w="318770" h="6682105">
                  <a:moveTo>
                    <a:pt x="92143" y="5319209"/>
                  </a:moveTo>
                  <a:lnTo>
                    <a:pt x="92143" y="5288495"/>
                  </a:lnTo>
                </a:path>
                <a:path w="318770" h="6682105">
                  <a:moveTo>
                    <a:pt x="92143" y="5257780"/>
                  </a:moveTo>
                  <a:lnTo>
                    <a:pt x="92143" y="5227065"/>
                  </a:lnTo>
                </a:path>
                <a:path w="318770" h="6682105">
                  <a:moveTo>
                    <a:pt x="92143" y="5196351"/>
                  </a:moveTo>
                  <a:lnTo>
                    <a:pt x="92143" y="5165636"/>
                  </a:lnTo>
                </a:path>
                <a:path w="318770" h="6682105">
                  <a:moveTo>
                    <a:pt x="92143" y="5134922"/>
                  </a:moveTo>
                  <a:lnTo>
                    <a:pt x="92143" y="5104207"/>
                  </a:lnTo>
                </a:path>
                <a:path w="318770" h="6682105">
                  <a:moveTo>
                    <a:pt x="92143" y="5073492"/>
                  </a:moveTo>
                  <a:lnTo>
                    <a:pt x="92143" y="5039986"/>
                  </a:lnTo>
                </a:path>
                <a:path w="318770" h="6682105">
                  <a:moveTo>
                    <a:pt x="92143" y="5009271"/>
                  </a:moveTo>
                  <a:lnTo>
                    <a:pt x="92143" y="4978556"/>
                  </a:lnTo>
                </a:path>
                <a:path w="318770" h="6682105">
                  <a:moveTo>
                    <a:pt x="92143" y="4947842"/>
                  </a:moveTo>
                  <a:lnTo>
                    <a:pt x="92143" y="4917127"/>
                  </a:lnTo>
                </a:path>
                <a:path w="318770" h="6682105">
                  <a:moveTo>
                    <a:pt x="92143" y="4886413"/>
                  </a:moveTo>
                  <a:lnTo>
                    <a:pt x="92143" y="4855698"/>
                  </a:lnTo>
                </a:path>
                <a:path w="318770" h="6682105">
                  <a:moveTo>
                    <a:pt x="92143" y="4824983"/>
                  </a:moveTo>
                  <a:lnTo>
                    <a:pt x="92143" y="4794269"/>
                  </a:lnTo>
                </a:path>
                <a:path w="318770" h="6682105">
                  <a:moveTo>
                    <a:pt x="92143" y="4760762"/>
                  </a:moveTo>
                  <a:lnTo>
                    <a:pt x="92143" y="4730047"/>
                  </a:lnTo>
                </a:path>
                <a:path w="318770" h="6682105">
                  <a:moveTo>
                    <a:pt x="92143" y="4699333"/>
                  </a:moveTo>
                  <a:lnTo>
                    <a:pt x="92143" y="4668618"/>
                  </a:lnTo>
                </a:path>
                <a:path w="318770" h="6682105">
                  <a:moveTo>
                    <a:pt x="92143" y="4637904"/>
                  </a:moveTo>
                  <a:lnTo>
                    <a:pt x="92143" y="4607189"/>
                  </a:lnTo>
                </a:path>
                <a:path w="318770" h="6682105">
                  <a:moveTo>
                    <a:pt x="92143" y="4576474"/>
                  </a:moveTo>
                  <a:lnTo>
                    <a:pt x="92143" y="4545760"/>
                  </a:lnTo>
                </a:path>
                <a:path w="318770" h="6682105">
                  <a:moveTo>
                    <a:pt x="92143" y="4515045"/>
                  </a:moveTo>
                  <a:lnTo>
                    <a:pt x="92143" y="4481538"/>
                  </a:lnTo>
                </a:path>
                <a:path w="318770" h="6682105">
                  <a:moveTo>
                    <a:pt x="92143" y="4450824"/>
                  </a:moveTo>
                  <a:lnTo>
                    <a:pt x="92143" y="4420109"/>
                  </a:lnTo>
                </a:path>
                <a:path w="318770" h="6682105">
                  <a:moveTo>
                    <a:pt x="92143" y="4389395"/>
                  </a:moveTo>
                  <a:lnTo>
                    <a:pt x="92143" y="4358680"/>
                  </a:lnTo>
                </a:path>
                <a:path w="318770" h="6682105">
                  <a:moveTo>
                    <a:pt x="92143" y="4327965"/>
                  </a:moveTo>
                  <a:lnTo>
                    <a:pt x="92143" y="4297251"/>
                  </a:lnTo>
                </a:path>
                <a:path w="318770" h="6682105">
                  <a:moveTo>
                    <a:pt x="92143" y="4266536"/>
                  </a:moveTo>
                  <a:lnTo>
                    <a:pt x="92143" y="4235822"/>
                  </a:lnTo>
                </a:path>
                <a:path w="318770" h="6682105">
                  <a:moveTo>
                    <a:pt x="92143" y="4202315"/>
                  </a:moveTo>
                  <a:lnTo>
                    <a:pt x="92143" y="4171600"/>
                  </a:lnTo>
                </a:path>
                <a:path w="318770" h="6682105">
                  <a:moveTo>
                    <a:pt x="92143" y="4140886"/>
                  </a:moveTo>
                  <a:lnTo>
                    <a:pt x="92143" y="4110171"/>
                  </a:lnTo>
                </a:path>
                <a:path w="318770" h="6682105">
                  <a:moveTo>
                    <a:pt x="92143" y="4079456"/>
                  </a:moveTo>
                  <a:lnTo>
                    <a:pt x="92143" y="4048742"/>
                  </a:lnTo>
                </a:path>
                <a:path w="318770" h="6682105">
                  <a:moveTo>
                    <a:pt x="92143" y="4018027"/>
                  </a:moveTo>
                  <a:lnTo>
                    <a:pt x="92143" y="3987313"/>
                  </a:lnTo>
                </a:path>
                <a:path w="318770" h="6682105">
                  <a:moveTo>
                    <a:pt x="92143" y="3956598"/>
                  </a:moveTo>
                  <a:lnTo>
                    <a:pt x="92143" y="3923091"/>
                  </a:lnTo>
                </a:path>
                <a:path w="318770" h="6682105">
                  <a:moveTo>
                    <a:pt x="92143" y="3892377"/>
                  </a:moveTo>
                  <a:lnTo>
                    <a:pt x="92143" y="3861662"/>
                  </a:lnTo>
                </a:path>
                <a:path w="318770" h="6682105">
                  <a:moveTo>
                    <a:pt x="92143" y="3830947"/>
                  </a:moveTo>
                  <a:lnTo>
                    <a:pt x="92143" y="3800233"/>
                  </a:lnTo>
                </a:path>
                <a:path w="318770" h="6682105">
                  <a:moveTo>
                    <a:pt x="92143" y="3769518"/>
                  </a:moveTo>
                  <a:lnTo>
                    <a:pt x="92143" y="3738804"/>
                  </a:lnTo>
                </a:path>
                <a:path w="318770" h="6682105">
                  <a:moveTo>
                    <a:pt x="92143" y="3708089"/>
                  </a:moveTo>
                  <a:lnTo>
                    <a:pt x="92143" y="3677374"/>
                  </a:lnTo>
                </a:path>
                <a:path w="318770" h="6682105">
                  <a:moveTo>
                    <a:pt x="92143" y="3643868"/>
                  </a:moveTo>
                  <a:lnTo>
                    <a:pt x="92143" y="3613153"/>
                  </a:lnTo>
                </a:path>
                <a:path w="318770" h="6682105">
                  <a:moveTo>
                    <a:pt x="92143" y="3582438"/>
                  </a:moveTo>
                  <a:lnTo>
                    <a:pt x="92143" y="3551724"/>
                  </a:lnTo>
                </a:path>
                <a:path w="318770" h="6682105">
                  <a:moveTo>
                    <a:pt x="92143" y="3521009"/>
                  </a:moveTo>
                  <a:lnTo>
                    <a:pt x="92143" y="3490295"/>
                  </a:lnTo>
                </a:path>
                <a:path w="318770" h="6682105">
                  <a:moveTo>
                    <a:pt x="92143" y="3459580"/>
                  </a:moveTo>
                  <a:lnTo>
                    <a:pt x="92143" y="3428865"/>
                  </a:lnTo>
                </a:path>
                <a:path w="318770" h="6682105">
                  <a:moveTo>
                    <a:pt x="92143" y="3398151"/>
                  </a:moveTo>
                  <a:lnTo>
                    <a:pt x="92143" y="3389774"/>
                  </a:lnTo>
                  <a:lnTo>
                    <a:pt x="92143" y="3364644"/>
                  </a:lnTo>
                </a:path>
                <a:path w="318770" h="6682105">
                  <a:moveTo>
                    <a:pt x="92143" y="3333929"/>
                  </a:moveTo>
                  <a:lnTo>
                    <a:pt x="92143" y="3303215"/>
                  </a:lnTo>
                </a:path>
                <a:path w="318770" h="6682105">
                  <a:moveTo>
                    <a:pt x="92143" y="3272500"/>
                  </a:moveTo>
                  <a:lnTo>
                    <a:pt x="92143" y="3241786"/>
                  </a:lnTo>
                </a:path>
                <a:path w="318770" h="6682105">
                  <a:moveTo>
                    <a:pt x="92143" y="3211071"/>
                  </a:moveTo>
                  <a:lnTo>
                    <a:pt x="92143" y="3180356"/>
                  </a:lnTo>
                </a:path>
                <a:path w="318770" h="6682105">
                  <a:moveTo>
                    <a:pt x="92143" y="3149642"/>
                  </a:moveTo>
                  <a:lnTo>
                    <a:pt x="92143" y="3118927"/>
                  </a:lnTo>
                </a:path>
                <a:path w="318770" h="6682105">
                  <a:moveTo>
                    <a:pt x="92143" y="3085420"/>
                  </a:moveTo>
                  <a:lnTo>
                    <a:pt x="92143" y="3054706"/>
                  </a:lnTo>
                </a:path>
                <a:path w="318770" h="6682105">
                  <a:moveTo>
                    <a:pt x="92143" y="3023991"/>
                  </a:moveTo>
                  <a:lnTo>
                    <a:pt x="92143" y="2993277"/>
                  </a:lnTo>
                </a:path>
                <a:path w="318770" h="6682105">
                  <a:moveTo>
                    <a:pt x="92143" y="2962562"/>
                  </a:moveTo>
                  <a:lnTo>
                    <a:pt x="92143" y="2931847"/>
                  </a:lnTo>
                </a:path>
                <a:path w="318770" h="6682105">
                  <a:moveTo>
                    <a:pt x="92143" y="2901133"/>
                  </a:moveTo>
                  <a:lnTo>
                    <a:pt x="92143" y="2870418"/>
                  </a:lnTo>
                </a:path>
                <a:path w="318770" h="6682105">
                  <a:moveTo>
                    <a:pt x="92143" y="2836911"/>
                  </a:moveTo>
                  <a:lnTo>
                    <a:pt x="92143" y="2806197"/>
                  </a:lnTo>
                </a:path>
                <a:path w="318770" h="6682105">
                  <a:moveTo>
                    <a:pt x="92143" y="2775482"/>
                  </a:moveTo>
                  <a:lnTo>
                    <a:pt x="92143" y="2744768"/>
                  </a:lnTo>
                </a:path>
                <a:path w="318770" h="6682105">
                  <a:moveTo>
                    <a:pt x="92143" y="2714053"/>
                  </a:moveTo>
                  <a:lnTo>
                    <a:pt x="92143" y="2683338"/>
                  </a:lnTo>
                </a:path>
                <a:path w="318770" h="6682105">
                  <a:moveTo>
                    <a:pt x="92143" y="2652624"/>
                  </a:moveTo>
                  <a:lnTo>
                    <a:pt x="92143" y="2621909"/>
                  </a:lnTo>
                </a:path>
                <a:path w="318770" h="6682105">
                  <a:moveTo>
                    <a:pt x="92143" y="2591195"/>
                  </a:moveTo>
                  <a:lnTo>
                    <a:pt x="92143" y="2557688"/>
                  </a:lnTo>
                </a:path>
                <a:path w="318770" h="6682105">
                  <a:moveTo>
                    <a:pt x="92143" y="2526973"/>
                  </a:moveTo>
                  <a:lnTo>
                    <a:pt x="92143" y="2496259"/>
                  </a:lnTo>
                </a:path>
                <a:path w="318770" h="6682105">
                  <a:moveTo>
                    <a:pt x="92143" y="2465544"/>
                  </a:moveTo>
                  <a:lnTo>
                    <a:pt x="92143" y="2434829"/>
                  </a:lnTo>
                </a:path>
                <a:path w="318770" h="6682105">
                  <a:moveTo>
                    <a:pt x="92143" y="2404115"/>
                  </a:moveTo>
                  <a:lnTo>
                    <a:pt x="92143" y="2373400"/>
                  </a:lnTo>
                </a:path>
                <a:path w="318770" h="6682105">
                  <a:moveTo>
                    <a:pt x="92143" y="2342686"/>
                  </a:moveTo>
                  <a:lnTo>
                    <a:pt x="92143" y="2311971"/>
                  </a:lnTo>
                </a:path>
                <a:path w="318770" h="6682105">
                  <a:moveTo>
                    <a:pt x="92143" y="2278464"/>
                  </a:moveTo>
                  <a:lnTo>
                    <a:pt x="92143" y="2247750"/>
                  </a:lnTo>
                </a:path>
                <a:path w="318770" h="6682105">
                  <a:moveTo>
                    <a:pt x="92143" y="2217035"/>
                  </a:moveTo>
                  <a:lnTo>
                    <a:pt x="92143" y="2186320"/>
                  </a:lnTo>
                </a:path>
                <a:path w="318770" h="6682105">
                  <a:moveTo>
                    <a:pt x="92143" y="2155606"/>
                  </a:moveTo>
                  <a:lnTo>
                    <a:pt x="92143" y="2124891"/>
                  </a:lnTo>
                </a:path>
                <a:path w="318770" h="6682105">
                  <a:moveTo>
                    <a:pt x="92143" y="2094177"/>
                  </a:moveTo>
                  <a:lnTo>
                    <a:pt x="92143" y="2063462"/>
                  </a:lnTo>
                </a:path>
                <a:path w="318770" h="6682105">
                  <a:moveTo>
                    <a:pt x="92143" y="2032747"/>
                  </a:moveTo>
                  <a:lnTo>
                    <a:pt x="92143" y="1999241"/>
                  </a:lnTo>
                </a:path>
                <a:path w="318770" h="6682105">
                  <a:moveTo>
                    <a:pt x="92143" y="1968526"/>
                  </a:moveTo>
                  <a:lnTo>
                    <a:pt x="92143" y="1937811"/>
                  </a:lnTo>
                </a:path>
                <a:path w="318770" h="6682105">
                  <a:moveTo>
                    <a:pt x="92143" y="1907097"/>
                  </a:moveTo>
                  <a:lnTo>
                    <a:pt x="92143" y="1890343"/>
                  </a:lnTo>
                </a:path>
                <a:path w="318770" h="6682105">
                  <a:moveTo>
                    <a:pt x="139611" y="6653898"/>
                  </a:moveTo>
                  <a:lnTo>
                    <a:pt x="139611" y="6623183"/>
                  </a:lnTo>
                </a:path>
                <a:path w="318770" h="6682105">
                  <a:moveTo>
                    <a:pt x="139611" y="6592469"/>
                  </a:moveTo>
                  <a:lnTo>
                    <a:pt x="139611" y="6561754"/>
                  </a:lnTo>
                </a:path>
                <a:path w="318770" h="6682105">
                  <a:moveTo>
                    <a:pt x="139611" y="6531040"/>
                  </a:moveTo>
                  <a:lnTo>
                    <a:pt x="139611" y="6500325"/>
                  </a:lnTo>
                </a:path>
                <a:path w="318770" h="6682105">
                  <a:moveTo>
                    <a:pt x="139611" y="6469610"/>
                  </a:moveTo>
                  <a:lnTo>
                    <a:pt x="139611" y="6436104"/>
                  </a:lnTo>
                </a:path>
                <a:path w="318770" h="6682105">
                  <a:moveTo>
                    <a:pt x="139611" y="6405389"/>
                  </a:moveTo>
                  <a:lnTo>
                    <a:pt x="139611" y="6374674"/>
                  </a:lnTo>
                </a:path>
                <a:path w="318770" h="6682105">
                  <a:moveTo>
                    <a:pt x="139611" y="6343960"/>
                  </a:moveTo>
                  <a:lnTo>
                    <a:pt x="139611" y="6332791"/>
                  </a:lnTo>
                </a:path>
                <a:path w="318770" h="6682105">
                  <a:moveTo>
                    <a:pt x="139611" y="6332791"/>
                  </a:moveTo>
                  <a:lnTo>
                    <a:pt x="139611" y="6313245"/>
                  </a:lnTo>
                </a:path>
                <a:path w="318770" h="6682105">
                  <a:moveTo>
                    <a:pt x="139611" y="6282531"/>
                  </a:moveTo>
                  <a:lnTo>
                    <a:pt x="139611" y="6251816"/>
                  </a:lnTo>
                </a:path>
                <a:path w="318770" h="6682105">
                  <a:moveTo>
                    <a:pt x="139611" y="6221101"/>
                  </a:moveTo>
                  <a:lnTo>
                    <a:pt x="139611" y="6190387"/>
                  </a:lnTo>
                </a:path>
                <a:path w="318770" h="6682105">
                  <a:moveTo>
                    <a:pt x="139611" y="6156880"/>
                  </a:moveTo>
                  <a:lnTo>
                    <a:pt x="139611" y="6126165"/>
                  </a:lnTo>
                </a:path>
                <a:path w="318770" h="6682105">
                  <a:moveTo>
                    <a:pt x="139611" y="6095451"/>
                  </a:moveTo>
                  <a:lnTo>
                    <a:pt x="139611" y="6064736"/>
                  </a:lnTo>
                </a:path>
                <a:path w="318770" h="6682105">
                  <a:moveTo>
                    <a:pt x="139611" y="6034022"/>
                  </a:moveTo>
                  <a:lnTo>
                    <a:pt x="139611" y="6003307"/>
                  </a:lnTo>
                </a:path>
                <a:path w="318770" h="6682105">
                  <a:moveTo>
                    <a:pt x="139611" y="5972592"/>
                  </a:moveTo>
                  <a:lnTo>
                    <a:pt x="139611" y="5941878"/>
                  </a:lnTo>
                </a:path>
                <a:path w="318770" h="6682105">
                  <a:moveTo>
                    <a:pt x="139611" y="5911163"/>
                  </a:moveTo>
                  <a:lnTo>
                    <a:pt x="139611" y="5877656"/>
                  </a:lnTo>
                </a:path>
                <a:path w="318770" h="6682105">
                  <a:moveTo>
                    <a:pt x="139611" y="5846942"/>
                  </a:moveTo>
                  <a:lnTo>
                    <a:pt x="139611" y="5816227"/>
                  </a:lnTo>
                </a:path>
                <a:path w="318770" h="6682105">
                  <a:moveTo>
                    <a:pt x="139611" y="5785513"/>
                  </a:moveTo>
                  <a:lnTo>
                    <a:pt x="139611" y="5754798"/>
                  </a:lnTo>
                </a:path>
                <a:path w="318770" h="6682105">
                  <a:moveTo>
                    <a:pt x="139611" y="5724083"/>
                  </a:moveTo>
                  <a:lnTo>
                    <a:pt x="139611" y="5693369"/>
                  </a:lnTo>
                </a:path>
                <a:path w="318770" h="6682105">
                  <a:moveTo>
                    <a:pt x="139611" y="5662654"/>
                  </a:moveTo>
                  <a:lnTo>
                    <a:pt x="139611" y="5631940"/>
                  </a:lnTo>
                </a:path>
                <a:path w="318770" h="6682105">
                  <a:moveTo>
                    <a:pt x="139611" y="5598433"/>
                  </a:moveTo>
                  <a:lnTo>
                    <a:pt x="139611" y="5567718"/>
                  </a:lnTo>
                </a:path>
                <a:path w="318770" h="6682105">
                  <a:moveTo>
                    <a:pt x="139611" y="5537004"/>
                  </a:moveTo>
                  <a:lnTo>
                    <a:pt x="139611" y="5506289"/>
                  </a:lnTo>
                </a:path>
                <a:path w="318770" h="6682105">
                  <a:moveTo>
                    <a:pt x="139611" y="5475574"/>
                  </a:moveTo>
                  <a:lnTo>
                    <a:pt x="139611" y="5444860"/>
                  </a:lnTo>
                </a:path>
                <a:path w="318770" h="6682105">
                  <a:moveTo>
                    <a:pt x="139611" y="5414145"/>
                  </a:moveTo>
                  <a:lnTo>
                    <a:pt x="139611" y="5383431"/>
                  </a:lnTo>
                </a:path>
                <a:path w="318770" h="6682105">
                  <a:moveTo>
                    <a:pt x="139611" y="5352716"/>
                  </a:moveTo>
                  <a:lnTo>
                    <a:pt x="139611" y="5319209"/>
                  </a:lnTo>
                </a:path>
                <a:path w="318770" h="6682105">
                  <a:moveTo>
                    <a:pt x="139611" y="5288495"/>
                  </a:moveTo>
                  <a:lnTo>
                    <a:pt x="139611" y="5257780"/>
                  </a:lnTo>
                </a:path>
                <a:path w="318770" h="6682105">
                  <a:moveTo>
                    <a:pt x="139611" y="5227065"/>
                  </a:moveTo>
                  <a:lnTo>
                    <a:pt x="139611" y="5196351"/>
                  </a:lnTo>
                </a:path>
                <a:path w="318770" h="6682105">
                  <a:moveTo>
                    <a:pt x="139611" y="5165636"/>
                  </a:moveTo>
                  <a:lnTo>
                    <a:pt x="139611" y="5134922"/>
                  </a:lnTo>
                </a:path>
                <a:path w="318770" h="6682105">
                  <a:moveTo>
                    <a:pt x="139611" y="5104207"/>
                  </a:moveTo>
                  <a:lnTo>
                    <a:pt x="139611" y="5073492"/>
                  </a:lnTo>
                </a:path>
                <a:path w="318770" h="6682105">
                  <a:moveTo>
                    <a:pt x="139611" y="5039986"/>
                  </a:moveTo>
                  <a:lnTo>
                    <a:pt x="139611" y="5009271"/>
                  </a:lnTo>
                </a:path>
                <a:path w="318770" h="6682105">
                  <a:moveTo>
                    <a:pt x="139611" y="4978556"/>
                  </a:moveTo>
                  <a:lnTo>
                    <a:pt x="139611" y="4947842"/>
                  </a:lnTo>
                </a:path>
                <a:path w="318770" h="6682105">
                  <a:moveTo>
                    <a:pt x="139611" y="4917127"/>
                  </a:moveTo>
                  <a:lnTo>
                    <a:pt x="139611" y="4886413"/>
                  </a:lnTo>
                </a:path>
                <a:path w="318770" h="6682105">
                  <a:moveTo>
                    <a:pt x="139611" y="4855698"/>
                  </a:moveTo>
                  <a:lnTo>
                    <a:pt x="139611" y="4833360"/>
                  </a:lnTo>
                </a:path>
                <a:path w="318770" h="6682105">
                  <a:moveTo>
                    <a:pt x="139611" y="4833360"/>
                  </a:moveTo>
                  <a:lnTo>
                    <a:pt x="139611" y="4824983"/>
                  </a:lnTo>
                </a:path>
                <a:path w="318770" h="6682105">
                  <a:moveTo>
                    <a:pt x="139611" y="4794269"/>
                  </a:moveTo>
                  <a:lnTo>
                    <a:pt x="139611" y="4760762"/>
                  </a:lnTo>
                </a:path>
                <a:path w="318770" h="6682105">
                  <a:moveTo>
                    <a:pt x="139611" y="4730047"/>
                  </a:moveTo>
                  <a:lnTo>
                    <a:pt x="139611" y="4699333"/>
                  </a:lnTo>
                </a:path>
                <a:path w="318770" h="6682105">
                  <a:moveTo>
                    <a:pt x="139611" y="4668618"/>
                  </a:moveTo>
                  <a:lnTo>
                    <a:pt x="139611" y="4637904"/>
                  </a:lnTo>
                </a:path>
                <a:path w="318770" h="6682105">
                  <a:moveTo>
                    <a:pt x="139611" y="4607189"/>
                  </a:moveTo>
                  <a:lnTo>
                    <a:pt x="139611" y="4576474"/>
                  </a:lnTo>
                </a:path>
                <a:path w="318770" h="6682105">
                  <a:moveTo>
                    <a:pt x="139611" y="4545760"/>
                  </a:moveTo>
                  <a:lnTo>
                    <a:pt x="139611" y="4515045"/>
                  </a:lnTo>
                </a:path>
                <a:path w="318770" h="6682105">
                  <a:moveTo>
                    <a:pt x="139611" y="4481538"/>
                  </a:moveTo>
                  <a:lnTo>
                    <a:pt x="139611" y="4450824"/>
                  </a:lnTo>
                </a:path>
                <a:path w="318770" h="6682105">
                  <a:moveTo>
                    <a:pt x="139611" y="4420109"/>
                  </a:moveTo>
                  <a:lnTo>
                    <a:pt x="139611" y="4389395"/>
                  </a:lnTo>
                </a:path>
                <a:path w="318770" h="6682105">
                  <a:moveTo>
                    <a:pt x="139611" y="4358680"/>
                  </a:moveTo>
                  <a:lnTo>
                    <a:pt x="139611" y="4327965"/>
                  </a:lnTo>
                </a:path>
                <a:path w="318770" h="6682105">
                  <a:moveTo>
                    <a:pt x="139611" y="4297251"/>
                  </a:moveTo>
                  <a:lnTo>
                    <a:pt x="139611" y="4266536"/>
                  </a:lnTo>
                </a:path>
                <a:path w="318770" h="6682105">
                  <a:moveTo>
                    <a:pt x="139611" y="4235822"/>
                  </a:moveTo>
                  <a:lnTo>
                    <a:pt x="139611" y="4202315"/>
                  </a:lnTo>
                </a:path>
                <a:path w="318770" h="6682105">
                  <a:moveTo>
                    <a:pt x="139611" y="4171600"/>
                  </a:moveTo>
                  <a:lnTo>
                    <a:pt x="139611" y="4140886"/>
                  </a:lnTo>
                </a:path>
                <a:path w="318770" h="6682105">
                  <a:moveTo>
                    <a:pt x="139611" y="4110171"/>
                  </a:moveTo>
                  <a:lnTo>
                    <a:pt x="139611" y="4079456"/>
                  </a:lnTo>
                </a:path>
                <a:path w="318770" h="6682105">
                  <a:moveTo>
                    <a:pt x="139611" y="4048742"/>
                  </a:moveTo>
                  <a:lnTo>
                    <a:pt x="139611" y="4018027"/>
                  </a:lnTo>
                </a:path>
                <a:path w="318770" h="6682105">
                  <a:moveTo>
                    <a:pt x="139611" y="3987313"/>
                  </a:moveTo>
                  <a:lnTo>
                    <a:pt x="139611" y="3956598"/>
                  </a:lnTo>
                </a:path>
                <a:path w="318770" h="6682105">
                  <a:moveTo>
                    <a:pt x="139611" y="3923091"/>
                  </a:moveTo>
                  <a:lnTo>
                    <a:pt x="139611" y="3892377"/>
                  </a:lnTo>
                </a:path>
                <a:path w="318770" h="6682105">
                  <a:moveTo>
                    <a:pt x="139611" y="3861662"/>
                  </a:moveTo>
                  <a:lnTo>
                    <a:pt x="139611" y="3830947"/>
                  </a:lnTo>
                </a:path>
                <a:path w="318770" h="6682105">
                  <a:moveTo>
                    <a:pt x="139611" y="3800233"/>
                  </a:moveTo>
                  <a:lnTo>
                    <a:pt x="139611" y="3769518"/>
                  </a:lnTo>
                </a:path>
                <a:path w="318770" h="6682105">
                  <a:moveTo>
                    <a:pt x="139611" y="3738804"/>
                  </a:moveTo>
                  <a:lnTo>
                    <a:pt x="139611" y="3708089"/>
                  </a:lnTo>
                </a:path>
                <a:path w="318770" h="6682105">
                  <a:moveTo>
                    <a:pt x="139611" y="3677374"/>
                  </a:moveTo>
                  <a:lnTo>
                    <a:pt x="139611" y="3643868"/>
                  </a:lnTo>
                </a:path>
                <a:path w="318770" h="6682105">
                  <a:moveTo>
                    <a:pt x="139611" y="3613153"/>
                  </a:moveTo>
                  <a:lnTo>
                    <a:pt x="139611" y="3582438"/>
                  </a:lnTo>
                </a:path>
                <a:path w="318770" h="6682105">
                  <a:moveTo>
                    <a:pt x="139611" y="3551724"/>
                  </a:moveTo>
                  <a:lnTo>
                    <a:pt x="139611" y="3521009"/>
                  </a:lnTo>
                </a:path>
                <a:path w="318770" h="6682105">
                  <a:moveTo>
                    <a:pt x="139611" y="3490295"/>
                  </a:moveTo>
                  <a:lnTo>
                    <a:pt x="139611" y="3459580"/>
                  </a:lnTo>
                </a:path>
                <a:path w="318770" h="6682105">
                  <a:moveTo>
                    <a:pt x="139611" y="3428865"/>
                  </a:moveTo>
                  <a:lnTo>
                    <a:pt x="139611" y="3398151"/>
                  </a:lnTo>
                </a:path>
                <a:path w="318770" h="6682105">
                  <a:moveTo>
                    <a:pt x="139611" y="1999241"/>
                  </a:moveTo>
                  <a:lnTo>
                    <a:pt x="139611" y="1968526"/>
                  </a:lnTo>
                </a:path>
                <a:path w="318770" h="6682105">
                  <a:moveTo>
                    <a:pt x="139611" y="1937811"/>
                  </a:moveTo>
                  <a:lnTo>
                    <a:pt x="139611" y="1907097"/>
                  </a:lnTo>
                </a:path>
                <a:path w="318770" h="6682105">
                  <a:moveTo>
                    <a:pt x="139611" y="3364644"/>
                  </a:moveTo>
                  <a:lnTo>
                    <a:pt x="139611" y="3333929"/>
                  </a:lnTo>
                </a:path>
                <a:path w="318770" h="6682105">
                  <a:moveTo>
                    <a:pt x="139611" y="3303215"/>
                  </a:moveTo>
                  <a:lnTo>
                    <a:pt x="139611" y="3272500"/>
                  </a:lnTo>
                </a:path>
                <a:path w="318770" h="6682105">
                  <a:moveTo>
                    <a:pt x="139611" y="3241786"/>
                  </a:moveTo>
                  <a:lnTo>
                    <a:pt x="139611" y="3211071"/>
                  </a:lnTo>
                </a:path>
                <a:path w="318770" h="6682105">
                  <a:moveTo>
                    <a:pt x="139611" y="3180356"/>
                  </a:moveTo>
                  <a:lnTo>
                    <a:pt x="139611" y="3149642"/>
                  </a:lnTo>
                </a:path>
                <a:path w="318770" h="6682105">
                  <a:moveTo>
                    <a:pt x="139611" y="3118927"/>
                  </a:moveTo>
                  <a:lnTo>
                    <a:pt x="139611" y="3085420"/>
                  </a:lnTo>
                </a:path>
                <a:path w="318770" h="6682105">
                  <a:moveTo>
                    <a:pt x="139611" y="3054706"/>
                  </a:moveTo>
                  <a:lnTo>
                    <a:pt x="139611" y="3023991"/>
                  </a:lnTo>
                </a:path>
                <a:path w="318770" h="6682105">
                  <a:moveTo>
                    <a:pt x="139611" y="2993277"/>
                  </a:moveTo>
                  <a:lnTo>
                    <a:pt x="139611" y="2962562"/>
                  </a:lnTo>
                </a:path>
                <a:path w="318770" h="6682105">
                  <a:moveTo>
                    <a:pt x="139611" y="2931847"/>
                  </a:moveTo>
                  <a:lnTo>
                    <a:pt x="139611" y="2901133"/>
                  </a:lnTo>
                </a:path>
                <a:path w="318770" h="6682105">
                  <a:moveTo>
                    <a:pt x="139611" y="2870418"/>
                  </a:moveTo>
                  <a:lnTo>
                    <a:pt x="139611" y="2836911"/>
                  </a:lnTo>
                </a:path>
                <a:path w="318770" h="6682105">
                  <a:moveTo>
                    <a:pt x="139611" y="2806197"/>
                  </a:moveTo>
                  <a:lnTo>
                    <a:pt x="139611" y="2775482"/>
                  </a:lnTo>
                </a:path>
                <a:path w="318770" h="6682105">
                  <a:moveTo>
                    <a:pt x="139611" y="2744768"/>
                  </a:moveTo>
                  <a:lnTo>
                    <a:pt x="139611" y="2714053"/>
                  </a:lnTo>
                </a:path>
                <a:path w="318770" h="6682105">
                  <a:moveTo>
                    <a:pt x="139611" y="2683338"/>
                  </a:moveTo>
                  <a:lnTo>
                    <a:pt x="139611" y="2652624"/>
                  </a:lnTo>
                </a:path>
                <a:path w="318770" h="6682105">
                  <a:moveTo>
                    <a:pt x="139611" y="2621909"/>
                  </a:moveTo>
                  <a:lnTo>
                    <a:pt x="139611" y="2591195"/>
                  </a:lnTo>
                </a:path>
                <a:path w="318770" h="6682105">
                  <a:moveTo>
                    <a:pt x="139611" y="2557688"/>
                  </a:moveTo>
                  <a:lnTo>
                    <a:pt x="139611" y="2526973"/>
                  </a:lnTo>
                </a:path>
                <a:path w="318770" h="6682105">
                  <a:moveTo>
                    <a:pt x="139611" y="2496259"/>
                  </a:moveTo>
                  <a:lnTo>
                    <a:pt x="139611" y="2465544"/>
                  </a:lnTo>
                </a:path>
                <a:path w="318770" h="6682105">
                  <a:moveTo>
                    <a:pt x="139611" y="2434829"/>
                  </a:moveTo>
                  <a:lnTo>
                    <a:pt x="139611" y="2404115"/>
                  </a:lnTo>
                </a:path>
                <a:path w="318770" h="6682105">
                  <a:moveTo>
                    <a:pt x="139611" y="2373400"/>
                  </a:moveTo>
                  <a:lnTo>
                    <a:pt x="139611" y="2342686"/>
                  </a:lnTo>
                </a:path>
                <a:path w="318770" h="6682105">
                  <a:moveTo>
                    <a:pt x="139611" y="2311971"/>
                  </a:moveTo>
                  <a:lnTo>
                    <a:pt x="139611" y="2278464"/>
                  </a:lnTo>
                </a:path>
                <a:path w="318770" h="6682105">
                  <a:moveTo>
                    <a:pt x="139611" y="2247750"/>
                  </a:moveTo>
                  <a:lnTo>
                    <a:pt x="139611" y="2217035"/>
                  </a:lnTo>
                </a:path>
                <a:path w="318770" h="6682105">
                  <a:moveTo>
                    <a:pt x="139611" y="2186320"/>
                  </a:moveTo>
                  <a:lnTo>
                    <a:pt x="139611" y="2155606"/>
                  </a:lnTo>
                </a:path>
                <a:path w="318770" h="6682105">
                  <a:moveTo>
                    <a:pt x="139611" y="2124891"/>
                  </a:moveTo>
                  <a:lnTo>
                    <a:pt x="139611" y="2099761"/>
                  </a:lnTo>
                </a:path>
                <a:path w="318770" h="6682105">
                  <a:moveTo>
                    <a:pt x="187079" y="6681820"/>
                  </a:moveTo>
                  <a:lnTo>
                    <a:pt x="187079" y="6653898"/>
                  </a:lnTo>
                </a:path>
                <a:path w="318770" h="6682105">
                  <a:moveTo>
                    <a:pt x="187079" y="6623183"/>
                  </a:moveTo>
                  <a:lnTo>
                    <a:pt x="187079" y="6592469"/>
                  </a:lnTo>
                </a:path>
                <a:path w="318770" h="6682105">
                  <a:moveTo>
                    <a:pt x="187079" y="6561754"/>
                  </a:moveTo>
                  <a:lnTo>
                    <a:pt x="187079" y="6531040"/>
                  </a:lnTo>
                </a:path>
                <a:path w="318770" h="6682105">
                  <a:moveTo>
                    <a:pt x="187079" y="6500325"/>
                  </a:moveTo>
                  <a:lnTo>
                    <a:pt x="187079" y="6469610"/>
                  </a:lnTo>
                </a:path>
                <a:path w="318770" h="6682105">
                  <a:moveTo>
                    <a:pt x="187079" y="6436104"/>
                  </a:moveTo>
                  <a:lnTo>
                    <a:pt x="187079" y="6405389"/>
                  </a:lnTo>
                </a:path>
                <a:path w="318770" h="6682105">
                  <a:moveTo>
                    <a:pt x="187079" y="6374674"/>
                  </a:moveTo>
                  <a:lnTo>
                    <a:pt x="187079" y="6343960"/>
                  </a:lnTo>
                </a:path>
                <a:path w="318770" h="6682105">
                  <a:moveTo>
                    <a:pt x="187079" y="6313245"/>
                  </a:moveTo>
                  <a:lnTo>
                    <a:pt x="187079" y="6282531"/>
                  </a:lnTo>
                </a:path>
                <a:path w="318770" h="6682105">
                  <a:moveTo>
                    <a:pt x="187079" y="6251816"/>
                  </a:moveTo>
                  <a:lnTo>
                    <a:pt x="187079" y="6221101"/>
                  </a:lnTo>
                </a:path>
                <a:path w="318770" h="6682105">
                  <a:moveTo>
                    <a:pt x="187079" y="6190387"/>
                  </a:moveTo>
                  <a:lnTo>
                    <a:pt x="187079" y="6156880"/>
                  </a:lnTo>
                </a:path>
                <a:path w="318770" h="6682105">
                  <a:moveTo>
                    <a:pt x="187079" y="6126165"/>
                  </a:moveTo>
                  <a:lnTo>
                    <a:pt x="187079" y="6095451"/>
                  </a:lnTo>
                </a:path>
                <a:path w="318770" h="6682105">
                  <a:moveTo>
                    <a:pt x="187079" y="6064736"/>
                  </a:moveTo>
                  <a:lnTo>
                    <a:pt x="187079" y="6034022"/>
                  </a:lnTo>
                </a:path>
                <a:path w="318770" h="6682105">
                  <a:moveTo>
                    <a:pt x="187079" y="6003307"/>
                  </a:moveTo>
                  <a:lnTo>
                    <a:pt x="187079" y="5972592"/>
                  </a:lnTo>
                </a:path>
                <a:path w="318770" h="6682105">
                  <a:moveTo>
                    <a:pt x="187079" y="5941878"/>
                  </a:moveTo>
                  <a:lnTo>
                    <a:pt x="187079" y="5911163"/>
                  </a:lnTo>
                </a:path>
                <a:path w="318770" h="6682105">
                  <a:moveTo>
                    <a:pt x="187079" y="5877656"/>
                  </a:moveTo>
                  <a:lnTo>
                    <a:pt x="187079" y="5846942"/>
                  </a:lnTo>
                </a:path>
                <a:path w="318770" h="6682105">
                  <a:moveTo>
                    <a:pt x="187079" y="5816227"/>
                  </a:moveTo>
                  <a:lnTo>
                    <a:pt x="187079" y="5785513"/>
                  </a:lnTo>
                </a:path>
                <a:path w="318770" h="6682105">
                  <a:moveTo>
                    <a:pt x="187079" y="5754798"/>
                  </a:moveTo>
                  <a:lnTo>
                    <a:pt x="187079" y="5724083"/>
                  </a:lnTo>
                </a:path>
                <a:path w="318770" h="6682105">
                  <a:moveTo>
                    <a:pt x="187079" y="5693369"/>
                  </a:moveTo>
                  <a:lnTo>
                    <a:pt x="187079" y="5662654"/>
                  </a:lnTo>
                </a:path>
                <a:path w="318770" h="6682105">
                  <a:moveTo>
                    <a:pt x="187079" y="5631940"/>
                  </a:moveTo>
                  <a:lnTo>
                    <a:pt x="187079" y="5598433"/>
                  </a:lnTo>
                </a:path>
                <a:path w="318770" h="6682105">
                  <a:moveTo>
                    <a:pt x="187079" y="5567718"/>
                  </a:moveTo>
                  <a:lnTo>
                    <a:pt x="187079" y="5537004"/>
                  </a:lnTo>
                </a:path>
                <a:path w="318770" h="6682105">
                  <a:moveTo>
                    <a:pt x="187079" y="5506289"/>
                  </a:moveTo>
                  <a:lnTo>
                    <a:pt x="187079" y="5475574"/>
                  </a:lnTo>
                </a:path>
                <a:path w="318770" h="6682105">
                  <a:moveTo>
                    <a:pt x="187079" y="5444860"/>
                  </a:moveTo>
                  <a:lnTo>
                    <a:pt x="187079" y="5414145"/>
                  </a:lnTo>
                </a:path>
                <a:path w="318770" h="6682105">
                  <a:moveTo>
                    <a:pt x="187079" y="5383431"/>
                  </a:moveTo>
                  <a:lnTo>
                    <a:pt x="187079" y="5352716"/>
                  </a:lnTo>
                </a:path>
                <a:path w="318770" h="6682105">
                  <a:moveTo>
                    <a:pt x="187079" y="5319209"/>
                  </a:moveTo>
                  <a:lnTo>
                    <a:pt x="187079" y="5288495"/>
                  </a:lnTo>
                </a:path>
                <a:path w="318770" h="6682105">
                  <a:moveTo>
                    <a:pt x="187079" y="5257780"/>
                  </a:moveTo>
                  <a:lnTo>
                    <a:pt x="187079" y="5227065"/>
                  </a:lnTo>
                </a:path>
                <a:path w="318770" h="6682105">
                  <a:moveTo>
                    <a:pt x="187079" y="5196351"/>
                  </a:moveTo>
                  <a:lnTo>
                    <a:pt x="187079" y="5165636"/>
                  </a:lnTo>
                </a:path>
                <a:path w="318770" h="6682105">
                  <a:moveTo>
                    <a:pt x="187079" y="5134922"/>
                  </a:moveTo>
                  <a:lnTo>
                    <a:pt x="187079" y="5104207"/>
                  </a:lnTo>
                </a:path>
                <a:path w="318770" h="6682105">
                  <a:moveTo>
                    <a:pt x="187079" y="5073492"/>
                  </a:moveTo>
                  <a:lnTo>
                    <a:pt x="187079" y="5039986"/>
                  </a:lnTo>
                </a:path>
                <a:path w="318770" h="6682105">
                  <a:moveTo>
                    <a:pt x="187079" y="5009271"/>
                  </a:moveTo>
                  <a:lnTo>
                    <a:pt x="187079" y="4978556"/>
                  </a:lnTo>
                </a:path>
                <a:path w="318770" h="6682105">
                  <a:moveTo>
                    <a:pt x="187079" y="4947842"/>
                  </a:moveTo>
                  <a:lnTo>
                    <a:pt x="187079" y="4917127"/>
                  </a:lnTo>
                </a:path>
                <a:path w="318770" h="6682105">
                  <a:moveTo>
                    <a:pt x="187079" y="4886413"/>
                  </a:moveTo>
                  <a:lnTo>
                    <a:pt x="187079" y="4855698"/>
                  </a:lnTo>
                </a:path>
                <a:path w="318770" h="6682105">
                  <a:moveTo>
                    <a:pt x="187079" y="4824983"/>
                  </a:moveTo>
                  <a:lnTo>
                    <a:pt x="187079" y="4794269"/>
                  </a:lnTo>
                </a:path>
                <a:path w="318770" h="6682105">
                  <a:moveTo>
                    <a:pt x="187079" y="4760762"/>
                  </a:moveTo>
                  <a:lnTo>
                    <a:pt x="187079" y="4730047"/>
                  </a:lnTo>
                </a:path>
                <a:path w="318770" h="6682105">
                  <a:moveTo>
                    <a:pt x="187079" y="4699333"/>
                  </a:moveTo>
                  <a:lnTo>
                    <a:pt x="187079" y="4668618"/>
                  </a:lnTo>
                </a:path>
                <a:path w="318770" h="6682105">
                  <a:moveTo>
                    <a:pt x="187079" y="4637904"/>
                  </a:moveTo>
                  <a:lnTo>
                    <a:pt x="187079" y="4607189"/>
                  </a:lnTo>
                </a:path>
                <a:path w="318770" h="6682105">
                  <a:moveTo>
                    <a:pt x="187079" y="4576474"/>
                  </a:moveTo>
                  <a:lnTo>
                    <a:pt x="187079" y="4545760"/>
                  </a:lnTo>
                </a:path>
                <a:path w="318770" h="6682105">
                  <a:moveTo>
                    <a:pt x="187079" y="4515045"/>
                  </a:moveTo>
                  <a:lnTo>
                    <a:pt x="187079" y="4481538"/>
                  </a:lnTo>
                </a:path>
                <a:path w="318770" h="6682105">
                  <a:moveTo>
                    <a:pt x="187079" y="4450824"/>
                  </a:moveTo>
                  <a:lnTo>
                    <a:pt x="187079" y="4420109"/>
                  </a:lnTo>
                </a:path>
                <a:path w="318770" h="6682105">
                  <a:moveTo>
                    <a:pt x="187079" y="4389395"/>
                  </a:moveTo>
                  <a:lnTo>
                    <a:pt x="187079" y="4358680"/>
                  </a:lnTo>
                </a:path>
                <a:path w="318770" h="6682105">
                  <a:moveTo>
                    <a:pt x="187079" y="4327965"/>
                  </a:moveTo>
                  <a:lnTo>
                    <a:pt x="187079" y="4297251"/>
                  </a:lnTo>
                </a:path>
                <a:path w="318770" h="6682105">
                  <a:moveTo>
                    <a:pt x="187079" y="4266536"/>
                  </a:moveTo>
                  <a:lnTo>
                    <a:pt x="187079" y="4235822"/>
                  </a:lnTo>
                </a:path>
                <a:path w="318770" h="6682105">
                  <a:moveTo>
                    <a:pt x="187079" y="4202315"/>
                  </a:moveTo>
                  <a:lnTo>
                    <a:pt x="187079" y="4171600"/>
                  </a:lnTo>
                </a:path>
                <a:path w="318770" h="6682105">
                  <a:moveTo>
                    <a:pt x="187079" y="4140886"/>
                  </a:moveTo>
                  <a:lnTo>
                    <a:pt x="187079" y="4110171"/>
                  </a:lnTo>
                </a:path>
                <a:path w="318770" h="6682105">
                  <a:moveTo>
                    <a:pt x="187079" y="4079456"/>
                  </a:moveTo>
                  <a:lnTo>
                    <a:pt x="187079" y="4048742"/>
                  </a:lnTo>
                </a:path>
                <a:path w="318770" h="6682105">
                  <a:moveTo>
                    <a:pt x="187079" y="4018027"/>
                  </a:moveTo>
                  <a:lnTo>
                    <a:pt x="187079" y="3987313"/>
                  </a:lnTo>
                </a:path>
                <a:path w="318770" h="6682105">
                  <a:moveTo>
                    <a:pt x="187079" y="3956598"/>
                  </a:moveTo>
                  <a:lnTo>
                    <a:pt x="187079" y="3923091"/>
                  </a:lnTo>
                </a:path>
                <a:path w="318770" h="6682105">
                  <a:moveTo>
                    <a:pt x="187079" y="3892377"/>
                  </a:moveTo>
                  <a:lnTo>
                    <a:pt x="187079" y="3861662"/>
                  </a:lnTo>
                </a:path>
                <a:path w="318770" h="6682105">
                  <a:moveTo>
                    <a:pt x="187079" y="3830947"/>
                  </a:moveTo>
                  <a:lnTo>
                    <a:pt x="187079" y="3800233"/>
                  </a:lnTo>
                </a:path>
                <a:path w="318770" h="6682105">
                  <a:moveTo>
                    <a:pt x="187079" y="3769518"/>
                  </a:moveTo>
                  <a:lnTo>
                    <a:pt x="187079" y="3738804"/>
                  </a:lnTo>
                </a:path>
                <a:path w="318770" h="6682105">
                  <a:moveTo>
                    <a:pt x="187079" y="3708089"/>
                  </a:moveTo>
                  <a:lnTo>
                    <a:pt x="187079" y="3677374"/>
                  </a:lnTo>
                </a:path>
                <a:path w="318770" h="6682105">
                  <a:moveTo>
                    <a:pt x="187079" y="3643868"/>
                  </a:moveTo>
                  <a:lnTo>
                    <a:pt x="187079" y="3613153"/>
                  </a:lnTo>
                </a:path>
                <a:path w="318770" h="6682105">
                  <a:moveTo>
                    <a:pt x="187079" y="3582438"/>
                  </a:moveTo>
                  <a:lnTo>
                    <a:pt x="187079" y="3551724"/>
                  </a:lnTo>
                </a:path>
                <a:path w="318770" h="6682105">
                  <a:moveTo>
                    <a:pt x="187079" y="3521009"/>
                  </a:moveTo>
                  <a:lnTo>
                    <a:pt x="187079" y="3490295"/>
                  </a:lnTo>
                </a:path>
                <a:path w="318770" h="6682105">
                  <a:moveTo>
                    <a:pt x="187079" y="3459580"/>
                  </a:moveTo>
                  <a:lnTo>
                    <a:pt x="187079" y="3428865"/>
                  </a:lnTo>
                </a:path>
                <a:path w="318770" h="6682105">
                  <a:moveTo>
                    <a:pt x="187079" y="3398151"/>
                  </a:moveTo>
                  <a:lnTo>
                    <a:pt x="187079" y="3389774"/>
                  </a:lnTo>
                </a:path>
                <a:path w="318770" h="6682105">
                  <a:moveTo>
                    <a:pt x="187079" y="2004825"/>
                  </a:moveTo>
                  <a:lnTo>
                    <a:pt x="187079" y="1999241"/>
                  </a:lnTo>
                </a:path>
                <a:path w="318770" h="6682105">
                  <a:moveTo>
                    <a:pt x="187079" y="1968526"/>
                  </a:moveTo>
                  <a:lnTo>
                    <a:pt x="187079" y="1937811"/>
                  </a:lnTo>
                </a:path>
                <a:path w="318770" h="6682105">
                  <a:moveTo>
                    <a:pt x="187079" y="1907097"/>
                  </a:moveTo>
                  <a:lnTo>
                    <a:pt x="187079" y="1890343"/>
                  </a:lnTo>
                </a:path>
                <a:path w="318770" h="6682105">
                  <a:moveTo>
                    <a:pt x="187079" y="3389774"/>
                  </a:moveTo>
                  <a:lnTo>
                    <a:pt x="187079" y="3364644"/>
                  </a:lnTo>
                </a:path>
                <a:path w="318770" h="6682105">
                  <a:moveTo>
                    <a:pt x="187079" y="3333929"/>
                  </a:moveTo>
                  <a:lnTo>
                    <a:pt x="187079" y="3303215"/>
                  </a:lnTo>
                </a:path>
                <a:path w="318770" h="6682105">
                  <a:moveTo>
                    <a:pt x="187079" y="3272500"/>
                  </a:moveTo>
                  <a:lnTo>
                    <a:pt x="187079" y="3241786"/>
                  </a:lnTo>
                </a:path>
                <a:path w="318770" h="6682105">
                  <a:moveTo>
                    <a:pt x="187079" y="3211071"/>
                  </a:moveTo>
                  <a:lnTo>
                    <a:pt x="187079" y="3180356"/>
                  </a:lnTo>
                </a:path>
                <a:path w="318770" h="6682105">
                  <a:moveTo>
                    <a:pt x="187079" y="3149642"/>
                  </a:moveTo>
                  <a:lnTo>
                    <a:pt x="187079" y="3118927"/>
                  </a:lnTo>
                </a:path>
                <a:path w="318770" h="6682105">
                  <a:moveTo>
                    <a:pt x="187079" y="3085420"/>
                  </a:moveTo>
                  <a:lnTo>
                    <a:pt x="187079" y="3054706"/>
                  </a:lnTo>
                </a:path>
                <a:path w="318770" h="6682105">
                  <a:moveTo>
                    <a:pt x="187079" y="3023991"/>
                  </a:moveTo>
                  <a:lnTo>
                    <a:pt x="187079" y="2993277"/>
                  </a:lnTo>
                </a:path>
                <a:path w="318770" h="6682105">
                  <a:moveTo>
                    <a:pt x="187079" y="2962562"/>
                  </a:moveTo>
                  <a:lnTo>
                    <a:pt x="187079" y="2931847"/>
                  </a:lnTo>
                </a:path>
                <a:path w="318770" h="6682105">
                  <a:moveTo>
                    <a:pt x="187079" y="2901133"/>
                  </a:moveTo>
                  <a:lnTo>
                    <a:pt x="187079" y="2870418"/>
                  </a:lnTo>
                </a:path>
                <a:path w="318770" h="6682105">
                  <a:moveTo>
                    <a:pt x="187079" y="2836911"/>
                  </a:moveTo>
                  <a:lnTo>
                    <a:pt x="187079" y="2806197"/>
                  </a:lnTo>
                </a:path>
                <a:path w="318770" h="6682105">
                  <a:moveTo>
                    <a:pt x="187079" y="2775482"/>
                  </a:moveTo>
                  <a:lnTo>
                    <a:pt x="187079" y="2744768"/>
                  </a:lnTo>
                </a:path>
                <a:path w="318770" h="6682105">
                  <a:moveTo>
                    <a:pt x="187079" y="2714053"/>
                  </a:moveTo>
                  <a:lnTo>
                    <a:pt x="187079" y="2683338"/>
                  </a:lnTo>
                </a:path>
                <a:path w="318770" h="6682105">
                  <a:moveTo>
                    <a:pt x="187079" y="2652624"/>
                  </a:moveTo>
                  <a:lnTo>
                    <a:pt x="187079" y="2621909"/>
                  </a:lnTo>
                </a:path>
                <a:path w="318770" h="6682105">
                  <a:moveTo>
                    <a:pt x="187079" y="2591195"/>
                  </a:moveTo>
                  <a:lnTo>
                    <a:pt x="187079" y="2557688"/>
                  </a:lnTo>
                </a:path>
                <a:path w="318770" h="6682105">
                  <a:moveTo>
                    <a:pt x="187079" y="2526973"/>
                  </a:moveTo>
                  <a:lnTo>
                    <a:pt x="187079" y="2496259"/>
                  </a:lnTo>
                </a:path>
                <a:path w="318770" h="6682105">
                  <a:moveTo>
                    <a:pt x="187079" y="2465544"/>
                  </a:moveTo>
                  <a:lnTo>
                    <a:pt x="187079" y="2434829"/>
                  </a:lnTo>
                </a:path>
                <a:path w="318770" h="6682105">
                  <a:moveTo>
                    <a:pt x="187079" y="2404115"/>
                  </a:moveTo>
                  <a:lnTo>
                    <a:pt x="187079" y="2373400"/>
                  </a:lnTo>
                </a:path>
                <a:path w="318770" h="6682105">
                  <a:moveTo>
                    <a:pt x="187079" y="2342686"/>
                  </a:moveTo>
                  <a:lnTo>
                    <a:pt x="187079" y="2311971"/>
                  </a:lnTo>
                </a:path>
                <a:path w="318770" h="6682105">
                  <a:moveTo>
                    <a:pt x="187079" y="2278464"/>
                  </a:moveTo>
                  <a:lnTo>
                    <a:pt x="187079" y="2247750"/>
                  </a:lnTo>
                </a:path>
                <a:path w="318770" h="6682105">
                  <a:moveTo>
                    <a:pt x="187079" y="2217035"/>
                  </a:moveTo>
                  <a:lnTo>
                    <a:pt x="187079" y="2203074"/>
                  </a:lnTo>
                </a:path>
                <a:path w="318770" h="6682105">
                  <a:moveTo>
                    <a:pt x="187079" y="2144437"/>
                  </a:moveTo>
                  <a:lnTo>
                    <a:pt x="187079" y="2124891"/>
                  </a:lnTo>
                </a:path>
                <a:path w="318770" h="6682105">
                  <a:moveTo>
                    <a:pt x="187079" y="2203074"/>
                  </a:moveTo>
                  <a:lnTo>
                    <a:pt x="187079" y="2186320"/>
                  </a:lnTo>
                </a:path>
                <a:path w="318770" h="6682105">
                  <a:moveTo>
                    <a:pt x="187079" y="2155606"/>
                  </a:moveTo>
                  <a:lnTo>
                    <a:pt x="187079" y="2144437"/>
                  </a:lnTo>
                </a:path>
                <a:path w="318770" h="6682105">
                  <a:moveTo>
                    <a:pt x="231755" y="6653898"/>
                  </a:moveTo>
                  <a:lnTo>
                    <a:pt x="231755" y="6623183"/>
                  </a:lnTo>
                </a:path>
                <a:path w="318770" h="6682105">
                  <a:moveTo>
                    <a:pt x="231755" y="6592469"/>
                  </a:moveTo>
                  <a:lnTo>
                    <a:pt x="231755" y="6561754"/>
                  </a:lnTo>
                </a:path>
                <a:path w="318770" h="6682105">
                  <a:moveTo>
                    <a:pt x="231755" y="6405389"/>
                  </a:moveTo>
                  <a:lnTo>
                    <a:pt x="231755" y="6374674"/>
                  </a:lnTo>
                </a:path>
                <a:path w="318770" h="6682105">
                  <a:moveTo>
                    <a:pt x="231755" y="6343960"/>
                  </a:moveTo>
                  <a:lnTo>
                    <a:pt x="231755" y="6332791"/>
                  </a:lnTo>
                </a:path>
                <a:path w="318770" h="6682105">
                  <a:moveTo>
                    <a:pt x="72598" y="13961"/>
                  </a:moveTo>
                  <a:lnTo>
                    <a:pt x="318314" y="13961"/>
                  </a:lnTo>
                </a:path>
                <a:path w="318770" h="6682105">
                  <a:moveTo>
                    <a:pt x="72598" y="44675"/>
                  </a:moveTo>
                  <a:lnTo>
                    <a:pt x="318314" y="44675"/>
                  </a:lnTo>
                </a:path>
                <a:path w="318770" h="6682105">
                  <a:moveTo>
                    <a:pt x="72598" y="78182"/>
                  </a:moveTo>
                  <a:lnTo>
                    <a:pt x="318314" y="78182"/>
                  </a:lnTo>
                </a:path>
                <a:path w="318770" h="6682105">
                  <a:moveTo>
                    <a:pt x="72598" y="108897"/>
                  </a:moveTo>
                  <a:lnTo>
                    <a:pt x="318314" y="108897"/>
                  </a:lnTo>
                </a:path>
                <a:path w="318770" h="6682105">
                  <a:moveTo>
                    <a:pt x="72598" y="139611"/>
                  </a:moveTo>
                  <a:lnTo>
                    <a:pt x="318314" y="139611"/>
                  </a:lnTo>
                </a:path>
                <a:path w="318770" h="6682105">
                  <a:moveTo>
                    <a:pt x="72598" y="170326"/>
                  </a:moveTo>
                  <a:lnTo>
                    <a:pt x="318314" y="170326"/>
                  </a:lnTo>
                </a:path>
                <a:path w="318770" h="6682105">
                  <a:moveTo>
                    <a:pt x="72598" y="201040"/>
                  </a:moveTo>
                  <a:lnTo>
                    <a:pt x="318314" y="201040"/>
                  </a:lnTo>
                </a:path>
                <a:path w="318770" h="6682105">
                  <a:moveTo>
                    <a:pt x="72598" y="293184"/>
                  </a:moveTo>
                  <a:lnTo>
                    <a:pt x="304353" y="293184"/>
                  </a:lnTo>
                </a:path>
                <a:path w="318770" h="6682105">
                  <a:moveTo>
                    <a:pt x="72598" y="323899"/>
                  </a:moveTo>
                  <a:lnTo>
                    <a:pt x="304353" y="323899"/>
                  </a:lnTo>
                </a:path>
                <a:path w="318770" h="6682105">
                  <a:moveTo>
                    <a:pt x="72598" y="357406"/>
                  </a:moveTo>
                  <a:lnTo>
                    <a:pt x="304353" y="357406"/>
                  </a:lnTo>
                </a:path>
                <a:path w="318770" h="6682105">
                  <a:moveTo>
                    <a:pt x="72598" y="388120"/>
                  </a:moveTo>
                  <a:lnTo>
                    <a:pt x="304353" y="388120"/>
                  </a:lnTo>
                </a:path>
                <a:path w="318770" h="6682105">
                  <a:moveTo>
                    <a:pt x="72598" y="418835"/>
                  </a:moveTo>
                  <a:lnTo>
                    <a:pt x="304353" y="418835"/>
                  </a:lnTo>
                </a:path>
                <a:path w="318770" h="6682105">
                  <a:moveTo>
                    <a:pt x="72598" y="449550"/>
                  </a:moveTo>
                  <a:lnTo>
                    <a:pt x="304353" y="449550"/>
                  </a:lnTo>
                </a:path>
                <a:path w="318770" h="6682105">
                  <a:moveTo>
                    <a:pt x="72598" y="480264"/>
                  </a:moveTo>
                  <a:lnTo>
                    <a:pt x="304353" y="480264"/>
                  </a:lnTo>
                </a:path>
                <a:path w="318770" h="6682105">
                  <a:moveTo>
                    <a:pt x="72598" y="510979"/>
                  </a:moveTo>
                  <a:lnTo>
                    <a:pt x="304353" y="510979"/>
                  </a:lnTo>
                </a:path>
                <a:path w="318770" h="6682105">
                  <a:moveTo>
                    <a:pt x="72598" y="541693"/>
                  </a:moveTo>
                  <a:lnTo>
                    <a:pt x="304353" y="541693"/>
                  </a:lnTo>
                </a:path>
                <a:path w="318770" h="6682105">
                  <a:moveTo>
                    <a:pt x="72598" y="572408"/>
                  </a:moveTo>
                  <a:lnTo>
                    <a:pt x="304353" y="572408"/>
                  </a:lnTo>
                </a:path>
                <a:path w="318770" h="6682105">
                  <a:moveTo>
                    <a:pt x="72598" y="603122"/>
                  </a:moveTo>
                  <a:lnTo>
                    <a:pt x="304353" y="603122"/>
                  </a:lnTo>
                </a:path>
                <a:path w="318770" h="6682105">
                  <a:moveTo>
                    <a:pt x="72598" y="636629"/>
                  </a:moveTo>
                  <a:lnTo>
                    <a:pt x="304353" y="636629"/>
                  </a:lnTo>
                </a:path>
                <a:path w="318770" h="6682105">
                  <a:moveTo>
                    <a:pt x="72598" y="667344"/>
                  </a:moveTo>
                  <a:lnTo>
                    <a:pt x="304353" y="667344"/>
                  </a:lnTo>
                </a:path>
                <a:path w="318770" h="6682105">
                  <a:moveTo>
                    <a:pt x="72598" y="698059"/>
                  </a:moveTo>
                  <a:lnTo>
                    <a:pt x="304353" y="698059"/>
                  </a:lnTo>
                </a:path>
                <a:path w="318770" h="6682105">
                  <a:moveTo>
                    <a:pt x="72598" y="728773"/>
                  </a:moveTo>
                  <a:lnTo>
                    <a:pt x="304353" y="728773"/>
                  </a:lnTo>
                </a:path>
                <a:path w="318770" h="6682105">
                  <a:moveTo>
                    <a:pt x="72598" y="759488"/>
                  </a:moveTo>
                  <a:lnTo>
                    <a:pt x="304353" y="759488"/>
                  </a:lnTo>
                </a:path>
                <a:path w="318770" h="6682105">
                  <a:moveTo>
                    <a:pt x="72598" y="790202"/>
                  </a:moveTo>
                  <a:lnTo>
                    <a:pt x="304353" y="790202"/>
                  </a:lnTo>
                </a:path>
                <a:path w="318770" h="6682105">
                  <a:moveTo>
                    <a:pt x="72598" y="820917"/>
                  </a:moveTo>
                  <a:lnTo>
                    <a:pt x="304353" y="820917"/>
                  </a:lnTo>
                </a:path>
                <a:path w="318770" h="6682105">
                  <a:moveTo>
                    <a:pt x="72598" y="851631"/>
                  </a:moveTo>
                  <a:lnTo>
                    <a:pt x="304353" y="851631"/>
                  </a:lnTo>
                </a:path>
                <a:path w="318770" h="6682105">
                  <a:moveTo>
                    <a:pt x="72598" y="882346"/>
                  </a:moveTo>
                  <a:lnTo>
                    <a:pt x="304353" y="882346"/>
                  </a:lnTo>
                </a:path>
                <a:path w="318770" h="6682105">
                  <a:moveTo>
                    <a:pt x="72598" y="915853"/>
                  </a:moveTo>
                  <a:lnTo>
                    <a:pt x="304353" y="915853"/>
                  </a:lnTo>
                </a:path>
                <a:path w="318770" h="6682105">
                  <a:moveTo>
                    <a:pt x="72598" y="946568"/>
                  </a:moveTo>
                  <a:lnTo>
                    <a:pt x="304353" y="946568"/>
                  </a:lnTo>
                </a:path>
                <a:path w="318770" h="6682105">
                  <a:moveTo>
                    <a:pt x="72598" y="977282"/>
                  </a:moveTo>
                  <a:lnTo>
                    <a:pt x="304353" y="977282"/>
                  </a:lnTo>
                </a:path>
                <a:path w="318770" h="6682105">
                  <a:moveTo>
                    <a:pt x="72598" y="1007997"/>
                  </a:moveTo>
                  <a:lnTo>
                    <a:pt x="304353" y="1007997"/>
                  </a:lnTo>
                </a:path>
                <a:path w="318770" h="6682105">
                  <a:moveTo>
                    <a:pt x="72598" y="1038711"/>
                  </a:moveTo>
                  <a:lnTo>
                    <a:pt x="304353" y="1038711"/>
                  </a:lnTo>
                </a:path>
                <a:path w="318770" h="6682105">
                  <a:moveTo>
                    <a:pt x="72598" y="1069426"/>
                  </a:moveTo>
                  <a:lnTo>
                    <a:pt x="304353" y="1069426"/>
                  </a:lnTo>
                </a:path>
                <a:path w="318770" h="6682105">
                  <a:moveTo>
                    <a:pt x="72598" y="1100140"/>
                  </a:moveTo>
                  <a:lnTo>
                    <a:pt x="304353" y="1100140"/>
                  </a:lnTo>
                </a:path>
                <a:path w="318770" h="6682105">
                  <a:moveTo>
                    <a:pt x="72598" y="1130855"/>
                  </a:moveTo>
                  <a:lnTo>
                    <a:pt x="304353" y="1130855"/>
                  </a:lnTo>
                </a:path>
                <a:path w="318770" h="6682105">
                  <a:moveTo>
                    <a:pt x="72598" y="1161570"/>
                  </a:moveTo>
                  <a:lnTo>
                    <a:pt x="304353" y="1161570"/>
                  </a:lnTo>
                </a:path>
                <a:path w="318770" h="6682105">
                  <a:moveTo>
                    <a:pt x="72598" y="1195077"/>
                  </a:moveTo>
                  <a:lnTo>
                    <a:pt x="304353" y="1195077"/>
                  </a:lnTo>
                </a:path>
                <a:path w="318770" h="6682105">
                  <a:moveTo>
                    <a:pt x="72598" y="1225791"/>
                  </a:moveTo>
                  <a:lnTo>
                    <a:pt x="304353" y="1225791"/>
                  </a:lnTo>
                </a:path>
                <a:path w="318770" h="6682105">
                  <a:moveTo>
                    <a:pt x="72598" y="1256506"/>
                  </a:moveTo>
                  <a:lnTo>
                    <a:pt x="304353" y="1256506"/>
                  </a:lnTo>
                </a:path>
                <a:path w="318770" h="6682105">
                  <a:moveTo>
                    <a:pt x="72598" y="1287220"/>
                  </a:moveTo>
                  <a:lnTo>
                    <a:pt x="304353" y="1287220"/>
                  </a:lnTo>
                </a:path>
                <a:path w="318770" h="6682105">
                  <a:moveTo>
                    <a:pt x="178703" y="1317935"/>
                  </a:moveTo>
                  <a:lnTo>
                    <a:pt x="304353" y="1317935"/>
                  </a:lnTo>
                </a:path>
                <a:path w="318770" h="6682105">
                  <a:moveTo>
                    <a:pt x="195456" y="1348650"/>
                  </a:moveTo>
                  <a:lnTo>
                    <a:pt x="304353" y="1348650"/>
                  </a:lnTo>
                </a:path>
                <a:path w="318770" h="6682105">
                  <a:moveTo>
                    <a:pt x="201040" y="1379364"/>
                  </a:moveTo>
                  <a:lnTo>
                    <a:pt x="304353" y="1379364"/>
                  </a:lnTo>
                </a:path>
                <a:path w="318770" h="6682105">
                  <a:moveTo>
                    <a:pt x="201040" y="1410079"/>
                  </a:moveTo>
                  <a:lnTo>
                    <a:pt x="304353" y="1410079"/>
                  </a:lnTo>
                </a:path>
                <a:path w="318770" h="6682105">
                  <a:moveTo>
                    <a:pt x="92143" y="231755"/>
                  </a:moveTo>
                  <a:lnTo>
                    <a:pt x="92143" y="201040"/>
                  </a:lnTo>
                </a:path>
                <a:path w="318770" h="6682105">
                  <a:moveTo>
                    <a:pt x="92143" y="170326"/>
                  </a:moveTo>
                  <a:lnTo>
                    <a:pt x="92143" y="139611"/>
                  </a:lnTo>
                </a:path>
                <a:path w="318770" h="6682105">
                  <a:moveTo>
                    <a:pt x="92143" y="108897"/>
                  </a:moveTo>
                  <a:lnTo>
                    <a:pt x="92143" y="78182"/>
                  </a:lnTo>
                </a:path>
                <a:path w="318770" h="6682105">
                  <a:moveTo>
                    <a:pt x="92143" y="44675"/>
                  </a:moveTo>
                  <a:lnTo>
                    <a:pt x="92143" y="13961"/>
                  </a:lnTo>
                </a:path>
                <a:path w="318770" h="6682105">
                  <a:moveTo>
                    <a:pt x="92143" y="1287220"/>
                  </a:moveTo>
                  <a:lnTo>
                    <a:pt x="92143" y="1256506"/>
                  </a:lnTo>
                </a:path>
                <a:path w="318770" h="6682105">
                  <a:moveTo>
                    <a:pt x="92143" y="1225791"/>
                  </a:moveTo>
                  <a:lnTo>
                    <a:pt x="92143" y="1195077"/>
                  </a:lnTo>
                </a:path>
                <a:path w="318770" h="6682105">
                  <a:moveTo>
                    <a:pt x="92143" y="1161570"/>
                  </a:moveTo>
                  <a:lnTo>
                    <a:pt x="92143" y="1130855"/>
                  </a:lnTo>
                </a:path>
                <a:path w="318770" h="6682105">
                  <a:moveTo>
                    <a:pt x="92143" y="1100140"/>
                  </a:moveTo>
                  <a:lnTo>
                    <a:pt x="92143" y="1069426"/>
                  </a:lnTo>
                </a:path>
                <a:path w="318770" h="6682105">
                  <a:moveTo>
                    <a:pt x="92143" y="1038711"/>
                  </a:moveTo>
                  <a:lnTo>
                    <a:pt x="92143" y="1007997"/>
                  </a:lnTo>
                </a:path>
                <a:path w="318770" h="6682105">
                  <a:moveTo>
                    <a:pt x="92143" y="977282"/>
                  </a:moveTo>
                  <a:lnTo>
                    <a:pt x="92143" y="946568"/>
                  </a:lnTo>
                </a:path>
                <a:path w="318770" h="6682105">
                  <a:moveTo>
                    <a:pt x="92143" y="915853"/>
                  </a:moveTo>
                  <a:lnTo>
                    <a:pt x="92143" y="882346"/>
                  </a:lnTo>
                </a:path>
                <a:path w="318770" h="6682105">
                  <a:moveTo>
                    <a:pt x="92143" y="851631"/>
                  </a:moveTo>
                  <a:lnTo>
                    <a:pt x="92143" y="820917"/>
                  </a:lnTo>
                </a:path>
                <a:path w="318770" h="6682105">
                  <a:moveTo>
                    <a:pt x="92143" y="790202"/>
                  </a:moveTo>
                  <a:lnTo>
                    <a:pt x="92143" y="759488"/>
                  </a:lnTo>
                </a:path>
                <a:path w="318770" h="6682105">
                  <a:moveTo>
                    <a:pt x="92143" y="728773"/>
                  </a:moveTo>
                  <a:lnTo>
                    <a:pt x="92143" y="698059"/>
                  </a:lnTo>
                </a:path>
                <a:path w="318770" h="6682105">
                  <a:moveTo>
                    <a:pt x="92143" y="667344"/>
                  </a:moveTo>
                  <a:lnTo>
                    <a:pt x="92143" y="636629"/>
                  </a:lnTo>
                </a:path>
                <a:path w="318770" h="6682105">
                  <a:moveTo>
                    <a:pt x="92143" y="603122"/>
                  </a:moveTo>
                  <a:lnTo>
                    <a:pt x="92143" y="572408"/>
                  </a:lnTo>
                </a:path>
                <a:path w="318770" h="6682105">
                  <a:moveTo>
                    <a:pt x="92143" y="541693"/>
                  </a:moveTo>
                  <a:lnTo>
                    <a:pt x="92143" y="510979"/>
                  </a:lnTo>
                </a:path>
                <a:path w="318770" h="6682105">
                  <a:moveTo>
                    <a:pt x="92143" y="480264"/>
                  </a:moveTo>
                  <a:lnTo>
                    <a:pt x="92143" y="449550"/>
                  </a:lnTo>
                </a:path>
                <a:path w="318770" h="6682105">
                  <a:moveTo>
                    <a:pt x="92143" y="418835"/>
                  </a:moveTo>
                  <a:lnTo>
                    <a:pt x="92143" y="388120"/>
                  </a:lnTo>
                </a:path>
                <a:path w="318770" h="6682105">
                  <a:moveTo>
                    <a:pt x="92143" y="357406"/>
                  </a:moveTo>
                  <a:lnTo>
                    <a:pt x="92143" y="323899"/>
                  </a:lnTo>
                </a:path>
                <a:path w="318770" h="6682105">
                  <a:moveTo>
                    <a:pt x="92143" y="293184"/>
                  </a:moveTo>
                  <a:lnTo>
                    <a:pt x="92143" y="290392"/>
                  </a:lnTo>
                </a:path>
                <a:path w="318770" h="6682105">
                  <a:moveTo>
                    <a:pt x="139611" y="201040"/>
                  </a:moveTo>
                  <a:lnTo>
                    <a:pt x="139611" y="170326"/>
                  </a:lnTo>
                </a:path>
                <a:path w="318770" h="6682105">
                  <a:moveTo>
                    <a:pt x="139611" y="139611"/>
                  </a:moveTo>
                  <a:lnTo>
                    <a:pt x="139611" y="108897"/>
                  </a:lnTo>
                </a:path>
                <a:path w="318770" h="6682105">
                  <a:moveTo>
                    <a:pt x="139611" y="78182"/>
                  </a:moveTo>
                  <a:lnTo>
                    <a:pt x="139611" y="44675"/>
                  </a:lnTo>
                </a:path>
                <a:path w="318770" h="6682105">
                  <a:moveTo>
                    <a:pt x="139611" y="13961"/>
                  </a:moveTo>
                  <a:lnTo>
                    <a:pt x="139611" y="0"/>
                  </a:lnTo>
                </a:path>
                <a:path w="318770" h="6682105">
                  <a:moveTo>
                    <a:pt x="139611" y="1292805"/>
                  </a:moveTo>
                  <a:lnTo>
                    <a:pt x="139611" y="1287220"/>
                  </a:lnTo>
                </a:path>
                <a:path w="318770" h="6682105">
                  <a:moveTo>
                    <a:pt x="139611" y="1256506"/>
                  </a:moveTo>
                  <a:lnTo>
                    <a:pt x="139611" y="1225791"/>
                  </a:lnTo>
                </a:path>
                <a:path w="318770" h="6682105">
                  <a:moveTo>
                    <a:pt x="139611" y="1195077"/>
                  </a:moveTo>
                  <a:lnTo>
                    <a:pt x="139611" y="1161570"/>
                  </a:lnTo>
                </a:path>
                <a:path w="318770" h="6682105">
                  <a:moveTo>
                    <a:pt x="139611" y="1130855"/>
                  </a:moveTo>
                  <a:lnTo>
                    <a:pt x="139611" y="1100140"/>
                  </a:lnTo>
                </a:path>
                <a:path w="318770" h="6682105">
                  <a:moveTo>
                    <a:pt x="139611" y="1069426"/>
                  </a:moveTo>
                  <a:lnTo>
                    <a:pt x="139611" y="1038711"/>
                  </a:lnTo>
                </a:path>
                <a:path w="318770" h="6682105">
                  <a:moveTo>
                    <a:pt x="139611" y="1007997"/>
                  </a:moveTo>
                  <a:lnTo>
                    <a:pt x="139611" y="977282"/>
                  </a:lnTo>
                </a:path>
                <a:path w="318770" h="6682105">
                  <a:moveTo>
                    <a:pt x="139611" y="946568"/>
                  </a:moveTo>
                  <a:lnTo>
                    <a:pt x="139611" y="915853"/>
                  </a:lnTo>
                </a:path>
                <a:path w="318770" h="6682105">
                  <a:moveTo>
                    <a:pt x="139611" y="882346"/>
                  </a:moveTo>
                  <a:lnTo>
                    <a:pt x="139611" y="851631"/>
                  </a:lnTo>
                </a:path>
                <a:path w="318770" h="6682105">
                  <a:moveTo>
                    <a:pt x="139611" y="820917"/>
                  </a:moveTo>
                  <a:lnTo>
                    <a:pt x="139611" y="790202"/>
                  </a:lnTo>
                </a:path>
                <a:path w="318770" h="6682105">
                  <a:moveTo>
                    <a:pt x="139611" y="759488"/>
                  </a:moveTo>
                  <a:lnTo>
                    <a:pt x="139611" y="728773"/>
                  </a:lnTo>
                </a:path>
                <a:path w="318770" h="6682105">
                  <a:moveTo>
                    <a:pt x="139611" y="698059"/>
                  </a:moveTo>
                  <a:lnTo>
                    <a:pt x="139611" y="667344"/>
                  </a:lnTo>
                </a:path>
                <a:path w="318770" h="6682105">
                  <a:moveTo>
                    <a:pt x="139611" y="636629"/>
                  </a:moveTo>
                  <a:lnTo>
                    <a:pt x="139611" y="603122"/>
                  </a:lnTo>
                </a:path>
                <a:path w="318770" h="6682105">
                  <a:moveTo>
                    <a:pt x="139611" y="572408"/>
                  </a:moveTo>
                  <a:lnTo>
                    <a:pt x="139611" y="541693"/>
                  </a:lnTo>
                </a:path>
                <a:path w="318770" h="6682105">
                  <a:moveTo>
                    <a:pt x="139611" y="510979"/>
                  </a:moveTo>
                  <a:lnTo>
                    <a:pt x="139611" y="480264"/>
                  </a:lnTo>
                </a:path>
                <a:path w="318770" h="6682105">
                  <a:moveTo>
                    <a:pt x="139611" y="449550"/>
                  </a:moveTo>
                  <a:lnTo>
                    <a:pt x="139611" y="418835"/>
                  </a:lnTo>
                </a:path>
                <a:path w="318770" h="6682105">
                  <a:moveTo>
                    <a:pt x="139611" y="388120"/>
                  </a:moveTo>
                  <a:lnTo>
                    <a:pt x="139611" y="357406"/>
                  </a:lnTo>
                </a:path>
                <a:path w="318770" h="6682105">
                  <a:moveTo>
                    <a:pt x="139611" y="323899"/>
                  </a:moveTo>
                  <a:lnTo>
                    <a:pt x="139611" y="293184"/>
                  </a:lnTo>
                </a:path>
                <a:path w="318770" h="6682105">
                  <a:moveTo>
                    <a:pt x="187079" y="231755"/>
                  </a:moveTo>
                  <a:lnTo>
                    <a:pt x="187079" y="201040"/>
                  </a:lnTo>
                </a:path>
                <a:path w="318770" h="6682105">
                  <a:moveTo>
                    <a:pt x="187079" y="170326"/>
                  </a:moveTo>
                  <a:lnTo>
                    <a:pt x="187079" y="139611"/>
                  </a:lnTo>
                </a:path>
                <a:path w="318770" h="6682105">
                  <a:moveTo>
                    <a:pt x="187079" y="108897"/>
                  </a:moveTo>
                  <a:lnTo>
                    <a:pt x="187079" y="78182"/>
                  </a:lnTo>
                </a:path>
                <a:path w="318770" h="6682105">
                  <a:moveTo>
                    <a:pt x="187079" y="44675"/>
                  </a:moveTo>
                  <a:lnTo>
                    <a:pt x="187079" y="13961"/>
                  </a:lnTo>
                </a:path>
                <a:path w="318770" h="6682105">
                  <a:moveTo>
                    <a:pt x="187079" y="1329104"/>
                  </a:moveTo>
                  <a:lnTo>
                    <a:pt x="187079" y="1317935"/>
                  </a:lnTo>
                </a:path>
                <a:path w="318770" h="6682105">
                  <a:moveTo>
                    <a:pt x="187079" y="1287220"/>
                  </a:moveTo>
                  <a:lnTo>
                    <a:pt x="187079" y="1256506"/>
                  </a:lnTo>
                </a:path>
                <a:path w="318770" h="6682105">
                  <a:moveTo>
                    <a:pt x="187079" y="1225791"/>
                  </a:moveTo>
                  <a:lnTo>
                    <a:pt x="187079" y="1195077"/>
                  </a:lnTo>
                </a:path>
                <a:path w="318770" h="6682105">
                  <a:moveTo>
                    <a:pt x="187079" y="1161570"/>
                  </a:moveTo>
                  <a:lnTo>
                    <a:pt x="187079" y="1130855"/>
                  </a:lnTo>
                </a:path>
                <a:path w="318770" h="6682105">
                  <a:moveTo>
                    <a:pt x="187079" y="1100140"/>
                  </a:moveTo>
                  <a:lnTo>
                    <a:pt x="187079" y="1069426"/>
                  </a:lnTo>
                </a:path>
                <a:path w="318770" h="6682105">
                  <a:moveTo>
                    <a:pt x="187079" y="1038711"/>
                  </a:moveTo>
                  <a:lnTo>
                    <a:pt x="187079" y="1007997"/>
                  </a:lnTo>
                </a:path>
                <a:path w="318770" h="6682105">
                  <a:moveTo>
                    <a:pt x="187079" y="977282"/>
                  </a:moveTo>
                  <a:lnTo>
                    <a:pt x="187079" y="946568"/>
                  </a:lnTo>
                </a:path>
                <a:path w="318770" h="6682105">
                  <a:moveTo>
                    <a:pt x="187079" y="915853"/>
                  </a:moveTo>
                  <a:lnTo>
                    <a:pt x="187079" y="882346"/>
                  </a:lnTo>
                </a:path>
                <a:path w="318770" h="6682105">
                  <a:moveTo>
                    <a:pt x="187079" y="851631"/>
                  </a:moveTo>
                  <a:lnTo>
                    <a:pt x="187079" y="820917"/>
                  </a:lnTo>
                </a:path>
                <a:path w="318770" h="6682105">
                  <a:moveTo>
                    <a:pt x="187079" y="790202"/>
                  </a:moveTo>
                  <a:lnTo>
                    <a:pt x="187079" y="759488"/>
                  </a:lnTo>
                </a:path>
                <a:path w="318770" h="6682105">
                  <a:moveTo>
                    <a:pt x="187079" y="728773"/>
                  </a:moveTo>
                  <a:lnTo>
                    <a:pt x="187079" y="698059"/>
                  </a:lnTo>
                </a:path>
                <a:path w="318770" h="6682105">
                  <a:moveTo>
                    <a:pt x="187079" y="667344"/>
                  </a:moveTo>
                  <a:lnTo>
                    <a:pt x="187079" y="636629"/>
                  </a:lnTo>
                </a:path>
                <a:path w="318770" h="6682105">
                  <a:moveTo>
                    <a:pt x="187079" y="603122"/>
                  </a:moveTo>
                  <a:lnTo>
                    <a:pt x="187079" y="572408"/>
                  </a:lnTo>
                </a:path>
                <a:path w="318770" h="6682105">
                  <a:moveTo>
                    <a:pt x="187079" y="541693"/>
                  </a:moveTo>
                  <a:lnTo>
                    <a:pt x="187079" y="510979"/>
                  </a:lnTo>
                </a:path>
                <a:path w="318770" h="6682105">
                  <a:moveTo>
                    <a:pt x="187079" y="480264"/>
                  </a:moveTo>
                  <a:lnTo>
                    <a:pt x="187079" y="449550"/>
                  </a:lnTo>
                </a:path>
                <a:path w="318770" h="6682105">
                  <a:moveTo>
                    <a:pt x="187079" y="418835"/>
                  </a:moveTo>
                  <a:lnTo>
                    <a:pt x="187079" y="388120"/>
                  </a:lnTo>
                </a:path>
                <a:path w="318770" h="6682105">
                  <a:moveTo>
                    <a:pt x="187079" y="357406"/>
                  </a:moveTo>
                  <a:lnTo>
                    <a:pt x="187079" y="323899"/>
                  </a:lnTo>
                </a:path>
                <a:path w="318770" h="6682105">
                  <a:moveTo>
                    <a:pt x="187079" y="293184"/>
                  </a:moveTo>
                  <a:lnTo>
                    <a:pt x="187079" y="290392"/>
                  </a:lnTo>
                </a:path>
                <a:path w="318770" h="6682105">
                  <a:moveTo>
                    <a:pt x="231755" y="201040"/>
                  </a:moveTo>
                  <a:lnTo>
                    <a:pt x="231755" y="170326"/>
                  </a:lnTo>
                </a:path>
                <a:path w="318770" h="6682105">
                  <a:moveTo>
                    <a:pt x="231755" y="139611"/>
                  </a:moveTo>
                  <a:lnTo>
                    <a:pt x="231755" y="108897"/>
                  </a:lnTo>
                </a:path>
                <a:path w="318770" h="6682105">
                  <a:moveTo>
                    <a:pt x="231755" y="78182"/>
                  </a:moveTo>
                  <a:lnTo>
                    <a:pt x="231755" y="44675"/>
                  </a:lnTo>
                </a:path>
                <a:path w="318770" h="6682105">
                  <a:moveTo>
                    <a:pt x="231755" y="13961"/>
                  </a:moveTo>
                  <a:lnTo>
                    <a:pt x="231755" y="0"/>
                  </a:lnTo>
                </a:path>
                <a:path w="318770" h="6682105">
                  <a:moveTo>
                    <a:pt x="231755" y="1426832"/>
                  </a:moveTo>
                  <a:lnTo>
                    <a:pt x="231755" y="1410079"/>
                  </a:lnTo>
                </a:path>
                <a:path w="318770" h="6682105">
                  <a:moveTo>
                    <a:pt x="231755" y="1379364"/>
                  </a:moveTo>
                  <a:lnTo>
                    <a:pt x="231755" y="1348650"/>
                  </a:lnTo>
                </a:path>
                <a:path w="318770" h="6682105">
                  <a:moveTo>
                    <a:pt x="231755" y="1317935"/>
                  </a:moveTo>
                  <a:lnTo>
                    <a:pt x="231755" y="1287220"/>
                  </a:lnTo>
                </a:path>
                <a:path w="318770" h="6682105">
                  <a:moveTo>
                    <a:pt x="231755" y="1256506"/>
                  </a:moveTo>
                  <a:lnTo>
                    <a:pt x="231755" y="1225791"/>
                  </a:lnTo>
                </a:path>
                <a:path w="318770" h="6682105">
                  <a:moveTo>
                    <a:pt x="231755" y="1195077"/>
                  </a:moveTo>
                  <a:lnTo>
                    <a:pt x="231755" y="1161570"/>
                  </a:lnTo>
                </a:path>
                <a:path w="318770" h="6682105">
                  <a:moveTo>
                    <a:pt x="231755" y="1130855"/>
                  </a:moveTo>
                  <a:lnTo>
                    <a:pt x="231755" y="1100140"/>
                  </a:lnTo>
                </a:path>
                <a:path w="318770" h="6682105">
                  <a:moveTo>
                    <a:pt x="231755" y="1069426"/>
                  </a:moveTo>
                  <a:lnTo>
                    <a:pt x="231755" y="1038711"/>
                  </a:lnTo>
                </a:path>
                <a:path w="318770" h="6682105">
                  <a:moveTo>
                    <a:pt x="231755" y="1007997"/>
                  </a:moveTo>
                  <a:lnTo>
                    <a:pt x="231755" y="977282"/>
                  </a:lnTo>
                </a:path>
                <a:path w="318770" h="6682105">
                  <a:moveTo>
                    <a:pt x="231755" y="946568"/>
                  </a:moveTo>
                  <a:lnTo>
                    <a:pt x="231755" y="915853"/>
                  </a:lnTo>
                </a:path>
                <a:path w="318770" h="6682105">
                  <a:moveTo>
                    <a:pt x="231755" y="882346"/>
                  </a:moveTo>
                  <a:lnTo>
                    <a:pt x="231755" y="851631"/>
                  </a:lnTo>
                </a:path>
                <a:path w="318770" h="6682105">
                  <a:moveTo>
                    <a:pt x="231755" y="820917"/>
                  </a:moveTo>
                  <a:lnTo>
                    <a:pt x="231755" y="790202"/>
                  </a:lnTo>
                </a:path>
                <a:path w="318770" h="6682105">
                  <a:moveTo>
                    <a:pt x="231755" y="759488"/>
                  </a:moveTo>
                  <a:lnTo>
                    <a:pt x="231755" y="728773"/>
                  </a:lnTo>
                </a:path>
                <a:path w="318770" h="6682105">
                  <a:moveTo>
                    <a:pt x="231755" y="698059"/>
                  </a:moveTo>
                  <a:lnTo>
                    <a:pt x="231755" y="667344"/>
                  </a:lnTo>
                </a:path>
                <a:path w="318770" h="6682105">
                  <a:moveTo>
                    <a:pt x="231755" y="636629"/>
                  </a:moveTo>
                  <a:lnTo>
                    <a:pt x="231755" y="603122"/>
                  </a:lnTo>
                </a:path>
                <a:path w="318770" h="6682105">
                  <a:moveTo>
                    <a:pt x="231755" y="572408"/>
                  </a:moveTo>
                  <a:lnTo>
                    <a:pt x="231755" y="541693"/>
                  </a:lnTo>
                </a:path>
                <a:path w="318770" h="6682105">
                  <a:moveTo>
                    <a:pt x="231755" y="510979"/>
                  </a:moveTo>
                  <a:lnTo>
                    <a:pt x="231755" y="480264"/>
                  </a:lnTo>
                </a:path>
                <a:path w="318770" h="6682105">
                  <a:moveTo>
                    <a:pt x="231755" y="449550"/>
                  </a:moveTo>
                  <a:lnTo>
                    <a:pt x="231755" y="418835"/>
                  </a:lnTo>
                </a:path>
                <a:path w="318770" h="6682105">
                  <a:moveTo>
                    <a:pt x="231755" y="388120"/>
                  </a:moveTo>
                  <a:lnTo>
                    <a:pt x="231755" y="357406"/>
                  </a:lnTo>
                </a:path>
                <a:path w="318770" h="6682105">
                  <a:moveTo>
                    <a:pt x="231755" y="323899"/>
                  </a:moveTo>
                  <a:lnTo>
                    <a:pt x="231755" y="293184"/>
                  </a:lnTo>
                </a:path>
                <a:path w="318770" h="6682105">
                  <a:moveTo>
                    <a:pt x="231755" y="6332791"/>
                  </a:moveTo>
                  <a:lnTo>
                    <a:pt x="231755" y="6313245"/>
                  </a:lnTo>
                </a:path>
                <a:path w="318770" h="6682105">
                  <a:moveTo>
                    <a:pt x="231755" y="6282531"/>
                  </a:moveTo>
                  <a:lnTo>
                    <a:pt x="231755" y="6251816"/>
                  </a:lnTo>
                </a:path>
                <a:path w="318770" h="6682105">
                  <a:moveTo>
                    <a:pt x="231755" y="6221101"/>
                  </a:moveTo>
                  <a:lnTo>
                    <a:pt x="231755" y="6204348"/>
                  </a:lnTo>
                </a:path>
                <a:path w="318770" h="6682105">
                  <a:moveTo>
                    <a:pt x="231755" y="1999241"/>
                  </a:moveTo>
                  <a:lnTo>
                    <a:pt x="231755" y="1968526"/>
                  </a:lnTo>
                </a:path>
                <a:path w="318770" h="6682105">
                  <a:moveTo>
                    <a:pt x="231755" y="1937811"/>
                  </a:moveTo>
                  <a:lnTo>
                    <a:pt x="231755" y="1907097"/>
                  </a:lnTo>
                </a:path>
                <a:path w="318770" h="6682105">
                  <a:moveTo>
                    <a:pt x="231755" y="6134542"/>
                  </a:moveTo>
                  <a:lnTo>
                    <a:pt x="231755" y="6126165"/>
                  </a:lnTo>
                </a:path>
                <a:path w="318770" h="6682105">
                  <a:moveTo>
                    <a:pt x="231755" y="6095451"/>
                  </a:moveTo>
                  <a:lnTo>
                    <a:pt x="231755" y="6064736"/>
                  </a:lnTo>
                </a:path>
                <a:path w="318770" h="6682105">
                  <a:moveTo>
                    <a:pt x="231755" y="6034022"/>
                  </a:moveTo>
                  <a:lnTo>
                    <a:pt x="231755" y="6003307"/>
                  </a:lnTo>
                </a:path>
                <a:path w="318770" h="6682105">
                  <a:moveTo>
                    <a:pt x="231755" y="5972592"/>
                  </a:moveTo>
                  <a:lnTo>
                    <a:pt x="231755" y="5941878"/>
                  </a:lnTo>
                </a:path>
                <a:path w="318770" h="6682105">
                  <a:moveTo>
                    <a:pt x="231755" y="5911163"/>
                  </a:moveTo>
                  <a:lnTo>
                    <a:pt x="231755" y="5877656"/>
                  </a:lnTo>
                </a:path>
                <a:path w="318770" h="6682105">
                  <a:moveTo>
                    <a:pt x="231755" y="5846942"/>
                  </a:moveTo>
                  <a:lnTo>
                    <a:pt x="231755" y="5816227"/>
                  </a:lnTo>
                </a:path>
                <a:path w="318770" h="6682105">
                  <a:moveTo>
                    <a:pt x="231755" y="5785513"/>
                  </a:moveTo>
                  <a:lnTo>
                    <a:pt x="231755" y="5754798"/>
                  </a:lnTo>
                </a:path>
                <a:path w="318770" h="6682105">
                  <a:moveTo>
                    <a:pt x="231755" y="5724083"/>
                  </a:moveTo>
                  <a:lnTo>
                    <a:pt x="231755" y="5693369"/>
                  </a:lnTo>
                </a:path>
                <a:path w="318770" h="6682105">
                  <a:moveTo>
                    <a:pt x="231755" y="5662654"/>
                  </a:moveTo>
                  <a:lnTo>
                    <a:pt x="231755" y="5631940"/>
                  </a:lnTo>
                </a:path>
                <a:path w="318770" h="6682105">
                  <a:moveTo>
                    <a:pt x="231755" y="5598433"/>
                  </a:moveTo>
                  <a:lnTo>
                    <a:pt x="231755" y="5567718"/>
                  </a:lnTo>
                </a:path>
                <a:path w="318770" h="6682105">
                  <a:moveTo>
                    <a:pt x="231755" y="5537004"/>
                  </a:moveTo>
                  <a:lnTo>
                    <a:pt x="231755" y="5506289"/>
                  </a:lnTo>
                </a:path>
                <a:path w="318770" h="6682105">
                  <a:moveTo>
                    <a:pt x="231755" y="5475574"/>
                  </a:moveTo>
                  <a:lnTo>
                    <a:pt x="231755" y="5444860"/>
                  </a:lnTo>
                </a:path>
                <a:path w="318770" h="6682105">
                  <a:moveTo>
                    <a:pt x="231755" y="5414145"/>
                  </a:moveTo>
                  <a:lnTo>
                    <a:pt x="231755" y="5383431"/>
                  </a:lnTo>
                </a:path>
                <a:path w="318770" h="6682105">
                  <a:moveTo>
                    <a:pt x="231755" y="5352716"/>
                  </a:moveTo>
                  <a:lnTo>
                    <a:pt x="231755" y="5319209"/>
                  </a:lnTo>
                </a:path>
                <a:path w="318770" h="6682105">
                  <a:moveTo>
                    <a:pt x="231755" y="5288495"/>
                  </a:moveTo>
                  <a:lnTo>
                    <a:pt x="231755" y="5257780"/>
                  </a:lnTo>
                </a:path>
                <a:path w="318770" h="6682105">
                  <a:moveTo>
                    <a:pt x="231755" y="2124891"/>
                  </a:moveTo>
                  <a:lnTo>
                    <a:pt x="231755" y="20997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566579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566579" y="5045570"/>
              <a:ext cx="0" cy="2948940"/>
            </a:xfrm>
            <a:custGeom>
              <a:avLst/>
              <a:gdLst/>
              <a:ahLst/>
              <a:cxnLst/>
              <a:rect l="l" t="t" r="r" b="b"/>
              <a:pathLst>
                <a:path h="2948940">
                  <a:moveTo>
                    <a:pt x="0" y="2948601"/>
                  </a:moveTo>
                  <a:lnTo>
                    <a:pt x="0" y="2917886"/>
                  </a:lnTo>
                </a:path>
                <a:path h="2948940">
                  <a:moveTo>
                    <a:pt x="0" y="2884379"/>
                  </a:moveTo>
                  <a:lnTo>
                    <a:pt x="0" y="2876003"/>
                  </a:lnTo>
                </a:path>
                <a:path h="2948940">
                  <a:moveTo>
                    <a:pt x="0" y="92143"/>
                  </a:moveTo>
                  <a:lnTo>
                    <a:pt x="0" y="61429"/>
                  </a:lnTo>
                </a:path>
                <a:path h="2948940">
                  <a:moveTo>
                    <a:pt x="0" y="30714"/>
                  </a:moveTo>
                  <a:lnTo>
                    <a:pt x="0" y="0"/>
                  </a:lnTo>
                </a:path>
                <a:path h="2948940">
                  <a:moveTo>
                    <a:pt x="0" y="2761521"/>
                  </a:moveTo>
                  <a:lnTo>
                    <a:pt x="0" y="2730806"/>
                  </a:lnTo>
                </a:path>
                <a:path h="2948940">
                  <a:moveTo>
                    <a:pt x="0" y="2700092"/>
                  </a:moveTo>
                  <a:lnTo>
                    <a:pt x="0" y="2677754"/>
                  </a:lnTo>
                </a:path>
                <a:path h="2948940">
                  <a:moveTo>
                    <a:pt x="0" y="1209038"/>
                  </a:moveTo>
                  <a:lnTo>
                    <a:pt x="0" y="1178323"/>
                  </a:lnTo>
                </a:path>
                <a:path h="2948940">
                  <a:moveTo>
                    <a:pt x="0" y="1147609"/>
                  </a:moveTo>
                  <a:lnTo>
                    <a:pt x="0" y="1116894"/>
                  </a:lnTo>
                </a:path>
                <a:path h="2948940">
                  <a:moveTo>
                    <a:pt x="0" y="1086179"/>
                  </a:moveTo>
                  <a:lnTo>
                    <a:pt x="0" y="1055465"/>
                  </a:lnTo>
                </a:path>
                <a:path h="2948940">
                  <a:moveTo>
                    <a:pt x="0" y="1024750"/>
                  </a:moveTo>
                  <a:lnTo>
                    <a:pt x="0" y="994036"/>
                  </a:lnTo>
                </a:path>
                <a:path h="2948940">
                  <a:moveTo>
                    <a:pt x="0" y="963321"/>
                  </a:moveTo>
                  <a:lnTo>
                    <a:pt x="0" y="929814"/>
                  </a:lnTo>
                </a:path>
                <a:path h="2948940">
                  <a:moveTo>
                    <a:pt x="0" y="899100"/>
                  </a:moveTo>
                  <a:lnTo>
                    <a:pt x="0" y="868385"/>
                  </a:lnTo>
                </a:path>
                <a:path h="2948940">
                  <a:moveTo>
                    <a:pt x="0" y="837670"/>
                  </a:moveTo>
                  <a:lnTo>
                    <a:pt x="0" y="806956"/>
                  </a:lnTo>
                </a:path>
                <a:path h="2948940">
                  <a:moveTo>
                    <a:pt x="0" y="776241"/>
                  </a:moveTo>
                  <a:lnTo>
                    <a:pt x="0" y="745527"/>
                  </a:lnTo>
                </a:path>
                <a:path h="2948940">
                  <a:moveTo>
                    <a:pt x="0" y="714812"/>
                  </a:moveTo>
                  <a:lnTo>
                    <a:pt x="0" y="681305"/>
                  </a:lnTo>
                </a:path>
                <a:path h="2948940">
                  <a:moveTo>
                    <a:pt x="0" y="650590"/>
                  </a:moveTo>
                  <a:lnTo>
                    <a:pt x="0" y="619876"/>
                  </a:lnTo>
                </a:path>
                <a:path h="2948940">
                  <a:moveTo>
                    <a:pt x="0" y="589161"/>
                  </a:moveTo>
                  <a:lnTo>
                    <a:pt x="0" y="558447"/>
                  </a:lnTo>
                </a:path>
                <a:path h="2948940">
                  <a:moveTo>
                    <a:pt x="0" y="527732"/>
                  </a:moveTo>
                  <a:lnTo>
                    <a:pt x="0" y="497018"/>
                  </a:lnTo>
                </a:path>
                <a:path h="2948940">
                  <a:moveTo>
                    <a:pt x="0" y="466303"/>
                  </a:moveTo>
                  <a:lnTo>
                    <a:pt x="0" y="435588"/>
                  </a:lnTo>
                </a:path>
                <a:path h="2948940">
                  <a:moveTo>
                    <a:pt x="0" y="402081"/>
                  </a:moveTo>
                  <a:lnTo>
                    <a:pt x="0" y="371367"/>
                  </a:lnTo>
                </a:path>
                <a:path h="2948940">
                  <a:moveTo>
                    <a:pt x="0" y="340652"/>
                  </a:moveTo>
                  <a:lnTo>
                    <a:pt x="0" y="309938"/>
                  </a:lnTo>
                </a:path>
                <a:path h="2948940">
                  <a:moveTo>
                    <a:pt x="0" y="279223"/>
                  </a:moveTo>
                  <a:lnTo>
                    <a:pt x="0" y="248509"/>
                  </a:lnTo>
                </a:path>
                <a:path h="2948940">
                  <a:moveTo>
                    <a:pt x="0" y="2677754"/>
                  </a:moveTo>
                  <a:lnTo>
                    <a:pt x="0" y="2669377"/>
                  </a:lnTo>
                </a:path>
                <a:path h="2948940">
                  <a:moveTo>
                    <a:pt x="0" y="2638663"/>
                  </a:moveTo>
                  <a:lnTo>
                    <a:pt x="0" y="2605156"/>
                  </a:lnTo>
                </a:path>
                <a:path h="2948940">
                  <a:moveTo>
                    <a:pt x="0" y="2574441"/>
                  </a:moveTo>
                  <a:lnTo>
                    <a:pt x="0" y="2543727"/>
                  </a:lnTo>
                </a:path>
                <a:path h="2948940">
                  <a:moveTo>
                    <a:pt x="0" y="2513012"/>
                  </a:moveTo>
                  <a:lnTo>
                    <a:pt x="0" y="2482297"/>
                  </a:lnTo>
                </a:path>
                <a:path h="2948940">
                  <a:moveTo>
                    <a:pt x="0" y="2451583"/>
                  </a:moveTo>
                  <a:lnTo>
                    <a:pt x="0" y="2420868"/>
                  </a:lnTo>
                </a:path>
                <a:path h="2948940">
                  <a:moveTo>
                    <a:pt x="0" y="2390154"/>
                  </a:moveTo>
                  <a:lnTo>
                    <a:pt x="0" y="2359439"/>
                  </a:lnTo>
                </a:path>
                <a:path h="2948940">
                  <a:moveTo>
                    <a:pt x="0" y="2325932"/>
                  </a:moveTo>
                  <a:lnTo>
                    <a:pt x="0" y="2295218"/>
                  </a:lnTo>
                </a:path>
                <a:path h="2948940">
                  <a:moveTo>
                    <a:pt x="0" y="2264503"/>
                  </a:moveTo>
                  <a:lnTo>
                    <a:pt x="0" y="2233788"/>
                  </a:lnTo>
                </a:path>
                <a:path h="2948940">
                  <a:moveTo>
                    <a:pt x="0" y="2203074"/>
                  </a:moveTo>
                  <a:lnTo>
                    <a:pt x="0" y="2172359"/>
                  </a:lnTo>
                </a:path>
                <a:path h="2948940">
                  <a:moveTo>
                    <a:pt x="0" y="2141645"/>
                  </a:moveTo>
                  <a:lnTo>
                    <a:pt x="0" y="21109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566579" y="71257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566579" y="2903925"/>
              <a:ext cx="95250" cy="6414135"/>
            </a:xfrm>
            <a:custGeom>
              <a:avLst/>
              <a:gdLst/>
              <a:ahLst/>
              <a:cxnLst/>
              <a:rect l="l" t="t" r="r" b="b"/>
              <a:pathLst>
                <a:path w="95250" h="6414134">
                  <a:moveTo>
                    <a:pt x="0" y="3655036"/>
                  </a:moveTo>
                  <a:lnTo>
                    <a:pt x="0" y="3629906"/>
                  </a:lnTo>
                </a:path>
                <a:path w="95250" h="6414134">
                  <a:moveTo>
                    <a:pt x="0" y="3599192"/>
                  </a:moveTo>
                  <a:lnTo>
                    <a:pt x="0" y="3568477"/>
                  </a:lnTo>
                </a:path>
                <a:path w="95250" h="6414134">
                  <a:moveTo>
                    <a:pt x="0" y="3537763"/>
                  </a:moveTo>
                  <a:lnTo>
                    <a:pt x="0" y="3507048"/>
                  </a:lnTo>
                </a:path>
                <a:path w="95250" h="6414134">
                  <a:moveTo>
                    <a:pt x="0" y="3476333"/>
                  </a:moveTo>
                  <a:lnTo>
                    <a:pt x="0" y="3445619"/>
                  </a:lnTo>
                </a:path>
                <a:path w="95250" h="6414134">
                  <a:moveTo>
                    <a:pt x="0" y="3414904"/>
                  </a:moveTo>
                  <a:lnTo>
                    <a:pt x="0" y="3384190"/>
                  </a:lnTo>
                </a:path>
                <a:path w="95250" h="6414134">
                  <a:moveTo>
                    <a:pt x="0" y="4221860"/>
                  </a:moveTo>
                  <a:lnTo>
                    <a:pt x="0" y="4188354"/>
                  </a:lnTo>
                </a:path>
                <a:path w="95250" h="6414134">
                  <a:moveTo>
                    <a:pt x="0" y="4157639"/>
                  </a:moveTo>
                  <a:lnTo>
                    <a:pt x="0" y="4126924"/>
                  </a:lnTo>
                </a:path>
                <a:path w="95250" h="6414134">
                  <a:moveTo>
                    <a:pt x="0" y="4096210"/>
                  </a:moveTo>
                  <a:lnTo>
                    <a:pt x="0" y="4065495"/>
                  </a:lnTo>
                </a:path>
                <a:path w="95250" h="6414134">
                  <a:moveTo>
                    <a:pt x="0" y="4034781"/>
                  </a:moveTo>
                  <a:lnTo>
                    <a:pt x="0" y="4004066"/>
                  </a:lnTo>
                </a:path>
                <a:path w="95250" h="6414134">
                  <a:moveTo>
                    <a:pt x="0" y="3973351"/>
                  </a:moveTo>
                  <a:lnTo>
                    <a:pt x="0" y="3942637"/>
                  </a:lnTo>
                </a:path>
                <a:path w="95250" h="6414134">
                  <a:moveTo>
                    <a:pt x="0" y="3909130"/>
                  </a:moveTo>
                  <a:lnTo>
                    <a:pt x="0" y="3878415"/>
                  </a:lnTo>
                </a:path>
                <a:path w="95250" h="6414134">
                  <a:moveTo>
                    <a:pt x="0" y="3847701"/>
                  </a:moveTo>
                  <a:lnTo>
                    <a:pt x="0" y="3816986"/>
                  </a:lnTo>
                </a:path>
                <a:path w="95250" h="6414134">
                  <a:moveTo>
                    <a:pt x="0" y="3786272"/>
                  </a:moveTo>
                  <a:lnTo>
                    <a:pt x="0" y="3761141"/>
                  </a:lnTo>
                </a:path>
                <a:path w="95250" h="6414134">
                  <a:moveTo>
                    <a:pt x="47468" y="6413766"/>
                  </a:moveTo>
                  <a:lnTo>
                    <a:pt x="47468" y="6391428"/>
                  </a:lnTo>
                </a:path>
                <a:path w="95250" h="6414134">
                  <a:moveTo>
                    <a:pt x="47468" y="6360713"/>
                  </a:moveTo>
                  <a:lnTo>
                    <a:pt x="47468" y="6329999"/>
                  </a:lnTo>
                </a:path>
                <a:path w="95250" h="6414134">
                  <a:moveTo>
                    <a:pt x="47468" y="217794"/>
                  </a:moveTo>
                  <a:lnTo>
                    <a:pt x="47468" y="187079"/>
                  </a:lnTo>
                </a:path>
                <a:path w="95250" h="6414134">
                  <a:moveTo>
                    <a:pt x="47468" y="156365"/>
                  </a:moveTo>
                  <a:lnTo>
                    <a:pt x="47468" y="125650"/>
                  </a:lnTo>
                </a:path>
                <a:path w="95250" h="6414134">
                  <a:moveTo>
                    <a:pt x="47468" y="94936"/>
                  </a:moveTo>
                  <a:lnTo>
                    <a:pt x="47468" y="64221"/>
                  </a:lnTo>
                </a:path>
                <a:path w="95250" h="6414134">
                  <a:moveTo>
                    <a:pt x="47468" y="30714"/>
                  </a:moveTo>
                  <a:lnTo>
                    <a:pt x="47468" y="0"/>
                  </a:lnTo>
                </a:path>
                <a:path w="95250" h="6414134">
                  <a:moveTo>
                    <a:pt x="47468" y="6299284"/>
                  </a:moveTo>
                  <a:lnTo>
                    <a:pt x="47468" y="6268569"/>
                  </a:lnTo>
                </a:path>
                <a:path w="95250" h="6414134">
                  <a:moveTo>
                    <a:pt x="47468" y="6237855"/>
                  </a:moveTo>
                  <a:lnTo>
                    <a:pt x="47468" y="6207140"/>
                  </a:lnTo>
                </a:path>
                <a:path w="95250" h="6414134">
                  <a:moveTo>
                    <a:pt x="47468" y="1396118"/>
                  </a:moveTo>
                  <a:lnTo>
                    <a:pt x="47468" y="1365403"/>
                  </a:lnTo>
                </a:path>
                <a:path w="95250" h="6414134">
                  <a:moveTo>
                    <a:pt x="47468" y="1334688"/>
                  </a:moveTo>
                  <a:lnTo>
                    <a:pt x="47468" y="1303974"/>
                  </a:lnTo>
                </a:path>
                <a:path w="95250" h="6414134">
                  <a:moveTo>
                    <a:pt x="47468" y="1273259"/>
                  </a:moveTo>
                  <a:lnTo>
                    <a:pt x="47468" y="1242545"/>
                  </a:lnTo>
                </a:path>
                <a:path w="95250" h="6414134">
                  <a:moveTo>
                    <a:pt x="47468" y="1211830"/>
                  </a:moveTo>
                  <a:lnTo>
                    <a:pt x="47468" y="1181115"/>
                  </a:lnTo>
                </a:path>
                <a:path w="95250" h="6414134">
                  <a:moveTo>
                    <a:pt x="47468" y="1147609"/>
                  </a:moveTo>
                  <a:lnTo>
                    <a:pt x="47468" y="1116894"/>
                  </a:lnTo>
                </a:path>
                <a:path w="95250" h="6414134">
                  <a:moveTo>
                    <a:pt x="47468" y="1086179"/>
                  </a:moveTo>
                  <a:lnTo>
                    <a:pt x="47468" y="1055465"/>
                  </a:lnTo>
                </a:path>
                <a:path w="95250" h="6414134">
                  <a:moveTo>
                    <a:pt x="47468" y="1024750"/>
                  </a:moveTo>
                  <a:lnTo>
                    <a:pt x="47468" y="994036"/>
                  </a:lnTo>
                </a:path>
                <a:path w="95250" h="6414134">
                  <a:moveTo>
                    <a:pt x="47468" y="963321"/>
                  </a:moveTo>
                  <a:lnTo>
                    <a:pt x="47468" y="932606"/>
                  </a:lnTo>
                </a:path>
                <a:path w="95250" h="6414134">
                  <a:moveTo>
                    <a:pt x="47468" y="901892"/>
                  </a:moveTo>
                  <a:lnTo>
                    <a:pt x="47468" y="868385"/>
                  </a:lnTo>
                </a:path>
                <a:path w="95250" h="6414134">
                  <a:moveTo>
                    <a:pt x="47468" y="837670"/>
                  </a:moveTo>
                  <a:lnTo>
                    <a:pt x="47468" y="806956"/>
                  </a:lnTo>
                </a:path>
                <a:path w="95250" h="6414134">
                  <a:moveTo>
                    <a:pt x="47468" y="776241"/>
                  </a:moveTo>
                  <a:lnTo>
                    <a:pt x="47468" y="745527"/>
                  </a:lnTo>
                </a:path>
                <a:path w="95250" h="6414134">
                  <a:moveTo>
                    <a:pt x="47468" y="714812"/>
                  </a:moveTo>
                  <a:lnTo>
                    <a:pt x="47468" y="684097"/>
                  </a:lnTo>
                </a:path>
                <a:path w="95250" h="6414134">
                  <a:moveTo>
                    <a:pt x="47468" y="653383"/>
                  </a:moveTo>
                  <a:lnTo>
                    <a:pt x="47468" y="622668"/>
                  </a:lnTo>
                </a:path>
                <a:path w="95250" h="6414134">
                  <a:moveTo>
                    <a:pt x="47468" y="589161"/>
                  </a:moveTo>
                  <a:lnTo>
                    <a:pt x="47468" y="558447"/>
                  </a:lnTo>
                </a:path>
                <a:path w="95250" h="6414134">
                  <a:moveTo>
                    <a:pt x="47468" y="527732"/>
                  </a:moveTo>
                  <a:lnTo>
                    <a:pt x="47468" y="497018"/>
                  </a:lnTo>
                </a:path>
                <a:path w="95250" h="6414134">
                  <a:moveTo>
                    <a:pt x="47468" y="466303"/>
                  </a:moveTo>
                  <a:lnTo>
                    <a:pt x="47468" y="435588"/>
                  </a:lnTo>
                </a:path>
                <a:path w="95250" h="6414134">
                  <a:moveTo>
                    <a:pt x="47468" y="404874"/>
                  </a:moveTo>
                  <a:lnTo>
                    <a:pt x="47468" y="374159"/>
                  </a:lnTo>
                </a:path>
                <a:path w="95250" h="6414134">
                  <a:moveTo>
                    <a:pt x="47468" y="343445"/>
                  </a:moveTo>
                  <a:lnTo>
                    <a:pt x="47468" y="309938"/>
                  </a:lnTo>
                </a:path>
                <a:path w="95250" h="6414134">
                  <a:moveTo>
                    <a:pt x="47468" y="279223"/>
                  </a:moveTo>
                  <a:lnTo>
                    <a:pt x="47468" y="276431"/>
                  </a:lnTo>
                </a:path>
                <a:path w="95250" h="6414134">
                  <a:moveTo>
                    <a:pt x="47468" y="5120960"/>
                  </a:moveTo>
                  <a:lnTo>
                    <a:pt x="47468" y="5090246"/>
                  </a:lnTo>
                </a:path>
                <a:path w="95250" h="6414134">
                  <a:moveTo>
                    <a:pt x="47468" y="5059531"/>
                  </a:moveTo>
                  <a:lnTo>
                    <a:pt x="47468" y="5026024"/>
                  </a:lnTo>
                </a:path>
                <a:path w="95250" h="6414134">
                  <a:moveTo>
                    <a:pt x="47468" y="1990864"/>
                  </a:moveTo>
                  <a:lnTo>
                    <a:pt x="47468" y="1985279"/>
                  </a:lnTo>
                </a:path>
                <a:path w="95250" h="6414134">
                  <a:moveTo>
                    <a:pt x="47468" y="1954565"/>
                  </a:moveTo>
                  <a:lnTo>
                    <a:pt x="47468" y="1923850"/>
                  </a:lnTo>
                </a:path>
                <a:path w="95250" h="6414134">
                  <a:moveTo>
                    <a:pt x="47468" y="1893136"/>
                  </a:moveTo>
                  <a:lnTo>
                    <a:pt x="47468" y="1876382"/>
                  </a:lnTo>
                </a:path>
                <a:path w="95250" h="6414134">
                  <a:moveTo>
                    <a:pt x="47468" y="4922712"/>
                  </a:moveTo>
                  <a:lnTo>
                    <a:pt x="47468" y="4903166"/>
                  </a:lnTo>
                </a:path>
                <a:path w="95250" h="6414134">
                  <a:moveTo>
                    <a:pt x="47468" y="4872451"/>
                  </a:moveTo>
                  <a:lnTo>
                    <a:pt x="47468" y="4841737"/>
                  </a:lnTo>
                </a:path>
                <a:path w="95250" h="6414134">
                  <a:moveTo>
                    <a:pt x="47468" y="2130476"/>
                  </a:moveTo>
                  <a:lnTo>
                    <a:pt x="47468" y="2110930"/>
                  </a:lnTo>
                </a:path>
                <a:path w="95250" h="6414134">
                  <a:moveTo>
                    <a:pt x="47468" y="4811022"/>
                  </a:moveTo>
                  <a:lnTo>
                    <a:pt x="47468" y="4780308"/>
                  </a:lnTo>
                </a:path>
                <a:path w="95250" h="6414134">
                  <a:moveTo>
                    <a:pt x="47468" y="4746801"/>
                  </a:moveTo>
                  <a:lnTo>
                    <a:pt x="47468" y="4716086"/>
                  </a:lnTo>
                </a:path>
                <a:path w="95250" h="6414134">
                  <a:moveTo>
                    <a:pt x="47468" y="4685372"/>
                  </a:moveTo>
                  <a:lnTo>
                    <a:pt x="47468" y="4668618"/>
                  </a:lnTo>
                </a:path>
                <a:path w="95250" h="6414134">
                  <a:moveTo>
                    <a:pt x="47468" y="2247750"/>
                  </a:moveTo>
                  <a:lnTo>
                    <a:pt x="47468" y="2233788"/>
                  </a:lnTo>
                </a:path>
                <a:path w="95250" h="6414134">
                  <a:moveTo>
                    <a:pt x="47468" y="2203074"/>
                  </a:moveTo>
                  <a:lnTo>
                    <a:pt x="47468" y="2172359"/>
                  </a:lnTo>
                </a:path>
                <a:path w="95250" h="6414134">
                  <a:moveTo>
                    <a:pt x="47468" y="2141645"/>
                  </a:moveTo>
                  <a:lnTo>
                    <a:pt x="47468" y="2130476"/>
                  </a:lnTo>
                </a:path>
                <a:path w="95250" h="6414134">
                  <a:moveTo>
                    <a:pt x="47468" y="3629906"/>
                  </a:moveTo>
                  <a:lnTo>
                    <a:pt x="47468" y="3599192"/>
                  </a:lnTo>
                </a:path>
                <a:path w="95250" h="6414134">
                  <a:moveTo>
                    <a:pt x="47468" y="3568477"/>
                  </a:moveTo>
                  <a:lnTo>
                    <a:pt x="47468" y="3537763"/>
                  </a:lnTo>
                </a:path>
                <a:path w="95250" h="6414134">
                  <a:moveTo>
                    <a:pt x="47468" y="3507048"/>
                  </a:moveTo>
                  <a:lnTo>
                    <a:pt x="47468" y="3476333"/>
                  </a:lnTo>
                </a:path>
                <a:path w="95250" h="6414134">
                  <a:moveTo>
                    <a:pt x="47468" y="3445619"/>
                  </a:moveTo>
                  <a:lnTo>
                    <a:pt x="47468" y="3414904"/>
                  </a:lnTo>
                </a:path>
                <a:path w="95250" h="6414134">
                  <a:moveTo>
                    <a:pt x="47468" y="3384190"/>
                  </a:moveTo>
                  <a:lnTo>
                    <a:pt x="47468" y="3375813"/>
                  </a:lnTo>
                  <a:lnTo>
                    <a:pt x="47468" y="3350683"/>
                  </a:lnTo>
                </a:path>
                <a:path w="95250" h="6414134">
                  <a:moveTo>
                    <a:pt x="47468" y="3319968"/>
                  </a:moveTo>
                  <a:lnTo>
                    <a:pt x="47468" y="3289254"/>
                  </a:lnTo>
                </a:path>
                <a:path w="95250" h="6414134">
                  <a:moveTo>
                    <a:pt x="47468" y="3258539"/>
                  </a:moveTo>
                  <a:lnTo>
                    <a:pt x="47468" y="3247370"/>
                  </a:lnTo>
                </a:path>
                <a:path w="95250" h="6414134">
                  <a:moveTo>
                    <a:pt x="94936" y="6391428"/>
                  </a:moveTo>
                  <a:lnTo>
                    <a:pt x="94936" y="6360713"/>
                  </a:lnTo>
                </a:path>
                <a:path w="95250" h="6414134">
                  <a:moveTo>
                    <a:pt x="94936" y="6329999"/>
                  </a:moveTo>
                  <a:lnTo>
                    <a:pt x="94936" y="6318830"/>
                  </a:lnTo>
                </a:path>
                <a:path w="95250" h="6414134">
                  <a:moveTo>
                    <a:pt x="94936" y="1985279"/>
                  </a:moveTo>
                  <a:lnTo>
                    <a:pt x="94936" y="1954565"/>
                  </a:lnTo>
                </a:path>
                <a:path w="95250" h="6414134">
                  <a:moveTo>
                    <a:pt x="94936" y="1923850"/>
                  </a:moveTo>
                  <a:lnTo>
                    <a:pt x="94936" y="1893136"/>
                  </a:lnTo>
                </a:path>
                <a:path w="95250" h="6414134">
                  <a:moveTo>
                    <a:pt x="94936" y="6318830"/>
                  </a:moveTo>
                  <a:lnTo>
                    <a:pt x="94936" y="6299284"/>
                  </a:lnTo>
                </a:path>
                <a:path w="95250" h="6414134">
                  <a:moveTo>
                    <a:pt x="94936" y="6268569"/>
                  </a:moveTo>
                  <a:lnTo>
                    <a:pt x="94936" y="6237855"/>
                  </a:lnTo>
                </a:path>
                <a:path w="95250" h="6414134">
                  <a:moveTo>
                    <a:pt x="94936" y="6207140"/>
                  </a:moveTo>
                  <a:lnTo>
                    <a:pt x="94936" y="6190387"/>
                  </a:lnTo>
                </a:path>
                <a:path w="95250" h="6414134">
                  <a:moveTo>
                    <a:pt x="94936" y="2110930"/>
                  </a:moveTo>
                  <a:lnTo>
                    <a:pt x="94936" y="20858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61515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661515" y="4780307"/>
              <a:ext cx="92710" cy="4537710"/>
            </a:xfrm>
            <a:custGeom>
              <a:avLst/>
              <a:gdLst/>
              <a:ahLst/>
              <a:cxnLst/>
              <a:rect l="l" t="t" r="r" b="b"/>
              <a:pathLst>
                <a:path w="92709" h="4537709">
                  <a:moveTo>
                    <a:pt x="0" y="3213863"/>
                  </a:moveTo>
                  <a:lnTo>
                    <a:pt x="0" y="3183149"/>
                  </a:lnTo>
                </a:path>
                <a:path w="92709" h="4537709">
                  <a:moveTo>
                    <a:pt x="0" y="3149642"/>
                  </a:moveTo>
                  <a:lnTo>
                    <a:pt x="0" y="3141265"/>
                  </a:lnTo>
                </a:path>
                <a:path w="92709" h="4537709">
                  <a:moveTo>
                    <a:pt x="0" y="357406"/>
                  </a:moveTo>
                  <a:lnTo>
                    <a:pt x="0" y="326691"/>
                  </a:lnTo>
                </a:path>
                <a:path w="92709" h="4537709">
                  <a:moveTo>
                    <a:pt x="0" y="295977"/>
                  </a:moveTo>
                  <a:lnTo>
                    <a:pt x="0" y="265262"/>
                  </a:lnTo>
                </a:path>
                <a:path w="92709" h="4537709">
                  <a:moveTo>
                    <a:pt x="0" y="3026783"/>
                  </a:moveTo>
                  <a:lnTo>
                    <a:pt x="0" y="2996069"/>
                  </a:lnTo>
                </a:path>
                <a:path w="92709" h="4537709">
                  <a:moveTo>
                    <a:pt x="0" y="2965354"/>
                  </a:moveTo>
                  <a:lnTo>
                    <a:pt x="0" y="2943016"/>
                  </a:lnTo>
                </a:path>
                <a:path w="92709" h="4537709">
                  <a:moveTo>
                    <a:pt x="0" y="1474300"/>
                  </a:moveTo>
                  <a:lnTo>
                    <a:pt x="0" y="1443586"/>
                  </a:lnTo>
                </a:path>
                <a:path w="92709" h="4537709">
                  <a:moveTo>
                    <a:pt x="0" y="1412871"/>
                  </a:moveTo>
                  <a:lnTo>
                    <a:pt x="0" y="1382156"/>
                  </a:lnTo>
                </a:path>
                <a:path w="92709" h="4537709">
                  <a:moveTo>
                    <a:pt x="0" y="2943016"/>
                  </a:moveTo>
                  <a:lnTo>
                    <a:pt x="0" y="2934640"/>
                  </a:lnTo>
                </a:path>
                <a:path w="92709" h="4537709">
                  <a:moveTo>
                    <a:pt x="0" y="2903925"/>
                  </a:moveTo>
                  <a:lnTo>
                    <a:pt x="0" y="2870418"/>
                  </a:lnTo>
                </a:path>
                <a:path w="92709" h="4537709">
                  <a:moveTo>
                    <a:pt x="0" y="2839704"/>
                  </a:moveTo>
                  <a:lnTo>
                    <a:pt x="0" y="2808989"/>
                  </a:lnTo>
                </a:path>
                <a:path w="92709" h="4537709">
                  <a:moveTo>
                    <a:pt x="0" y="1778654"/>
                  </a:moveTo>
                  <a:lnTo>
                    <a:pt x="0" y="1753524"/>
                  </a:lnTo>
                </a:path>
                <a:path w="92709" h="4537709">
                  <a:moveTo>
                    <a:pt x="0" y="1722809"/>
                  </a:moveTo>
                  <a:lnTo>
                    <a:pt x="0" y="1692095"/>
                  </a:lnTo>
                </a:path>
                <a:path w="92709" h="4537709">
                  <a:moveTo>
                    <a:pt x="0" y="1661380"/>
                  </a:moveTo>
                  <a:lnTo>
                    <a:pt x="0" y="1630665"/>
                  </a:lnTo>
                </a:path>
                <a:path w="92709" h="4537709">
                  <a:moveTo>
                    <a:pt x="0" y="1599951"/>
                  </a:moveTo>
                  <a:lnTo>
                    <a:pt x="0" y="1569236"/>
                  </a:lnTo>
                </a:path>
                <a:path w="92709" h="4537709">
                  <a:moveTo>
                    <a:pt x="0" y="1538522"/>
                  </a:moveTo>
                  <a:lnTo>
                    <a:pt x="0" y="1507807"/>
                  </a:lnTo>
                </a:path>
                <a:path w="92709" h="4537709">
                  <a:moveTo>
                    <a:pt x="44675" y="4537383"/>
                  </a:moveTo>
                  <a:lnTo>
                    <a:pt x="44675" y="4515045"/>
                  </a:lnTo>
                </a:path>
                <a:path w="92709" h="4537709">
                  <a:moveTo>
                    <a:pt x="44675" y="4484331"/>
                  </a:moveTo>
                  <a:lnTo>
                    <a:pt x="44675" y="4453616"/>
                  </a:lnTo>
                </a:path>
                <a:path w="92709" h="4537709">
                  <a:moveTo>
                    <a:pt x="44675" y="114481"/>
                  </a:moveTo>
                  <a:lnTo>
                    <a:pt x="44675" y="108897"/>
                  </a:lnTo>
                </a:path>
                <a:path w="92709" h="4537709">
                  <a:moveTo>
                    <a:pt x="44675" y="78182"/>
                  </a:moveTo>
                  <a:lnTo>
                    <a:pt x="44675" y="47468"/>
                  </a:lnTo>
                </a:path>
                <a:path w="92709" h="4537709">
                  <a:moveTo>
                    <a:pt x="44675" y="16753"/>
                  </a:moveTo>
                  <a:lnTo>
                    <a:pt x="44675" y="0"/>
                  </a:lnTo>
                </a:path>
                <a:path w="92709" h="4537709">
                  <a:moveTo>
                    <a:pt x="44675" y="4422901"/>
                  </a:moveTo>
                  <a:lnTo>
                    <a:pt x="44675" y="4392187"/>
                  </a:lnTo>
                </a:path>
                <a:path w="92709" h="4537709">
                  <a:moveTo>
                    <a:pt x="44675" y="4361472"/>
                  </a:moveTo>
                  <a:lnTo>
                    <a:pt x="44675" y="4330758"/>
                  </a:lnTo>
                </a:path>
                <a:path w="92709" h="4537709">
                  <a:moveTo>
                    <a:pt x="44675" y="254093"/>
                  </a:moveTo>
                  <a:lnTo>
                    <a:pt x="44675" y="234547"/>
                  </a:lnTo>
                </a:path>
                <a:path w="92709" h="4537709">
                  <a:moveTo>
                    <a:pt x="44675" y="3244578"/>
                  </a:moveTo>
                  <a:lnTo>
                    <a:pt x="44675" y="3213863"/>
                  </a:lnTo>
                </a:path>
                <a:path w="92709" h="4537709">
                  <a:moveTo>
                    <a:pt x="44675" y="3183149"/>
                  </a:moveTo>
                  <a:lnTo>
                    <a:pt x="44675" y="3149642"/>
                  </a:lnTo>
                </a:path>
                <a:path w="92709" h="4537709">
                  <a:moveTo>
                    <a:pt x="44675" y="371367"/>
                  </a:moveTo>
                  <a:lnTo>
                    <a:pt x="44675" y="357406"/>
                  </a:lnTo>
                </a:path>
                <a:path w="92709" h="4537709">
                  <a:moveTo>
                    <a:pt x="44675" y="326691"/>
                  </a:moveTo>
                  <a:lnTo>
                    <a:pt x="44675" y="295977"/>
                  </a:lnTo>
                </a:path>
                <a:path w="92709" h="4537709">
                  <a:moveTo>
                    <a:pt x="44675" y="265262"/>
                  </a:moveTo>
                  <a:lnTo>
                    <a:pt x="44675" y="254093"/>
                  </a:lnTo>
                </a:path>
                <a:path w="92709" h="4537709">
                  <a:moveTo>
                    <a:pt x="44675" y="3046329"/>
                  </a:moveTo>
                  <a:lnTo>
                    <a:pt x="44675" y="3026783"/>
                  </a:lnTo>
                </a:path>
                <a:path w="92709" h="4537709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537709">
                  <a:moveTo>
                    <a:pt x="44675" y="1499430"/>
                  </a:moveTo>
                  <a:lnTo>
                    <a:pt x="44675" y="1474300"/>
                  </a:lnTo>
                </a:path>
                <a:path w="92709" h="4537709">
                  <a:moveTo>
                    <a:pt x="44675" y="1443586"/>
                  </a:moveTo>
                  <a:lnTo>
                    <a:pt x="44675" y="1412871"/>
                  </a:lnTo>
                </a:path>
                <a:path w="92709" h="4537709">
                  <a:moveTo>
                    <a:pt x="44675" y="1382156"/>
                  </a:moveTo>
                  <a:lnTo>
                    <a:pt x="44675" y="1370987"/>
                  </a:lnTo>
                </a:path>
                <a:path w="92709" h="4537709">
                  <a:moveTo>
                    <a:pt x="44675" y="2934640"/>
                  </a:moveTo>
                  <a:lnTo>
                    <a:pt x="44675" y="2903925"/>
                  </a:lnTo>
                </a:path>
                <a:path w="92709" h="4537709">
                  <a:moveTo>
                    <a:pt x="44675" y="2870418"/>
                  </a:moveTo>
                  <a:lnTo>
                    <a:pt x="44675" y="2839704"/>
                  </a:lnTo>
                </a:path>
                <a:path w="92709" h="4537709">
                  <a:moveTo>
                    <a:pt x="44675" y="2808989"/>
                  </a:moveTo>
                  <a:lnTo>
                    <a:pt x="44675" y="2792236"/>
                  </a:lnTo>
                </a:path>
                <a:path w="92709" h="4537709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537709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537709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537709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537709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537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537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537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537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537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537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537709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537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753659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753659" y="4780307"/>
              <a:ext cx="92710" cy="4537710"/>
            </a:xfrm>
            <a:custGeom>
              <a:avLst/>
              <a:gdLst/>
              <a:ahLst/>
              <a:cxnLst/>
              <a:rect l="l" t="t" r="r" b="b"/>
              <a:pathLst>
                <a:path w="92709" h="4537709">
                  <a:moveTo>
                    <a:pt x="0" y="3213863"/>
                  </a:moveTo>
                  <a:lnTo>
                    <a:pt x="0" y="3183149"/>
                  </a:lnTo>
                </a:path>
                <a:path w="92709" h="4537709">
                  <a:moveTo>
                    <a:pt x="0" y="3149642"/>
                  </a:moveTo>
                  <a:lnTo>
                    <a:pt x="0" y="3141265"/>
                  </a:lnTo>
                </a:path>
                <a:path w="92709" h="4537709">
                  <a:moveTo>
                    <a:pt x="0" y="357406"/>
                  </a:moveTo>
                  <a:lnTo>
                    <a:pt x="0" y="326691"/>
                  </a:lnTo>
                </a:path>
                <a:path w="92709" h="4537709">
                  <a:moveTo>
                    <a:pt x="0" y="295977"/>
                  </a:moveTo>
                  <a:lnTo>
                    <a:pt x="0" y="265262"/>
                  </a:lnTo>
                </a:path>
                <a:path w="92709" h="4537709">
                  <a:moveTo>
                    <a:pt x="0" y="3026783"/>
                  </a:moveTo>
                  <a:lnTo>
                    <a:pt x="0" y="2996069"/>
                  </a:lnTo>
                </a:path>
                <a:path w="92709" h="4537709">
                  <a:moveTo>
                    <a:pt x="0" y="2965354"/>
                  </a:moveTo>
                  <a:lnTo>
                    <a:pt x="0" y="2943016"/>
                  </a:lnTo>
                </a:path>
                <a:path w="92709" h="4537709">
                  <a:moveTo>
                    <a:pt x="0" y="1474300"/>
                  </a:moveTo>
                  <a:lnTo>
                    <a:pt x="0" y="1443586"/>
                  </a:lnTo>
                </a:path>
                <a:path w="92709" h="4537709">
                  <a:moveTo>
                    <a:pt x="0" y="1412871"/>
                  </a:moveTo>
                  <a:lnTo>
                    <a:pt x="0" y="1382156"/>
                  </a:lnTo>
                </a:path>
                <a:path w="92709" h="4537709">
                  <a:moveTo>
                    <a:pt x="0" y="2943016"/>
                  </a:moveTo>
                  <a:lnTo>
                    <a:pt x="0" y="2934640"/>
                  </a:lnTo>
                </a:path>
                <a:path w="92709" h="4537709">
                  <a:moveTo>
                    <a:pt x="0" y="2903925"/>
                  </a:moveTo>
                  <a:lnTo>
                    <a:pt x="0" y="2870418"/>
                  </a:lnTo>
                </a:path>
                <a:path w="92709" h="4537709">
                  <a:moveTo>
                    <a:pt x="0" y="2839704"/>
                  </a:moveTo>
                  <a:lnTo>
                    <a:pt x="0" y="2808989"/>
                  </a:lnTo>
                </a:path>
                <a:path w="92709" h="4537709">
                  <a:moveTo>
                    <a:pt x="0" y="1778654"/>
                  </a:moveTo>
                  <a:lnTo>
                    <a:pt x="0" y="1753524"/>
                  </a:lnTo>
                </a:path>
                <a:path w="92709" h="4537709">
                  <a:moveTo>
                    <a:pt x="0" y="1722809"/>
                  </a:moveTo>
                  <a:lnTo>
                    <a:pt x="0" y="1692095"/>
                  </a:lnTo>
                </a:path>
                <a:path w="92709" h="4537709">
                  <a:moveTo>
                    <a:pt x="0" y="1661380"/>
                  </a:moveTo>
                  <a:lnTo>
                    <a:pt x="0" y="1630665"/>
                  </a:lnTo>
                </a:path>
                <a:path w="92709" h="4537709">
                  <a:moveTo>
                    <a:pt x="0" y="1599951"/>
                  </a:moveTo>
                  <a:lnTo>
                    <a:pt x="0" y="1569236"/>
                  </a:lnTo>
                </a:path>
                <a:path w="92709" h="4537709">
                  <a:moveTo>
                    <a:pt x="0" y="1538522"/>
                  </a:moveTo>
                  <a:lnTo>
                    <a:pt x="0" y="1507807"/>
                  </a:lnTo>
                </a:path>
                <a:path w="92709" h="4537709">
                  <a:moveTo>
                    <a:pt x="47468" y="4537383"/>
                  </a:moveTo>
                  <a:lnTo>
                    <a:pt x="47468" y="4515045"/>
                  </a:lnTo>
                </a:path>
                <a:path w="92709" h="4537709">
                  <a:moveTo>
                    <a:pt x="47468" y="4484331"/>
                  </a:moveTo>
                  <a:lnTo>
                    <a:pt x="47468" y="4453616"/>
                  </a:lnTo>
                </a:path>
                <a:path w="92709" h="4537709">
                  <a:moveTo>
                    <a:pt x="47468" y="114481"/>
                  </a:moveTo>
                  <a:lnTo>
                    <a:pt x="47468" y="108897"/>
                  </a:lnTo>
                </a:path>
                <a:path w="92709" h="4537709">
                  <a:moveTo>
                    <a:pt x="47468" y="78182"/>
                  </a:moveTo>
                  <a:lnTo>
                    <a:pt x="47468" y="47468"/>
                  </a:lnTo>
                </a:path>
                <a:path w="92709" h="4537709">
                  <a:moveTo>
                    <a:pt x="47468" y="16753"/>
                  </a:moveTo>
                  <a:lnTo>
                    <a:pt x="47468" y="0"/>
                  </a:lnTo>
                </a:path>
                <a:path w="92709" h="4537709">
                  <a:moveTo>
                    <a:pt x="47468" y="4422901"/>
                  </a:moveTo>
                  <a:lnTo>
                    <a:pt x="47468" y="4392187"/>
                  </a:lnTo>
                </a:path>
                <a:path w="92709" h="4537709">
                  <a:moveTo>
                    <a:pt x="47468" y="4361472"/>
                  </a:moveTo>
                  <a:lnTo>
                    <a:pt x="47468" y="4330758"/>
                  </a:lnTo>
                </a:path>
                <a:path w="92709" h="4537709">
                  <a:moveTo>
                    <a:pt x="47468" y="254093"/>
                  </a:moveTo>
                  <a:lnTo>
                    <a:pt x="47468" y="234547"/>
                  </a:lnTo>
                </a:path>
                <a:path w="92709" h="4537709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537709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537709">
                  <a:moveTo>
                    <a:pt x="47468" y="371367"/>
                  </a:moveTo>
                  <a:lnTo>
                    <a:pt x="47468" y="357406"/>
                  </a:lnTo>
                </a:path>
                <a:path w="92709" h="4537709">
                  <a:moveTo>
                    <a:pt x="47468" y="326691"/>
                  </a:moveTo>
                  <a:lnTo>
                    <a:pt x="47468" y="295977"/>
                  </a:lnTo>
                </a:path>
                <a:path w="92709" h="4537709">
                  <a:moveTo>
                    <a:pt x="47468" y="265262"/>
                  </a:moveTo>
                  <a:lnTo>
                    <a:pt x="47468" y="254093"/>
                  </a:lnTo>
                </a:path>
                <a:path w="92709" h="4537709">
                  <a:moveTo>
                    <a:pt x="47468" y="3046329"/>
                  </a:moveTo>
                  <a:lnTo>
                    <a:pt x="47468" y="3026783"/>
                  </a:lnTo>
                </a:path>
                <a:path w="92709" h="4537709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537709">
                  <a:moveTo>
                    <a:pt x="47468" y="1499430"/>
                  </a:moveTo>
                  <a:lnTo>
                    <a:pt x="47468" y="1474300"/>
                  </a:lnTo>
                </a:path>
                <a:path w="92709" h="4537709">
                  <a:moveTo>
                    <a:pt x="47468" y="1443586"/>
                  </a:moveTo>
                  <a:lnTo>
                    <a:pt x="47468" y="1412871"/>
                  </a:lnTo>
                </a:path>
                <a:path w="92709" h="4537709">
                  <a:moveTo>
                    <a:pt x="47468" y="1382156"/>
                  </a:moveTo>
                  <a:lnTo>
                    <a:pt x="47468" y="1370987"/>
                  </a:lnTo>
                </a:path>
                <a:path w="92709" h="4537709">
                  <a:moveTo>
                    <a:pt x="47468" y="2934640"/>
                  </a:moveTo>
                  <a:lnTo>
                    <a:pt x="47468" y="2903925"/>
                  </a:lnTo>
                </a:path>
                <a:path w="92709" h="4537709">
                  <a:moveTo>
                    <a:pt x="47468" y="2870418"/>
                  </a:moveTo>
                  <a:lnTo>
                    <a:pt x="47468" y="2839704"/>
                  </a:lnTo>
                </a:path>
                <a:path w="92709" h="4537709">
                  <a:moveTo>
                    <a:pt x="47468" y="2808989"/>
                  </a:moveTo>
                  <a:lnTo>
                    <a:pt x="47468" y="2792236"/>
                  </a:lnTo>
                </a:path>
                <a:path w="92709" h="4537709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537709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537709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537709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537709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537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537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537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537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537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537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537709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537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845803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845803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3213863"/>
                  </a:moveTo>
                  <a:lnTo>
                    <a:pt x="0" y="3183149"/>
                  </a:lnTo>
                </a:path>
                <a:path w="95250" h="4791709">
                  <a:moveTo>
                    <a:pt x="0" y="3149642"/>
                  </a:moveTo>
                  <a:lnTo>
                    <a:pt x="0" y="3141265"/>
                  </a:lnTo>
                </a:path>
                <a:path w="95250" h="4791709">
                  <a:moveTo>
                    <a:pt x="0" y="357406"/>
                  </a:moveTo>
                  <a:lnTo>
                    <a:pt x="0" y="326691"/>
                  </a:lnTo>
                </a:path>
                <a:path w="95250" h="4791709">
                  <a:moveTo>
                    <a:pt x="0" y="295977"/>
                  </a:moveTo>
                  <a:lnTo>
                    <a:pt x="0" y="265262"/>
                  </a:lnTo>
                </a:path>
                <a:path w="95250" h="4791709">
                  <a:moveTo>
                    <a:pt x="0" y="3026783"/>
                  </a:moveTo>
                  <a:lnTo>
                    <a:pt x="0" y="2996069"/>
                  </a:lnTo>
                </a:path>
                <a:path w="95250" h="4791709">
                  <a:moveTo>
                    <a:pt x="0" y="2965354"/>
                  </a:moveTo>
                  <a:lnTo>
                    <a:pt x="0" y="2943016"/>
                  </a:lnTo>
                </a:path>
                <a:path w="95250" h="4791709">
                  <a:moveTo>
                    <a:pt x="0" y="1474300"/>
                  </a:moveTo>
                  <a:lnTo>
                    <a:pt x="0" y="1443586"/>
                  </a:lnTo>
                </a:path>
                <a:path w="95250" h="4791709">
                  <a:moveTo>
                    <a:pt x="0" y="1412871"/>
                  </a:moveTo>
                  <a:lnTo>
                    <a:pt x="0" y="1382156"/>
                  </a:lnTo>
                </a:path>
                <a:path w="95250" h="4791709">
                  <a:moveTo>
                    <a:pt x="0" y="2943016"/>
                  </a:moveTo>
                  <a:lnTo>
                    <a:pt x="0" y="2934640"/>
                  </a:lnTo>
                </a:path>
                <a:path w="95250" h="4791709">
                  <a:moveTo>
                    <a:pt x="0" y="2903925"/>
                  </a:moveTo>
                  <a:lnTo>
                    <a:pt x="0" y="2870418"/>
                  </a:lnTo>
                </a:path>
                <a:path w="95250" h="4791709">
                  <a:moveTo>
                    <a:pt x="0" y="2839704"/>
                  </a:moveTo>
                  <a:lnTo>
                    <a:pt x="0" y="2808989"/>
                  </a:lnTo>
                </a:path>
                <a:path w="95250" h="4791709">
                  <a:moveTo>
                    <a:pt x="0" y="1778654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5250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5250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5250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5250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5250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5250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5250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5250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5250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5250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5250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5250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5250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5250" h="4791709">
                  <a:moveTo>
                    <a:pt x="47468" y="3367436"/>
                  </a:moveTo>
                  <a:lnTo>
                    <a:pt x="47468" y="3361852"/>
                  </a:lnTo>
                </a:path>
                <a:path w="9525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4791709">
                  <a:moveTo>
                    <a:pt x="47468" y="1382156"/>
                  </a:moveTo>
                  <a:lnTo>
                    <a:pt x="47468" y="1351442"/>
                  </a:lnTo>
                </a:path>
                <a:path w="95250" h="4791709">
                  <a:moveTo>
                    <a:pt x="47468" y="1320727"/>
                  </a:moveTo>
                  <a:lnTo>
                    <a:pt x="47468" y="1290013"/>
                  </a:lnTo>
                </a:path>
                <a:path w="95250" h="4791709">
                  <a:moveTo>
                    <a:pt x="47468" y="1259298"/>
                  </a:moveTo>
                  <a:lnTo>
                    <a:pt x="47468" y="1228583"/>
                  </a:lnTo>
                </a:path>
                <a:path w="95250" h="4791709">
                  <a:moveTo>
                    <a:pt x="47468" y="1195077"/>
                  </a:moveTo>
                  <a:lnTo>
                    <a:pt x="47468" y="1164362"/>
                  </a:lnTo>
                </a:path>
                <a:path w="95250" h="4791709">
                  <a:moveTo>
                    <a:pt x="47468" y="1133647"/>
                  </a:moveTo>
                  <a:lnTo>
                    <a:pt x="47468" y="1102933"/>
                  </a:lnTo>
                </a:path>
                <a:path w="95250" h="4791709">
                  <a:moveTo>
                    <a:pt x="47468" y="1072218"/>
                  </a:moveTo>
                  <a:lnTo>
                    <a:pt x="47468" y="1041504"/>
                  </a:lnTo>
                </a:path>
                <a:path w="95250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5250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5250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5250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5250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5250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5250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5250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5250" h="4791709">
                  <a:moveTo>
                    <a:pt x="47468" y="513771"/>
                  </a:moveTo>
                  <a:lnTo>
                    <a:pt x="47468" y="510979"/>
                  </a:lnTo>
                </a:path>
                <a:path w="95250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5250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5250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5250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5250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5250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5250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5250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5250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791709">
                  <a:moveTo>
                    <a:pt x="47468" y="2808989"/>
                  </a:moveTo>
                  <a:lnTo>
                    <a:pt x="47468" y="2778274"/>
                  </a:lnTo>
                </a:path>
                <a:path w="95250" h="4791709">
                  <a:moveTo>
                    <a:pt x="47468" y="2747560"/>
                  </a:moveTo>
                  <a:lnTo>
                    <a:pt x="47468" y="2716845"/>
                  </a:lnTo>
                </a:path>
                <a:path w="95250" h="4791709">
                  <a:moveTo>
                    <a:pt x="47468" y="2686131"/>
                  </a:moveTo>
                  <a:lnTo>
                    <a:pt x="47468" y="2655416"/>
                  </a:lnTo>
                </a:path>
                <a:path w="95250" h="4791709">
                  <a:moveTo>
                    <a:pt x="47468" y="2624701"/>
                  </a:moveTo>
                  <a:lnTo>
                    <a:pt x="47468" y="2591195"/>
                  </a:lnTo>
                </a:path>
                <a:path w="95250" h="4791709">
                  <a:moveTo>
                    <a:pt x="47468" y="2560480"/>
                  </a:moveTo>
                  <a:lnTo>
                    <a:pt x="47468" y="2529765"/>
                  </a:lnTo>
                </a:path>
                <a:path w="95250" h="4791709">
                  <a:moveTo>
                    <a:pt x="47468" y="2499051"/>
                  </a:moveTo>
                  <a:lnTo>
                    <a:pt x="47468" y="2468336"/>
                  </a:lnTo>
                </a:path>
                <a:path w="95250" h="4791709">
                  <a:moveTo>
                    <a:pt x="47468" y="2437622"/>
                  </a:moveTo>
                  <a:lnTo>
                    <a:pt x="47468" y="2406907"/>
                  </a:lnTo>
                </a:path>
                <a:path w="95250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791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791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791709">
                  <a:moveTo>
                    <a:pt x="94936" y="234547"/>
                  </a:moveTo>
                  <a:lnTo>
                    <a:pt x="94936" y="209417"/>
                  </a:lnTo>
                </a:path>
                <a:path w="95250" h="4791709">
                  <a:moveTo>
                    <a:pt x="94936" y="4244198"/>
                  </a:moveTo>
                  <a:lnTo>
                    <a:pt x="94936" y="4235822"/>
                  </a:lnTo>
                </a:path>
                <a:path w="95250" h="4791709">
                  <a:moveTo>
                    <a:pt x="94936" y="4205107"/>
                  </a:moveTo>
                  <a:lnTo>
                    <a:pt x="94936" y="4174392"/>
                  </a:lnTo>
                </a:path>
                <a:path w="95250" h="4791709">
                  <a:moveTo>
                    <a:pt x="94936" y="4143678"/>
                  </a:moveTo>
                  <a:lnTo>
                    <a:pt x="94936" y="4112963"/>
                  </a:lnTo>
                </a:path>
                <a:path w="95250" h="4791709">
                  <a:moveTo>
                    <a:pt x="94936" y="4082249"/>
                  </a:moveTo>
                  <a:lnTo>
                    <a:pt x="94936" y="4051534"/>
                  </a:lnTo>
                </a:path>
                <a:path w="95250" h="4791709">
                  <a:moveTo>
                    <a:pt x="94936" y="4020819"/>
                  </a:moveTo>
                  <a:lnTo>
                    <a:pt x="94936" y="3987313"/>
                  </a:lnTo>
                </a:path>
                <a:path w="95250" h="4791709">
                  <a:moveTo>
                    <a:pt x="94936" y="3956598"/>
                  </a:moveTo>
                  <a:lnTo>
                    <a:pt x="94936" y="3925883"/>
                  </a:lnTo>
                </a:path>
                <a:path w="95250" h="4791709">
                  <a:moveTo>
                    <a:pt x="94936" y="3895169"/>
                  </a:moveTo>
                  <a:lnTo>
                    <a:pt x="94936" y="3864454"/>
                  </a:lnTo>
                </a:path>
                <a:path w="95250" h="4791709">
                  <a:moveTo>
                    <a:pt x="94936" y="3833740"/>
                  </a:moveTo>
                  <a:lnTo>
                    <a:pt x="94936" y="3803025"/>
                  </a:lnTo>
                </a:path>
                <a:path w="95250" h="4791709">
                  <a:moveTo>
                    <a:pt x="94936" y="3772310"/>
                  </a:moveTo>
                  <a:lnTo>
                    <a:pt x="94936" y="3741596"/>
                  </a:lnTo>
                </a:path>
                <a:path w="95250" h="4791709">
                  <a:moveTo>
                    <a:pt x="94936" y="3708089"/>
                  </a:moveTo>
                  <a:lnTo>
                    <a:pt x="94936" y="3677374"/>
                  </a:lnTo>
                </a:path>
                <a:path w="95250" h="4791709">
                  <a:moveTo>
                    <a:pt x="94936" y="3646660"/>
                  </a:moveTo>
                  <a:lnTo>
                    <a:pt x="94936" y="3615945"/>
                  </a:lnTo>
                </a:path>
                <a:path w="95250" h="4791709">
                  <a:moveTo>
                    <a:pt x="94936" y="3585231"/>
                  </a:moveTo>
                  <a:lnTo>
                    <a:pt x="94936" y="3554516"/>
                  </a:lnTo>
                </a:path>
                <a:path w="95250" h="4791709">
                  <a:moveTo>
                    <a:pt x="94936" y="3523801"/>
                  </a:moveTo>
                  <a:lnTo>
                    <a:pt x="94936" y="3493087"/>
                  </a:lnTo>
                </a:path>
                <a:path w="95250" h="4791709">
                  <a:moveTo>
                    <a:pt x="94936" y="3462372"/>
                  </a:moveTo>
                  <a:lnTo>
                    <a:pt x="94936" y="3428865"/>
                  </a:lnTo>
                </a:path>
                <a:path w="95250" h="4791709">
                  <a:moveTo>
                    <a:pt x="94936" y="3398151"/>
                  </a:moveTo>
                  <a:lnTo>
                    <a:pt x="94936" y="3367436"/>
                  </a:lnTo>
                </a:path>
                <a:path w="95250" h="4791709">
                  <a:moveTo>
                    <a:pt x="94936" y="357406"/>
                  </a:moveTo>
                  <a:lnTo>
                    <a:pt x="94936" y="326691"/>
                  </a:lnTo>
                </a:path>
                <a:path w="95250" h="4791709">
                  <a:moveTo>
                    <a:pt x="94936" y="295977"/>
                  </a:moveTo>
                  <a:lnTo>
                    <a:pt x="94936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940739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940739" y="5294079"/>
              <a:ext cx="0" cy="2700655"/>
            </a:xfrm>
            <a:custGeom>
              <a:avLst/>
              <a:gdLst/>
              <a:ahLst/>
              <a:cxnLst/>
              <a:rect l="l" t="t" r="r" b="b"/>
              <a:pathLst>
                <a:path h="2700654">
                  <a:moveTo>
                    <a:pt x="0" y="2700092"/>
                  </a:moveTo>
                  <a:lnTo>
                    <a:pt x="0" y="2669377"/>
                  </a:lnTo>
                </a:path>
                <a:path h="2700654">
                  <a:moveTo>
                    <a:pt x="0" y="2635870"/>
                  </a:moveTo>
                  <a:lnTo>
                    <a:pt x="0" y="2627494"/>
                  </a:lnTo>
                </a:path>
                <a:path h="2700654">
                  <a:moveTo>
                    <a:pt x="0" y="960529"/>
                  </a:moveTo>
                  <a:lnTo>
                    <a:pt x="0" y="929814"/>
                  </a:lnTo>
                </a:path>
                <a:path h="2700654">
                  <a:moveTo>
                    <a:pt x="0" y="899100"/>
                  </a:moveTo>
                  <a:lnTo>
                    <a:pt x="0" y="868385"/>
                  </a:lnTo>
                </a:path>
                <a:path h="2700654">
                  <a:moveTo>
                    <a:pt x="0" y="837670"/>
                  </a:moveTo>
                  <a:lnTo>
                    <a:pt x="0" y="806956"/>
                  </a:lnTo>
                </a:path>
                <a:path h="2700654">
                  <a:moveTo>
                    <a:pt x="0" y="776241"/>
                  </a:moveTo>
                  <a:lnTo>
                    <a:pt x="0" y="745527"/>
                  </a:lnTo>
                </a:path>
                <a:path h="2700654">
                  <a:moveTo>
                    <a:pt x="0" y="714812"/>
                  </a:moveTo>
                  <a:lnTo>
                    <a:pt x="0" y="681305"/>
                  </a:lnTo>
                </a:path>
                <a:path h="2700654">
                  <a:moveTo>
                    <a:pt x="0" y="650590"/>
                  </a:moveTo>
                  <a:lnTo>
                    <a:pt x="0" y="619876"/>
                  </a:lnTo>
                </a:path>
                <a:path h="2700654">
                  <a:moveTo>
                    <a:pt x="0" y="589161"/>
                  </a:moveTo>
                  <a:lnTo>
                    <a:pt x="0" y="558447"/>
                  </a:lnTo>
                </a:path>
                <a:path h="2700654">
                  <a:moveTo>
                    <a:pt x="0" y="527732"/>
                  </a:moveTo>
                  <a:lnTo>
                    <a:pt x="0" y="497018"/>
                  </a:lnTo>
                </a:path>
                <a:path h="2700654">
                  <a:moveTo>
                    <a:pt x="0" y="466303"/>
                  </a:moveTo>
                  <a:lnTo>
                    <a:pt x="0" y="432796"/>
                  </a:lnTo>
                </a:path>
                <a:path h="2700654">
                  <a:moveTo>
                    <a:pt x="0" y="402081"/>
                  </a:moveTo>
                  <a:lnTo>
                    <a:pt x="0" y="371367"/>
                  </a:lnTo>
                </a:path>
                <a:path h="2700654">
                  <a:moveTo>
                    <a:pt x="0" y="340652"/>
                  </a:moveTo>
                  <a:lnTo>
                    <a:pt x="0" y="309938"/>
                  </a:lnTo>
                </a:path>
                <a:path h="2700654">
                  <a:moveTo>
                    <a:pt x="0" y="279223"/>
                  </a:moveTo>
                  <a:lnTo>
                    <a:pt x="0" y="248509"/>
                  </a:lnTo>
                </a:path>
                <a:path h="2700654">
                  <a:moveTo>
                    <a:pt x="0" y="217794"/>
                  </a:moveTo>
                  <a:lnTo>
                    <a:pt x="0" y="187079"/>
                  </a:lnTo>
                </a:path>
                <a:path h="2700654">
                  <a:moveTo>
                    <a:pt x="0" y="153572"/>
                  </a:moveTo>
                  <a:lnTo>
                    <a:pt x="0" y="122858"/>
                  </a:lnTo>
                </a:path>
                <a:path h="2700654">
                  <a:moveTo>
                    <a:pt x="0" y="92143"/>
                  </a:moveTo>
                  <a:lnTo>
                    <a:pt x="0" y="61429"/>
                  </a:lnTo>
                </a:path>
                <a:path h="2700654">
                  <a:moveTo>
                    <a:pt x="0" y="30714"/>
                  </a:moveTo>
                  <a:lnTo>
                    <a:pt x="0" y="0"/>
                  </a:lnTo>
                </a:path>
                <a:path h="2700654">
                  <a:moveTo>
                    <a:pt x="0" y="2513012"/>
                  </a:moveTo>
                  <a:lnTo>
                    <a:pt x="0" y="2482297"/>
                  </a:lnTo>
                </a:path>
                <a:path h="2700654">
                  <a:moveTo>
                    <a:pt x="0" y="2451583"/>
                  </a:moveTo>
                  <a:lnTo>
                    <a:pt x="0" y="2429245"/>
                  </a:lnTo>
                </a:path>
                <a:path h="2700654">
                  <a:moveTo>
                    <a:pt x="0" y="1831706"/>
                  </a:moveTo>
                  <a:lnTo>
                    <a:pt x="0" y="1798200"/>
                  </a:lnTo>
                </a:path>
                <a:path h="2700654">
                  <a:moveTo>
                    <a:pt x="0" y="1767485"/>
                  </a:moveTo>
                  <a:lnTo>
                    <a:pt x="0" y="1736770"/>
                  </a:lnTo>
                </a:path>
                <a:path h="2700654">
                  <a:moveTo>
                    <a:pt x="0" y="1706056"/>
                  </a:moveTo>
                  <a:lnTo>
                    <a:pt x="0" y="1675341"/>
                  </a:lnTo>
                </a:path>
                <a:path h="2700654">
                  <a:moveTo>
                    <a:pt x="0" y="1644627"/>
                  </a:moveTo>
                  <a:lnTo>
                    <a:pt x="0" y="1613912"/>
                  </a:lnTo>
                </a:path>
                <a:path h="2700654">
                  <a:moveTo>
                    <a:pt x="0" y="1583197"/>
                  </a:moveTo>
                  <a:lnTo>
                    <a:pt x="0" y="1552483"/>
                  </a:lnTo>
                </a:path>
                <a:path h="2700654">
                  <a:moveTo>
                    <a:pt x="0" y="1518976"/>
                  </a:moveTo>
                  <a:lnTo>
                    <a:pt x="0" y="1488261"/>
                  </a:lnTo>
                </a:path>
                <a:path h="2700654">
                  <a:moveTo>
                    <a:pt x="0" y="1457547"/>
                  </a:moveTo>
                  <a:lnTo>
                    <a:pt x="0" y="1426832"/>
                  </a:lnTo>
                </a:path>
                <a:path h="2700654">
                  <a:moveTo>
                    <a:pt x="0" y="1396118"/>
                  </a:moveTo>
                  <a:lnTo>
                    <a:pt x="0" y="1365403"/>
                  </a:lnTo>
                </a:path>
                <a:path h="2700654">
                  <a:moveTo>
                    <a:pt x="0" y="1334688"/>
                  </a:moveTo>
                  <a:lnTo>
                    <a:pt x="0" y="1303974"/>
                  </a:lnTo>
                </a:path>
                <a:path h="2700654">
                  <a:moveTo>
                    <a:pt x="0" y="1273259"/>
                  </a:moveTo>
                  <a:lnTo>
                    <a:pt x="0" y="1239752"/>
                  </a:lnTo>
                </a:path>
                <a:path h="2700654">
                  <a:moveTo>
                    <a:pt x="0" y="1209038"/>
                  </a:moveTo>
                  <a:lnTo>
                    <a:pt x="0" y="1178323"/>
                  </a:lnTo>
                </a:path>
                <a:path h="2700654">
                  <a:moveTo>
                    <a:pt x="0" y="1147609"/>
                  </a:moveTo>
                  <a:lnTo>
                    <a:pt x="0" y="1116894"/>
                  </a:lnTo>
                </a:path>
                <a:path h="2700654">
                  <a:moveTo>
                    <a:pt x="0" y="1086179"/>
                  </a:moveTo>
                  <a:lnTo>
                    <a:pt x="0" y="1055465"/>
                  </a:lnTo>
                </a:path>
                <a:path h="2700654">
                  <a:moveTo>
                    <a:pt x="0" y="1024750"/>
                  </a:moveTo>
                  <a:lnTo>
                    <a:pt x="0" y="994036"/>
                  </a:lnTo>
                </a:path>
                <a:path h="2700654">
                  <a:moveTo>
                    <a:pt x="0" y="2429245"/>
                  </a:moveTo>
                  <a:lnTo>
                    <a:pt x="0" y="2420868"/>
                  </a:lnTo>
                </a:path>
                <a:path h="2700654">
                  <a:moveTo>
                    <a:pt x="0" y="2390154"/>
                  </a:moveTo>
                  <a:lnTo>
                    <a:pt x="0" y="2356647"/>
                  </a:lnTo>
                </a:path>
                <a:path h="2700654">
                  <a:moveTo>
                    <a:pt x="0" y="2325932"/>
                  </a:moveTo>
                  <a:lnTo>
                    <a:pt x="0" y="2295218"/>
                  </a:lnTo>
                </a:path>
                <a:path h="2700654">
                  <a:moveTo>
                    <a:pt x="0" y="2264503"/>
                  </a:moveTo>
                  <a:lnTo>
                    <a:pt x="0" y="2233788"/>
                  </a:lnTo>
                </a:path>
                <a:path h="2700654">
                  <a:moveTo>
                    <a:pt x="0" y="2203074"/>
                  </a:moveTo>
                  <a:lnTo>
                    <a:pt x="0" y="2172359"/>
                  </a:lnTo>
                </a:path>
                <a:path h="2700654">
                  <a:moveTo>
                    <a:pt x="0" y="2141645"/>
                  </a:moveTo>
                  <a:lnTo>
                    <a:pt x="0" y="2110930"/>
                  </a:lnTo>
                </a:path>
                <a:path h="2700654">
                  <a:moveTo>
                    <a:pt x="0" y="2077423"/>
                  </a:moveTo>
                  <a:lnTo>
                    <a:pt x="0" y="2046709"/>
                  </a:lnTo>
                </a:path>
                <a:path h="2700654">
                  <a:moveTo>
                    <a:pt x="0" y="2015994"/>
                  </a:moveTo>
                  <a:lnTo>
                    <a:pt x="0" y="1985279"/>
                  </a:lnTo>
                </a:path>
                <a:path h="2700654">
                  <a:moveTo>
                    <a:pt x="0" y="1954565"/>
                  </a:moveTo>
                  <a:lnTo>
                    <a:pt x="0" y="1923850"/>
                  </a:lnTo>
                </a:path>
                <a:path h="2700654">
                  <a:moveTo>
                    <a:pt x="0" y="1893136"/>
                  </a:moveTo>
                  <a:lnTo>
                    <a:pt x="0" y="1862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940739" y="71257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985415" y="4780307"/>
              <a:ext cx="47625" cy="4791710"/>
            </a:xfrm>
            <a:custGeom>
              <a:avLst/>
              <a:gdLst/>
              <a:ahLst/>
              <a:cxnLst/>
              <a:rect l="l" t="t" r="r" b="b"/>
              <a:pathLst>
                <a:path w="47625" h="4791709">
                  <a:moveTo>
                    <a:pt x="0" y="4791477"/>
                  </a:moveTo>
                  <a:lnTo>
                    <a:pt x="0" y="4763554"/>
                  </a:lnTo>
                </a:path>
                <a:path w="47625" h="4791709">
                  <a:moveTo>
                    <a:pt x="0" y="4732840"/>
                  </a:moveTo>
                  <a:lnTo>
                    <a:pt x="0" y="4702125"/>
                  </a:lnTo>
                </a:path>
                <a:path w="47625" h="4791709">
                  <a:moveTo>
                    <a:pt x="0" y="4671410"/>
                  </a:moveTo>
                  <a:lnTo>
                    <a:pt x="0" y="4640696"/>
                  </a:lnTo>
                </a:path>
                <a:path w="47625" h="4791709">
                  <a:moveTo>
                    <a:pt x="0" y="4609981"/>
                  </a:moveTo>
                  <a:lnTo>
                    <a:pt x="0" y="4579267"/>
                  </a:lnTo>
                </a:path>
                <a:path w="47625" h="4791709">
                  <a:moveTo>
                    <a:pt x="0" y="4545760"/>
                  </a:moveTo>
                  <a:lnTo>
                    <a:pt x="0" y="4515045"/>
                  </a:lnTo>
                </a:path>
                <a:path w="47625" h="4791709">
                  <a:moveTo>
                    <a:pt x="0" y="4484331"/>
                  </a:moveTo>
                  <a:lnTo>
                    <a:pt x="0" y="4453616"/>
                  </a:lnTo>
                </a:path>
                <a:path w="47625" h="4791709">
                  <a:moveTo>
                    <a:pt x="0" y="114481"/>
                  </a:moveTo>
                  <a:lnTo>
                    <a:pt x="0" y="108897"/>
                  </a:lnTo>
                </a:path>
                <a:path w="47625" h="4791709">
                  <a:moveTo>
                    <a:pt x="0" y="78182"/>
                  </a:moveTo>
                  <a:lnTo>
                    <a:pt x="0" y="47468"/>
                  </a:lnTo>
                </a:path>
                <a:path w="47625" h="4791709">
                  <a:moveTo>
                    <a:pt x="0" y="16753"/>
                  </a:moveTo>
                  <a:lnTo>
                    <a:pt x="0" y="0"/>
                  </a:lnTo>
                </a:path>
                <a:path w="47625" h="4791709">
                  <a:moveTo>
                    <a:pt x="0" y="4422901"/>
                  </a:moveTo>
                  <a:lnTo>
                    <a:pt x="0" y="4392187"/>
                  </a:lnTo>
                </a:path>
                <a:path w="47625" h="4791709">
                  <a:moveTo>
                    <a:pt x="0" y="4361472"/>
                  </a:moveTo>
                  <a:lnTo>
                    <a:pt x="0" y="4330758"/>
                  </a:lnTo>
                </a:path>
                <a:path w="47625" h="4791709">
                  <a:moveTo>
                    <a:pt x="0" y="254093"/>
                  </a:moveTo>
                  <a:lnTo>
                    <a:pt x="0" y="234547"/>
                  </a:lnTo>
                </a:path>
                <a:path w="47625" h="4791709">
                  <a:moveTo>
                    <a:pt x="0" y="4235822"/>
                  </a:moveTo>
                  <a:lnTo>
                    <a:pt x="0" y="4205107"/>
                  </a:lnTo>
                </a:path>
                <a:path w="47625" h="4791709">
                  <a:moveTo>
                    <a:pt x="0" y="4174392"/>
                  </a:moveTo>
                  <a:lnTo>
                    <a:pt x="0" y="4143678"/>
                  </a:lnTo>
                </a:path>
                <a:path w="47625" h="4791709">
                  <a:moveTo>
                    <a:pt x="0" y="4112963"/>
                  </a:moveTo>
                  <a:lnTo>
                    <a:pt x="0" y="4082249"/>
                  </a:lnTo>
                </a:path>
                <a:path w="47625" h="4791709">
                  <a:moveTo>
                    <a:pt x="0" y="4051534"/>
                  </a:moveTo>
                  <a:lnTo>
                    <a:pt x="0" y="4020819"/>
                  </a:lnTo>
                </a:path>
                <a:path w="47625" h="4791709">
                  <a:moveTo>
                    <a:pt x="0" y="3987313"/>
                  </a:moveTo>
                  <a:lnTo>
                    <a:pt x="0" y="3956598"/>
                  </a:lnTo>
                </a:path>
                <a:path w="47625" h="4791709">
                  <a:moveTo>
                    <a:pt x="0" y="3925883"/>
                  </a:moveTo>
                  <a:lnTo>
                    <a:pt x="0" y="3895169"/>
                  </a:lnTo>
                </a:path>
                <a:path w="47625" h="4791709">
                  <a:moveTo>
                    <a:pt x="0" y="3864454"/>
                  </a:moveTo>
                  <a:lnTo>
                    <a:pt x="0" y="3833740"/>
                  </a:lnTo>
                </a:path>
                <a:path w="47625" h="4791709">
                  <a:moveTo>
                    <a:pt x="0" y="3803025"/>
                  </a:moveTo>
                  <a:lnTo>
                    <a:pt x="0" y="3772310"/>
                  </a:lnTo>
                </a:path>
                <a:path w="47625" h="4791709">
                  <a:moveTo>
                    <a:pt x="0" y="3741596"/>
                  </a:moveTo>
                  <a:lnTo>
                    <a:pt x="0" y="3708089"/>
                  </a:lnTo>
                </a:path>
                <a:path w="47625" h="4791709">
                  <a:moveTo>
                    <a:pt x="0" y="3677374"/>
                  </a:moveTo>
                  <a:lnTo>
                    <a:pt x="0" y="3646660"/>
                  </a:lnTo>
                </a:path>
                <a:path w="47625" h="4791709">
                  <a:moveTo>
                    <a:pt x="0" y="3615945"/>
                  </a:moveTo>
                  <a:lnTo>
                    <a:pt x="0" y="3585231"/>
                  </a:lnTo>
                </a:path>
                <a:path w="47625" h="4791709">
                  <a:moveTo>
                    <a:pt x="0" y="3554516"/>
                  </a:moveTo>
                  <a:lnTo>
                    <a:pt x="0" y="3523801"/>
                  </a:lnTo>
                </a:path>
                <a:path w="47625" h="4791709">
                  <a:moveTo>
                    <a:pt x="0" y="3493087"/>
                  </a:moveTo>
                  <a:lnTo>
                    <a:pt x="0" y="3462372"/>
                  </a:lnTo>
                </a:path>
                <a:path w="47625" h="4791709">
                  <a:moveTo>
                    <a:pt x="0" y="3428865"/>
                  </a:moveTo>
                  <a:lnTo>
                    <a:pt x="0" y="3398151"/>
                  </a:lnTo>
                </a:path>
                <a:path w="47625" h="4791709">
                  <a:moveTo>
                    <a:pt x="0" y="3367436"/>
                  </a:moveTo>
                  <a:lnTo>
                    <a:pt x="0" y="3361852"/>
                  </a:lnTo>
                </a:path>
                <a:path w="47625" h="4791709">
                  <a:moveTo>
                    <a:pt x="0" y="371367"/>
                  </a:moveTo>
                  <a:lnTo>
                    <a:pt x="0" y="357406"/>
                  </a:lnTo>
                </a:path>
                <a:path w="47625" h="4791709">
                  <a:moveTo>
                    <a:pt x="0" y="326691"/>
                  </a:moveTo>
                  <a:lnTo>
                    <a:pt x="0" y="295977"/>
                  </a:lnTo>
                </a:path>
                <a:path w="47625" h="4791709">
                  <a:moveTo>
                    <a:pt x="0" y="265262"/>
                  </a:moveTo>
                  <a:lnTo>
                    <a:pt x="0" y="254093"/>
                  </a:lnTo>
                </a:path>
                <a:path w="47625" h="4791709">
                  <a:moveTo>
                    <a:pt x="0" y="3244578"/>
                  </a:moveTo>
                  <a:lnTo>
                    <a:pt x="0" y="3213863"/>
                  </a:lnTo>
                </a:path>
                <a:path w="47625" h="4791709">
                  <a:moveTo>
                    <a:pt x="0" y="3183149"/>
                  </a:moveTo>
                  <a:lnTo>
                    <a:pt x="0" y="3149642"/>
                  </a:lnTo>
                </a:path>
                <a:path w="47625" h="4791709">
                  <a:moveTo>
                    <a:pt x="0" y="1499430"/>
                  </a:moveTo>
                  <a:lnTo>
                    <a:pt x="0" y="1474300"/>
                  </a:lnTo>
                </a:path>
                <a:path w="47625" h="4791709">
                  <a:moveTo>
                    <a:pt x="0" y="1443586"/>
                  </a:moveTo>
                  <a:lnTo>
                    <a:pt x="0" y="1412871"/>
                  </a:lnTo>
                </a:path>
                <a:path w="47625" h="4791709">
                  <a:moveTo>
                    <a:pt x="0" y="1382156"/>
                  </a:moveTo>
                  <a:lnTo>
                    <a:pt x="0" y="1351442"/>
                  </a:lnTo>
                </a:path>
                <a:path w="47625" h="4791709">
                  <a:moveTo>
                    <a:pt x="0" y="1320727"/>
                  </a:moveTo>
                  <a:lnTo>
                    <a:pt x="0" y="1290013"/>
                  </a:lnTo>
                </a:path>
                <a:path w="47625" h="4791709">
                  <a:moveTo>
                    <a:pt x="0" y="1259298"/>
                  </a:moveTo>
                  <a:lnTo>
                    <a:pt x="0" y="1228583"/>
                  </a:lnTo>
                </a:path>
                <a:path w="47625" h="4791709">
                  <a:moveTo>
                    <a:pt x="0" y="1195077"/>
                  </a:moveTo>
                  <a:lnTo>
                    <a:pt x="0" y="1164362"/>
                  </a:lnTo>
                </a:path>
                <a:path w="47625" h="4791709">
                  <a:moveTo>
                    <a:pt x="0" y="1133647"/>
                  </a:moveTo>
                  <a:lnTo>
                    <a:pt x="0" y="1102933"/>
                  </a:lnTo>
                </a:path>
                <a:path w="47625" h="4791709">
                  <a:moveTo>
                    <a:pt x="0" y="1072218"/>
                  </a:moveTo>
                  <a:lnTo>
                    <a:pt x="0" y="1041504"/>
                  </a:lnTo>
                </a:path>
                <a:path w="47625" h="4791709">
                  <a:moveTo>
                    <a:pt x="0" y="1010789"/>
                  </a:moveTo>
                  <a:lnTo>
                    <a:pt x="0" y="980074"/>
                  </a:lnTo>
                </a:path>
                <a:path w="47625" h="4791709">
                  <a:moveTo>
                    <a:pt x="0" y="946568"/>
                  </a:moveTo>
                  <a:lnTo>
                    <a:pt x="0" y="915853"/>
                  </a:lnTo>
                </a:path>
                <a:path w="47625" h="4791709">
                  <a:moveTo>
                    <a:pt x="0" y="885138"/>
                  </a:moveTo>
                  <a:lnTo>
                    <a:pt x="0" y="854424"/>
                  </a:lnTo>
                </a:path>
                <a:path w="47625" h="4791709">
                  <a:moveTo>
                    <a:pt x="0" y="823709"/>
                  </a:moveTo>
                  <a:lnTo>
                    <a:pt x="0" y="792995"/>
                  </a:lnTo>
                </a:path>
                <a:path w="47625" h="4791709">
                  <a:moveTo>
                    <a:pt x="0" y="762280"/>
                  </a:moveTo>
                  <a:lnTo>
                    <a:pt x="0" y="731565"/>
                  </a:lnTo>
                </a:path>
                <a:path w="47625" h="4791709">
                  <a:moveTo>
                    <a:pt x="0" y="700851"/>
                  </a:moveTo>
                  <a:lnTo>
                    <a:pt x="0" y="667344"/>
                  </a:lnTo>
                </a:path>
                <a:path w="47625" h="4791709">
                  <a:moveTo>
                    <a:pt x="0" y="636629"/>
                  </a:moveTo>
                  <a:lnTo>
                    <a:pt x="0" y="605915"/>
                  </a:lnTo>
                </a:path>
                <a:path w="47625" h="4791709">
                  <a:moveTo>
                    <a:pt x="0" y="575200"/>
                  </a:moveTo>
                  <a:lnTo>
                    <a:pt x="0" y="544486"/>
                  </a:lnTo>
                </a:path>
                <a:path w="47625" h="4791709">
                  <a:moveTo>
                    <a:pt x="0" y="513771"/>
                  </a:moveTo>
                  <a:lnTo>
                    <a:pt x="0" y="510979"/>
                  </a:lnTo>
                </a:path>
                <a:path w="47625" h="4791709">
                  <a:moveTo>
                    <a:pt x="0" y="3046329"/>
                  </a:moveTo>
                  <a:lnTo>
                    <a:pt x="0" y="3026783"/>
                  </a:lnTo>
                </a:path>
                <a:path w="47625" h="4791709">
                  <a:moveTo>
                    <a:pt x="0" y="2996069"/>
                  </a:moveTo>
                  <a:lnTo>
                    <a:pt x="0" y="2965354"/>
                  </a:lnTo>
                </a:path>
                <a:path w="47625" h="4791709">
                  <a:moveTo>
                    <a:pt x="0" y="2311971"/>
                  </a:moveTo>
                  <a:lnTo>
                    <a:pt x="0" y="2281256"/>
                  </a:lnTo>
                </a:path>
                <a:path w="47625" h="4791709">
                  <a:moveTo>
                    <a:pt x="0" y="2250542"/>
                  </a:moveTo>
                  <a:lnTo>
                    <a:pt x="0" y="2219827"/>
                  </a:lnTo>
                </a:path>
                <a:path w="47625" h="4791709">
                  <a:moveTo>
                    <a:pt x="0" y="2189113"/>
                  </a:moveTo>
                  <a:lnTo>
                    <a:pt x="0" y="2158398"/>
                  </a:lnTo>
                </a:path>
                <a:path w="47625" h="4791709">
                  <a:moveTo>
                    <a:pt x="0" y="2127683"/>
                  </a:moveTo>
                  <a:lnTo>
                    <a:pt x="0" y="2096969"/>
                  </a:lnTo>
                </a:path>
                <a:path w="47625" h="4791709">
                  <a:moveTo>
                    <a:pt x="0" y="2066254"/>
                  </a:moveTo>
                  <a:lnTo>
                    <a:pt x="0" y="2032747"/>
                  </a:lnTo>
                </a:path>
                <a:path w="47625" h="4791709">
                  <a:moveTo>
                    <a:pt x="0" y="2002033"/>
                  </a:moveTo>
                  <a:lnTo>
                    <a:pt x="0" y="1971318"/>
                  </a:lnTo>
                </a:path>
                <a:path w="47625" h="4791709">
                  <a:moveTo>
                    <a:pt x="0" y="1940604"/>
                  </a:moveTo>
                  <a:lnTo>
                    <a:pt x="0" y="1909889"/>
                  </a:lnTo>
                </a:path>
                <a:path w="47625" h="4791709">
                  <a:moveTo>
                    <a:pt x="0" y="1879174"/>
                  </a:moveTo>
                  <a:lnTo>
                    <a:pt x="0" y="1848460"/>
                  </a:lnTo>
                </a:path>
                <a:path w="47625" h="4791709">
                  <a:moveTo>
                    <a:pt x="0" y="1817745"/>
                  </a:moveTo>
                  <a:lnTo>
                    <a:pt x="0" y="1787031"/>
                  </a:lnTo>
                </a:path>
                <a:path w="47625" h="4791709">
                  <a:moveTo>
                    <a:pt x="0" y="1753524"/>
                  </a:moveTo>
                  <a:lnTo>
                    <a:pt x="0" y="1722809"/>
                  </a:lnTo>
                </a:path>
                <a:path w="47625" h="4791709">
                  <a:moveTo>
                    <a:pt x="0" y="1692095"/>
                  </a:moveTo>
                  <a:lnTo>
                    <a:pt x="0" y="1661380"/>
                  </a:lnTo>
                </a:path>
                <a:path w="47625" h="4791709">
                  <a:moveTo>
                    <a:pt x="0" y="1630665"/>
                  </a:moveTo>
                  <a:lnTo>
                    <a:pt x="0" y="1599951"/>
                  </a:lnTo>
                </a:path>
                <a:path w="47625" h="4791709">
                  <a:moveTo>
                    <a:pt x="0" y="1569236"/>
                  </a:moveTo>
                  <a:lnTo>
                    <a:pt x="0" y="1538522"/>
                  </a:lnTo>
                </a:path>
                <a:path w="47625" h="4791709">
                  <a:moveTo>
                    <a:pt x="0" y="1507807"/>
                  </a:moveTo>
                  <a:lnTo>
                    <a:pt x="0" y="1499430"/>
                  </a:lnTo>
                </a:path>
                <a:path w="47625" h="4791709">
                  <a:moveTo>
                    <a:pt x="0" y="2934640"/>
                  </a:moveTo>
                  <a:lnTo>
                    <a:pt x="0" y="2903925"/>
                  </a:lnTo>
                </a:path>
                <a:path w="47625" h="4791709">
                  <a:moveTo>
                    <a:pt x="0" y="2870418"/>
                  </a:moveTo>
                  <a:lnTo>
                    <a:pt x="0" y="2839704"/>
                  </a:lnTo>
                </a:path>
                <a:path w="47625" h="4791709">
                  <a:moveTo>
                    <a:pt x="0" y="2808989"/>
                  </a:moveTo>
                  <a:lnTo>
                    <a:pt x="0" y="2778274"/>
                  </a:lnTo>
                </a:path>
                <a:path w="47625" h="4791709">
                  <a:moveTo>
                    <a:pt x="0" y="2747560"/>
                  </a:moveTo>
                  <a:lnTo>
                    <a:pt x="0" y="2716845"/>
                  </a:lnTo>
                </a:path>
                <a:path w="47625" h="4791709">
                  <a:moveTo>
                    <a:pt x="0" y="2686131"/>
                  </a:moveTo>
                  <a:lnTo>
                    <a:pt x="0" y="2655416"/>
                  </a:lnTo>
                </a:path>
                <a:path w="47625" h="4791709">
                  <a:moveTo>
                    <a:pt x="0" y="2624701"/>
                  </a:moveTo>
                  <a:lnTo>
                    <a:pt x="0" y="2591195"/>
                  </a:lnTo>
                </a:path>
                <a:path w="47625" h="4791709">
                  <a:moveTo>
                    <a:pt x="0" y="2560480"/>
                  </a:moveTo>
                  <a:lnTo>
                    <a:pt x="0" y="2529765"/>
                  </a:lnTo>
                </a:path>
                <a:path w="47625" h="4791709">
                  <a:moveTo>
                    <a:pt x="0" y="2499051"/>
                  </a:moveTo>
                  <a:lnTo>
                    <a:pt x="0" y="2468336"/>
                  </a:lnTo>
                </a:path>
                <a:path w="47625" h="4791709">
                  <a:moveTo>
                    <a:pt x="0" y="2437622"/>
                  </a:moveTo>
                  <a:lnTo>
                    <a:pt x="0" y="2406907"/>
                  </a:lnTo>
                </a:path>
                <a:path w="47625" h="4791709">
                  <a:moveTo>
                    <a:pt x="0" y="2376192"/>
                  </a:moveTo>
                  <a:lnTo>
                    <a:pt x="0" y="2345478"/>
                  </a:lnTo>
                </a:path>
                <a:path w="47625" h="4791709">
                  <a:moveTo>
                    <a:pt x="47468" y="4763554"/>
                  </a:moveTo>
                  <a:lnTo>
                    <a:pt x="47468" y="4732840"/>
                  </a:lnTo>
                </a:path>
                <a:path w="47625" h="4791709">
                  <a:moveTo>
                    <a:pt x="47468" y="4702125"/>
                  </a:moveTo>
                  <a:lnTo>
                    <a:pt x="47468" y="4671410"/>
                  </a:lnTo>
                </a:path>
                <a:path w="47625" h="4791709">
                  <a:moveTo>
                    <a:pt x="47468" y="4640696"/>
                  </a:moveTo>
                  <a:lnTo>
                    <a:pt x="47468" y="4609981"/>
                  </a:lnTo>
                </a:path>
                <a:path w="47625" h="4791709">
                  <a:moveTo>
                    <a:pt x="47468" y="4579267"/>
                  </a:moveTo>
                  <a:lnTo>
                    <a:pt x="47468" y="4545760"/>
                  </a:lnTo>
                </a:path>
                <a:path w="47625" h="4791709">
                  <a:moveTo>
                    <a:pt x="47468" y="4515045"/>
                  </a:moveTo>
                  <a:lnTo>
                    <a:pt x="47468" y="4484331"/>
                  </a:lnTo>
                </a:path>
                <a:path w="47625" h="4791709">
                  <a:moveTo>
                    <a:pt x="47468" y="4453616"/>
                  </a:moveTo>
                  <a:lnTo>
                    <a:pt x="47468" y="4442447"/>
                  </a:lnTo>
                </a:path>
                <a:path w="47625" h="4791709">
                  <a:moveTo>
                    <a:pt x="47468" y="108897"/>
                  </a:moveTo>
                  <a:lnTo>
                    <a:pt x="47468" y="78182"/>
                  </a:lnTo>
                </a:path>
                <a:path w="47625" h="4791709">
                  <a:moveTo>
                    <a:pt x="47468" y="47468"/>
                  </a:moveTo>
                  <a:lnTo>
                    <a:pt x="47468" y="16753"/>
                  </a:lnTo>
                </a:path>
                <a:path w="47625" h="4791709">
                  <a:moveTo>
                    <a:pt x="47468" y="4442447"/>
                  </a:moveTo>
                  <a:lnTo>
                    <a:pt x="47468" y="4422901"/>
                  </a:lnTo>
                </a:path>
                <a:path w="47625" h="4791709">
                  <a:moveTo>
                    <a:pt x="47468" y="4392187"/>
                  </a:moveTo>
                  <a:lnTo>
                    <a:pt x="47468" y="4361472"/>
                  </a:lnTo>
                </a:path>
                <a:path w="47625" h="4791709">
                  <a:moveTo>
                    <a:pt x="47468" y="4330758"/>
                  </a:moveTo>
                  <a:lnTo>
                    <a:pt x="47468" y="4314004"/>
                  </a:lnTo>
                </a:path>
                <a:path w="47625" h="4791709">
                  <a:moveTo>
                    <a:pt x="47468" y="234547"/>
                  </a:moveTo>
                  <a:lnTo>
                    <a:pt x="47468" y="209417"/>
                  </a:lnTo>
                </a:path>
                <a:path w="47625" h="4791709">
                  <a:moveTo>
                    <a:pt x="47468" y="4244198"/>
                  </a:moveTo>
                  <a:lnTo>
                    <a:pt x="47468" y="4235822"/>
                  </a:lnTo>
                </a:path>
                <a:path w="47625" h="4791709">
                  <a:moveTo>
                    <a:pt x="47468" y="4205107"/>
                  </a:moveTo>
                  <a:lnTo>
                    <a:pt x="47468" y="4174392"/>
                  </a:lnTo>
                </a:path>
                <a:path w="47625" h="4791709">
                  <a:moveTo>
                    <a:pt x="47468" y="4143678"/>
                  </a:moveTo>
                  <a:lnTo>
                    <a:pt x="47468" y="4112963"/>
                  </a:lnTo>
                </a:path>
                <a:path w="47625" h="4791709">
                  <a:moveTo>
                    <a:pt x="47468" y="4082249"/>
                  </a:moveTo>
                  <a:lnTo>
                    <a:pt x="47468" y="4051534"/>
                  </a:lnTo>
                </a:path>
                <a:path w="47625" h="4791709">
                  <a:moveTo>
                    <a:pt x="47468" y="4020819"/>
                  </a:moveTo>
                  <a:lnTo>
                    <a:pt x="47468" y="3987313"/>
                  </a:lnTo>
                </a:path>
                <a:path w="47625" h="4791709">
                  <a:moveTo>
                    <a:pt x="47468" y="3956598"/>
                  </a:moveTo>
                  <a:lnTo>
                    <a:pt x="47468" y="3925883"/>
                  </a:lnTo>
                </a:path>
                <a:path w="47625" h="4791709">
                  <a:moveTo>
                    <a:pt x="47468" y="3895169"/>
                  </a:moveTo>
                  <a:lnTo>
                    <a:pt x="47468" y="3864454"/>
                  </a:lnTo>
                </a:path>
                <a:path w="47625" h="4791709">
                  <a:moveTo>
                    <a:pt x="47468" y="3833740"/>
                  </a:moveTo>
                  <a:lnTo>
                    <a:pt x="47468" y="3803025"/>
                  </a:lnTo>
                </a:path>
                <a:path w="47625" h="4791709">
                  <a:moveTo>
                    <a:pt x="47468" y="3772310"/>
                  </a:moveTo>
                  <a:lnTo>
                    <a:pt x="47468" y="3741596"/>
                  </a:lnTo>
                </a:path>
                <a:path w="47625" h="4791709">
                  <a:moveTo>
                    <a:pt x="47468" y="3708089"/>
                  </a:moveTo>
                  <a:lnTo>
                    <a:pt x="47468" y="3677374"/>
                  </a:lnTo>
                </a:path>
                <a:path w="47625" h="4791709">
                  <a:moveTo>
                    <a:pt x="47468" y="3646660"/>
                  </a:moveTo>
                  <a:lnTo>
                    <a:pt x="47468" y="3615945"/>
                  </a:lnTo>
                </a:path>
                <a:path w="47625" h="4791709">
                  <a:moveTo>
                    <a:pt x="47468" y="3585231"/>
                  </a:moveTo>
                  <a:lnTo>
                    <a:pt x="47468" y="3554516"/>
                  </a:lnTo>
                </a:path>
                <a:path w="47625" h="4791709">
                  <a:moveTo>
                    <a:pt x="47468" y="3523801"/>
                  </a:moveTo>
                  <a:lnTo>
                    <a:pt x="47468" y="3493087"/>
                  </a:lnTo>
                </a:path>
                <a:path w="47625" h="4791709">
                  <a:moveTo>
                    <a:pt x="47468" y="3462372"/>
                  </a:moveTo>
                  <a:lnTo>
                    <a:pt x="47468" y="3428865"/>
                  </a:lnTo>
                </a:path>
                <a:path w="47625" h="4791709">
                  <a:moveTo>
                    <a:pt x="47468" y="3398151"/>
                  </a:moveTo>
                  <a:lnTo>
                    <a:pt x="47468" y="3367436"/>
                  </a:lnTo>
                </a:path>
                <a:path w="47625" h="4791709">
                  <a:moveTo>
                    <a:pt x="47468" y="357406"/>
                  </a:moveTo>
                  <a:lnTo>
                    <a:pt x="47468" y="326691"/>
                  </a:lnTo>
                </a:path>
                <a:path w="47625" h="4791709">
                  <a:moveTo>
                    <a:pt x="47468" y="295977"/>
                  </a:moveTo>
                  <a:lnTo>
                    <a:pt x="47468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032883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032883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41265"/>
                  </a:lnTo>
                </a:path>
                <a:path w="92709" h="4791709">
                  <a:moveTo>
                    <a:pt x="0" y="1326312"/>
                  </a:moveTo>
                  <a:lnTo>
                    <a:pt x="0" y="1320727"/>
                  </a:lnTo>
                </a:path>
                <a:path w="92709" h="4791709">
                  <a:moveTo>
                    <a:pt x="0" y="1290013"/>
                  </a:moveTo>
                  <a:lnTo>
                    <a:pt x="0" y="1259298"/>
                  </a:lnTo>
                </a:path>
                <a:path w="92709" h="4791709">
                  <a:moveTo>
                    <a:pt x="0" y="1228583"/>
                  </a:moveTo>
                  <a:lnTo>
                    <a:pt x="0" y="1195077"/>
                  </a:lnTo>
                </a:path>
                <a:path w="92709" h="4791709">
                  <a:moveTo>
                    <a:pt x="0" y="1164362"/>
                  </a:moveTo>
                  <a:lnTo>
                    <a:pt x="0" y="1133647"/>
                  </a:lnTo>
                </a:path>
                <a:path w="92709" h="4791709">
                  <a:moveTo>
                    <a:pt x="0" y="1102933"/>
                  </a:moveTo>
                  <a:lnTo>
                    <a:pt x="0" y="1072218"/>
                  </a:lnTo>
                </a:path>
                <a:path w="92709" h="4791709">
                  <a:moveTo>
                    <a:pt x="0" y="1041504"/>
                  </a:moveTo>
                  <a:lnTo>
                    <a:pt x="0" y="1010789"/>
                  </a:lnTo>
                </a:path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1474300"/>
                  </a:moveTo>
                  <a:lnTo>
                    <a:pt x="0" y="1443586"/>
                  </a:lnTo>
                </a:path>
                <a:path w="92709" h="4791709">
                  <a:moveTo>
                    <a:pt x="0" y="1412871"/>
                  </a:moveTo>
                  <a:lnTo>
                    <a:pt x="0" y="1382156"/>
                  </a:lnTo>
                </a:path>
                <a:path w="92709" h="4791709">
                  <a:moveTo>
                    <a:pt x="0" y="2943016"/>
                  </a:moveTo>
                  <a:lnTo>
                    <a:pt x="0" y="2934640"/>
                  </a:lnTo>
                </a:path>
                <a:path w="92709" h="4791709">
                  <a:moveTo>
                    <a:pt x="0" y="2903925"/>
                  </a:moveTo>
                  <a:lnTo>
                    <a:pt x="0" y="2870418"/>
                  </a:lnTo>
                </a:path>
                <a:path w="92709" h="4791709">
                  <a:moveTo>
                    <a:pt x="0" y="2839704"/>
                  </a:moveTo>
                  <a:lnTo>
                    <a:pt x="0" y="2808989"/>
                  </a:lnTo>
                </a:path>
                <a:path w="92709" h="4791709">
                  <a:moveTo>
                    <a:pt x="0" y="1778654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0" y="2716845"/>
                  </a:moveTo>
                  <a:lnTo>
                    <a:pt x="0" y="2686131"/>
                  </a:lnTo>
                </a:path>
                <a:path w="92709" h="4791709">
                  <a:moveTo>
                    <a:pt x="0" y="2655416"/>
                  </a:moveTo>
                  <a:lnTo>
                    <a:pt x="0" y="2624701"/>
                  </a:lnTo>
                </a:path>
                <a:path w="92709" h="4791709">
                  <a:moveTo>
                    <a:pt x="0" y="2591195"/>
                  </a:moveTo>
                  <a:lnTo>
                    <a:pt x="0" y="2560480"/>
                  </a:lnTo>
                </a:path>
                <a:path w="92709" h="4791709">
                  <a:moveTo>
                    <a:pt x="0" y="2529765"/>
                  </a:moveTo>
                  <a:lnTo>
                    <a:pt x="0" y="2499051"/>
                  </a:lnTo>
                </a:path>
                <a:path w="92709" h="4791709">
                  <a:moveTo>
                    <a:pt x="0" y="2468336"/>
                  </a:moveTo>
                  <a:lnTo>
                    <a:pt x="0" y="2437622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84759"/>
                  </a:lnTo>
                </a:path>
                <a:path w="92709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2709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2709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2709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2709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2709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2709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2709" h="4791709">
                  <a:moveTo>
                    <a:pt x="47468" y="78182"/>
                  </a:moveTo>
                  <a:lnTo>
                    <a:pt x="47468" y="47468"/>
                  </a:lnTo>
                </a:path>
                <a:path w="92709" h="4791709">
                  <a:moveTo>
                    <a:pt x="47468" y="16753"/>
                  </a:moveTo>
                  <a:lnTo>
                    <a:pt x="47468" y="0"/>
                  </a:lnTo>
                </a:path>
                <a:path w="92709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2709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2709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2709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2709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2709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2709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2709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2709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2709" h="4791709">
                  <a:moveTo>
                    <a:pt x="47468" y="1382156"/>
                  </a:moveTo>
                  <a:lnTo>
                    <a:pt x="47468" y="1370987"/>
                  </a:lnTo>
                </a:path>
                <a:path w="92709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2709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2709" h="4791709">
                  <a:moveTo>
                    <a:pt x="47468" y="2808989"/>
                  </a:moveTo>
                  <a:lnTo>
                    <a:pt x="47468" y="2792236"/>
                  </a:lnTo>
                </a:path>
                <a:path w="92709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791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9125027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9125027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3213863"/>
                  </a:moveTo>
                  <a:lnTo>
                    <a:pt x="0" y="3183149"/>
                  </a:lnTo>
                </a:path>
                <a:path w="95250" h="4791709">
                  <a:moveTo>
                    <a:pt x="0" y="3149642"/>
                  </a:moveTo>
                  <a:lnTo>
                    <a:pt x="0" y="3141265"/>
                  </a:lnTo>
                </a:path>
                <a:path w="95250" h="4791709">
                  <a:moveTo>
                    <a:pt x="0" y="357406"/>
                  </a:moveTo>
                  <a:lnTo>
                    <a:pt x="0" y="326691"/>
                  </a:lnTo>
                </a:path>
                <a:path w="95250" h="4791709">
                  <a:moveTo>
                    <a:pt x="0" y="295977"/>
                  </a:moveTo>
                  <a:lnTo>
                    <a:pt x="0" y="265262"/>
                  </a:lnTo>
                </a:path>
                <a:path w="95250" h="4791709">
                  <a:moveTo>
                    <a:pt x="0" y="3026783"/>
                  </a:moveTo>
                  <a:lnTo>
                    <a:pt x="0" y="2996069"/>
                  </a:lnTo>
                </a:path>
                <a:path w="95250" h="4791709">
                  <a:moveTo>
                    <a:pt x="0" y="2965354"/>
                  </a:moveTo>
                  <a:lnTo>
                    <a:pt x="0" y="2943016"/>
                  </a:lnTo>
                </a:path>
                <a:path w="95250" h="4791709">
                  <a:moveTo>
                    <a:pt x="0" y="1474300"/>
                  </a:moveTo>
                  <a:lnTo>
                    <a:pt x="0" y="1443586"/>
                  </a:lnTo>
                </a:path>
                <a:path w="95250" h="4791709">
                  <a:moveTo>
                    <a:pt x="0" y="1412871"/>
                  </a:moveTo>
                  <a:lnTo>
                    <a:pt x="0" y="1382156"/>
                  </a:lnTo>
                </a:path>
                <a:path w="95250" h="4791709">
                  <a:moveTo>
                    <a:pt x="0" y="2943016"/>
                  </a:moveTo>
                  <a:lnTo>
                    <a:pt x="0" y="2934640"/>
                  </a:lnTo>
                </a:path>
                <a:path w="95250" h="4791709">
                  <a:moveTo>
                    <a:pt x="0" y="2903925"/>
                  </a:moveTo>
                  <a:lnTo>
                    <a:pt x="0" y="2870418"/>
                  </a:lnTo>
                </a:path>
                <a:path w="95250" h="4791709">
                  <a:moveTo>
                    <a:pt x="0" y="2839704"/>
                  </a:moveTo>
                  <a:lnTo>
                    <a:pt x="0" y="2808989"/>
                  </a:lnTo>
                </a:path>
                <a:path w="95250" h="4791709">
                  <a:moveTo>
                    <a:pt x="0" y="1778654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4791709">
                  <a:moveTo>
                    <a:pt x="47468" y="1382156"/>
                  </a:moveTo>
                  <a:lnTo>
                    <a:pt x="47468" y="1370987"/>
                  </a:lnTo>
                </a:path>
                <a:path w="95250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791709">
                  <a:moveTo>
                    <a:pt x="47468" y="2808989"/>
                  </a:moveTo>
                  <a:lnTo>
                    <a:pt x="47468" y="2792236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791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791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791709">
                  <a:moveTo>
                    <a:pt x="94936" y="234547"/>
                  </a:moveTo>
                  <a:lnTo>
                    <a:pt x="94936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9219963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9219963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41265"/>
                  </a:lnTo>
                </a:path>
                <a:path w="92709" h="4791709">
                  <a:moveTo>
                    <a:pt x="0" y="357406"/>
                  </a:moveTo>
                  <a:lnTo>
                    <a:pt x="0" y="326691"/>
                  </a:lnTo>
                </a:path>
                <a:path w="92709" h="4791709">
                  <a:moveTo>
                    <a:pt x="0" y="295977"/>
                  </a:moveTo>
                  <a:lnTo>
                    <a:pt x="0" y="265262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1474300"/>
                  </a:moveTo>
                  <a:lnTo>
                    <a:pt x="0" y="1443586"/>
                  </a:lnTo>
                </a:path>
                <a:path w="92709" h="4791709">
                  <a:moveTo>
                    <a:pt x="0" y="1412871"/>
                  </a:moveTo>
                  <a:lnTo>
                    <a:pt x="0" y="1382156"/>
                  </a:lnTo>
                </a:path>
                <a:path w="92709" h="4791709">
                  <a:moveTo>
                    <a:pt x="0" y="2943016"/>
                  </a:moveTo>
                  <a:lnTo>
                    <a:pt x="0" y="2934640"/>
                  </a:lnTo>
                </a:path>
                <a:path w="92709" h="4791709">
                  <a:moveTo>
                    <a:pt x="0" y="2903925"/>
                  </a:moveTo>
                  <a:lnTo>
                    <a:pt x="0" y="2870418"/>
                  </a:lnTo>
                </a:path>
                <a:path w="92709" h="4791709">
                  <a:moveTo>
                    <a:pt x="0" y="2839704"/>
                  </a:moveTo>
                  <a:lnTo>
                    <a:pt x="0" y="2808989"/>
                  </a:lnTo>
                </a:path>
                <a:path w="92709" h="4791709">
                  <a:moveTo>
                    <a:pt x="0" y="1778654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09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09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09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09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09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92709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09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09" h="4791709">
                  <a:moveTo>
                    <a:pt x="44675" y="16753"/>
                  </a:moveTo>
                  <a:lnTo>
                    <a:pt x="44675" y="0"/>
                  </a:lnTo>
                </a:path>
                <a:path w="92709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92709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92709" h="4791709">
                  <a:moveTo>
                    <a:pt x="44675" y="254093"/>
                  </a:moveTo>
                  <a:lnTo>
                    <a:pt x="44675" y="234547"/>
                  </a:lnTo>
                </a:path>
                <a:path w="92709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09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09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09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09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09" h="4791709">
                  <a:moveTo>
                    <a:pt x="44675" y="3046329"/>
                  </a:moveTo>
                  <a:lnTo>
                    <a:pt x="44675" y="3026783"/>
                  </a:lnTo>
                </a:path>
                <a:path w="92709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791709">
                  <a:moveTo>
                    <a:pt x="44675" y="1499430"/>
                  </a:moveTo>
                  <a:lnTo>
                    <a:pt x="44675" y="1474300"/>
                  </a:lnTo>
                </a:path>
                <a:path w="92709" h="4791709">
                  <a:moveTo>
                    <a:pt x="44675" y="1443586"/>
                  </a:moveTo>
                  <a:lnTo>
                    <a:pt x="44675" y="1412871"/>
                  </a:lnTo>
                </a:path>
                <a:path w="92709" h="4791709">
                  <a:moveTo>
                    <a:pt x="44675" y="1382156"/>
                  </a:moveTo>
                  <a:lnTo>
                    <a:pt x="44675" y="1370987"/>
                  </a:lnTo>
                </a:path>
                <a:path w="92709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92709" h="4791709">
                  <a:moveTo>
                    <a:pt x="44675" y="2870418"/>
                  </a:moveTo>
                  <a:lnTo>
                    <a:pt x="44675" y="2839704"/>
                  </a:lnTo>
                </a:path>
                <a:path w="92709" h="4791709">
                  <a:moveTo>
                    <a:pt x="44675" y="2808989"/>
                  </a:moveTo>
                  <a:lnTo>
                    <a:pt x="44675" y="2792236"/>
                  </a:lnTo>
                </a:path>
                <a:path w="92709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791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312106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9312106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41265"/>
                  </a:lnTo>
                </a:path>
                <a:path w="92709" h="4791709">
                  <a:moveTo>
                    <a:pt x="0" y="357406"/>
                  </a:moveTo>
                  <a:lnTo>
                    <a:pt x="0" y="326691"/>
                  </a:lnTo>
                </a:path>
                <a:path w="92709" h="4791709">
                  <a:moveTo>
                    <a:pt x="0" y="295977"/>
                  </a:moveTo>
                  <a:lnTo>
                    <a:pt x="0" y="265262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1474300"/>
                  </a:moveTo>
                  <a:lnTo>
                    <a:pt x="0" y="1443586"/>
                  </a:lnTo>
                </a:path>
                <a:path w="92709" h="4791709">
                  <a:moveTo>
                    <a:pt x="0" y="1412871"/>
                  </a:moveTo>
                  <a:lnTo>
                    <a:pt x="0" y="1382156"/>
                  </a:lnTo>
                </a:path>
                <a:path w="92709" h="4791709">
                  <a:moveTo>
                    <a:pt x="0" y="2943016"/>
                  </a:moveTo>
                  <a:lnTo>
                    <a:pt x="0" y="2934640"/>
                  </a:lnTo>
                </a:path>
                <a:path w="92709" h="4791709">
                  <a:moveTo>
                    <a:pt x="0" y="2903925"/>
                  </a:moveTo>
                  <a:lnTo>
                    <a:pt x="0" y="2870418"/>
                  </a:lnTo>
                </a:path>
                <a:path w="92709" h="4791709">
                  <a:moveTo>
                    <a:pt x="0" y="2839704"/>
                  </a:moveTo>
                  <a:lnTo>
                    <a:pt x="0" y="2808989"/>
                  </a:lnTo>
                </a:path>
                <a:path w="92709" h="4791709">
                  <a:moveTo>
                    <a:pt x="0" y="1778654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2709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2709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2709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2709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2709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2709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2709" h="4791709">
                  <a:moveTo>
                    <a:pt x="47468" y="78182"/>
                  </a:moveTo>
                  <a:lnTo>
                    <a:pt x="47468" y="47468"/>
                  </a:lnTo>
                </a:path>
                <a:path w="92709" h="4791709">
                  <a:moveTo>
                    <a:pt x="47468" y="16753"/>
                  </a:moveTo>
                  <a:lnTo>
                    <a:pt x="47468" y="0"/>
                  </a:lnTo>
                </a:path>
                <a:path w="92709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2709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2709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2709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2709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2709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2709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2709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2709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2709" h="4791709">
                  <a:moveTo>
                    <a:pt x="47468" y="1382156"/>
                  </a:moveTo>
                  <a:lnTo>
                    <a:pt x="47468" y="1370987"/>
                  </a:lnTo>
                </a:path>
                <a:path w="92709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2709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2709" h="4791709">
                  <a:moveTo>
                    <a:pt x="47468" y="2808989"/>
                  </a:moveTo>
                  <a:lnTo>
                    <a:pt x="47468" y="2792236"/>
                  </a:lnTo>
                </a:path>
                <a:path w="92709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791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9404250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9404250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3213863"/>
                  </a:moveTo>
                  <a:lnTo>
                    <a:pt x="0" y="3183149"/>
                  </a:lnTo>
                </a:path>
                <a:path w="95250" h="4791709">
                  <a:moveTo>
                    <a:pt x="0" y="3149642"/>
                  </a:moveTo>
                  <a:lnTo>
                    <a:pt x="0" y="3141265"/>
                  </a:lnTo>
                </a:path>
                <a:path w="95250" h="4791709">
                  <a:moveTo>
                    <a:pt x="0" y="357406"/>
                  </a:moveTo>
                  <a:lnTo>
                    <a:pt x="0" y="326691"/>
                  </a:lnTo>
                </a:path>
                <a:path w="95250" h="4791709">
                  <a:moveTo>
                    <a:pt x="0" y="295977"/>
                  </a:moveTo>
                  <a:lnTo>
                    <a:pt x="0" y="265262"/>
                  </a:lnTo>
                </a:path>
                <a:path w="95250" h="4791709">
                  <a:moveTo>
                    <a:pt x="0" y="3026783"/>
                  </a:moveTo>
                  <a:lnTo>
                    <a:pt x="0" y="2996069"/>
                  </a:lnTo>
                </a:path>
                <a:path w="95250" h="4791709">
                  <a:moveTo>
                    <a:pt x="0" y="2965354"/>
                  </a:moveTo>
                  <a:lnTo>
                    <a:pt x="0" y="2943016"/>
                  </a:lnTo>
                </a:path>
                <a:path w="95250" h="4791709">
                  <a:moveTo>
                    <a:pt x="0" y="1474300"/>
                  </a:moveTo>
                  <a:lnTo>
                    <a:pt x="0" y="1443586"/>
                  </a:lnTo>
                </a:path>
                <a:path w="95250" h="4791709">
                  <a:moveTo>
                    <a:pt x="0" y="1412871"/>
                  </a:moveTo>
                  <a:lnTo>
                    <a:pt x="0" y="1382156"/>
                  </a:lnTo>
                </a:path>
                <a:path w="95250" h="4791709">
                  <a:moveTo>
                    <a:pt x="0" y="2943016"/>
                  </a:moveTo>
                  <a:lnTo>
                    <a:pt x="0" y="2934640"/>
                  </a:lnTo>
                </a:path>
                <a:path w="95250" h="4791709">
                  <a:moveTo>
                    <a:pt x="0" y="2903925"/>
                  </a:moveTo>
                  <a:lnTo>
                    <a:pt x="0" y="2870418"/>
                  </a:lnTo>
                </a:path>
                <a:path w="95250" h="4791709">
                  <a:moveTo>
                    <a:pt x="0" y="2839704"/>
                  </a:moveTo>
                  <a:lnTo>
                    <a:pt x="0" y="2808989"/>
                  </a:lnTo>
                </a:path>
                <a:path w="95250" h="4791709">
                  <a:moveTo>
                    <a:pt x="0" y="1778654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791709">
                  <a:moveTo>
                    <a:pt x="47468" y="1443586"/>
                  </a:moveTo>
                  <a:lnTo>
                    <a:pt x="47468" y="1412871"/>
                  </a:lnTo>
                </a:path>
                <a:path w="95250" h="4791709">
                  <a:moveTo>
                    <a:pt x="47468" y="1382156"/>
                  </a:moveTo>
                  <a:lnTo>
                    <a:pt x="47468" y="1370987"/>
                  </a:lnTo>
                </a:path>
                <a:path w="95250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791709">
                  <a:moveTo>
                    <a:pt x="47468" y="2808989"/>
                  </a:moveTo>
                  <a:lnTo>
                    <a:pt x="47468" y="2792236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791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791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791709">
                  <a:moveTo>
                    <a:pt x="94936" y="234547"/>
                  </a:moveTo>
                  <a:lnTo>
                    <a:pt x="94936" y="209417"/>
                  </a:lnTo>
                </a:path>
                <a:path w="95250" h="4791709">
                  <a:moveTo>
                    <a:pt x="94936" y="4244198"/>
                  </a:moveTo>
                  <a:lnTo>
                    <a:pt x="94936" y="4235822"/>
                  </a:lnTo>
                </a:path>
                <a:path w="95250" h="4791709">
                  <a:moveTo>
                    <a:pt x="94936" y="4205107"/>
                  </a:moveTo>
                  <a:lnTo>
                    <a:pt x="94936" y="4174392"/>
                  </a:lnTo>
                </a:path>
                <a:path w="95250" h="4791709">
                  <a:moveTo>
                    <a:pt x="94936" y="4143678"/>
                  </a:moveTo>
                  <a:lnTo>
                    <a:pt x="94936" y="4112963"/>
                  </a:lnTo>
                </a:path>
                <a:path w="95250" h="4791709">
                  <a:moveTo>
                    <a:pt x="94936" y="4082249"/>
                  </a:moveTo>
                  <a:lnTo>
                    <a:pt x="94936" y="4051534"/>
                  </a:lnTo>
                </a:path>
                <a:path w="95250" h="4791709">
                  <a:moveTo>
                    <a:pt x="94936" y="4020819"/>
                  </a:moveTo>
                  <a:lnTo>
                    <a:pt x="94936" y="3987313"/>
                  </a:lnTo>
                </a:path>
                <a:path w="95250" h="4791709">
                  <a:moveTo>
                    <a:pt x="94936" y="3956598"/>
                  </a:moveTo>
                  <a:lnTo>
                    <a:pt x="94936" y="3925883"/>
                  </a:lnTo>
                </a:path>
                <a:path w="95250" h="4791709">
                  <a:moveTo>
                    <a:pt x="94936" y="3895169"/>
                  </a:moveTo>
                  <a:lnTo>
                    <a:pt x="94936" y="3864454"/>
                  </a:lnTo>
                </a:path>
                <a:path w="95250" h="4791709">
                  <a:moveTo>
                    <a:pt x="94936" y="3833740"/>
                  </a:moveTo>
                  <a:lnTo>
                    <a:pt x="94936" y="3803025"/>
                  </a:lnTo>
                </a:path>
                <a:path w="95250" h="4791709">
                  <a:moveTo>
                    <a:pt x="94936" y="3772310"/>
                  </a:moveTo>
                  <a:lnTo>
                    <a:pt x="94936" y="3741596"/>
                  </a:lnTo>
                </a:path>
                <a:path w="95250" h="4791709">
                  <a:moveTo>
                    <a:pt x="94936" y="3708089"/>
                  </a:moveTo>
                  <a:lnTo>
                    <a:pt x="94936" y="3677374"/>
                  </a:lnTo>
                </a:path>
                <a:path w="95250" h="4791709">
                  <a:moveTo>
                    <a:pt x="94936" y="3646660"/>
                  </a:moveTo>
                  <a:lnTo>
                    <a:pt x="94936" y="3615945"/>
                  </a:lnTo>
                </a:path>
                <a:path w="95250" h="4791709">
                  <a:moveTo>
                    <a:pt x="94936" y="3585231"/>
                  </a:moveTo>
                  <a:lnTo>
                    <a:pt x="94936" y="3554516"/>
                  </a:lnTo>
                </a:path>
                <a:path w="95250" h="4791709">
                  <a:moveTo>
                    <a:pt x="94936" y="3523801"/>
                  </a:moveTo>
                  <a:lnTo>
                    <a:pt x="94936" y="3493087"/>
                  </a:lnTo>
                </a:path>
                <a:path w="95250" h="4791709">
                  <a:moveTo>
                    <a:pt x="94936" y="3462372"/>
                  </a:moveTo>
                  <a:lnTo>
                    <a:pt x="94936" y="3428865"/>
                  </a:lnTo>
                </a:path>
                <a:path w="95250" h="4791709">
                  <a:moveTo>
                    <a:pt x="94936" y="3398151"/>
                  </a:moveTo>
                  <a:lnTo>
                    <a:pt x="94936" y="3367436"/>
                  </a:lnTo>
                </a:path>
                <a:path w="95250" h="4791709">
                  <a:moveTo>
                    <a:pt x="94936" y="357406"/>
                  </a:moveTo>
                  <a:lnTo>
                    <a:pt x="94936" y="326691"/>
                  </a:lnTo>
                </a:path>
                <a:path w="95250" h="4791709">
                  <a:moveTo>
                    <a:pt x="94936" y="295977"/>
                  </a:moveTo>
                  <a:lnTo>
                    <a:pt x="94936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9499186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9499186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41265"/>
                  </a:lnTo>
                </a:path>
                <a:path w="92709" h="4791709">
                  <a:moveTo>
                    <a:pt x="0" y="1326312"/>
                  </a:moveTo>
                  <a:lnTo>
                    <a:pt x="0" y="1320727"/>
                  </a:lnTo>
                </a:path>
                <a:path w="92709" h="4791709">
                  <a:moveTo>
                    <a:pt x="0" y="1290013"/>
                  </a:moveTo>
                  <a:lnTo>
                    <a:pt x="0" y="1259298"/>
                  </a:lnTo>
                </a:path>
                <a:path w="92709" h="4791709">
                  <a:moveTo>
                    <a:pt x="0" y="1228583"/>
                  </a:moveTo>
                  <a:lnTo>
                    <a:pt x="0" y="1195077"/>
                  </a:lnTo>
                </a:path>
                <a:path w="92709" h="4791709">
                  <a:moveTo>
                    <a:pt x="0" y="1164362"/>
                  </a:moveTo>
                  <a:lnTo>
                    <a:pt x="0" y="1133647"/>
                  </a:lnTo>
                </a:path>
                <a:path w="92709" h="4791709">
                  <a:moveTo>
                    <a:pt x="0" y="1102933"/>
                  </a:moveTo>
                  <a:lnTo>
                    <a:pt x="0" y="1072218"/>
                  </a:lnTo>
                </a:path>
                <a:path w="92709" h="4791709">
                  <a:moveTo>
                    <a:pt x="0" y="1041504"/>
                  </a:moveTo>
                  <a:lnTo>
                    <a:pt x="0" y="1010789"/>
                  </a:lnTo>
                </a:path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1474300"/>
                  </a:moveTo>
                  <a:lnTo>
                    <a:pt x="0" y="1443586"/>
                  </a:lnTo>
                </a:path>
                <a:path w="92709" h="4791709">
                  <a:moveTo>
                    <a:pt x="0" y="1412871"/>
                  </a:moveTo>
                  <a:lnTo>
                    <a:pt x="0" y="1382156"/>
                  </a:lnTo>
                </a:path>
                <a:path w="92709" h="4791709">
                  <a:moveTo>
                    <a:pt x="0" y="2943016"/>
                  </a:moveTo>
                  <a:lnTo>
                    <a:pt x="0" y="2934640"/>
                  </a:lnTo>
                </a:path>
                <a:path w="92709" h="4791709">
                  <a:moveTo>
                    <a:pt x="0" y="2903925"/>
                  </a:moveTo>
                  <a:lnTo>
                    <a:pt x="0" y="2870418"/>
                  </a:lnTo>
                </a:path>
                <a:path w="92709" h="4791709">
                  <a:moveTo>
                    <a:pt x="0" y="2839704"/>
                  </a:moveTo>
                  <a:lnTo>
                    <a:pt x="0" y="2808989"/>
                  </a:lnTo>
                </a:path>
                <a:path w="92709" h="4791709">
                  <a:moveTo>
                    <a:pt x="0" y="1778654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0" y="2716845"/>
                  </a:moveTo>
                  <a:lnTo>
                    <a:pt x="0" y="2686131"/>
                  </a:lnTo>
                </a:path>
                <a:path w="92709" h="4791709">
                  <a:moveTo>
                    <a:pt x="0" y="2655416"/>
                  </a:moveTo>
                  <a:lnTo>
                    <a:pt x="0" y="2624701"/>
                  </a:lnTo>
                </a:path>
                <a:path w="92709" h="4791709">
                  <a:moveTo>
                    <a:pt x="0" y="2591195"/>
                  </a:moveTo>
                  <a:lnTo>
                    <a:pt x="0" y="2560480"/>
                  </a:lnTo>
                </a:path>
                <a:path w="92709" h="4791709">
                  <a:moveTo>
                    <a:pt x="0" y="2529765"/>
                  </a:moveTo>
                  <a:lnTo>
                    <a:pt x="0" y="2499051"/>
                  </a:lnTo>
                </a:path>
                <a:path w="92709" h="4791709">
                  <a:moveTo>
                    <a:pt x="0" y="2468336"/>
                  </a:moveTo>
                  <a:lnTo>
                    <a:pt x="0" y="2437622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84759"/>
                  </a:lnTo>
                </a:path>
                <a:path w="92709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09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09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09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09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09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92709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09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09" h="4791709">
                  <a:moveTo>
                    <a:pt x="44675" y="16753"/>
                  </a:moveTo>
                  <a:lnTo>
                    <a:pt x="44675" y="0"/>
                  </a:lnTo>
                </a:path>
                <a:path w="92709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92709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92709" h="4791709">
                  <a:moveTo>
                    <a:pt x="44675" y="254093"/>
                  </a:moveTo>
                  <a:lnTo>
                    <a:pt x="44675" y="234547"/>
                  </a:lnTo>
                </a:path>
                <a:path w="92709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92709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92709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92709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92709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92709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92709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92709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92709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92709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92709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92709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92709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92709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92709" h="4791709">
                  <a:moveTo>
                    <a:pt x="44675" y="3367436"/>
                  </a:moveTo>
                  <a:lnTo>
                    <a:pt x="44675" y="3361852"/>
                  </a:lnTo>
                </a:path>
                <a:path w="92709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09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09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09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09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09" h="4791709">
                  <a:moveTo>
                    <a:pt x="44675" y="1499430"/>
                  </a:moveTo>
                  <a:lnTo>
                    <a:pt x="44675" y="1474300"/>
                  </a:lnTo>
                </a:path>
                <a:path w="92709" h="4791709">
                  <a:moveTo>
                    <a:pt x="44675" y="1443586"/>
                  </a:moveTo>
                  <a:lnTo>
                    <a:pt x="44675" y="1412871"/>
                  </a:lnTo>
                </a:path>
                <a:path w="92709" h="4791709">
                  <a:moveTo>
                    <a:pt x="44675" y="1382156"/>
                  </a:moveTo>
                  <a:lnTo>
                    <a:pt x="44675" y="1351442"/>
                  </a:lnTo>
                </a:path>
                <a:path w="92709" h="4791709">
                  <a:moveTo>
                    <a:pt x="44675" y="1320727"/>
                  </a:moveTo>
                  <a:lnTo>
                    <a:pt x="44675" y="1290013"/>
                  </a:lnTo>
                </a:path>
                <a:path w="92709" h="4791709">
                  <a:moveTo>
                    <a:pt x="44675" y="1259298"/>
                  </a:moveTo>
                  <a:lnTo>
                    <a:pt x="44675" y="1228583"/>
                  </a:lnTo>
                </a:path>
                <a:path w="92709" h="4791709">
                  <a:moveTo>
                    <a:pt x="44675" y="1195077"/>
                  </a:moveTo>
                  <a:lnTo>
                    <a:pt x="44675" y="1164362"/>
                  </a:lnTo>
                </a:path>
                <a:path w="92709" h="4791709">
                  <a:moveTo>
                    <a:pt x="44675" y="1133647"/>
                  </a:moveTo>
                  <a:lnTo>
                    <a:pt x="44675" y="1102933"/>
                  </a:lnTo>
                </a:path>
                <a:path w="92709" h="4791709">
                  <a:moveTo>
                    <a:pt x="44675" y="1072218"/>
                  </a:moveTo>
                  <a:lnTo>
                    <a:pt x="44675" y="1041504"/>
                  </a:lnTo>
                </a:path>
                <a:path w="92709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92709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92709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92709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92709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92709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92709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92709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92709" h="4791709">
                  <a:moveTo>
                    <a:pt x="44675" y="513771"/>
                  </a:moveTo>
                  <a:lnTo>
                    <a:pt x="44675" y="510979"/>
                  </a:lnTo>
                </a:path>
                <a:path w="92709" h="4791709">
                  <a:moveTo>
                    <a:pt x="44675" y="3046329"/>
                  </a:moveTo>
                  <a:lnTo>
                    <a:pt x="44675" y="3026783"/>
                  </a:lnTo>
                </a:path>
                <a:path w="92709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92709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92709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92709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92709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92709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92709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92709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92709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92709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92709" h="4791709">
                  <a:moveTo>
                    <a:pt x="44675" y="2870418"/>
                  </a:moveTo>
                  <a:lnTo>
                    <a:pt x="44675" y="2839704"/>
                  </a:lnTo>
                </a:path>
                <a:path w="92709" h="4791709">
                  <a:moveTo>
                    <a:pt x="44675" y="2808989"/>
                  </a:moveTo>
                  <a:lnTo>
                    <a:pt x="44675" y="2778274"/>
                  </a:lnTo>
                </a:path>
                <a:path w="92709" h="4791709">
                  <a:moveTo>
                    <a:pt x="44675" y="2747560"/>
                  </a:moveTo>
                  <a:lnTo>
                    <a:pt x="44675" y="2716845"/>
                  </a:lnTo>
                </a:path>
                <a:path w="92709" h="4791709">
                  <a:moveTo>
                    <a:pt x="44675" y="2686131"/>
                  </a:moveTo>
                  <a:lnTo>
                    <a:pt x="44675" y="2655416"/>
                  </a:lnTo>
                </a:path>
                <a:path w="92709" h="4791709">
                  <a:moveTo>
                    <a:pt x="44675" y="2624701"/>
                  </a:moveTo>
                  <a:lnTo>
                    <a:pt x="44675" y="2591195"/>
                  </a:lnTo>
                </a:path>
                <a:path w="92709" h="4791709">
                  <a:moveTo>
                    <a:pt x="44675" y="2560480"/>
                  </a:moveTo>
                  <a:lnTo>
                    <a:pt x="44675" y="2529765"/>
                  </a:lnTo>
                </a:path>
                <a:path w="92709" h="4791709">
                  <a:moveTo>
                    <a:pt x="44675" y="2499051"/>
                  </a:moveTo>
                  <a:lnTo>
                    <a:pt x="44675" y="2468336"/>
                  </a:lnTo>
                </a:path>
                <a:path w="92709" h="4791709">
                  <a:moveTo>
                    <a:pt x="44675" y="2437622"/>
                  </a:moveTo>
                  <a:lnTo>
                    <a:pt x="44675" y="2406907"/>
                  </a:lnTo>
                </a:path>
                <a:path w="92709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791709">
                  <a:moveTo>
                    <a:pt x="92143" y="234547"/>
                  </a:moveTo>
                  <a:lnTo>
                    <a:pt x="92143" y="209417"/>
                  </a:lnTo>
                </a:path>
                <a:path w="92709" h="4791709">
                  <a:moveTo>
                    <a:pt x="92143" y="4244198"/>
                  </a:moveTo>
                  <a:lnTo>
                    <a:pt x="92143" y="4235822"/>
                  </a:lnTo>
                </a:path>
                <a:path w="92709" h="4791709">
                  <a:moveTo>
                    <a:pt x="92143" y="4205107"/>
                  </a:moveTo>
                  <a:lnTo>
                    <a:pt x="92143" y="4174392"/>
                  </a:lnTo>
                </a:path>
                <a:path w="92709" h="4791709">
                  <a:moveTo>
                    <a:pt x="92143" y="4143678"/>
                  </a:moveTo>
                  <a:lnTo>
                    <a:pt x="92143" y="4112963"/>
                  </a:lnTo>
                </a:path>
                <a:path w="92709" h="4791709">
                  <a:moveTo>
                    <a:pt x="92143" y="4082249"/>
                  </a:moveTo>
                  <a:lnTo>
                    <a:pt x="92143" y="4051534"/>
                  </a:lnTo>
                </a:path>
                <a:path w="92709" h="4791709">
                  <a:moveTo>
                    <a:pt x="92143" y="4020819"/>
                  </a:moveTo>
                  <a:lnTo>
                    <a:pt x="92143" y="3987313"/>
                  </a:lnTo>
                </a:path>
                <a:path w="92709" h="4791709">
                  <a:moveTo>
                    <a:pt x="92143" y="3956598"/>
                  </a:moveTo>
                  <a:lnTo>
                    <a:pt x="92143" y="3925883"/>
                  </a:lnTo>
                </a:path>
                <a:path w="92709" h="4791709">
                  <a:moveTo>
                    <a:pt x="92143" y="3895169"/>
                  </a:moveTo>
                  <a:lnTo>
                    <a:pt x="92143" y="3864454"/>
                  </a:lnTo>
                </a:path>
                <a:path w="92709" h="4791709">
                  <a:moveTo>
                    <a:pt x="92143" y="3833740"/>
                  </a:moveTo>
                  <a:lnTo>
                    <a:pt x="92143" y="3803025"/>
                  </a:lnTo>
                </a:path>
                <a:path w="92709" h="4791709">
                  <a:moveTo>
                    <a:pt x="92143" y="3772310"/>
                  </a:moveTo>
                  <a:lnTo>
                    <a:pt x="92143" y="3741596"/>
                  </a:lnTo>
                </a:path>
                <a:path w="92709" h="4791709">
                  <a:moveTo>
                    <a:pt x="92143" y="3708089"/>
                  </a:moveTo>
                  <a:lnTo>
                    <a:pt x="92143" y="3677374"/>
                  </a:lnTo>
                </a:path>
                <a:path w="92709" h="4791709">
                  <a:moveTo>
                    <a:pt x="92143" y="3646660"/>
                  </a:moveTo>
                  <a:lnTo>
                    <a:pt x="92143" y="3615945"/>
                  </a:lnTo>
                </a:path>
                <a:path w="92709" h="4791709">
                  <a:moveTo>
                    <a:pt x="92143" y="3585231"/>
                  </a:moveTo>
                  <a:lnTo>
                    <a:pt x="92143" y="3554516"/>
                  </a:lnTo>
                </a:path>
                <a:path w="92709" h="4791709">
                  <a:moveTo>
                    <a:pt x="92143" y="3523801"/>
                  </a:moveTo>
                  <a:lnTo>
                    <a:pt x="92143" y="3493087"/>
                  </a:lnTo>
                </a:path>
                <a:path w="92709" h="4791709">
                  <a:moveTo>
                    <a:pt x="92143" y="3462372"/>
                  </a:moveTo>
                  <a:lnTo>
                    <a:pt x="92143" y="3428865"/>
                  </a:lnTo>
                </a:path>
                <a:path w="92709" h="4791709">
                  <a:moveTo>
                    <a:pt x="92143" y="3398151"/>
                  </a:moveTo>
                  <a:lnTo>
                    <a:pt x="92143" y="3367436"/>
                  </a:lnTo>
                </a:path>
                <a:path w="92709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09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9591330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591330" y="7921573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598"/>
                  </a:moveTo>
                  <a:lnTo>
                    <a:pt x="0" y="41883"/>
                  </a:lnTo>
                </a:path>
                <a:path h="73025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9591330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9591330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1474300"/>
                  </a:moveTo>
                  <a:lnTo>
                    <a:pt x="0" y="1465923"/>
                  </a:lnTo>
                </a:path>
                <a:path w="92709" h="4791709">
                  <a:moveTo>
                    <a:pt x="0" y="2943016"/>
                  </a:moveTo>
                  <a:lnTo>
                    <a:pt x="0" y="2934640"/>
                  </a:lnTo>
                </a:path>
                <a:path w="92709" h="4791709">
                  <a:moveTo>
                    <a:pt x="0" y="2903925"/>
                  </a:moveTo>
                  <a:lnTo>
                    <a:pt x="0" y="2870418"/>
                  </a:lnTo>
                </a:path>
                <a:path w="92709" h="4791709">
                  <a:moveTo>
                    <a:pt x="0" y="2839704"/>
                  </a:moveTo>
                  <a:lnTo>
                    <a:pt x="0" y="2808989"/>
                  </a:lnTo>
                </a:path>
                <a:path w="92709" h="4791709">
                  <a:moveTo>
                    <a:pt x="0" y="2778274"/>
                  </a:moveTo>
                  <a:lnTo>
                    <a:pt x="0" y="2747560"/>
                  </a:lnTo>
                </a:path>
                <a:path w="92709" h="4791709">
                  <a:moveTo>
                    <a:pt x="0" y="2716845"/>
                  </a:moveTo>
                  <a:lnTo>
                    <a:pt x="0" y="2686131"/>
                  </a:lnTo>
                </a:path>
                <a:path w="92709" h="4791709">
                  <a:moveTo>
                    <a:pt x="0" y="2655416"/>
                  </a:moveTo>
                  <a:lnTo>
                    <a:pt x="0" y="2624701"/>
                  </a:lnTo>
                </a:path>
                <a:path w="92709" h="4791709">
                  <a:moveTo>
                    <a:pt x="0" y="2591195"/>
                  </a:moveTo>
                  <a:lnTo>
                    <a:pt x="0" y="2560480"/>
                  </a:lnTo>
                </a:path>
                <a:path w="92709" h="4791709">
                  <a:moveTo>
                    <a:pt x="0" y="2529765"/>
                  </a:moveTo>
                  <a:lnTo>
                    <a:pt x="0" y="2499051"/>
                  </a:lnTo>
                </a:path>
                <a:path w="92709" h="4791709">
                  <a:moveTo>
                    <a:pt x="0" y="2468336"/>
                  </a:moveTo>
                  <a:lnTo>
                    <a:pt x="0" y="2437622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2709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2709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2709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2709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2709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2709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2709" h="4791709">
                  <a:moveTo>
                    <a:pt x="47468" y="78182"/>
                  </a:moveTo>
                  <a:lnTo>
                    <a:pt x="47468" y="47468"/>
                  </a:lnTo>
                </a:path>
                <a:path w="92709" h="4791709">
                  <a:moveTo>
                    <a:pt x="47468" y="16753"/>
                  </a:moveTo>
                  <a:lnTo>
                    <a:pt x="47468" y="0"/>
                  </a:lnTo>
                </a:path>
                <a:path w="92709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2709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2709" h="4791709">
                  <a:moveTo>
                    <a:pt x="47468" y="254093"/>
                  </a:moveTo>
                  <a:lnTo>
                    <a:pt x="47468" y="234547"/>
                  </a:lnTo>
                </a:path>
                <a:path w="92709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2709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2709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2709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2709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2709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2709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2709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2709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2709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2709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2709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2709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2709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2709" h="4791709">
                  <a:moveTo>
                    <a:pt x="47468" y="3367436"/>
                  </a:moveTo>
                  <a:lnTo>
                    <a:pt x="47468" y="3361852"/>
                  </a:lnTo>
                </a:path>
                <a:path w="92709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2709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2709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2709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2709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2709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2709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2709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2709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2709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2709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2709" h="4791709">
                  <a:moveTo>
                    <a:pt x="47468" y="513771"/>
                  </a:moveTo>
                  <a:lnTo>
                    <a:pt x="47468" y="510979"/>
                  </a:lnTo>
                </a:path>
                <a:path w="92709" h="4791709">
                  <a:moveTo>
                    <a:pt x="47468" y="3046329"/>
                  </a:moveTo>
                  <a:lnTo>
                    <a:pt x="47468" y="3026783"/>
                  </a:lnTo>
                </a:path>
                <a:path w="92709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791709">
                  <a:moveTo>
                    <a:pt x="47468" y="1499430"/>
                  </a:moveTo>
                  <a:lnTo>
                    <a:pt x="47468" y="1474300"/>
                  </a:lnTo>
                </a:path>
                <a:path w="92709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2709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2709" h="4791709">
                  <a:moveTo>
                    <a:pt x="47468" y="2808989"/>
                  </a:moveTo>
                  <a:lnTo>
                    <a:pt x="47468" y="2778274"/>
                  </a:lnTo>
                </a:path>
                <a:path w="92709" h="4791709">
                  <a:moveTo>
                    <a:pt x="47468" y="2747560"/>
                  </a:moveTo>
                  <a:lnTo>
                    <a:pt x="47468" y="2716845"/>
                  </a:lnTo>
                </a:path>
                <a:path w="92709" h="4791709">
                  <a:moveTo>
                    <a:pt x="47468" y="2686131"/>
                  </a:moveTo>
                  <a:lnTo>
                    <a:pt x="47468" y="2655416"/>
                  </a:lnTo>
                </a:path>
                <a:path w="92709" h="4791709">
                  <a:moveTo>
                    <a:pt x="47468" y="2624701"/>
                  </a:moveTo>
                  <a:lnTo>
                    <a:pt x="47468" y="2591195"/>
                  </a:lnTo>
                </a:path>
                <a:path w="92709" h="4791709">
                  <a:moveTo>
                    <a:pt x="47468" y="2560480"/>
                  </a:moveTo>
                  <a:lnTo>
                    <a:pt x="47468" y="2529765"/>
                  </a:lnTo>
                </a:path>
                <a:path w="92709" h="4791709">
                  <a:moveTo>
                    <a:pt x="47468" y="2499051"/>
                  </a:moveTo>
                  <a:lnTo>
                    <a:pt x="47468" y="2468336"/>
                  </a:lnTo>
                </a:path>
                <a:path w="92709" h="4791709">
                  <a:moveTo>
                    <a:pt x="47468" y="2437622"/>
                  </a:moveTo>
                  <a:lnTo>
                    <a:pt x="47468" y="2406907"/>
                  </a:lnTo>
                </a:path>
                <a:path w="92709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2709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2709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2709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2709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2709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2709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2709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2709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2709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2709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791709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791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9683474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683474" y="4780307"/>
              <a:ext cx="95250" cy="4537710"/>
            </a:xfrm>
            <a:custGeom>
              <a:avLst/>
              <a:gdLst/>
              <a:ahLst/>
              <a:cxnLst/>
              <a:rect l="l" t="t" r="r" b="b"/>
              <a:pathLst>
                <a:path w="95250" h="4537709">
                  <a:moveTo>
                    <a:pt x="0" y="3213863"/>
                  </a:moveTo>
                  <a:lnTo>
                    <a:pt x="0" y="3183149"/>
                  </a:lnTo>
                </a:path>
                <a:path w="95250" h="4537709">
                  <a:moveTo>
                    <a:pt x="0" y="3149642"/>
                  </a:moveTo>
                  <a:lnTo>
                    <a:pt x="0" y="3141265"/>
                  </a:lnTo>
                </a:path>
                <a:path w="95250" h="4537709">
                  <a:moveTo>
                    <a:pt x="0" y="357406"/>
                  </a:moveTo>
                  <a:lnTo>
                    <a:pt x="0" y="326691"/>
                  </a:lnTo>
                </a:path>
                <a:path w="95250" h="4537709">
                  <a:moveTo>
                    <a:pt x="0" y="295977"/>
                  </a:moveTo>
                  <a:lnTo>
                    <a:pt x="0" y="265262"/>
                  </a:lnTo>
                </a:path>
                <a:path w="95250" h="4537709">
                  <a:moveTo>
                    <a:pt x="0" y="3026783"/>
                  </a:moveTo>
                  <a:lnTo>
                    <a:pt x="0" y="2996069"/>
                  </a:lnTo>
                </a:path>
                <a:path w="95250" h="4537709">
                  <a:moveTo>
                    <a:pt x="0" y="2965354"/>
                  </a:moveTo>
                  <a:lnTo>
                    <a:pt x="0" y="2943016"/>
                  </a:lnTo>
                </a:path>
                <a:path w="95250" h="4537709">
                  <a:moveTo>
                    <a:pt x="0" y="1474300"/>
                  </a:moveTo>
                  <a:lnTo>
                    <a:pt x="0" y="1465923"/>
                  </a:lnTo>
                </a:path>
                <a:path w="95250" h="4537709">
                  <a:moveTo>
                    <a:pt x="0" y="2943016"/>
                  </a:moveTo>
                  <a:lnTo>
                    <a:pt x="0" y="2934640"/>
                  </a:lnTo>
                </a:path>
                <a:path w="95250" h="4537709">
                  <a:moveTo>
                    <a:pt x="0" y="2903925"/>
                  </a:moveTo>
                  <a:lnTo>
                    <a:pt x="0" y="2870418"/>
                  </a:lnTo>
                </a:path>
                <a:path w="95250" h="4537709">
                  <a:moveTo>
                    <a:pt x="0" y="2839704"/>
                  </a:moveTo>
                  <a:lnTo>
                    <a:pt x="0" y="2808989"/>
                  </a:lnTo>
                </a:path>
                <a:path w="95250" h="4537709">
                  <a:moveTo>
                    <a:pt x="0" y="1778654"/>
                  </a:moveTo>
                  <a:lnTo>
                    <a:pt x="0" y="1753524"/>
                  </a:lnTo>
                </a:path>
                <a:path w="95250" h="4537709">
                  <a:moveTo>
                    <a:pt x="0" y="1722809"/>
                  </a:moveTo>
                  <a:lnTo>
                    <a:pt x="0" y="1692095"/>
                  </a:lnTo>
                </a:path>
                <a:path w="95250" h="4537709">
                  <a:moveTo>
                    <a:pt x="0" y="1661380"/>
                  </a:moveTo>
                  <a:lnTo>
                    <a:pt x="0" y="1630665"/>
                  </a:lnTo>
                </a:path>
                <a:path w="95250" h="4537709">
                  <a:moveTo>
                    <a:pt x="0" y="1599951"/>
                  </a:moveTo>
                  <a:lnTo>
                    <a:pt x="0" y="1569236"/>
                  </a:lnTo>
                </a:path>
                <a:path w="95250" h="4537709">
                  <a:moveTo>
                    <a:pt x="0" y="1538522"/>
                  </a:moveTo>
                  <a:lnTo>
                    <a:pt x="0" y="1507807"/>
                  </a:lnTo>
                </a:path>
                <a:path w="95250" h="4537709">
                  <a:moveTo>
                    <a:pt x="47468" y="4537383"/>
                  </a:moveTo>
                  <a:lnTo>
                    <a:pt x="47468" y="4515045"/>
                  </a:lnTo>
                </a:path>
                <a:path w="95250" h="4537709">
                  <a:moveTo>
                    <a:pt x="47468" y="4484331"/>
                  </a:moveTo>
                  <a:lnTo>
                    <a:pt x="47468" y="4453616"/>
                  </a:lnTo>
                </a:path>
                <a:path w="95250" h="4537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537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537709">
                  <a:moveTo>
                    <a:pt x="47468" y="16753"/>
                  </a:moveTo>
                  <a:lnTo>
                    <a:pt x="47468" y="0"/>
                  </a:lnTo>
                </a:path>
                <a:path w="95250" h="4537709">
                  <a:moveTo>
                    <a:pt x="47468" y="4422901"/>
                  </a:moveTo>
                  <a:lnTo>
                    <a:pt x="47468" y="4392187"/>
                  </a:lnTo>
                </a:path>
                <a:path w="95250" h="4537709">
                  <a:moveTo>
                    <a:pt x="47468" y="4361472"/>
                  </a:moveTo>
                  <a:lnTo>
                    <a:pt x="47468" y="4330758"/>
                  </a:lnTo>
                </a:path>
                <a:path w="95250" h="4537709">
                  <a:moveTo>
                    <a:pt x="47468" y="254093"/>
                  </a:moveTo>
                  <a:lnTo>
                    <a:pt x="47468" y="234547"/>
                  </a:lnTo>
                </a:path>
                <a:path w="95250" h="4537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537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537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537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537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537709">
                  <a:moveTo>
                    <a:pt x="47468" y="3046329"/>
                  </a:moveTo>
                  <a:lnTo>
                    <a:pt x="47468" y="3026783"/>
                  </a:lnTo>
                </a:path>
                <a:path w="95250" h="4537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537709">
                  <a:moveTo>
                    <a:pt x="47468" y="1499430"/>
                  </a:moveTo>
                  <a:lnTo>
                    <a:pt x="47468" y="1474300"/>
                  </a:lnTo>
                </a:path>
                <a:path w="95250" h="4537709">
                  <a:moveTo>
                    <a:pt x="47468" y="2934640"/>
                  </a:moveTo>
                  <a:lnTo>
                    <a:pt x="47468" y="2903925"/>
                  </a:lnTo>
                </a:path>
                <a:path w="95250" h="4537709">
                  <a:moveTo>
                    <a:pt x="47468" y="2870418"/>
                  </a:moveTo>
                  <a:lnTo>
                    <a:pt x="47468" y="2839704"/>
                  </a:lnTo>
                </a:path>
                <a:path w="95250" h="4537709">
                  <a:moveTo>
                    <a:pt x="47468" y="2808989"/>
                  </a:moveTo>
                  <a:lnTo>
                    <a:pt x="47468" y="2792236"/>
                  </a:lnTo>
                </a:path>
                <a:path w="95250" h="4537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537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537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537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537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537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537709">
                  <a:moveTo>
                    <a:pt x="94936" y="4453616"/>
                  </a:moveTo>
                  <a:lnTo>
                    <a:pt x="94936" y="4442447"/>
                  </a:lnTo>
                </a:path>
                <a:path w="95250" h="4537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537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537709">
                  <a:moveTo>
                    <a:pt x="94936" y="4442447"/>
                  </a:moveTo>
                  <a:lnTo>
                    <a:pt x="94936" y="4422901"/>
                  </a:lnTo>
                </a:path>
                <a:path w="95250" h="4537709">
                  <a:moveTo>
                    <a:pt x="94936" y="4392187"/>
                  </a:moveTo>
                  <a:lnTo>
                    <a:pt x="94936" y="4361472"/>
                  </a:lnTo>
                </a:path>
                <a:path w="95250" h="4537709">
                  <a:moveTo>
                    <a:pt x="94936" y="4330758"/>
                  </a:moveTo>
                  <a:lnTo>
                    <a:pt x="94936" y="4314004"/>
                  </a:lnTo>
                </a:path>
                <a:path w="95250" h="4537709">
                  <a:moveTo>
                    <a:pt x="94936" y="234547"/>
                  </a:moveTo>
                  <a:lnTo>
                    <a:pt x="94936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778410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778410" y="4780307"/>
              <a:ext cx="92710" cy="4537710"/>
            </a:xfrm>
            <a:custGeom>
              <a:avLst/>
              <a:gdLst/>
              <a:ahLst/>
              <a:cxnLst/>
              <a:rect l="l" t="t" r="r" b="b"/>
              <a:pathLst>
                <a:path w="92709" h="4537709">
                  <a:moveTo>
                    <a:pt x="0" y="3213863"/>
                  </a:moveTo>
                  <a:lnTo>
                    <a:pt x="0" y="3183149"/>
                  </a:lnTo>
                </a:path>
                <a:path w="92709" h="4537709">
                  <a:moveTo>
                    <a:pt x="0" y="3149642"/>
                  </a:moveTo>
                  <a:lnTo>
                    <a:pt x="0" y="3141265"/>
                  </a:lnTo>
                </a:path>
                <a:path w="92709" h="4537709">
                  <a:moveTo>
                    <a:pt x="0" y="357406"/>
                  </a:moveTo>
                  <a:lnTo>
                    <a:pt x="0" y="326691"/>
                  </a:lnTo>
                </a:path>
                <a:path w="92709" h="4537709">
                  <a:moveTo>
                    <a:pt x="0" y="295977"/>
                  </a:moveTo>
                  <a:lnTo>
                    <a:pt x="0" y="265262"/>
                  </a:lnTo>
                </a:path>
                <a:path w="92709" h="4537709">
                  <a:moveTo>
                    <a:pt x="0" y="3026783"/>
                  </a:moveTo>
                  <a:lnTo>
                    <a:pt x="0" y="2996069"/>
                  </a:lnTo>
                </a:path>
                <a:path w="92709" h="4537709">
                  <a:moveTo>
                    <a:pt x="0" y="2965354"/>
                  </a:moveTo>
                  <a:lnTo>
                    <a:pt x="0" y="2943016"/>
                  </a:lnTo>
                </a:path>
                <a:path w="92709" h="4537709">
                  <a:moveTo>
                    <a:pt x="0" y="1474300"/>
                  </a:moveTo>
                  <a:lnTo>
                    <a:pt x="0" y="1465923"/>
                  </a:lnTo>
                </a:path>
                <a:path w="92709" h="4537709">
                  <a:moveTo>
                    <a:pt x="0" y="2943016"/>
                  </a:moveTo>
                  <a:lnTo>
                    <a:pt x="0" y="2934640"/>
                  </a:lnTo>
                </a:path>
                <a:path w="92709" h="4537709">
                  <a:moveTo>
                    <a:pt x="0" y="2903925"/>
                  </a:moveTo>
                  <a:lnTo>
                    <a:pt x="0" y="2870418"/>
                  </a:lnTo>
                </a:path>
                <a:path w="92709" h="4537709">
                  <a:moveTo>
                    <a:pt x="0" y="2839704"/>
                  </a:moveTo>
                  <a:lnTo>
                    <a:pt x="0" y="2808989"/>
                  </a:lnTo>
                </a:path>
                <a:path w="92709" h="4537709">
                  <a:moveTo>
                    <a:pt x="0" y="1778654"/>
                  </a:moveTo>
                  <a:lnTo>
                    <a:pt x="0" y="1753524"/>
                  </a:lnTo>
                </a:path>
                <a:path w="92709" h="4537709">
                  <a:moveTo>
                    <a:pt x="0" y="1722809"/>
                  </a:moveTo>
                  <a:lnTo>
                    <a:pt x="0" y="1692095"/>
                  </a:lnTo>
                </a:path>
                <a:path w="92709" h="4537709">
                  <a:moveTo>
                    <a:pt x="0" y="1661380"/>
                  </a:moveTo>
                  <a:lnTo>
                    <a:pt x="0" y="1630665"/>
                  </a:lnTo>
                </a:path>
                <a:path w="92709" h="4537709">
                  <a:moveTo>
                    <a:pt x="0" y="1599951"/>
                  </a:moveTo>
                  <a:lnTo>
                    <a:pt x="0" y="1569236"/>
                  </a:lnTo>
                </a:path>
                <a:path w="92709" h="4537709">
                  <a:moveTo>
                    <a:pt x="0" y="1538522"/>
                  </a:moveTo>
                  <a:lnTo>
                    <a:pt x="0" y="1507807"/>
                  </a:lnTo>
                </a:path>
                <a:path w="92709" h="4537709">
                  <a:moveTo>
                    <a:pt x="44675" y="4537383"/>
                  </a:moveTo>
                  <a:lnTo>
                    <a:pt x="44675" y="4515045"/>
                  </a:lnTo>
                </a:path>
                <a:path w="92709" h="4537709">
                  <a:moveTo>
                    <a:pt x="44675" y="4484331"/>
                  </a:moveTo>
                  <a:lnTo>
                    <a:pt x="44675" y="4453616"/>
                  </a:lnTo>
                </a:path>
                <a:path w="92709" h="4537709">
                  <a:moveTo>
                    <a:pt x="44675" y="114481"/>
                  </a:moveTo>
                  <a:lnTo>
                    <a:pt x="44675" y="108897"/>
                  </a:lnTo>
                </a:path>
                <a:path w="92709" h="4537709">
                  <a:moveTo>
                    <a:pt x="44675" y="78182"/>
                  </a:moveTo>
                  <a:lnTo>
                    <a:pt x="44675" y="47468"/>
                  </a:lnTo>
                </a:path>
                <a:path w="92709" h="4537709">
                  <a:moveTo>
                    <a:pt x="44675" y="16753"/>
                  </a:moveTo>
                  <a:lnTo>
                    <a:pt x="44675" y="0"/>
                  </a:lnTo>
                </a:path>
                <a:path w="92709" h="4537709">
                  <a:moveTo>
                    <a:pt x="44675" y="4422901"/>
                  </a:moveTo>
                  <a:lnTo>
                    <a:pt x="44675" y="4392187"/>
                  </a:lnTo>
                </a:path>
                <a:path w="92709" h="4537709">
                  <a:moveTo>
                    <a:pt x="44675" y="4361472"/>
                  </a:moveTo>
                  <a:lnTo>
                    <a:pt x="44675" y="4330758"/>
                  </a:lnTo>
                </a:path>
                <a:path w="92709" h="4537709">
                  <a:moveTo>
                    <a:pt x="44675" y="254093"/>
                  </a:moveTo>
                  <a:lnTo>
                    <a:pt x="44675" y="234547"/>
                  </a:lnTo>
                </a:path>
                <a:path w="92709" h="4537709">
                  <a:moveTo>
                    <a:pt x="44675" y="3244578"/>
                  </a:moveTo>
                  <a:lnTo>
                    <a:pt x="44675" y="3213863"/>
                  </a:lnTo>
                </a:path>
                <a:path w="92709" h="4537709">
                  <a:moveTo>
                    <a:pt x="44675" y="3183149"/>
                  </a:moveTo>
                  <a:lnTo>
                    <a:pt x="44675" y="3149642"/>
                  </a:lnTo>
                </a:path>
                <a:path w="92709" h="4537709">
                  <a:moveTo>
                    <a:pt x="44675" y="371367"/>
                  </a:moveTo>
                  <a:lnTo>
                    <a:pt x="44675" y="357406"/>
                  </a:lnTo>
                </a:path>
                <a:path w="92709" h="4537709">
                  <a:moveTo>
                    <a:pt x="44675" y="326691"/>
                  </a:moveTo>
                  <a:lnTo>
                    <a:pt x="44675" y="295977"/>
                  </a:lnTo>
                </a:path>
                <a:path w="92709" h="4537709">
                  <a:moveTo>
                    <a:pt x="44675" y="265262"/>
                  </a:moveTo>
                  <a:lnTo>
                    <a:pt x="44675" y="254093"/>
                  </a:lnTo>
                </a:path>
                <a:path w="92709" h="4537709">
                  <a:moveTo>
                    <a:pt x="44675" y="3046329"/>
                  </a:moveTo>
                  <a:lnTo>
                    <a:pt x="44675" y="3026783"/>
                  </a:lnTo>
                </a:path>
                <a:path w="92709" h="4537709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537709">
                  <a:moveTo>
                    <a:pt x="44675" y="1499430"/>
                  </a:moveTo>
                  <a:lnTo>
                    <a:pt x="44675" y="1474300"/>
                  </a:lnTo>
                </a:path>
                <a:path w="92709" h="4537709">
                  <a:moveTo>
                    <a:pt x="44675" y="2934640"/>
                  </a:moveTo>
                  <a:lnTo>
                    <a:pt x="44675" y="2903925"/>
                  </a:lnTo>
                </a:path>
                <a:path w="92709" h="4537709">
                  <a:moveTo>
                    <a:pt x="44675" y="2870418"/>
                  </a:moveTo>
                  <a:lnTo>
                    <a:pt x="44675" y="2839704"/>
                  </a:lnTo>
                </a:path>
                <a:path w="92709" h="4537709">
                  <a:moveTo>
                    <a:pt x="44675" y="2808989"/>
                  </a:moveTo>
                  <a:lnTo>
                    <a:pt x="44675" y="2792236"/>
                  </a:lnTo>
                </a:path>
                <a:path w="92709" h="4537709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537709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537709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537709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537709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537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537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537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537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537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537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537709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537709">
                  <a:moveTo>
                    <a:pt x="92143" y="234547"/>
                  </a:moveTo>
                  <a:lnTo>
                    <a:pt x="92143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870554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870554" y="4780307"/>
              <a:ext cx="92710" cy="4763770"/>
            </a:xfrm>
            <a:custGeom>
              <a:avLst/>
              <a:gdLst/>
              <a:ahLst/>
              <a:cxnLst/>
              <a:rect l="l" t="t" r="r" b="b"/>
              <a:pathLst>
                <a:path w="92709" h="4763770">
                  <a:moveTo>
                    <a:pt x="0" y="3213863"/>
                  </a:moveTo>
                  <a:lnTo>
                    <a:pt x="0" y="3183149"/>
                  </a:lnTo>
                </a:path>
                <a:path w="92709" h="4763770">
                  <a:moveTo>
                    <a:pt x="0" y="3149642"/>
                  </a:moveTo>
                  <a:lnTo>
                    <a:pt x="0" y="3141265"/>
                  </a:lnTo>
                </a:path>
                <a:path w="92709" h="4763770">
                  <a:moveTo>
                    <a:pt x="0" y="357406"/>
                  </a:moveTo>
                  <a:lnTo>
                    <a:pt x="0" y="326691"/>
                  </a:lnTo>
                </a:path>
                <a:path w="92709" h="4763770">
                  <a:moveTo>
                    <a:pt x="0" y="295977"/>
                  </a:moveTo>
                  <a:lnTo>
                    <a:pt x="0" y="265262"/>
                  </a:lnTo>
                </a:path>
                <a:path w="92709" h="4763770">
                  <a:moveTo>
                    <a:pt x="0" y="3026783"/>
                  </a:moveTo>
                  <a:lnTo>
                    <a:pt x="0" y="2996069"/>
                  </a:lnTo>
                </a:path>
                <a:path w="92709" h="4763770">
                  <a:moveTo>
                    <a:pt x="0" y="2965354"/>
                  </a:moveTo>
                  <a:lnTo>
                    <a:pt x="0" y="2943016"/>
                  </a:lnTo>
                </a:path>
                <a:path w="92709" h="4763770">
                  <a:moveTo>
                    <a:pt x="0" y="1474300"/>
                  </a:moveTo>
                  <a:lnTo>
                    <a:pt x="0" y="1465923"/>
                  </a:lnTo>
                </a:path>
                <a:path w="92709" h="4763770">
                  <a:moveTo>
                    <a:pt x="0" y="2943016"/>
                  </a:moveTo>
                  <a:lnTo>
                    <a:pt x="0" y="2934640"/>
                  </a:lnTo>
                </a:path>
                <a:path w="92709" h="4763770">
                  <a:moveTo>
                    <a:pt x="0" y="2903925"/>
                  </a:moveTo>
                  <a:lnTo>
                    <a:pt x="0" y="2870418"/>
                  </a:lnTo>
                </a:path>
                <a:path w="92709" h="4763770">
                  <a:moveTo>
                    <a:pt x="0" y="2839704"/>
                  </a:moveTo>
                  <a:lnTo>
                    <a:pt x="0" y="2808989"/>
                  </a:lnTo>
                </a:path>
                <a:path w="92709" h="4763770">
                  <a:moveTo>
                    <a:pt x="0" y="1778654"/>
                  </a:moveTo>
                  <a:lnTo>
                    <a:pt x="0" y="1753524"/>
                  </a:lnTo>
                </a:path>
                <a:path w="92709" h="4763770">
                  <a:moveTo>
                    <a:pt x="0" y="1722809"/>
                  </a:moveTo>
                  <a:lnTo>
                    <a:pt x="0" y="1692095"/>
                  </a:lnTo>
                </a:path>
                <a:path w="92709" h="4763770">
                  <a:moveTo>
                    <a:pt x="0" y="1661380"/>
                  </a:moveTo>
                  <a:lnTo>
                    <a:pt x="0" y="1630665"/>
                  </a:lnTo>
                </a:path>
                <a:path w="92709" h="4763770">
                  <a:moveTo>
                    <a:pt x="0" y="1599951"/>
                  </a:moveTo>
                  <a:lnTo>
                    <a:pt x="0" y="1569236"/>
                  </a:lnTo>
                </a:path>
                <a:path w="92709" h="4763770">
                  <a:moveTo>
                    <a:pt x="0" y="1538522"/>
                  </a:moveTo>
                  <a:lnTo>
                    <a:pt x="0" y="1507807"/>
                  </a:lnTo>
                </a:path>
                <a:path w="92709" h="4763770">
                  <a:moveTo>
                    <a:pt x="47468" y="4537383"/>
                  </a:moveTo>
                  <a:lnTo>
                    <a:pt x="47468" y="4515045"/>
                  </a:lnTo>
                </a:path>
                <a:path w="92709" h="4763770">
                  <a:moveTo>
                    <a:pt x="47468" y="4484331"/>
                  </a:moveTo>
                  <a:lnTo>
                    <a:pt x="47468" y="4453616"/>
                  </a:lnTo>
                </a:path>
                <a:path w="92709" h="4763770">
                  <a:moveTo>
                    <a:pt x="47468" y="114481"/>
                  </a:moveTo>
                  <a:lnTo>
                    <a:pt x="47468" y="108897"/>
                  </a:lnTo>
                </a:path>
                <a:path w="92709" h="4763770">
                  <a:moveTo>
                    <a:pt x="47468" y="78182"/>
                  </a:moveTo>
                  <a:lnTo>
                    <a:pt x="47468" y="47468"/>
                  </a:lnTo>
                </a:path>
                <a:path w="92709" h="4763770">
                  <a:moveTo>
                    <a:pt x="47468" y="16753"/>
                  </a:moveTo>
                  <a:lnTo>
                    <a:pt x="47468" y="0"/>
                  </a:lnTo>
                </a:path>
                <a:path w="92709" h="4763770">
                  <a:moveTo>
                    <a:pt x="47468" y="4422901"/>
                  </a:moveTo>
                  <a:lnTo>
                    <a:pt x="47468" y="4392187"/>
                  </a:lnTo>
                </a:path>
                <a:path w="92709" h="4763770">
                  <a:moveTo>
                    <a:pt x="47468" y="4361472"/>
                  </a:moveTo>
                  <a:lnTo>
                    <a:pt x="47468" y="4330758"/>
                  </a:lnTo>
                </a:path>
                <a:path w="92709" h="4763770">
                  <a:moveTo>
                    <a:pt x="47468" y="254093"/>
                  </a:moveTo>
                  <a:lnTo>
                    <a:pt x="47468" y="234547"/>
                  </a:lnTo>
                </a:path>
                <a:path w="92709" h="4763770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763770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763770">
                  <a:moveTo>
                    <a:pt x="47468" y="371367"/>
                  </a:moveTo>
                  <a:lnTo>
                    <a:pt x="47468" y="357406"/>
                  </a:lnTo>
                </a:path>
                <a:path w="92709" h="4763770">
                  <a:moveTo>
                    <a:pt x="47468" y="326691"/>
                  </a:moveTo>
                  <a:lnTo>
                    <a:pt x="47468" y="295977"/>
                  </a:lnTo>
                </a:path>
                <a:path w="92709" h="4763770">
                  <a:moveTo>
                    <a:pt x="47468" y="265262"/>
                  </a:moveTo>
                  <a:lnTo>
                    <a:pt x="47468" y="254093"/>
                  </a:lnTo>
                </a:path>
                <a:path w="92709" h="4763770">
                  <a:moveTo>
                    <a:pt x="47468" y="3046329"/>
                  </a:moveTo>
                  <a:lnTo>
                    <a:pt x="47468" y="3026783"/>
                  </a:lnTo>
                </a:path>
                <a:path w="92709" h="4763770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763770">
                  <a:moveTo>
                    <a:pt x="47468" y="1499430"/>
                  </a:moveTo>
                  <a:lnTo>
                    <a:pt x="47468" y="1474300"/>
                  </a:lnTo>
                </a:path>
                <a:path w="92709" h="4763770">
                  <a:moveTo>
                    <a:pt x="47468" y="2934640"/>
                  </a:moveTo>
                  <a:lnTo>
                    <a:pt x="47468" y="2903925"/>
                  </a:lnTo>
                </a:path>
                <a:path w="92709" h="4763770">
                  <a:moveTo>
                    <a:pt x="47468" y="2870418"/>
                  </a:moveTo>
                  <a:lnTo>
                    <a:pt x="47468" y="2839704"/>
                  </a:lnTo>
                </a:path>
                <a:path w="92709" h="4763770">
                  <a:moveTo>
                    <a:pt x="47468" y="2808989"/>
                  </a:moveTo>
                  <a:lnTo>
                    <a:pt x="47468" y="2792236"/>
                  </a:lnTo>
                </a:path>
                <a:path w="92709" h="4763770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763770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763770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763770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763770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763770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63770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63770">
                  <a:moveTo>
                    <a:pt x="92143" y="108897"/>
                  </a:moveTo>
                  <a:lnTo>
                    <a:pt x="92143" y="78182"/>
                  </a:lnTo>
                </a:path>
                <a:path w="92709" h="4763770">
                  <a:moveTo>
                    <a:pt x="92143" y="47468"/>
                  </a:moveTo>
                  <a:lnTo>
                    <a:pt x="92143" y="16753"/>
                  </a:lnTo>
                </a:path>
                <a:path w="92709" h="4763770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63770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763770">
                  <a:moveTo>
                    <a:pt x="92143" y="234547"/>
                  </a:moveTo>
                  <a:lnTo>
                    <a:pt x="92143" y="209417"/>
                  </a:lnTo>
                </a:path>
                <a:path w="92709" h="4763770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763770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763770">
                  <a:moveTo>
                    <a:pt x="92143" y="4330758"/>
                  </a:moveTo>
                  <a:lnTo>
                    <a:pt x="92143" y="4314004"/>
                  </a:lnTo>
                </a:path>
                <a:path w="92709" h="4763770">
                  <a:moveTo>
                    <a:pt x="92143" y="357406"/>
                  </a:moveTo>
                  <a:lnTo>
                    <a:pt x="92143" y="326691"/>
                  </a:lnTo>
                </a:path>
                <a:path w="92709" h="4763770">
                  <a:moveTo>
                    <a:pt x="92143" y="295977"/>
                  </a:moveTo>
                  <a:lnTo>
                    <a:pt x="92143" y="265262"/>
                  </a:lnTo>
                </a:path>
                <a:path w="92709" h="4763770">
                  <a:moveTo>
                    <a:pt x="92143" y="4244198"/>
                  </a:moveTo>
                  <a:lnTo>
                    <a:pt x="92143" y="4235822"/>
                  </a:lnTo>
                </a:path>
                <a:path w="92709" h="4763770">
                  <a:moveTo>
                    <a:pt x="92143" y="4205107"/>
                  </a:moveTo>
                  <a:lnTo>
                    <a:pt x="92143" y="4174392"/>
                  </a:lnTo>
                </a:path>
                <a:path w="92709" h="4763770">
                  <a:moveTo>
                    <a:pt x="92143" y="4143678"/>
                  </a:moveTo>
                  <a:lnTo>
                    <a:pt x="92143" y="4112963"/>
                  </a:lnTo>
                </a:path>
                <a:path w="92709" h="4763770">
                  <a:moveTo>
                    <a:pt x="92143" y="4082249"/>
                  </a:moveTo>
                  <a:lnTo>
                    <a:pt x="92143" y="4051534"/>
                  </a:lnTo>
                </a:path>
                <a:path w="92709" h="4763770">
                  <a:moveTo>
                    <a:pt x="92143" y="4020819"/>
                  </a:moveTo>
                  <a:lnTo>
                    <a:pt x="92143" y="3987313"/>
                  </a:lnTo>
                </a:path>
                <a:path w="92709" h="4763770">
                  <a:moveTo>
                    <a:pt x="92143" y="3956598"/>
                  </a:moveTo>
                  <a:lnTo>
                    <a:pt x="92143" y="3925883"/>
                  </a:lnTo>
                </a:path>
                <a:path w="92709" h="4763770">
                  <a:moveTo>
                    <a:pt x="92143" y="3895169"/>
                  </a:moveTo>
                  <a:lnTo>
                    <a:pt x="92143" y="3864454"/>
                  </a:lnTo>
                </a:path>
                <a:path w="92709" h="4763770">
                  <a:moveTo>
                    <a:pt x="92143" y="3833740"/>
                  </a:moveTo>
                  <a:lnTo>
                    <a:pt x="92143" y="3803025"/>
                  </a:lnTo>
                </a:path>
                <a:path w="92709" h="4763770">
                  <a:moveTo>
                    <a:pt x="92143" y="3772310"/>
                  </a:moveTo>
                  <a:lnTo>
                    <a:pt x="92143" y="3741596"/>
                  </a:lnTo>
                </a:path>
                <a:path w="92709" h="4763770">
                  <a:moveTo>
                    <a:pt x="92143" y="3708089"/>
                  </a:moveTo>
                  <a:lnTo>
                    <a:pt x="92143" y="3677374"/>
                  </a:lnTo>
                </a:path>
                <a:path w="92709" h="4763770">
                  <a:moveTo>
                    <a:pt x="92143" y="3646660"/>
                  </a:moveTo>
                  <a:lnTo>
                    <a:pt x="92143" y="3615945"/>
                  </a:lnTo>
                </a:path>
                <a:path w="92709" h="4763770">
                  <a:moveTo>
                    <a:pt x="92143" y="3585231"/>
                  </a:moveTo>
                  <a:lnTo>
                    <a:pt x="92143" y="3554516"/>
                  </a:lnTo>
                </a:path>
                <a:path w="92709" h="4763770">
                  <a:moveTo>
                    <a:pt x="92143" y="3523801"/>
                  </a:moveTo>
                  <a:lnTo>
                    <a:pt x="92143" y="3493087"/>
                  </a:lnTo>
                </a:path>
                <a:path w="92709" h="4763770">
                  <a:moveTo>
                    <a:pt x="92143" y="3462372"/>
                  </a:moveTo>
                  <a:lnTo>
                    <a:pt x="92143" y="3428865"/>
                  </a:lnTo>
                </a:path>
                <a:path w="92709" h="4763770">
                  <a:moveTo>
                    <a:pt x="92143" y="3398151"/>
                  </a:moveTo>
                  <a:lnTo>
                    <a:pt x="92143" y="3367436"/>
                  </a:lnTo>
                </a:path>
                <a:path w="92709" h="4763770">
                  <a:moveTo>
                    <a:pt x="92143" y="1474300"/>
                  </a:moveTo>
                  <a:lnTo>
                    <a:pt x="92143" y="14659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962697" y="80248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962697" y="6288115"/>
              <a:ext cx="0" cy="1706245"/>
            </a:xfrm>
            <a:custGeom>
              <a:avLst/>
              <a:gdLst/>
              <a:ahLst/>
              <a:cxnLst/>
              <a:rect l="l" t="t" r="r" b="b"/>
              <a:pathLst>
                <a:path h="1706245">
                  <a:moveTo>
                    <a:pt x="0" y="1706056"/>
                  </a:moveTo>
                  <a:lnTo>
                    <a:pt x="0" y="1675341"/>
                  </a:lnTo>
                </a:path>
                <a:path h="1706245">
                  <a:moveTo>
                    <a:pt x="0" y="1641834"/>
                  </a:moveTo>
                  <a:lnTo>
                    <a:pt x="0" y="1633458"/>
                  </a:lnTo>
                </a:path>
                <a:path h="1706245">
                  <a:moveTo>
                    <a:pt x="0" y="270846"/>
                  </a:moveTo>
                  <a:lnTo>
                    <a:pt x="0" y="245716"/>
                  </a:lnTo>
                </a:path>
                <a:path h="1706245">
                  <a:moveTo>
                    <a:pt x="0" y="215002"/>
                  </a:moveTo>
                  <a:lnTo>
                    <a:pt x="0" y="184287"/>
                  </a:lnTo>
                </a:path>
                <a:path h="1706245">
                  <a:moveTo>
                    <a:pt x="0" y="153572"/>
                  </a:moveTo>
                  <a:lnTo>
                    <a:pt x="0" y="122858"/>
                  </a:lnTo>
                </a:path>
                <a:path h="1706245">
                  <a:moveTo>
                    <a:pt x="0" y="92143"/>
                  </a:moveTo>
                  <a:lnTo>
                    <a:pt x="0" y="61429"/>
                  </a:lnTo>
                </a:path>
                <a:path h="1706245">
                  <a:moveTo>
                    <a:pt x="0" y="30714"/>
                  </a:moveTo>
                  <a:lnTo>
                    <a:pt x="0" y="0"/>
                  </a:lnTo>
                </a:path>
                <a:path h="1706245">
                  <a:moveTo>
                    <a:pt x="0" y="1518976"/>
                  </a:moveTo>
                  <a:lnTo>
                    <a:pt x="0" y="1488261"/>
                  </a:lnTo>
                </a:path>
                <a:path h="1706245">
                  <a:moveTo>
                    <a:pt x="0" y="1457547"/>
                  </a:moveTo>
                  <a:lnTo>
                    <a:pt x="0" y="1435209"/>
                  </a:lnTo>
                </a:path>
                <a:path h="1706245">
                  <a:moveTo>
                    <a:pt x="0" y="837670"/>
                  </a:moveTo>
                  <a:lnTo>
                    <a:pt x="0" y="804163"/>
                  </a:lnTo>
                </a:path>
                <a:path h="1706245">
                  <a:moveTo>
                    <a:pt x="0" y="773449"/>
                  </a:moveTo>
                  <a:lnTo>
                    <a:pt x="0" y="742734"/>
                  </a:lnTo>
                </a:path>
                <a:path h="1706245">
                  <a:moveTo>
                    <a:pt x="0" y="712020"/>
                  </a:moveTo>
                  <a:lnTo>
                    <a:pt x="0" y="681305"/>
                  </a:lnTo>
                </a:path>
                <a:path h="1706245">
                  <a:moveTo>
                    <a:pt x="0" y="650590"/>
                  </a:moveTo>
                  <a:lnTo>
                    <a:pt x="0" y="619876"/>
                  </a:lnTo>
                </a:path>
                <a:path h="1706245">
                  <a:moveTo>
                    <a:pt x="0" y="589161"/>
                  </a:moveTo>
                  <a:lnTo>
                    <a:pt x="0" y="558447"/>
                  </a:lnTo>
                </a:path>
                <a:path h="1706245">
                  <a:moveTo>
                    <a:pt x="0" y="524940"/>
                  </a:moveTo>
                  <a:lnTo>
                    <a:pt x="0" y="494225"/>
                  </a:lnTo>
                </a:path>
                <a:path h="1706245">
                  <a:moveTo>
                    <a:pt x="0" y="463511"/>
                  </a:moveTo>
                  <a:lnTo>
                    <a:pt x="0" y="432796"/>
                  </a:lnTo>
                </a:path>
                <a:path h="1706245">
                  <a:moveTo>
                    <a:pt x="0" y="402081"/>
                  </a:moveTo>
                  <a:lnTo>
                    <a:pt x="0" y="376951"/>
                  </a:lnTo>
                </a:path>
                <a:path h="1706245">
                  <a:moveTo>
                    <a:pt x="0" y="1435209"/>
                  </a:moveTo>
                  <a:lnTo>
                    <a:pt x="0" y="1426832"/>
                  </a:lnTo>
                </a:path>
                <a:path h="1706245">
                  <a:moveTo>
                    <a:pt x="0" y="1396118"/>
                  </a:moveTo>
                  <a:lnTo>
                    <a:pt x="0" y="1362611"/>
                  </a:lnTo>
                </a:path>
                <a:path h="1706245">
                  <a:moveTo>
                    <a:pt x="0" y="1331896"/>
                  </a:moveTo>
                  <a:lnTo>
                    <a:pt x="0" y="1301181"/>
                  </a:lnTo>
                </a:path>
                <a:path h="1706245">
                  <a:moveTo>
                    <a:pt x="0" y="1270467"/>
                  </a:moveTo>
                  <a:lnTo>
                    <a:pt x="0" y="1239752"/>
                  </a:lnTo>
                </a:path>
                <a:path h="1706245">
                  <a:moveTo>
                    <a:pt x="0" y="1209038"/>
                  </a:moveTo>
                  <a:lnTo>
                    <a:pt x="0" y="1178323"/>
                  </a:lnTo>
                </a:path>
                <a:path h="1706245">
                  <a:moveTo>
                    <a:pt x="0" y="1147609"/>
                  </a:moveTo>
                  <a:lnTo>
                    <a:pt x="0" y="1116894"/>
                  </a:lnTo>
                </a:path>
                <a:path h="1706245">
                  <a:moveTo>
                    <a:pt x="0" y="1083387"/>
                  </a:moveTo>
                  <a:lnTo>
                    <a:pt x="0" y="1052672"/>
                  </a:lnTo>
                </a:path>
                <a:path h="1706245">
                  <a:moveTo>
                    <a:pt x="0" y="1021958"/>
                  </a:moveTo>
                  <a:lnTo>
                    <a:pt x="0" y="991243"/>
                  </a:lnTo>
                </a:path>
                <a:path h="1706245">
                  <a:moveTo>
                    <a:pt x="0" y="960529"/>
                  </a:moveTo>
                  <a:lnTo>
                    <a:pt x="0" y="929814"/>
                  </a:lnTo>
                </a:path>
                <a:path h="1706245">
                  <a:moveTo>
                    <a:pt x="0" y="899100"/>
                  </a:moveTo>
                  <a:lnTo>
                    <a:pt x="0" y="8683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962697" y="71257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010165" y="4780307"/>
              <a:ext cx="47625" cy="4791710"/>
            </a:xfrm>
            <a:custGeom>
              <a:avLst/>
              <a:gdLst/>
              <a:ahLst/>
              <a:cxnLst/>
              <a:rect l="l" t="t" r="r" b="b"/>
              <a:pathLst>
                <a:path w="47625" h="4791709">
                  <a:moveTo>
                    <a:pt x="0" y="4791477"/>
                  </a:moveTo>
                  <a:lnTo>
                    <a:pt x="0" y="4763554"/>
                  </a:lnTo>
                </a:path>
                <a:path w="47625" h="4791709">
                  <a:moveTo>
                    <a:pt x="0" y="4732840"/>
                  </a:moveTo>
                  <a:lnTo>
                    <a:pt x="0" y="4702125"/>
                  </a:lnTo>
                </a:path>
                <a:path w="47625" h="4791709">
                  <a:moveTo>
                    <a:pt x="0" y="4671410"/>
                  </a:moveTo>
                  <a:lnTo>
                    <a:pt x="0" y="4640696"/>
                  </a:lnTo>
                </a:path>
                <a:path w="47625" h="4791709">
                  <a:moveTo>
                    <a:pt x="0" y="4609981"/>
                  </a:moveTo>
                  <a:lnTo>
                    <a:pt x="0" y="4579267"/>
                  </a:lnTo>
                </a:path>
                <a:path w="47625" h="4791709">
                  <a:moveTo>
                    <a:pt x="0" y="4545760"/>
                  </a:moveTo>
                  <a:lnTo>
                    <a:pt x="0" y="4515045"/>
                  </a:lnTo>
                </a:path>
                <a:path w="47625" h="4791709">
                  <a:moveTo>
                    <a:pt x="0" y="4484331"/>
                  </a:moveTo>
                  <a:lnTo>
                    <a:pt x="0" y="4453616"/>
                  </a:lnTo>
                </a:path>
                <a:path w="47625" h="4791709">
                  <a:moveTo>
                    <a:pt x="0" y="114481"/>
                  </a:moveTo>
                  <a:lnTo>
                    <a:pt x="0" y="108897"/>
                  </a:lnTo>
                </a:path>
                <a:path w="47625" h="4791709">
                  <a:moveTo>
                    <a:pt x="0" y="78182"/>
                  </a:moveTo>
                  <a:lnTo>
                    <a:pt x="0" y="47468"/>
                  </a:lnTo>
                </a:path>
                <a:path w="47625" h="4791709">
                  <a:moveTo>
                    <a:pt x="0" y="16753"/>
                  </a:moveTo>
                  <a:lnTo>
                    <a:pt x="0" y="0"/>
                  </a:lnTo>
                </a:path>
                <a:path w="47625" h="4791709">
                  <a:moveTo>
                    <a:pt x="0" y="4422901"/>
                  </a:moveTo>
                  <a:lnTo>
                    <a:pt x="0" y="4392187"/>
                  </a:lnTo>
                </a:path>
                <a:path w="47625" h="4791709">
                  <a:moveTo>
                    <a:pt x="0" y="4361472"/>
                  </a:moveTo>
                  <a:lnTo>
                    <a:pt x="0" y="4330758"/>
                  </a:lnTo>
                </a:path>
                <a:path w="47625" h="4791709">
                  <a:moveTo>
                    <a:pt x="0" y="4300043"/>
                  </a:moveTo>
                  <a:lnTo>
                    <a:pt x="0" y="4266536"/>
                  </a:lnTo>
                </a:path>
                <a:path w="47625" h="4791709">
                  <a:moveTo>
                    <a:pt x="0" y="4235822"/>
                  </a:moveTo>
                  <a:lnTo>
                    <a:pt x="0" y="4205107"/>
                  </a:lnTo>
                </a:path>
                <a:path w="47625" h="4791709">
                  <a:moveTo>
                    <a:pt x="0" y="4174392"/>
                  </a:moveTo>
                  <a:lnTo>
                    <a:pt x="0" y="4143678"/>
                  </a:lnTo>
                </a:path>
                <a:path w="47625" h="4791709">
                  <a:moveTo>
                    <a:pt x="0" y="4112963"/>
                  </a:moveTo>
                  <a:lnTo>
                    <a:pt x="0" y="4082249"/>
                  </a:lnTo>
                </a:path>
                <a:path w="47625" h="4791709">
                  <a:moveTo>
                    <a:pt x="0" y="4051534"/>
                  </a:moveTo>
                  <a:lnTo>
                    <a:pt x="0" y="4020819"/>
                  </a:lnTo>
                </a:path>
                <a:path w="47625" h="4791709">
                  <a:moveTo>
                    <a:pt x="0" y="3987313"/>
                  </a:moveTo>
                  <a:lnTo>
                    <a:pt x="0" y="3956598"/>
                  </a:lnTo>
                </a:path>
                <a:path w="47625" h="4791709">
                  <a:moveTo>
                    <a:pt x="0" y="3925883"/>
                  </a:moveTo>
                  <a:lnTo>
                    <a:pt x="0" y="3895169"/>
                  </a:lnTo>
                </a:path>
                <a:path w="47625" h="4791709">
                  <a:moveTo>
                    <a:pt x="0" y="3864454"/>
                  </a:moveTo>
                  <a:lnTo>
                    <a:pt x="0" y="3833740"/>
                  </a:lnTo>
                </a:path>
                <a:path w="47625" h="4791709">
                  <a:moveTo>
                    <a:pt x="0" y="3803025"/>
                  </a:moveTo>
                  <a:lnTo>
                    <a:pt x="0" y="3772310"/>
                  </a:lnTo>
                </a:path>
                <a:path w="47625" h="4791709">
                  <a:moveTo>
                    <a:pt x="0" y="3741596"/>
                  </a:moveTo>
                  <a:lnTo>
                    <a:pt x="0" y="3708089"/>
                  </a:lnTo>
                </a:path>
                <a:path w="47625" h="4791709">
                  <a:moveTo>
                    <a:pt x="0" y="3677374"/>
                  </a:moveTo>
                  <a:lnTo>
                    <a:pt x="0" y="3646660"/>
                  </a:lnTo>
                </a:path>
                <a:path w="47625" h="4791709">
                  <a:moveTo>
                    <a:pt x="0" y="3615945"/>
                  </a:moveTo>
                  <a:lnTo>
                    <a:pt x="0" y="3585231"/>
                  </a:lnTo>
                </a:path>
                <a:path w="47625" h="4791709">
                  <a:moveTo>
                    <a:pt x="0" y="3554516"/>
                  </a:moveTo>
                  <a:lnTo>
                    <a:pt x="0" y="3523801"/>
                  </a:lnTo>
                </a:path>
                <a:path w="47625" h="4791709">
                  <a:moveTo>
                    <a:pt x="0" y="3493087"/>
                  </a:moveTo>
                  <a:lnTo>
                    <a:pt x="0" y="3462372"/>
                  </a:lnTo>
                </a:path>
                <a:path w="47625" h="4791709">
                  <a:moveTo>
                    <a:pt x="0" y="3428865"/>
                  </a:moveTo>
                  <a:lnTo>
                    <a:pt x="0" y="3398151"/>
                  </a:lnTo>
                </a:path>
                <a:path w="47625" h="4791709">
                  <a:moveTo>
                    <a:pt x="0" y="3367436"/>
                  </a:moveTo>
                  <a:lnTo>
                    <a:pt x="0" y="3336722"/>
                  </a:lnTo>
                </a:path>
                <a:path w="47625" h="4791709">
                  <a:moveTo>
                    <a:pt x="0" y="3306007"/>
                  </a:moveTo>
                  <a:lnTo>
                    <a:pt x="0" y="3275292"/>
                  </a:lnTo>
                </a:path>
                <a:path w="47625" h="4791709">
                  <a:moveTo>
                    <a:pt x="0" y="3244578"/>
                  </a:moveTo>
                  <a:lnTo>
                    <a:pt x="0" y="3213863"/>
                  </a:lnTo>
                </a:path>
                <a:path w="47625" h="4791709">
                  <a:moveTo>
                    <a:pt x="0" y="3183149"/>
                  </a:moveTo>
                  <a:lnTo>
                    <a:pt x="0" y="3149642"/>
                  </a:lnTo>
                </a:path>
                <a:path w="47625" h="4791709">
                  <a:moveTo>
                    <a:pt x="0" y="3118927"/>
                  </a:moveTo>
                  <a:lnTo>
                    <a:pt x="0" y="3088213"/>
                  </a:lnTo>
                </a:path>
                <a:path w="47625" h="4791709">
                  <a:moveTo>
                    <a:pt x="0" y="3057498"/>
                  </a:moveTo>
                  <a:lnTo>
                    <a:pt x="0" y="3026783"/>
                  </a:lnTo>
                </a:path>
                <a:path w="47625" h="4791709">
                  <a:moveTo>
                    <a:pt x="0" y="2996069"/>
                  </a:moveTo>
                  <a:lnTo>
                    <a:pt x="0" y="2965354"/>
                  </a:lnTo>
                </a:path>
                <a:path w="47625" h="4791709">
                  <a:moveTo>
                    <a:pt x="0" y="254093"/>
                  </a:moveTo>
                  <a:lnTo>
                    <a:pt x="0" y="234547"/>
                  </a:lnTo>
                </a:path>
                <a:path w="47625" h="4791709">
                  <a:moveTo>
                    <a:pt x="0" y="2934640"/>
                  </a:moveTo>
                  <a:lnTo>
                    <a:pt x="0" y="2903925"/>
                  </a:lnTo>
                </a:path>
                <a:path w="47625" h="4791709">
                  <a:moveTo>
                    <a:pt x="0" y="2870418"/>
                  </a:moveTo>
                  <a:lnTo>
                    <a:pt x="0" y="2839704"/>
                  </a:lnTo>
                </a:path>
                <a:path w="47625" h="4791709">
                  <a:moveTo>
                    <a:pt x="0" y="2808989"/>
                  </a:moveTo>
                  <a:lnTo>
                    <a:pt x="0" y="2778274"/>
                  </a:lnTo>
                </a:path>
                <a:path w="47625" h="4791709">
                  <a:moveTo>
                    <a:pt x="0" y="2747560"/>
                  </a:moveTo>
                  <a:lnTo>
                    <a:pt x="0" y="2716845"/>
                  </a:lnTo>
                </a:path>
                <a:path w="47625" h="4791709">
                  <a:moveTo>
                    <a:pt x="0" y="2686131"/>
                  </a:moveTo>
                  <a:lnTo>
                    <a:pt x="0" y="2655416"/>
                  </a:lnTo>
                </a:path>
                <a:path w="47625" h="4791709">
                  <a:moveTo>
                    <a:pt x="0" y="2624701"/>
                  </a:moveTo>
                  <a:lnTo>
                    <a:pt x="0" y="2591195"/>
                  </a:lnTo>
                </a:path>
                <a:path w="47625" h="4791709">
                  <a:moveTo>
                    <a:pt x="0" y="2560480"/>
                  </a:moveTo>
                  <a:lnTo>
                    <a:pt x="0" y="2529765"/>
                  </a:lnTo>
                </a:path>
                <a:path w="47625" h="4791709">
                  <a:moveTo>
                    <a:pt x="0" y="2499051"/>
                  </a:moveTo>
                  <a:lnTo>
                    <a:pt x="0" y="2468336"/>
                  </a:lnTo>
                </a:path>
                <a:path w="47625" h="4791709">
                  <a:moveTo>
                    <a:pt x="0" y="2437622"/>
                  </a:moveTo>
                  <a:lnTo>
                    <a:pt x="0" y="2406907"/>
                  </a:lnTo>
                </a:path>
                <a:path w="47625" h="4791709">
                  <a:moveTo>
                    <a:pt x="0" y="2376192"/>
                  </a:moveTo>
                  <a:lnTo>
                    <a:pt x="0" y="2345478"/>
                  </a:lnTo>
                </a:path>
                <a:path w="47625" h="4791709">
                  <a:moveTo>
                    <a:pt x="0" y="2311971"/>
                  </a:moveTo>
                  <a:lnTo>
                    <a:pt x="0" y="2281256"/>
                  </a:lnTo>
                </a:path>
                <a:path w="47625" h="4791709">
                  <a:moveTo>
                    <a:pt x="0" y="2250542"/>
                  </a:moveTo>
                  <a:lnTo>
                    <a:pt x="0" y="2219827"/>
                  </a:lnTo>
                </a:path>
                <a:path w="47625" h="4791709">
                  <a:moveTo>
                    <a:pt x="0" y="2189113"/>
                  </a:moveTo>
                  <a:lnTo>
                    <a:pt x="0" y="2158398"/>
                  </a:lnTo>
                </a:path>
                <a:path w="47625" h="4791709">
                  <a:moveTo>
                    <a:pt x="0" y="2127683"/>
                  </a:moveTo>
                  <a:lnTo>
                    <a:pt x="0" y="2096969"/>
                  </a:lnTo>
                </a:path>
                <a:path w="47625" h="4791709">
                  <a:moveTo>
                    <a:pt x="0" y="2066254"/>
                  </a:moveTo>
                  <a:lnTo>
                    <a:pt x="0" y="2032747"/>
                  </a:lnTo>
                </a:path>
                <a:path w="47625" h="4791709">
                  <a:moveTo>
                    <a:pt x="0" y="2002033"/>
                  </a:moveTo>
                  <a:lnTo>
                    <a:pt x="0" y="1971318"/>
                  </a:lnTo>
                </a:path>
                <a:path w="47625" h="4791709">
                  <a:moveTo>
                    <a:pt x="0" y="1940604"/>
                  </a:moveTo>
                  <a:lnTo>
                    <a:pt x="0" y="1909889"/>
                  </a:lnTo>
                </a:path>
                <a:path w="47625" h="4791709">
                  <a:moveTo>
                    <a:pt x="0" y="1879174"/>
                  </a:moveTo>
                  <a:lnTo>
                    <a:pt x="0" y="1848460"/>
                  </a:lnTo>
                </a:path>
                <a:path w="47625" h="4791709">
                  <a:moveTo>
                    <a:pt x="0" y="1817745"/>
                  </a:moveTo>
                  <a:lnTo>
                    <a:pt x="0" y="1787031"/>
                  </a:lnTo>
                </a:path>
                <a:path w="47625" h="4791709">
                  <a:moveTo>
                    <a:pt x="0" y="1753524"/>
                  </a:moveTo>
                  <a:lnTo>
                    <a:pt x="0" y="1722809"/>
                  </a:lnTo>
                </a:path>
                <a:path w="47625" h="4791709">
                  <a:moveTo>
                    <a:pt x="0" y="1692095"/>
                  </a:moveTo>
                  <a:lnTo>
                    <a:pt x="0" y="1661380"/>
                  </a:lnTo>
                </a:path>
                <a:path w="47625" h="4791709">
                  <a:moveTo>
                    <a:pt x="0" y="1630665"/>
                  </a:moveTo>
                  <a:lnTo>
                    <a:pt x="0" y="1599951"/>
                  </a:lnTo>
                </a:path>
                <a:path w="47625" h="4791709">
                  <a:moveTo>
                    <a:pt x="0" y="1569236"/>
                  </a:moveTo>
                  <a:lnTo>
                    <a:pt x="0" y="1538522"/>
                  </a:lnTo>
                </a:path>
                <a:path w="47625" h="4791709">
                  <a:moveTo>
                    <a:pt x="0" y="1507807"/>
                  </a:moveTo>
                  <a:lnTo>
                    <a:pt x="0" y="1499430"/>
                  </a:lnTo>
                </a:path>
                <a:path w="47625" h="4791709">
                  <a:moveTo>
                    <a:pt x="0" y="326691"/>
                  </a:moveTo>
                  <a:lnTo>
                    <a:pt x="0" y="295977"/>
                  </a:lnTo>
                </a:path>
                <a:path w="47625" h="4791709">
                  <a:moveTo>
                    <a:pt x="0" y="265262"/>
                  </a:moveTo>
                  <a:lnTo>
                    <a:pt x="0" y="254093"/>
                  </a:lnTo>
                </a:path>
                <a:path w="47625" h="4791709">
                  <a:moveTo>
                    <a:pt x="0" y="1010789"/>
                  </a:moveTo>
                  <a:lnTo>
                    <a:pt x="0" y="980074"/>
                  </a:lnTo>
                </a:path>
                <a:path w="47625" h="4791709">
                  <a:moveTo>
                    <a:pt x="0" y="946568"/>
                  </a:moveTo>
                  <a:lnTo>
                    <a:pt x="0" y="915853"/>
                  </a:lnTo>
                </a:path>
                <a:path w="47625" h="4791709">
                  <a:moveTo>
                    <a:pt x="0" y="885138"/>
                  </a:moveTo>
                  <a:lnTo>
                    <a:pt x="0" y="854424"/>
                  </a:lnTo>
                </a:path>
                <a:path w="47625" h="4791709">
                  <a:moveTo>
                    <a:pt x="0" y="823709"/>
                  </a:moveTo>
                  <a:lnTo>
                    <a:pt x="0" y="792995"/>
                  </a:lnTo>
                </a:path>
                <a:path w="47625" h="4791709">
                  <a:moveTo>
                    <a:pt x="0" y="762280"/>
                  </a:moveTo>
                  <a:lnTo>
                    <a:pt x="0" y="731565"/>
                  </a:lnTo>
                </a:path>
                <a:path w="47625" h="4791709">
                  <a:moveTo>
                    <a:pt x="0" y="700851"/>
                  </a:moveTo>
                  <a:lnTo>
                    <a:pt x="0" y="667344"/>
                  </a:lnTo>
                </a:path>
                <a:path w="47625" h="4791709">
                  <a:moveTo>
                    <a:pt x="0" y="636629"/>
                  </a:moveTo>
                  <a:lnTo>
                    <a:pt x="0" y="605915"/>
                  </a:lnTo>
                </a:path>
                <a:path w="47625" h="4791709">
                  <a:moveTo>
                    <a:pt x="0" y="575200"/>
                  </a:moveTo>
                  <a:lnTo>
                    <a:pt x="0" y="544486"/>
                  </a:lnTo>
                </a:path>
                <a:path w="47625" h="4791709">
                  <a:moveTo>
                    <a:pt x="0" y="513771"/>
                  </a:moveTo>
                  <a:lnTo>
                    <a:pt x="0" y="483056"/>
                  </a:lnTo>
                </a:path>
                <a:path w="47625" h="4791709">
                  <a:moveTo>
                    <a:pt x="0" y="452342"/>
                  </a:moveTo>
                  <a:lnTo>
                    <a:pt x="0" y="421627"/>
                  </a:lnTo>
                </a:path>
                <a:path w="47625" h="4791709">
                  <a:moveTo>
                    <a:pt x="0" y="388120"/>
                  </a:moveTo>
                  <a:lnTo>
                    <a:pt x="0" y="357406"/>
                  </a:lnTo>
                </a:path>
                <a:path w="47625" h="4791709">
                  <a:moveTo>
                    <a:pt x="47468" y="4763554"/>
                  </a:moveTo>
                  <a:lnTo>
                    <a:pt x="47468" y="4732840"/>
                  </a:lnTo>
                </a:path>
                <a:path w="47625" h="4791709">
                  <a:moveTo>
                    <a:pt x="47468" y="4702125"/>
                  </a:moveTo>
                  <a:lnTo>
                    <a:pt x="47468" y="4671410"/>
                  </a:lnTo>
                </a:path>
                <a:path w="47625" h="4791709">
                  <a:moveTo>
                    <a:pt x="47468" y="4640696"/>
                  </a:moveTo>
                  <a:lnTo>
                    <a:pt x="47468" y="4609981"/>
                  </a:lnTo>
                </a:path>
                <a:path w="47625" h="4791709">
                  <a:moveTo>
                    <a:pt x="47468" y="4579267"/>
                  </a:moveTo>
                  <a:lnTo>
                    <a:pt x="47468" y="4545760"/>
                  </a:lnTo>
                </a:path>
                <a:path w="47625" h="4791709">
                  <a:moveTo>
                    <a:pt x="47468" y="4515045"/>
                  </a:moveTo>
                  <a:lnTo>
                    <a:pt x="47468" y="4484331"/>
                  </a:lnTo>
                </a:path>
                <a:path w="47625" h="4791709">
                  <a:moveTo>
                    <a:pt x="47468" y="4453616"/>
                  </a:moveTo>
                  <a:lnTo>
                    <a:pt x="47468" y="4442447"/>
                  </a:lnTo>
                </a:path>
                <a:path w="47625" h="4791709">
                  <a:moveTo>
                    <a:pt x="47468" y="108897"/>
                  </a:moveTo>
                  <a:lnTo>
                    <a:pt x="47468" y="78182"/>
                  </a:lnTo>
                </a:path>
                <a:path w="47625" h="4791709">
                  <a:moveTo>
                    <a:pt x="47468" y="47468"/>
                  </a:moveTo>
                  <a:lnTo>
                    <a:pt x="47468" y="16753"/>
                  </a:lnTo>
                </a:path>
                <a:path w="47625" h="4791709">
                  <a:moveTo>
                    <a:pt x="47468" y="4442447"/>
                  </a:moveTo>
                  <a:lnTo>
                    <a:pt x="47468" y="4422901"/>
                  </a:lnTo>
                </a:path>
                <a:path w="47625" h="4791709">
                  <a:moveTo>
                    <a:pt x="47468" y="4392187"/>
                  </a:moveTo>
                  <a:lnTo>
                    <a:pt x="47468" y="4361472"/>
                  </a:lnTo>
                </a:path>
                <a:path w="47625" h="4791709">
                  <a:moveTo>
                    <a:pt x="47468" y="4330758"/>
                  </a:moveTo>
                  <a:lnTo>
                    <a:pt x="47468" y="4300043"/>
                  </a:lnTo>
                </a:path>
                <a:path w="47625" h="4791709">
                  <a:moveTo>
                    <a:pt x="47468" y="4266536"/>
                  </a:moveTo>
                  <a:lnTo>
                    <a:pt x="47468" y="4235822"/>
                  </a:lnTo>
                </a:path>
                <a:path w="47625" h="4791709">
                  <a:moveTo>
                    <a:pt x="47468" y="4205107"/>
                  </a:moveTo>
                  <a:lnTo>
                    <a:pt x="47468" y="4174392"/>
                  </a:lnTo>
                </a:path>
                <a:path w="47625" h="4791709">
                  <a:moveTo>
                    <a:pt x="47468" y="4143678"/>
                  </a:moveTo>
                  <a:lnTo>
                    <a:pt x="47468" y="4112963"/>
                  </a:lnTo>
                </a:path>
                <a:path w="47625" h="4791709">
                  <a:moveTo>
                    <a:pt x="47468" y="4082249"/>
                  </a:moveTo>
                  <a:lnTo>
                    <a:pt x="47468" y="4051534"/>
                  </a:lnTo>
                </a:path>
                <a:path w="47625" h="4791709">
                  <a:moveTo>
                    <a:pt x="47468" y="4020819"/>
                  </a:moveTo>
                  <a:lnTo>
                    <a:pt x="47468" y="3987313"/>
                  </a:lnTo>
                </a:path>
                <a:path w="47625" h="4791709">
                  <a:moveTo>
                    <a:pt x="47468" y="3956598"/>
                  </a:moveTo>
                  <a:lnTo>
                    <a:pt x="47468" y="3925883"/>
                  </a:lnTo>
                </a:path>
                <a:path w="47625" h="4791709">
                  <a:moveTo>
                    <a:pt x="47468" y="3895169"/>
                  </a:moveTo>
                  <a:lnTo>
                    <a:pt x="47468" y="3864454"/>
                  </a:lnTo>
                </a:path>
                <a:path w="47625" h="4791709">
                  <a:moveTo>
                    <a:pt x="47468" y="3833740"/>
                  </a:moveTo>
                  <a:lnTo>
                    <a:pt x="47468" y="3803025"/>
                  </a:lnTo>
                </a:path>
                <a:path w="47625" h="4791709">
                  <a:moveTo>
                    <a:pt x="47468" y="3772310"/>
                  </a:moveTo>
                  <a:lnTo>
                    <a:pt x="47468" y="3741596"/>
                  </a:lnTo>
                </a:path>
                <a:path w="47625" h="4791709">
                  <a:moveTo>
                    <a:pt x="47468" y="3708089"/>
                  </a:moveTo>
                  <a:lnTo>
                    <a:pt x="47468" y="3677374"/>
                  </a:lnTo>
                </a:path>
                <a:path w="47625" h="4791709">
                  <a:moveTo>
                    <a:pt x="47468" y="3646660"/>
                  </a:moveTo>
                  <a:lnTo>
                    <a:pt x="47468" y="3615945"/>
                  </a:lnTo>
                </a:path>
                <a:path w="47625" h="4791709">
                  <a:moveTo>
                    <a:pt x="47468" y="3585231"/>
                  </a:moveTo>
                  <a:lnTo>
                    <a:pt x="47468" y="3554516"/>
                  </a:lnTo>
                </a:path>
                <a:path w="47625" h="4791709">
                  <a:moveTo>
                    <a:pt x="47468" y="3523801"/>
                  </a:moveTo>
                  <a:lnTo>
                    <a:pt x="47468" y="3493087"/>
                  </a:lnTo>
                </a:path>
                <a:path w="47625" h="4791709">
                  <a:moveTo>
                    <a:pt x="47468" y="3462372"/>
                  </a:moveTo>
                  <a:lnTo>
                    <a:pt x="47468" y="3428865"/>
                  </a:lnTo>
                </a:path>
                <a:path w="47625" h="4791709">
                  <a:moveTo>
                    <a:pt x="47468" y="3398151"/>
                  </a:moveTo>
                  <a:lnTo>
                    <a:pt x="47468" y="3367436"/>
                  </a:lnTo>
                </a:path>
                <a:path w="47625" h="4791709">
                  <a:moveTo>
                    <a:pt x="47468" y="3336722"/>
                  </a:moveTo>
                  <a:lnTo>
                    <a:pt x="47468" y="3306007"/>
                  </a:lnTo>
                </a:path>
                <a:path w="47625" h="4791709">
                  <a:moveTo>
                    <a:pt x="47468" y="3275292"/>
                  </a:moveTo>
                  <a:lnTo>
                    <a:pt x="47468" y="3244578"/>
                  </a:lnTo>
                </a:path>
                <a:path w="47625" h="4791709">
                  <a:moveTo>
                    <a:pt x="47468" y="3213863"/>
                  </a:moveTo>
                  <a:lnTo>
                    <a:pt x="47468" y="3183149"/>
                  </a:lnTo>
                </a:path>
                <a:path w="47625" h="4791709">
                  <a:moveTo>
                    <a:pt x="47468" y="3149642"/>
                  </a:moveTo>
                  <a:lnTo>
                    <a:pt x="47468" y="3118927"/>
                  </a:lnTo>
                </a:path>
                <a:path w="47625" h="4791709">
                  <a:moveTo>
                    <a:pt x="47468" y="3088213"/>
                  </a:moveTo>
                  <a:lnTo>
                    <a:pt x="47468" y="3057498"/>
                  </a:lnTo>
                </a:path>
                <a:path w="47625" h="4791709">
                  <a:moveTo>
                    <a:pt x="47468" y="3026783"/>
                  </a:moveTo>
                  <a:lnTo>
                    <a:pt x="47468" y="2996069"/>
                  </a:lnTo>
                </a:path>
                <a:path w="47625" h="4791709">
                  <a:moveTo>
                    <a:pt x="47468" y="2965354"/>
                  </a:moveTo>
                  <a:lnTo>
                    <a:pt x="47468" y="2943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0057633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0057633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483056"/>
                  </a:moveTo>
                  <a:lnTo>
                    <a:pt x="0" y="452342"/>
                  </a:lnTo>
                </a:path>
                <a:path w="92709" h="4791709">
                  <a:moveTo>
                    <a:pt x="0" y="421627"/>
                  </a:moveTo>
                  <a:lnTo>
                    <a:pt x="0" y="388120"/>
                  </a:lnTo>
                </a:path>
                <a:path w="92709" h="4791709">
                  <a:moveTo>
                    <a:pt x="0" y="357406"/>
                  </a:moveTo>
                  <a:lnTo>
                    <a:pt x="0" y="326691"/>
                  </a:lnTo>
                </a:path>
                <a:path w="92709" h="4791709">
                  <a:moveTo>
                    <a:pt x="0" y="2943016"/>
                  </a:moveTo>
                  <a:lnTo>
                    <a:pt x="0" y="2934640"/>
                  </a:lnTo>
                </a:path>
                <a:path w="92709" h="4791709">
                  <a:moveTo>
                    <a:pt x="0" y="2903925"/>
                  </a:moveTo>
                  <a:lnTo>
                    <a:pt x="0" y="2870418"/>
                  </a:lnTo>
                </a:path>
                <a:path w="92709" h="4791709">
                  <a:moveTo>
                    <a:pt x="0" y="2839704"/>
                  </a:moveTo>
                  <a:lnTo>
                    <a:pt x="0" y="2808989"/>
                  </a:lnTo>
                </a:path>
                <a:path w="92709" h="4791709">
                  <a:moveTo>
                    <a:pt x="0" y="2778274"/>
                  </a:moveTo>
                  <a:lnTo>
                    <a:pt x="0" y="2747560"/>
                  </a:lnTo>
                </a:path>
                <a:path w="92709" h="4791709">
                  <a:moveTo>
                    <a:pt x="0" y="2716845"/>
                  </a:moveTo>
                  <a:lnTo>
                    <a:pt x="0" y="2686131"/>
                  </a:lnTo>
                </a:path>
                <a:path w="92709" h="4791709">
                  <a:moveTo>
                    <a:pt x="0" y="2655416"/>
                  </a:moveTo>
                  <a:lnTo>
                    <a:pt x="0" y="2624701"/>
                  </a:lnTo>
                </a:path>
                <a:path w="92709" h="4791709">
                  <a:moveTo>
                    <a:pt x="0" y="2591195"/>
                  </a:moveTo>
                  <a:lnTo>
                    <a:pt x="0" y="2560480"/>
                  </a:lnTo>
                </a:path>
                <a:path w="92709" h="4791709">
                  <a:moveTo>
                    <a:pt x="0" y="2529765"/>
                  </a:moveTo>
                  <a:lnTo>
                    <a:pt x="0" y="2499051"/>
                  </a:lnTo>
                </a:path>
                <a:path w="92709" h="4791709">
                  <a:moveTo>
                    <a:pt x="0" y="2468336"/>
                  </a:moveTo>
                  <a:lnTo>
                    <a:pt x="0" y="2437622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09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09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09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09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09" h="4791709">
                  <a:moveTo>
                    <a:pt x="44675" y="4484331"/>
                  </a:moveTo>
                  <a:lnTo>
                    <a:pt x="44675" y="4453616"/>
                  </a:lnTo>
                </a:path>
                <a:path w="92709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09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09" h="4791709">
                  <a:moveTo>
                    <a:pt x="44675" y="16753"/>
                  </a:moveTo>
                  <a:lnTo>
                    <a:pt x="44675" y="0"/>
                  </a:lnTo>
                </a:path>
                <a:path w="92709" h="4791709">
                  <a:moveTo>
                    <a:pt x="44675" y="4422901"/>
                  </a:moveTo>
                  <a:lnTo>
                    <a:pt x="44675" y="4392187"/>
                  </a:lnTo>
                </a:path>
                <a:path w="92709" h="4791709">
                  <a:moveTo>
                    <a:pt x="44675" y="4361472"/>
                  </a:moveTo>
                  <a:lnTo>
                    <a:pt x="44675" y="4330758"/>
                  </a:lnTo>
                </a:path>
                <a:path w="92709" h="4791709">
                  <a:moveTo>
                    <a:pt x="44675" y="4300043"/>
                  </a:moveTo>
                  <a:lnTo>
                    <a:pt x="44675" y="4266536"/>
                  </a:lnTo>
                </a:path>
                <a:path w="92709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92709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92709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92709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92709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92709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92709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92709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92709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92709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92709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92709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92709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92709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92709" h="4791709">
                  <a:moveTo>
                    <a:pt x="44675" y="3367436"/>
                  </a:moveTo>
                  <a:lnTo>
                    <a:pt x="44675" y="3336722"/>
                  </a:lnTo>
                </a:path>
                <a:path w="92709" h="4791709">
                  <a:moveTo>
                    <a:pt x="44675" y="3306007"/>
                  </a:moveTo>
                  <a:lnTo>
                    <a:pt x="44675" y="3275292"/>
                  </a:lnTo>
                </a:path>
                <a:path w="92709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09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09" h="4791709">
                  <a:moveTo>
                    <a:pt x="44675" y="3118927"/>
                  </a:moveTo>
                  <a:lnTo>
                    <a:pt x="44675" y="3088213"/>
                  </a:lnTo>
                </a:path>
                <a:path w="92709" h="4791709">
                  <a:moveTo>
                    <a:pt x="44675" y="3057498"/>
                  </a:moveTo>
                  <a:lnTo>
                    <a:pt x="44675" y="3026783"/>
                  </a:lnTo>
                </a:path>
                <a:path w="92709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791709">
                  <a:moveTo>
                    <a:pt x="44675" y="203833"/>
                  </a:moveTo>
                  <a:lnTo>
                    <a:pt x="44675" y="173118"/>
                  </a:lnTo>
                </a:path>
                <a:path w="92709" h="4791709">
                  <a:moveTo>
                    <a:pt x="44675" y="2934640"/>
                  </a:moveTo>
                  <a:lnTo>
                    <a:pt x="44675" y="2903925"/>
                  </a:lnTo>
                </a:path>
                <a:path w="92709" h="4791709">
                  <a:moveTo>
                    <a:pt x="44675" y="2870418"/>
                  </a:moveTo>
                  <a:lnTo>
                    <a:pt x="44675" y="2839704"/>
                  </a:lnTo>
                </a:path>
                <a:path w="92709" h="4791709">
                  <a:moveTo>
                    <a:pt x="44675" y="2808989"/>
                  </a:moveTo>
                  <a:lnTo>
                    <a:pt x="44675" y="2778274"/>
                  </a:lnTo>
                </a:path>
                <a:path w="92709" h="4791709">
                  <a:moveTo>
                    <a:pt x="44675" y="2747560"/>
                  </a:moveTo>
                  <a:lnTo>
                    <a:pt x="44675" y="2716845"/>
                  </a:lnTo>
                </a:path>
                <a:path w="92709" h="4791709">
                  <a:moveTo>
                    <a:pt x="44675" y="2686131"/>
                  </a:moveTo>
                  <a:lnTo>
                    <a:pt x="44675" y="2655416"/>
                  </a:lnTo>
                </a:path>
                <a:path w="92709" h="4791709">
                  <a:moveTo>
                    <a:pt x="44675" y="2624701"/>
                  </a:moveTo>
                  <a:lnTo>
                    <a:pt x="44675" y="2591195"/>
                  </a:lnTo>
                </a:path>
                <a:path w="92709" h="4791709">
                  <a:moveTo>
                    <a:pt x="44675" y="2560480"/>
                  </a:moveTo>
                  <a:lnTo>
                    <a:pt x="44675" y="2529765"/>
                  </a:lnTo>
                </a:path>
                <a:path w="92709" h="4791709">
                  <a:moveTo>
                    <a:pt x="44675" y="2499051"/>
                  </a:moveTo>
                  <a:lnTo>
                    <a:pt x="44675" y="2468336"/>
                  </a:lnTo>
                </a:path>
                <a:path w="92709" h="4791709">
                  <a:moveTo>
                    <a:pt x="44675" y="2437622"/>
                  </a:moveTo>
                  <a:lnTo>
                    <a:pt x="44675" y="2406907"/>
                  </a:lnTo>
                </a:path>
                <a:path w="92709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92709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92709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92709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92709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92709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92709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92709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92709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92709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92709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92709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92709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92709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92709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92709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92709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92709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92709" h="4791709">
                  <a:moveTo>
                    <a:pt x="44675" y="513771"/>
                  </a:moveTo>
                  <a:lnTo>
                    <a:pt x="44675" y="483056"/>
                  </a:lnTo>
                </a:path>
                <a:path w="92709" h="4791709">
                  <a:moveTo>
                    <a:pt x="44675" y="452342"/>
                  </a:moveTo>
                  <a:lnTo>
                    <a:pt x="44675" y="421627"/>
                  </a:lnTo>
                </a:path>
                <a:path w="92709" h="4791709">
                  <a:moveTo>
                    <a:pt x="44675" y="388120"/>
                  </a:moveTo>
                  <a:lnTo>
                    <a:pt x="44675" y="357406"/>
                  </a:lnTo>
                </a:path>
                <a:path w="92709" h="4791709">
                  <a:moveTo>
                    <a:pt x="44675" y="326691"/>
                  </a:moveTo>
                  <a:lnTo>
                    <a:pt x="44675" y="3127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791709">
                  <a:moveTo>
                    <a:pt x="92143" y="209417"/>
                  </a:moveTo>
                  <a:lnTo>
                    <a:pt x="92143" y="203833"/>
                  </a:lnTo>
                </a:path>
                <a:path w="92709" h="4791709">
                  <a:moveTo>
                    <a:pt x="92143" y="173118"/>
                  </a:moveTo>
                  <a:lnTo>
                    <a:pt x="92143" y="142404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791709">
                  <a:moveTo>
                    <a:pt x="92143" y="4392187"/>
                  </a:moveTo>
                  <a:lnTo>
                    <a:pt x="92143" y="4361472"/>
                  </a:lnTo>
                </a:path>
                <a:path w="92709" h="4791709">
                  <a:moveTo>
                    <a:pt x="92143" y="4330758"/>
                  </a:moveTo>
                  <a:lnTo>
                    <a:pt x="92143" y="4300043"/>
                  </a:lnTo>
                </a:path>
                <a:path w="92709" h="4791709">
                  <a:moveTo>
                    <a:pt x="92143" y="4266536"/>
                  </a:moveTo>
                  <a:lnTo>
                    <a:pt x="92143" y="4235822"/>
                  </a:lnTo>
                </a:path>
                <a:path w="92709" h="4791709">
                  <a:moveTo>
                    <a:pt x="92143" y="4205107"/>
                  </a:moveTo>
                  <a:lnTo>
                    <a:pt x="92143" y="4174392"/>
                  </a:lnTo>
                </a:path>
                <a:path w="92709" h="4791709">
                  <a:moveTo>
                    <a:pt x="92143" y="4143678"/>
                  </a:moveTo>
                  <a:lnTo>
                    <a:pt x="92143" y="4112963"/>
                  </a:lnTo>
                </a:path>
                <a:path w="92709" h="4791709">
                  <a:moveTo>
                    <a:pt x="92143" y="4082249"/>
                  </a:moveTo>
                  <a:lnTo>
                    <a:pt x="92143" y="4051534"/>
                  </a:lnTo>
                </a:path>
                <a:path w="92709" h="4791709">
                  <a:moveTo>
                    <a:pt x="92143" y="4020819"/>
                  </a:moveTo>
                  <a:lnTo>
                    <a:pt x="92143" y="3987313"/>
                  </a:lnTo>
                </a:path>
                <a:path w="92709" h="4791709">
                  <a:moveTo>
                    <a:pt x="92143" y="3956598"/>
                  </a:moveTo>
                  <a:lnTo>
                    <a:pt x="92143" y="3925883"/>
                  </a:lnTo>
                </a:path>
                <a:path w="92709" h="4791709">
                  <a:moveTo>
                    <a:pt x="92143" y="3895169"/>
                  </a:moveTo>
                  <a:lnTo>
                    <a:pt x="92143" y="3864454"/>
                  </a:lnTo>
                </a:path>
                <a:path w="92709" h="4791709">
                  <a:moveTo>
                    <a:pt x="92143" y="3833740"/>
                  </a:moveTo>
                  <a:lnTo>
                    <a:pt x="92143" y="3803025"/>
                  </a:lnTo>
                </a:path>
                <a:path w="92709" h="4791709">
                  <a:moveTo>
                    <a:pt x="92143" y="3772310"/>
                  </a:moveTo>
                  <a:lnTo>
                    <a:pt x="92143" y="3741596"/>
                  </a:lnTo>
                </a:path>
                <a:path w="92709" h="4791709">
                  <a:moveTo>
                    <a:pt x="92143" y="3708089"/>
                  </a:moveTo>
                  <a:lnTo>
                    <a:pt x="92143" y="3677374"/>
                  </a:lnTo>
                </a:path>
                <a:path w="92709" h="4791709">
                  <a:moveTo>
                    <a:pt x="92143" y="3646660"/>
                  </a:moveTo>
                  <a:lnTo>
                    <a:pt x="92143" y="3615945"/>
                  </a:lnTo>
                </a:path>
                <a:path w="92709" h="4791709">
                  <a:moveTo>
                    <a:pt x="92143" y="3585231"/>
                  </a:moveTo>
                  <a:lnTo>
                    <a:pt x="92143" y="3554516"/>
                  </a:lnTo>
                </a:path>
                <a:path w="92709" h="4791709">
                  <a:moveTo>
                    <a:pt x="92143" y="3523801"/>
                  </a:moveTo>
                  <a:lnTo>
                    <a:pt x="92143" y="3493087"/>
                  </a:lnTo>
                </a:path>
                <a:path w="92709" h="4791709">
                  <a:moveTo>
                    <a:pt x="92143" y="3462372"/>
                  </a:moveTo>
                  <a:lnTo>
                    <a:pt x="92143" y="3428865"/>
                  </a:lnTo>
                </a:path>
                <a:path w="92709" h="4791709">
                  <a:moveTo>
                    <a:pt x="92143" y="3398151"/>
                  </a:moveTo>
                  <a:lnTo>
                    <a:pt x="92143" y="3367436"/>
                  </a:lnTo>
                </a:path>
                <a:path w="92709" h="4791709">
                  <a:moveTo>
                    <a:pt x="92143" y="3336722"/>
                  </a:moveTo>
                  <a:lnTo>
                    <a:pt x="92143" y="3306007"/>
                  </a:lnTo>
                </a:path>
                <a:path w="92709" h="4791709">
                  <a:moveTo>
                    <a:pt x="92143" y="3275292"/>
                  </a:moveTo>
                  <a:lnTo>
                    <a:pt x="92143" y="3244578"/>
                  </a:lnTo>
                </a:path>
                <a:path w="92709" h="4791709">
                  <a:moveTo>
                    <a:pt x="92143" y="3213863"/>
                  </a:moveTo>
                  <a:lnTo>
                    <a:pt x="92143" y="3183149"/>
                  </a:lnTo>
                </a:path>
                <a:path w="92709" h="4791709">
                  <a:moveTo>
                    <a:pt x="92143" y="3149642"/>
                  </a:moveTo>
                  <a:lnTo>
                    <a:pt x="92143" y="3118927"/>
                  </a:lnTo>
                </a:path>
                <a:path w="92709" h="4791709">
                  <a:moveTo>
                    <a:pt x="92143" y="3088213"/>
                  </a:moveTo>
                  <a:lnTo>
                    <a:pt x="92143" y="3057498"/>
                  </a:lnTo>
                </a:path>
                <a:path w="92709" h="4791709">
                  <a:moveTo>
                    <a:pt x="92143" y="3026783"/>
                  </a:moveTo>
                  <a:lnTo>
                    <a:pt x="92143" y="2996069"/>
                  </a:lnTo>
                </a:path>
                <a:path w="92709" h="4791709">
                  <a:moveTo>
                    <a:pt x="92143" y="2965354"/>
                  </a:moveTo>
                  <a:lnTo>
                    <a:pt x="92143" y="2943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0149777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0149777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483056"/>
                  </a:moveTo>
                  <a:lnTo>
                    <a:pt x="0" y="452342"/>
                  </a:lnTo>
                </a:path>
                <a:path w="92709" h="4791709">
                  <a:moveTo>
                    <a:pt x="0" y="421627"/>
                  </a:moveTo>
                  <a:lnTo>
                    <a:pt x="0" y="388120"/>
                  </a:lnTo>
                </a:path>
                <a:path w="92709" h="4791709">
                  <a:moveTo>
                    <a:pt x="0" y="357406"/>
                  </a:moveTo>
                  <a:lnTo>
                    <a:pt x="0" y="326691"/>
                  </a:lnTo>
                </a:path>
                <a:path w="92709" h="4791709">
                  <a:moveTo>
                    <a:pt x="0" y="2943016"/>
                  </a:moveTo>
                  <a:lnTo>
                    <a:pt x="0" y="2934640"/>
                  </a:lnTo>
                </a:path>
                <a:path w="92709" h="4791709">
                  <a:moveTo>
                    <a:pt x="0" y="2903925"/>
                  </a:moveTo>
                  <a:lnTo>
                    <a:pt x="0" y="2870418"/>
                  </a:lnTo>
                </a:path>
                <a:path w="92709" h="4791709">
                  <a:moveTo>
                    <a:pt x="0" y="2839704"/>
                  </a:moveTo>
                  <a:lnTo>
                    <a:pt x="0" y="2808989"/>
                  </a:lnTo>
                </a:path>
                <a:path w="92709" h="4791709">
                  <a:moveTo>
                    <a:pt x="0" y="2778274"/>
                  </a:moveTo>
                  <a:lnTo>
                    <a:pt x="0" y="2747560"/>
                  </a:lnTo>
                </a:path>
                <a:path w="92709" h="4791709">
                  <a:moveTo>
                    <a:pt x="0" y="2716845"/>
                  </a:moveTo>
                  <a:lnTo>
                    <a:pt x="0" y="2686131"/>
                  </a:lnTo>
                </a:path>
                <a:path w="92709" h="4791709">
                  <a:moveTo>
                    <a:pt x="0" y="2655416"/>
                  </a:moveTo>
                  <a:lnTo>
                    <a:pt x="0" y="2624701"/>
                  </a:lnTo>
                </a:path>
                <a:path w="92709" h="4791709">
                  <a:moveTo>
                    <a:pt x="0" y="2591195"/>
                  </a:moveTo>
                  <a:lnTo>
                    <a:pt x="0" y="2560480"/>
                  </a:lnTo>
                </a:path>
                <a:path w="92709" h="4791709">
                  <a:moveTo>
                    <a:pt x="0" y="2529765"/>
                  </a:moveTo>
                  <a:lnTo>
                    <a:pt x="0" y="2499051"/>
                  </a:lnTo>
                </a:path>
                <a:path w="92709" h="4791709">
                  <a:moveTo>
                    <a:pt x="0" y="2468336"/>
                  </a:moveTo>
                  <a:lnTo>
                    <a:pt x="0" y="2437622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2709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2709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2709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2709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2709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92709" h="4791709">
                  <a:moveTo>
                    <a:pt x="47468" y="203833"/>
                  </a:moveTo>
                  <a:lnTo>
                    <a:pt x="47468" y="173118"/>
                  </a:lnTo>
                </a:path>
                <a:path w="92709" h="4791709">
                  <a:moveTo>
                    <a:pt x="47468" y="142404"/>
                  </a:moveTo>
                  <a:lnTo>
                    <a:pt x="47468" y="108897"/>
                  </a:lnTo>
                </a:path>
                <a:path w="92709" h="4791709">
                  <a:moveTo>
                    <a:pt x="47468" y="78182"/>
                  </a:moveTo>
                  <a:lnTo>
                    <a:pt x="47468" y="47468"/>
                  </a:lnTo>
                </a:path>
                <a:path w="92709" h="4791709">
                  <a:moveTo>
                    <a:pt x="47468" y="16753"/>
                  </a:moveTo>
                  <a:lnTo>
                    <a:pt x="47468" y="0"/>
                  </a:lnTo>
                </a:path>
                <a:path w="92709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92709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92709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92709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2709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2709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2709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2709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2709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2709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2709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2709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2709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2709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2709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2709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2709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2709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92709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92709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92709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92709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2709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2709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2709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2709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2709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2709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2709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2709" h="4791709">
                  <a:moveTo>
                    <a:pt x="47468" y="513771"/>
                  </a:moveTo>
                  <a:lnTo>
                    <a:pt x="47468" y="483056"/>
                  </a:lnTo>
                </a:path>
                <a:path w="92709" h="4791709">
                  <a:moveTo>
                    <a:pt x="47468" y="452342"/>
                  </a:moveTo>
                  <a:lnTo>
                    <a:pt x="47468" y="421627"/>
                  </a:lnTo>
                </a:path>
                <a:path w="92709" h="4791709">
                  <a:moveTo>
                    <a:pt x="47468" y="388120"/>
                  </a:moveTo>
                  <a:lnTo>
                    <a:pt x="47468" y="357406"/>
                  </a:lnTo>
                </a:path>
                <a:path w="92709" h="4791709">
                  <a:moveTo>
                    <a:pt x="47468" y="326691"/>
                  </a:moveTo>
                  <a:lnTo>
                    <a:pt x="47468" y="312730"/>
                  </a:lnTo>
                </a:path>
                <a:path w="92709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92709" h="4791709">
                  <a:moveTo>
                    <a:pt x="47468" y="2870418"/>
                  </a:moveTo>
                  <a:lnTo>
                    <a:pt x="47468" y="2839704"/>
                  </a:lnTo>
                </a:path>
                <a:path w="92709" h="4791709">
                  <a:moveTo>
                    <a:pt x="47468" y="2808989"/>
                  </a:moveTo>
                  <a:lnTo>
                    <a:pt x="47468" y="2778274"/>
                  </a:lnTo>
                </a:path>
                <a:path w="92709" h="4791709">
                  <a:moveTo>
                    <a:pt x="47468" y="2747560"/>
                  </a:moveTo>
                  <a:lnTo>
                    <a:pt x="47468" y="2716845"/>
                  </a:lnTo>
                </a:path>
                <a:path w="92709" h="4791709">
                  <a:moveTo>
                    <a:pt x="47468" y="2686131"/>
                  </a:moveTo>
                  <a:lnTo>
                    <a:pt x="47468" y="2655416"/>
                  </a:lnTo>
                </a:path>
                <a:path w="92709" h="4791709">
                  <a:moveTo>
                    <a:pt x="47468" y="2624701"/>
                  </a:moveTo>
                  <a:lnTo>
                    <a:pt x="47468" y="2591195"/>
                  </a:lnTo>
                </a:path>
                <a:path w="92709" h="4791709">
                  <a:moveTo>
                    <a:pt x="47468" y="2560480"/>
                  </a:moveTo>
                  <a:lnTo>
                    <a:pt x="47468" y="2529765"/>
                  </a:lnTo>
                </a:path>
                <a:path w="92709" h="4791709">
                  <a:moveTo>
                    <a:pt x="47468" y="2499051"/>
                  </a:moveTo>
                  <a:lnTo>
                    <a:pt x="47468" y="2468336"/>
                  </a:lnTo>
                </a:path>
                <a:path w="92709" h="4791709">
                  <a:moveTo>
                    <a:pt x="47468" y="2437622"/>
                  </a:moveTo>
                  <a:lnTo>
                    <a:pt x="47468" y="2406907"/>
                  </a:lnTo>
                </a:path>
                <a:path w="92709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2709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2709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2709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2709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2709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2709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2709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2709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2709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2709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4453616"/>
                  </a:moveTo>
                  <a:lnTo>
                    <a:pt x="92143" y="4442447"/>
                  </a:lnTo>
                </a:path>
                <a:path w="92709" h="4791709">
                  <a:moveTo>
                    <a:pt x="92143" y="209417"/>
                  </a:moveTo>
                  <a:lnTo>
                    <a:pt x="92143" y="203833"/>
                  </a:lnTo>
                </a:path>
                <a:path w="92709" h="4791709">
                  <a:moveTo>
                    <a:pt x="92143" y="173118"/>
                  </a:moveTo>
                  <a:lnTo>
                    <a:pt x="92143" y="142404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4442447"/>
                  </a:moveTo>
                  <a:lnTo>
                    <a:pt x="92143" y="4422901"/>
                  </a:lnTo>
                </a:path>
                <a:path w="92709" h="4791709">
                  <a:moveTo>
                    <a:pt x="92143" y="4392187"/>
                  </a:moveTo>
                  <a:lnTo>
                    <a:pt x="92143" y="4383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0241921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0241921" y="4780307"/>
              <a:ext cx="47625" cy="4423410"/>
            </a:xfrm>
            <a:custGeom>
              <a:avLst/>
              <a:gdLst/>
              <a:ahLst/>
              <a:cxnLst/>
              <a:rect l="l" t="t" r="r" b="b"/>
              <a:pathLst>
                <a:path w="47625" h="4423409">
                  <a:moveTo>
                    <a:pt x="0" y="980074"/>
                  </a:moveTo>
                  <a:lnTo>
                    <a:pt x="0" y="946568"/>
                  </a:lnTo>
                </a:path>
                <a:path w="47625" h="4423409">
                  <a:moveTo>
                    <a:pt x="0" y="915853"/>
                  </a:moveTo>
                  <a:lnTo>
                    <a:pt x="0" y="885138"/>
                  </a:lnTo>
                </a:path>
                <a:path w="47625" h="4423409">
                  <a:moveTo>
                    <a:pt x="0" y="854424"/>
                  </a:moveTo>
                  <a:lnTo>
                    <a:pt x="0" y="823709"/>
                  </a:lnTo>
                </a:path>
                <a:path w="47625" h="4423409">
                  <a:moveTo>
                    <a:pt x="0" y="792995"/>
                  </a:moveTo>
                  <a:lnTo>
                    <a:pt x="0" y="762280"/>
                  </a:lnTo>
                </a:path>
                <a:path w="47625" h="4423409">
                  <a:moveTo>
                    <a:pt x="0" y="731565"/>
                  </a:moveTo>
                  <a:lnTo>
                    <a:pt x="0" y="700851"/>
                  </a:lnTo>
                </a:path>
                <a:path w="47625" h="4423409">
                  <a:moveTo>
                    <a:pt x="0" y="667344"/>
                  </a:moveTo>
                  <a:lnTo>
                    <a:pt x="0" y="636629"/>
                  </a:lnTo>
                </a:path>
                <a:path w="47625" h="4423409">
                  <a:moveTo>
                    <a:pt x="0" y="605915"/>
                  </a:moveTo>
                  <a:lnTo>
                    <a:pt x="0" y="575200"/>
                  </a:lnTo>
                </a:path>
                <a:path w="47625" h="4423409">
                  <a:moveTo>
                    <a:pt x="0" y="544486"/>
                  </a:moveTo>
                  <a:lnTo>
                    <a:pt x="0" y="513771"/>
                  </a:lnTo>
                </a:path>
                <a:path w="47625" h="4423409">
                  <a:moveTo>
                    <a:pt x="0" y="483056"/>
                  </a:moveTo>
                  <a:lnTo>
                    <a:pt x="0" y="452342"/>
                  </a:lnTo>
                </a:path>
                <a:path w="47625" h="4423409">
                  <a:moveTo>
                    <a:pt x="0" y="421627"/>
                  </a:moveTo>
                  <a:lnTo>
                    <a:pt x="0" y="388120"/>
                  </a:lnTo>
                </a:path>
                <a:path w="47625" h="4423409">
                  <a:moveTo>
                    <a:pt x="0" y="357406"/>
                  </a:moveTo>
                  <a:lnTo>
                    <a:pt x="0" y="326691"/>
                  </a:lnTo>
                </a:path>
                <a:path w="47625" h="4423409">
                  <a:moveTo>
                    <a:pt x="0" y="4302835"/>
                  </a:moveTo>
                  <a:lnTo>
                    <a:pt x="0" y="4300043"/>
                  </a:lnTo>
                </a:path>
                <a:path w="47625" h="4423409">
                  <a:moveTo>
                    <a:pt x="0" y="4266536"/>
                  </a:moveTo>
                  <a:lnTo>
                    <a:pt x="0" y="4235822"/>
                  </a:lnTo>
                </a:path>
                <a:path w="47625" h="4423409">
                  <a:moveTo>
                    <a:pt x="0" y="4205107"/>
                  </a:moveTo>
                  <a:lnTo>
                    <a:pt x="0" y="4174392"/>
                  </a:lnTo>
                </a:path>
                <a:path w="47625" h="4423409">
                  <a:moveTo>
                    <a:pt x="0" y="2943016"/>
                  </a:moveTo>
                  <a:lnTo>
                    <a:pt x="0" y="2934640"/>
                  </a:lnTo>
                </a:path>
                <a:path w="47625" h="4423409">
                  <a:moveTo>
                    <a:pt x="0" y="2903925"/>
                  </a:moveTo>
                  <a:lnTo>
                    <a:pt x="0" y="2870418"/>
                  </a:lnTo>
                </a:path>
                <a:path w="47625" h="4423409">
                  <a:moveTo>
                    <a:pt x="0" y="2839704"/>
                  </a:moveTo>
                  <a:lnTo>
                    <a:pt x="0" y="2808989"/>
                  </a:lnTo>
                </a:path>
                <a:path w="47625" h="4423409">
                  <a:moveTo>
                    <a:pt x="0" y="2778274"/>
                  </a:moveTo>
                  <a:lnTo>
                    <a:pt x="0" y="2747560"/>
                  </a:lnTo>
                </a:path>
                <a:path w="47625" h="4423409">
                  <a:moveTo>
                    <a:pt x="0" y="2716845"/>
                  </a:moveTo>
                  <a:lnTo>
                    <a:pt x="0" y="2686131"/>
                  </a:lnTo>
                </a:path>
                <a:path w="47625" h="4423409">
                  <a:moveTo>
                    <a:pt x="0" y="2655416"/>
                  </a:moveTo>
                  <a:lnTo>
                    <a:pt x="0" y="2624701"/>
                  </a:lnTo>
                </a:path>
                <a:path w="47625" h="4423409">
                  <a:moveTo>
                    <a:pt x="0" y="2591195"/>
                  </a:moveTo>
                  <a:lnTo>
                    <a:pt x="0" y="2560480"/>
                  </a:lnTo>
                </a:path>
                <a:path w="47625" h="4423409">
                  <a:moveTo>
                    <a:pt x="0" y="2529765"/>
                  </a:moveTo>
                  <a:lnTo>
                    <a:pt x="0" y="2499051"/>
                  </a:lnTo>
                </a:path>
                <a:path w="47625" h="4423409">
                  <a:moveTo>
                    <a:pt x="0" y="2468336"/>
                  </a:moveTo>
                  <a:lnTo>
                    <a:pt x="0" y="2437622"/>
                  </a:lnTo>
                </a:path>
                <a:path w="47625" h="4423409">
                  <a:moveTo>
                    <a:pt x="0" y="2406907"/>
                  </a:moveTo>
                  <a:lnTo>
                    <a:pt x="0" y="2376192"/>
                  </a:lnTo>
                </a:path>
                <a:path w="47625" h="4423409">
                  <a:moveTo>
                    <a:pt x="0" y="2345478"/>
                  </a:moveTo>
                  <a:lnTo>
                    <a:pt x="0" y="2311971"/>
                  </a:lnTo>
                </a:path>
                <a:path w="47625" h="4423409">
                  <a:moveTo>
                    <a:pt x="0" y="2281256"/>
                  </a:moveTo>
                  <a:lnTo>
                    <a:pt x="0" y="2250542"/>
                  </a:lnTo>
                </a:path>
                <a:path w="47625" h="4423409">
                  <a:moveTo>
                    <a:pt x="0" y="2219827"/>
                  </a:moveTo>
                  <a:lnTo>
                    <a:pt x="0" y="2189113"/>
                  </a:lnTo>
                </a:path>
                <a:path w="47625" h="4423409">
                  <a:moveTo>
                    <a:pt x="0" y="2158398"/>
                  </a:moveTo>
                  <a:lnTo>
                    <a:pt x="0" y="2127683"/>
                  </a:lnTo>
                </a:path>
                <a:path w="47625" h="4423409">
                  <a:moveTo>
                    <a:pt x="0" y="2096969"/>
                  </a:moveTo>
                  <a:lnTo>
                    <a:pt x="0" y="2066254"/>
                  </a:lnTo>
                </a:path>
                <a:path w="47625" h="4423409">
                  <a:moveTo>
                    <a:pt x="0" y="2032747"/>
                  </a:moveTo>
                  <a:lnTo>
                    <a:pt x="0" y="2002033"/>
                  </a:lnTo>
                </a:path>
                <a:path w="47625" h="4423409">
                  <a:moveTo>
                    <a:pt x="0" y="1971318"/>
                  </a:moveTo>
                  <a:lnTo>
                    <a:pt x="0" y="1940604"/>
                  </a:lnTo>
                </a:path>
                <a:path w="47625" h="4423409">
                  <a:moveTo>
                    <a:pt x="0" y="1909889"/>
                  </a:moveTo>
                  <a:lnTo>
                    <a:pt x="0" y="1879174"/>
                  </a:lnTo>
                </a:path>
                <a:path w="47625" h="4423409">
                  <a:moveTo>
                    <a:pt x="0" y="1848460"/>
                  </a:moveTo>
                  <a:lnTo>
                    <a:pt x="0" y="1817745"/>
                  </a:lnTo>
                </a:path>
                <a:path w="47625" h="4423409">
                  <a:moveTo>
                    <a:pt x="0" y="1787031"/>
                  </a:moveTo>
                  <a:lnTo>
                    <a:pt x="0" y="1753524"/>
                  </a:lnTo>
                </a:path>
                <a:path w="47625" h="4423409">
                  <a:moveTo>
                    <a:pt x="0" y="1722809"/>
                  </a:moveTo>
                  <a:lnTo>
                    <a:pt x="0" y="1692095"/>
                  </a:lnTo>
                </a:path>
                <a:path w="47625" h="4423409">
                  <a:moveTo>
                    <a:pt x="0" y="1661380"/>
                  </a:moveTo>
                  <a:lnTo>
                    <a:pt x="0" y="1630665"/>
                  </a:lnTo>
                </a:path>
                <a:path w="47625" h="4423409">
                  <a:moveTo>
                    <a:pt x="0" y="1599951"/>
                  </a:moveTo>
                  <a:lnTo>
                    <a:pt x="0" y="1569236"/>
                  </a:lnTo>
                </a:path>
                <a:path w="47625" h="4423409">
                  <a:moveTo>
                    <a:pt x="0" y="1538522"/>
                  </a:moveTo>
                  <a:lnTo>
                    <a:pt x="0" y="1507807"/>
                  </a:lnTo>
                </a:path>
                <a:path w="47625" h="4423409">
                  <a:moveTo>
                    <a:pt x="0" y="4082249"/>
                  </a:moveTo>
                  <a:lnTo>
                    <a:pt x="0" y="4051534"/>
                  </a:lnTo>
                </a:path>
                <a:path w="47625" h="4423409">
                  <a:moveTo>
                    <a:pt x="0" y="4020819"/>
                  </a:moveTo>
                  <a:lnTo>
                    <a:pt x="0" y="3987313"/>
                  </a:lnTo>
                </a:path>
                <a:path w="47625" h="4423409">
                  <a:moveTo>
                    <a:pt x="0" y="3956598"/>
                  </a:moveTo>
                  <a:lnTo>
                    <a:pt x="0" y="3942637"/>
                  </a:lnTo>
                </a:path>
                <a:path w="47625" h="4423409">
                  <a:moveTo>
                    <a:pt x="0" y="3026783"/>
                  </a:moveTo>
                  <a:lnTo>
                    <a:pt x="0" y="2996069"/>
                  </a:lnTo>
                </a:path>
                <a:path w="47625" h="4423409">
                  <a:moveTo>
                    <a:pt x="0" y="2965354"/>
                  </a:moveTo>
                  <a:lnTo>
                    <a:pt x="0" y="2943016"/>
                  </a:lnTo>
                </a:path>
                <a:path w="47625" h="4423409">
                  <a:moveTo>
                    <a:pt x="0" y="3833740"/>
                  </a:moveTo>
                  <a:lnTo>
                    <a:pt x="0" y="3803025"/>
                  </a:lnTo>
                </a:path>
                <a:path w="47625" h="4423409">
                  <a:moveTo>
                    <a:pt x="0" y="3772310"/>
                  </a:moveTo>
                  <a:lnTo>
                    <a:pt x="0" y="3741596"/>
                  </a:lnTo>
                </a:path>
                <a:path w="47625" h="4423409">
                  <a:moveTo>
                    <a:pt x="0" y="3641075"/>
                  </a:moveTo>
                  <a:lnTo>
                    <a:pt x="0" y="3615945"/>
                  </a:lnTo>
                </a:path>
                <a:path w="47625" h="4423409">
                  <a:moveTo>
                    <a:pt x="0" y="3585231"/>
                  </a:moveTo>
                  <a:lnTo>
                    <a:pt x="0" y="3554516"/>
                  </a:lnTo>
                </a:path>
                <a:path w="47625" h="4423409">
                  <a:moveTo>
                    <a:pt x="0" y="3523801"/>
                  </a:moveTo>
                  <a:lnTo>
                    <a:pt x="0" y="3493087"/>
                  </a:lnTo>
                </a:path>
                <a:path w="47625" h="4423409">
                  <a:moveTo>
                    <a:pt x="0" y="3462372"/>
                  </a:moveTo>
                  <a:lnTo>
                    <a:pt x="0" y="3431658"/>
                  </a:lnTo>
                </a:path>
                <a:path w="47625" h="4423409">
                  <a:moveTo>
                    <a:pt x="47468" y="4422901"/>
                  </a:moveTo>
                  <a:lnTo>
                    <a:pt x="47468" y="4392187"/>
                  </a:lnTo>
                </a:path>
                <a:path w="47625" h="4423409">
                  <a:moveTo>
                    <a:pt x="47468" y="203833"/>
                  </a:moveTo>
                  <a:lnTo>
                    <a:pt x="47468" y="173118"/>
                  </a:lnTo>
                </a:path>
                <a:path w="47625" h="4423409">
                  <a:moveTo>
                    <a:pt x="47468" y="142404"/>
                  </a:moveTo>
                  <a:lnTo>
                    <a:pt x="47468" y="108897"/>
                  </a:lnTo>
                </a:path>
                <a:path w="47625" h="4423409">
                  <a:moveTo>
                    <a:pt x="47468" y="78182"/>
                  </a:moveTo>
                  <a:lnTo>
                    <a:pt x="47468" y="47468"/>
                  </a:lnTo>
                </a:path>
                <a:path w="47625" h="4423409">
                  <a:moveTo>
                    <a:pt x="47468" y="16753"/>
                  </a:moveTo>
                  <a:lnTo>
                    <a:pt x="47468" y="0"/>
                  </a:lnTo>
                </a:path>
                <a:path w="47625" h="4423409">
                  <a:moveTo>
                    <a:pt x="47468" y="4300043"/>
                  </a:moveTo>
                  <a:lnTo>
                    <a:pt x="47468" y="4266536"/>
                  </a:lnTo>
                </a:path>
                <a:path w="47625" h="4423409">
                  <a:moveTo>
                    <a:pt x="47468" y="4235822"/>
                  </a:moveTo>
                  <a:lnTo>
                    <a:pt x="47468" y="4205107"/>
                  </a:lnTo>
                </a:path>
                <a:path w="47625" h="4423409">
                  <a:moveTo>
                    <a:pt x="47468" y="4174392"/>
                  </a:moveTo>
                  <a:lnTo>
                    <a:pt x="47468" y="4163223"/>
                  </a:lnTo>
                </a:path>
                <a:path w="47625" h="4423409">
                  <a:moveTo>
                    <a:pt x="47468" y="1010789"/>
                  </a:moveTo>
                  <a:lnTo>
                    <a:pt x="47468" y="980074"/>
                  </a:lnTo>
                </a:path>
                <a:path w="47625" h="4423409">
                  <a:moveTo>
                    <a:pt x="47468" y="946568"/>
                  </a:moveTo>
                  <a:lnTo>
                    <a:pt x="47468" y="915853"/>
                  </a:lnTo>
                </a:path>
                <a:path w="47625" h="4423409">
                  <a:moveTo>
                    <a:pt x="47468" y="885138"/>
                  </a:moveTo>
                  <a:lnTo>
                    <a:pt x="47468" y="854424"/>
                  </a:lnTo>
                </a:path>
                <a:path w="47625" h="4423409">
                  <a:moveTo>
                    <a:pt x="47468" y="823709"/>
                  </a:moveTo>
                  <a:lnTo>
                    <a:pt x="47468" y="792995"/>
                  </a:lnTo>
                </a:path>
                <a:path w="47625" h="4423409">
                  <a:moveTo>
                    <a:pt x="47468" y="762280"/>
                  </a:moveTo>
                  <a:lnTo>
                    <a:pt x="47468" y="731565"/>
                  </a:lnTo>
                </a:path>
                <a:path w="47625" h="4423409">
                  <a:moveTo>
                    <a:pt x="47468" y="700851"/>
                  </a:moveTo>
                  <a:lnTo>
                    <a:pt x="47468" y="667344"/>
                  </a:lnTo>
                </a:path>
                <a:path w="47625" h="4423409">
                  <a:moveTo>
                    <a:pt x="47468" y="636629"/>
                  </a:moveTo>
                  <a:lnTo>
                    <a:pt x="47468" y="605915"/>
                  </a:lnTo>
                </a:path>
                <a:path w="47625" h="4423409">
                  <a:moveTo>
                    <a:pt x="47468" y="575200"/>
                  </a:moveTo>
                  <a:lnTo>
                    <a:pt x="47468" y="544486"/>
                  </a:lnTo>
                </a:path>
                <a:path w="47625" h="4423409">
                  <a:moveTo>
                    <a:pt x="47468" y="513771"/>
                  </a:moveTo>
                  <a:lnTo>
                    <a:pt x="47468" y="483056"/>
                  </a:lnTo>
                </a:path>
                <a:path w="47625" h="4423409">
                  <a:moveTo>
                    <a:pt x="47468" y="452342"/>
                  </a:moveTo>
                  <a:lnTo>
                    <a:pt x="47468" y="421627"/>
                  </a:lnTo>
                </a:path>
                <a:path w="47625" h="4423409">
                  <a:moveTo>
                    <a:pt x="47468" y="388120"/>
                  </a:moveTo>
                  <a:lnTo>
                    <a:pt x="47468" y="357406"/>
                  </a:lnTo>
                </a:path>
                <a:path w="47625" h="4423409">
                  <a:moveTo>
                    <a:pt x="47468" y="326691"/>
                  </a:moveTo>
                  <a:lnTo>
                    <a:pt x="47468" y="31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0289389" y="88625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0289389" y="4797061"/>
              <a:ext cx="47625" cy="4425950"/>
            </a:xfrm>
            <a:custGeom>
              <a:avLst/>
              <a:gdLst/>
              <a:ahLst/>
              <a:cxnLst/>
              <a:rect l="l" t="t" r="r" b="b"/>
              <a:pathLst>
                <a:path w="47625" h="4425950">
                  <a:moveTo>
                    <a:pt x="0" y="4034781"/>
                  </a:moveTo>
                  <a:lnTo>
                    <a:pt x="0" y="4004066"/>
                  </a:lnTo>
                </a:path>
                <a:path w="47625" h="4425950">
                  <a:moveTo>
                    <a:pt x="0" y="3970559"/>
                  </a:moveTo>
                  <a:lnTo>
                    <a:pt x="0" y="3939845"/>
                  </a:lnTo>
                </a:path>
                <a:path w="47625" h="4425950">
                  <a:moveTo>
                    <a:pt x="0" y="2917886"/>
                  </a:moveTo>
                  <a:lnTo>
                    <a:pt x="0" y="2887172"/>
                  </a:lnTo>
                </a:path>
                <a:path w="47625" h="4425950">
                  <a:moveTo>
                    <a:pt x="0" y="2853665"/>
                  </a:moveTo>
                  <a:lnTo>
                    <a:pt x="0" y="2822950"/>
                  </a:lnTo>
                </a:path>
                <a:path w="47625" h="4425950">
                  <a:moveTo>
                    <a:pt x="0" y="2792236"/>
                  </a:moveTo>
                  <a:lnTo>
                    <a:pt x="0" y="2761521"/>
                  </a:lnTo>
                </a:path>
                <a:path w="47625" h="4425950">
                  <a:moveTo>
                    <a:pt x="0" y="2730806"/>
                  </a:moveTo>
                  <a:lnTo>
                    <a:pt x="0" y="2700092"/>
                  </a:lnTo>
                </a:path>
                <a:path w="47625" h="4425950">
                  <a:moveTo>
                    <a:pt x="0" y="2669377"/>
                  </a:moveTo>
                  <a:lnTo>
                    <a:pt x="0" y="2638663"/>
                  </a:lnTo>
                </a:path>
                <a:path w="47625" h="4425950">
                  <a:moveTo>
                    <a:pt x="0" y="2607948"/>
                  </a:moveTo>
                  <a:lnTo>
                    <a:pt x="0" y="2574441"/>
                  </a:lnTo>
                </a:path>
                <a:path w="47625" h="4425950">
                  <a:moveTo>
                    <a:pt x="0" y="2543727"/>
                  </a:moveTo>
                  <a:lnTo>
                    <a:pt x="0" y="2513012"/>
                  </a:lnTo>
                </a:path>
                <a:path w="47625" h="4425950">
                  <a:moveTo>
                    <a:pt x="0" y="2482297"/>
                  </a:moveTo>
                  <a:lnTo>
                    <a:pt x="0" y="2451583"/>
                  </a:lnTo>
                </a:path>
                <a:path w="47625" h="4425950">
                  <a:moveTo>
                    <a:pt x="0" y="2420868"/>
                  </a:moveTo>
                  <a:lnTo>
                    <a:pt x="0" y="2390154"/>
                  </a:lnTo>
                </a:path>
                <a:path w="47625" h="4425950">
                  <a:moveTo>
                    <a:pt x="0" y="2359439"/>
                  </a:moveTo>
                  <a:lnTo>
                    <a:pt x="0" y="2328724"/>
                  </a:lnTo>
                </a:path>
                <a:path w="47625" h="4425950">
                  <a:moveTo>
                    <a:pt x="0" y="2295218"/>
                  </a:moveTo>
                  <a:lnTo>
                    <a:pt x="0" y="2264503"/>
                  </a:lnTo>
                </a:path>
                <a:path w="47625" h="4425950">
                  <a:moveTo>
                    <a:pt x="0" y="2233788"/>
                  </a:moveTo>
                  <a:lnTo>
                    <a:pt x="0" y="2203074"/>
                  </a:lnTo>
                </a:path>
                <a:path w="47625" h="4425950">
                  <a:moveTo>
                    <a:pt x="0" y="2172359"/>
                  </a:moveTo>
                  <a:lnTo>
                    <a:pt x="0" y="2141645"/>
                  </a:lnTo>
                </a:path>
                <a:path w="47625" h="4425950">
                  <a:moveTo>
                    <a:pt x="0" y="2110930"/>
                  </a:moveTo>
                  <a:lnTo>
                    <a:pt x="0" y="2080215"/>
                  </a:lnTo>
                </a:path>
                <a:path w="47625" h="4425950">
                  <a:moveTo>
                    <a:pt x="0" y="2049501"/>
                  </a:moveTo>
                  <a:lnTo>
                    <a:pt x="0" y="2015994"/>
                  </a:lnTo>
                </a:path>
                <a:path w="47625" h="4425950">
                  <a:moveTo>
                    <a:pt x="0" y="1985279"/>
                  </a:moveTo>
                  <a:lnTo>
                    <a:pt x="0" y="1954565"/>
                  </a:lnTo>
                </a:path>
                <a:path w="47625" h="4425950">
                  <a:moveTo>
                    <a:pt x="0" y="1923850"/>
                  </a:moveTo>
                  <a:lnTo>
                    <a:pt x="0" y="1893136"/>
                  </a:lnTo>
                </a:path>
                <a:path w="47625" h="4425950">
                  <a:moveTo>
                    <a:pt x="0" y="1862421"/>
                  </a:moveTo>
                  <a:lnTo>
                    <a:pt x="0" y="1831706"/>
                  </a:lnTo>
                </a:path>
                <a:path w="47625" h="4425950">
                  <a:moveTo>
                    <a:pt x="0" y="1800992"/>
                  </a:moveTo>
                  <a:lnTo>
                    <a:pt x="0" y="1770277"/>
                  </a:lnTo>
                </a:path>
                <a:path w="47625" h="4425950">
                  <a:moveTo>
                    <a:pt x="0" y="1736770"/>
                  </a:moveTo>
                  <a:lnTo>
                    <a:pt x="0" y="1706056"/>
                  </a:lnTo>
                </a:path>
                <a:path w="47625" h="4425950">
                  <a:moveTo>
                    <a:pt x="0" y="1675341"/>
                  </a:moveTo>
                  <a:lnTo>
                    <a:pt x="0" y="1644627"/>
                  </a:lnTo>
                </a:path>
                <a:path w="47625" h="4425950">
                  <a:moveTo>
                    <a:pt x="0" y="1613912"/>
                  </a:moveTo>
                  <a:lnTo>
                    <a:pt x="0" y="1583197"/>
                  </a:lnTo>
                </a:path>
                <a:path w="47625" h="4425950">
                  <a:moveTo>
                    <a:pt x="0" y="1552483"/>
                  </a:moveTo>
                  <a:lnTo>
                    <a:pt x="0" y="1521768"/>
                  </a:lnTo>
                </a:path>
                <a:path w="47625" h="4425950">
                  <a:moveTo>
                    <a:pt x="0" y="1491054"/>
                  </a:moveTo>
                  <a:lnTo>
                    <a:pt x="0" y="1482677"/>
                  </a:lnTo>
                </a:path>
                <a:path w="47625" h="4425950">
                  <a:moveTo>
                    <a:pt x="0" y="3844909"/>
                  </a:moveTo>
                  <a:lnTo>
                    <a:pt x="0" y="3816986"/>
                  </a:lnTo>
                </a:path>
                <a:path w="47625" h="4425950">
                  <a:moveTo>
                    <a:pt x="0" y="3786272"/>
                  </a:moveTo>
                  <a:lnTo>
                    <a:pt x="0" y="3755557"/>
                  </a:lnTo>
                </a:path>
                <a:path w="47625" h="4425950">
                  <a:moveTo>
                    <a:pt x="0" y="3724842"/>
                  </a:moveTo>
                  <a:lnTo>
                    <a:pt x="0" y="3705297"/>
                  </a:lnTo>
                </a:path>
                <a:path w="47625" h="4425950">
                  <a:moveTo>
                    <a:pt x="0" y="3029576"/>
                  </a:moveTo>
                  <a:lnTo>
                    <a:pt x="0" y="3010030"/>
                  </a:lnTo>
                </a:path>
                <a:path w="47625" h="4425950">
                  <a:moveTo>
                    <a:pt x="0" y="2979315"/>
                  </a:moveTo>
                  <a:lnTo>
                    <a:pt x="0" y="2948601"/>
                  </a:lnTo>
                </a:path>
                <a:path w="47625" h="4425950">
                  <a:moveTo>
                    <a:pt x="0" y="3599192"/>
                  </a:moveTo>
                  <a:lnTo>
                    <a:pt x="0" y="3568477"/>
                  </a:lnTo>
                </a:path>
                <a:path w="47625" h="4425950">
                  <a:moveTo>
                    <a:pt x="0" y="3537763"/>
                  </a:moveTo>
                  <a:lnTo>
                    <a:pt x="0" y="3507048"/>
                  </a:lnTo>
                </a:path>
                <a:path w="47625" h="4425950">
                  <a:moveTo>
                    <a:pt x="0" y="3476333"/>
                  </a:moveTo>
                  <a:lnTo>
                    <a:pt x="0" y="3445619"/>
                  </a:lnTo>
                </a:path>
                <a:path w="47625" h="4425950">
                  <a:moveTo>
                    <a:pt x="47468" y="4425694"/>
                  </a:moveTo>
                  <a:lnTo>
                    <a:pt x="47468" y="4406148"/>
                  </a:lnTo>
                </a:path>
                <a:path w="47625" h="4425950">
                  <a:moveTo>
                    <a:pt x="47468" y="4375433"/>
                  </a:moveTo>
                  <a:lnTo>
                    <a:pt x="47468" y="4367057"/>
                  </a:lnTo>
                </a:path>
                <a:path w="47625" h="4425950">
                  <a:moveTo>
                    <a:pt x="47468" y="192664"/>
                  </a:moveTo>
                  <a:lnTo>
                    <a:pt x="47468" y="187079"/>
                  </a:lnTo>
                </a:path>
                <a:path w="47625" h="4425950">
                  <a:moveTo>
                    <a:pt x="47468" y="156365"/>
                  </a:moveTo>
                  <a:lnTo>
                    <a:pt x="47468" y="125650"/>
                  </a:lnTo>
                </a:path>
                <a:path w="47625" h="4425950">
                  <a:moveTo>
                    <a:pt x="47468" y="92143"/>
                  </a:moveTo>
                  <a:lnTo>
                    <a:pt x="47468" y="61429"/>
                  </a:lnTo>
                </a:path>
                <a:path w="47625" h="4425950">
                  <a:moveTo>
                    <a:pt x="47468" y="30714"/>
                  </a:moveTo>
                  <a:lnTo>
                    <a:pt x="47468" y="0"/>
                  </a:lnTo>
                </a:path>
                <a:path w="47625" h="4425950">
                  <a:moveTo>
                    <a:pt x="47468" y="4286082"/>
                  </a:moveTo>
                  <a:lnTo>
                    <a:pt x="47468" y="4283290"/>
                  </a:lnTo>
                </a:path>
                <a:path w="47625" h="4425950">
                  <a:moveTo>
                    <a:pt x="47468" y="4249783"/>
                  </a:moveTo>
                  <a:lnTo>
                    <a:pt x="47468" y="4219068"/>
                  </a:lnTo>
                </a:path>
                <a:path w="47625" h="4425950">
                  <a:moveTo>
                    <a:pt x="47468" y="4188354"/>
                  </a:moveTo>
                  <a:lnTo>
                    <a:pt x="47468" y="4157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0336857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0336857" y="4780307"/>
              <a:ext cx="92710" cy="4082415"/>
            </a:xfrm>
            <a:custGeom>
              <a:avLst/>
              <a:gdLst/>
              <a:ahLst/>
              <a:cxnLst/>
              <a:rect l="l" t="t" r="r" b="b"/>
              <a:pathLst>
                <a:path w="92709" h="4082415">
                  <a:moveTo>
                    <a:pt x="0" y="980074"/>
                  </a:moveTo>
                  <a:lnTo>
                    <a:pt x="0" y="946568"/>
                  </a:lnTo>
                </a:path>
                <a:path w="92709" h="4082415">
                  <a:moveTo>
                    <a:pt x="0" y="915853"/>
                  </a:moveTo>
                  <a:lnTo>
                    <a:pt x="0" y="885138"/>
                  </a:lnTo>
                </a:path>
                <a:path w="92709" h="4082415">
                  <a:moveTo>
                    <a:pt x="0" y="854424"/>
                  </a:moveTo>
                  <a:lnTo>
                    <a:pt x="0" y="823709"/>
                  </a:lnTo>
                </a:path>
                <a:path w="92709" h="4082415">
                  <a:moveTo>
                    <a:pt x="0" y="792995"/>
                  </a:moveTo>
                  <a:lnTo>
                    <a:pt x="0" y="762280"/>
                  </a:lnTo>
                </a:path>
                <a:path w="92709" h="4082415">
                  <a:moveTo>
                    <a:pt x="0" y="731565"/>
                  </a:moveTo>
                  <a:lnTo>
                    <a:pt x="0" y="700851"/>
                  </a:lnTo>
                </a:path>
                <a:path w="92709" h="4082415">
                  <a:moveTo>
                    <a:pt x="0" y="667344"/>
                  </a:moveTo>
                  <a:lnTo>
                    <a:pt x="0" y="636629"/>
                  </a:lnTo>
                </a:path>
                <a:path w="92709" h="4082415">
                  <a:moveTo>
                    <a:pt x="0" y="605915"/>
                  </a:moveTo>
                  <a:lnTo>
                    <a:pt x="0" y="575200"/>
                  </a:lnTo>
                </a:path>
                <a:path w="92709" h="4082415">
                  <a:moveTo>
                    <a:pt x="0" y="544486"/>
                  </a:moveTo>
                  <a:lnTo>
                    <a:pt x="0" y="513771"/>
                  </a:lnTo>
                </a:path>
                <a:path w="92709" h="4082415">
                  <a:moveTo>
                    <a:pt x="0" y="483056"/>
                  </a:moveTo>
                  <a:lnTo>
                    <a:pt x="0" y="452342"/>
                  </a:lnTo>
                </a:path>
                <a:path w="92709" h="4082415">
                  <a:moveTo>
                    <a:pt x="0" y="421627"/>
                  </a:moveTo>
                  <a:lnTo>
                    <a:pt x="0" y="388120"/>
                  </a:lnTo>
                </a:path>
                <a:path w="92709" h="4082415">
                  <a:moveTo>
                    <a:pt x="0" y="357406"/>
                  </a:moveTo>
                  <a:lnTo>
                    <a:pt x="0" y="326691"/>
                  </a:lnTo>
                </a:path>
                <a:path w="92709" h="4082415">
                  <a:moveTo>
                    <a:pt x="0" y="4082249"/>
                  </a:moveTo>
                  <a:lnTo>
                    <a:pt x="0" y="4051534"/>
                  </a:lnTo>
                </a:path>
                <a:path w="92709" h="4082415">
                  <a:moveTo>
                    <a:pt x="0" y="4020819"/>
                  </a:moveTo>
                  <a:lnTo>
                    <a:pt x="0" y="3987313"/>
                  </a:lnTo>
                </a:path>
                <a:path w="92709" h="4082415">
                  <a:moveTo>
                    <a:pt x="0" y="3956598"/>
                  </a:moveTo>
                  <a:lnTo>
                    <a:pt x="0" y="3942637"/>
                  </a:lnTo>
                </a:path>
                <a:path w="92709" h="4082415">
                  <a:moveTo>
                    <a:pt x="0" y="2943016"/>
                  </a:moveTo>
                  <a:lnTo>
                    <a:pt x="0" y="2934640"/>
                  </a:lnTo>
                </a:path>
                <a:path w="92709" h="4082415">
                  <a:moveTo>
                    <a:pt x="0" y="2903925"/>
                  </a:moveTo>
                  <a:lnTo>
                    <a:pt x="0" y="2870418"/>
                  </a:lnTo>
                </a:path>
                <a:path w="92709" h="4082415">
                  <a:moveTo>
                    <a:pt x="0" y="2839704"/>
                  </a:moveTo>
                  <a:lnTo>
                    <a:pt x="0" y="2808989"/>
                  </a:lnTo>
                </a:path>
                <a:path w="92709" h="4082415">
                  <a:moveTo>
                    <a:pt x="0" y="2778274"/>
                  </a:moveTo>
                  <a:lnTo>
                    <a:pt x="0" y="2747560"/>
                  </a:lnTo>
                </a:path>
                <a:path w="92709" h="4082415">
                  <a:moveTo>
                    <a:pt x="0" y="2716845"/>
                  </a:moveTo>
                  <a:lnTo>
                    <a:pt x="0" y="2686131"/>
                  </a:lnTo>
                </a:path>
                <a:path w="92709" h="4082415">
                  <a:moveTo>
                    <a:pt x="0" y="2655416"/>
                  </a:moveTo>
                  <a:lnTo>
                    <a:pt x="0" y="2624701"/>
                  </a:lnTo>
                </a:path>
                <a:path w="92709" h="4082415">
                  <a:moveTo>
                    <a:pt x="0" y="2591195"/>
                  </a:moveTo>
                  <a:lnTo>
                    <a:pt x="0" y="2560480"/>
                  </a:lnTo>
                </a:path>
                <a:path w="92709" h="4082415">
                  <a:moveTo>
                    <a:pt x="0" y="2529765"/>
                  </a:moveTo>
                  <a:lnTo>
                    <a:pt x="0" y="2499051"/>
                  </a:lnTo>
                </a:path>
                <a:path w="92709" h="4082415">
                  <a:moveTo>
                    <a:pt x="0" y="2468336"/>
                  </a:moveTo>
                  <a:lnTo>
                    <a:pt x="0" y="2437622"/>
                  </a:lnTo>
                </a:path>
                <a:path w="92709" h="4082415">
                  <a:moveTo>
                    <a:pt x="0" y="2406907"/>
                  </a:moveTo>
                  <a:lnTo>
                    <a:pt x="0" y="2376192"/>
                  </a:lnTo>
                </a:path>
                <a:path w="92709" h="4082415">
                  <a:moveTo>
                    <a:pt x="0" y="2345478"/>
                  </a:moveTo>
                  <a:lnTo>
                    <a:pt x="0" y="2311971"/>
                  </a:lnTo>
                </a:path>
                <a:path w="92709" h="4082415">
                  <a:moveTo>
                    <a:pt x="0" y="2281256"/>
                  </a:moveTo>
                  <a:lnTo>
                    <a:pt x="0" y="2250542"/>
                  </a:lnTo>
                </a:path>
                <a:path w="92709" h="4082415">
                  <a:moveTo>
                    <a:pt x="0" y="2219827"/>
                  </a:moveTo>
                  <a:lnTo>
                    <a:pt x="0" y="2189113"/>
                  </a:lnTo>
                </a:path>
                <a:path w="92709" h="4082415">
                  <a:moveTo>
                    <a:pt x="0" y="2158398"/>
                  </a:moveTo>
                  <a:lnTo>
                    <a:pt x="0" y="2127683"/>
                  </a:lnTo>
                </a:path>
                <a:path w="92709" h="4082415">
                  <a:moveTo>
                    <a:pt x="0" y="2096969"/>
                  </a:moveTo>
                  <a:lnTo>
                    <a:pt x="0" y="2066254"/>
                  </a:lnTo>
                </a:path>
                <a:path w="92709" h="4082415">
                  <a:moveTo>
                    <a:pt x="0" y="2032747"/>
                  </a:moveTo>
                  <a:lnTo>
                    <a:pt x="0" y="2002033"/>
                  </a:lnTo>
                </a:path>
                <a:path w="92709" h="4082415">
                  <a:moveTo>
                    <a:pt x="0" y="1971318"/>
                  </a:moveTo>
                  <a:lnTo>
                    <a:pt x="0" y="1940604"/>
                  </a:lnTo>
                </a:path>
                <a:path w="92709" h="4082415">
                  <a:moveTo>
                    <a:pt x="0" y="1909889"/>
                  </a:moveTo>
                  <a:lnTo>
                    <a:pt x="0" y="1879174"/>
                  </a:lnTo>
                </a:path>
                <a:path w="92709" h="4082415">
                  <a:moveTo>
                    <a:pt x="0" y="1848460"/>
                  </a:moveTo>
                  <a:lnTo>
                    <a:pt x="0" y="1817745"/>
                  </a:lnTo>
                </a:path>
                <a:path w="92709" h="4082415">
                  <a:moveTo>
                    <a:pt x="0" y="1787031"/>
                  </a:moveTo>
                  <a:lnTo>
                    <a:pt x="0" y="1753524"/>
                  </a:lnTo>
                </a:path>
                <a:path w="92709" h="4082415">
                  <a:moveTo>
                    <a:pt x="0" y="1722809"/>
                  </a:moveTo>
                  <a:lnTo>
                    <a:pt x="0" y="1692095"/>
                  </a:lnTo>
                </a:path>
                <a:path w="92709" h="4082415">
                  <a:moveTo>
                    <a:pt x="0" y="1661380"/>
                  </a:moveTo>
                  <a:lnTo>
                    <a:pt x="0" y="1630665"/>
                  </a:lnTo>
                </a:path>
                <a:path w="92709" h="4082415">
                  <a:moveTo>
                    <a:pt x="0" y="1599951"/>
                  </a:moveTo>
                  <a:lnTo>
                    <a:pt x="0" y="1569236"/>
                  </a:lnTo>
                </a:path>
                <a:path w="92709" h="4082415">
                  <a:moveTo>
                    <a:pt x="0" y="1538522"/>
                  </a:moveTo>
                  <a:lnTo>
                    <a:pt x="0" y="1507807"/>
                  </a:lnTo>
                </a:path>
                <a:path w="92709" h="4082415">
                  <a:moveTo>
                    <a:pt x="0" y="3833740"/>
                  </a:moveTo>
                  <a:lnTo>
                    <a:pt x="0" y="3803025"/>
                  </a:lnTo>
                </a:path>
                <a:path w="92709" h="4082415">
                  <a:moveTo>
                    <a:pt x="0" y="3772310"/>
                  </a:moveTo>
                  <a:lnTo>
                    <a:pt x="0" y="3741596"/>
                  </a:lnTo>
                </a:path>
                <a:path w="92709" h="4082415">
                  <a:moveTo>
                    <a:pt x="0" y="3026783"/>
                  </a:moveTo>
                  <a:lnTo>
                    <a:pt x="0" y="2996069"/>
                  </a:lnTo>
                </a:path>
                <a:path w="92709" h="4082415">
                  <a:moveTo>
                    <a:pt x="0" y="2965354"/>
                  </a:moveTo>
                  <a:lnTo>
                    <a:pt x="0" y="2943016"/>
                  </a:lnTo>
                </a:path>
                <a:path w="92709" h="4082415">
                  <a:moveTo>
                    <a:pt x="0" y="3641075"/>
                  </a:moveTo>
                  <a:lnTo>
                    <a:pt x="0" y="3615945"/>
                  </a:lnTo>
                </a:path>
                <a:path w="92709" h="4082415">
                  <a:moveTo>
                    <a:pt x="0" y="3585231"/>
                  </a:moveTo>
                  <a:lnTo>
                    <a:pt x="0" y="3554516"/>
                  </a:lnTo>
                </a:path>
                <a:path w="92709" h="4082415">
                  <a:moveTo>
                    <a:pt x="0" y="3523801"/>
                  </a:moveTo>
                  <a:lnTo>
                    <a:pt x="0" y="3493087"/>
                  </a:lnTo>
                </a:path>
                <a:path w="92709" h="4082415">
                  <a:moveTo>
                    <a:pt x="0" y="3462372"/>
                  </a:moveTo>
                  <a:lnTo>
                    <a:pt x="0" y="3431658"/>
                  </a:lnTo>
                </a:path>
                <a:path w="92709" h="4082415">
                  <a:moveTo>
                    <a:pt x="44675" y="3046329"/>
                  </a:moveTo>
                  <a:lnTo>
                    <a:pt x="44675" y="3026783"/>
                  </a:lnTo>
                </a:path>
                <a:path w="92709" h="4082415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082415">
                  <a:moveTo>
                    <a:pt x="44675" y="203833"/>
                  </a:moveTo>
                  <a:lnTo>
                    <a:pt x="44675" y="173118"/>
                  </a:lnTo>
                </a:path>
                <a:path w="92709" h="4082415">
                  <a:moveTo>
                    <a:pt x="44675" y="142404"/>
                  </a:moveTo>
                  <a:lnTo>
                    <a:pt x="44675" y="108897"/>
                  </a:lnTo>
                </a:path>
                <a:path w="92709" h="4082415">
                  <a:moveTo>
                    <a:pt x="44675" y="78182"/>
                  </a:moveTo>
                  <a:lnTo>
                    <a:pt x="44675" y="47468"/>
                  </a:lnTo>
                </a:path>
                <a:path w="92709" h="4082415">
                  <a:moveTo>
                    <a:pt x="44675" y="16753"/>
                  </a:moveTo>
                  <a:lnTo>
                    <a:pt x="44675" y="0"/>
                  </a:lnTo>
                </a:path>
                <a:path w="92709" h="4082415">
                  <a:moveTo>
                    <a:pt x="44675" y="2934640"/>
                  </a:moveTo>
                  <a:lnTo>
                    <a:pt x="44675" y="2903925"/>
                  </a:lnTo>
                </a:path>
                <a:path w="92709" h="4082415">
                  <a:moveTo>
                    <a:pt x="44675" y="2870418"/>
                  </a:moveTo>
                  <a:lnTo>
                    <a:pt x="44675" y="2839704"/>
                  </a:lnTo>
                </a:path>
                <a:path w="92709" h="4082415">
                  <a:moveTo>
                    <a:pt x="44675" y="2808989"/>
                  </a:moveTo>
                  <a:lnTo>
                    <a:pt x="44675" y="2778274"/>
                  </a:lnTo>
                </a:path>
                <a:path w="92709" h="4082415">
                  <a:moveTo>
                    <a:pt x="44675" y="2747560"/>
                  </a:moveTo>
                  <a:lnTo>
                    <a:pt x="44675" y="2716845"/>
                  </a:lnTo>
                </a:path>
                <a:path w="92709" h="4082415">
                  <a:moveTo>
                    <a:pt x="44675" y="2686131"/>
                  </a:moveTo>
                  <a:lnTo>
                    <a:pt x="44675" y="2655416"/>
                  </a:lnTo>
                </a:path>
                <a:path w="92709" h="4082415">
                  <a:moveTo>
                    <a:pt x="44675" y="2624701"/>
                  </a:moveTo>
                  <a:lnTo>
                    <a:pt x="44675" y="2591195"/>
                  </a:lnTo>
                </a:path>
                <a:path w="92709" h="4082415">
                  <a:moveTo>
                    <a:pt x="44675" y="2560480"/>
                  </a:moveTo>
                  <a:lnTo>
                    <a:pt x="44675" y="2529765"/>
                  </a:lnTo>
                </a:path>
                <a:path w="92709" h="4082415">
                  <a:moveTo>
                    <a:pt x="44675" y="2499051"/>
                  </a:moveTo>
                  <a:lnTo>
                    <a:pt x="44675" y="2468336"/>
                  </a:lnTo>
                </a:path>
                <a:path w="92709" h="4082415">
                  <a:moveTo>
                    <a:pt x="44675" y="2437622"/>
                  </a:moveTo>
                  <a:lnTo>
                    <a:pt x="44675" y="2406907"/>
                  </a:lnTo>
                </a:path>
                <a:path w="92709" h="4082415">
                  <a:moveTo>
                    <a:pt x="44675" y="2376192"/>
                  </a:moveTo>
                  <a:lnTo>
                    <a:pt x="44675" y="2345478"/>
                  </a:lnTo>
                </a:path>
                <a:path w="92709" h="4082415">
                  <a:moveTo>
                    <a:pt x="44675" y="2311971"/>
                  </a:moveTo>
                  <a:lnTo>
                    <a:pt x="44675" y="2281256"/>
                  </a:lnTo>
                </a:path>
                <a:path w="92709" h="4082415">
                  <a:moveTo>
                    <a:pt x="44675" y="2250542"/>
                  </a:moveTo>
                  <a:lnTo>
                    <a:pt x="44675" y="2219827"/>
                  </a:lnTo>
                </a:path>
                <a:path w="92709" h="4082415">
                  <a:moveTo>
                    <a:pt x="44675" y="2189113"/>
                  </a:moveTo>
                  <a:lnTo>
                    <a:pt x="44675" y="2158398"/>
                  </a:lnTo>
                </a:path>
                <a:path w="92709" h="4082415">
                  <a:moveTo>
                    <a:pt x="44675" y="2127683"/>
                  </a:moveTo>
                  <a:lnTo>
                    <a:pt x="44675" y="2096969"/>
                  </a:lnTo>
                </a:path>
                <a:path w="92709" h="4082415">
                  <a:moveTo>
                    <a:pt x="44675" y="2066254"/>
                  </a:moveTo>
                  <a:lnTo>
                    <a:pt x="44675" y="2032747"/>
                  </a:lnTo>
                </a:path>
                <a:path w="92709" h="4082415">
                  <a:moveTo>
                    <a:pt x="44675" y="2002033"/>
                  </a:moveTo>
                  <a:lnTo>
                    <a:pt x="44675" y="1971318"/>
                  </a:lnTo>
                </a:path>
                <a:path w="92709" h="4082415">
                  <a:moveTo>
                    <a:pt x="44675" y="1940604"/>
                  </a:moveTo>
                  <a:lnTo>
                    <a:pt x="44675" y="1909889"/>
                  </a:lnTo>
                </a:path>
                <a:path w="92709" h="4082415">
                  <a:moveTo>
                    <a:pt x="44675" y="1879174"/>
                  </a:moveTo>
                  <a:lnTo>
                    <a:pt x="44675" y="1848460"/>
                  </a:lnTo>
                </a:path>
                <a:path w="92709" h="4082415">
                  <a:moveTo>
                    <a:pt x="44675" y="1817745"/>
                  </a:moveTo>
                  <a:lnTo>
                    <a:pt x="44675" y="1787031"/>
                  </a:lnTo>
                </a:path>
                <a:path w="92709" h="4082415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082415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082415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082415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082415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082415">
                  <a:moveTo>
                    <a:pt x="44675" y="1010789"/>
                  </a:moveTo>
                  <a:lnTo>
                    <a:pt x="44675" y="980074"/>
                  </a:lnTo>
                </a:path>
                <a:path w="92709" h="4082415">
                  <a:moveTo>
                    <a:pt x="44675" y="946568"/>
                  </a:moveTo>
                  <a:lnTo>
                    <a:pt x="44675" y="915853"/>
                  </a:lnTo>
                </a:path>
                <a:path w="92709" h="4082415">
                  <a:moveTo>
                    <a:pt x="44675" y="885138"/>
                  </a:moveTo>
                  <a:lnTo>
                    <a:pt x="44675" y="854424"/>
                  </a:lnTo>
                </a:path>
                <a:path w="92709" h="4082415">
                  <a:moveTo>
                    <a:pt x="44675" y="823709"/>
                  </a:moveTo>
                  <a:lnTo>
                    <a:pt x="44675" y="792995"/>
                  </a:lnTo>
                </a:path>
                <a:path w="92709" h="4082415">
                  <a:moveTo>
                    <a:pt x="44675" y="762280"/>
                  </a:moveTo>
                  <a:lnTo>
                    <a:pt x="44675" y="731565"/>
                  </a:lnTo>
                </a:path>
                <a:path w="92709" h="4082415">
                  <a:moveTo>
                    <a:pt x="44675" y="700851"/>
                  </a:moveTo>
                  <a:lnTo>
                    <a:pt x="44675" y="667344"/>
                  </a:lnTo>
                </a:path>
                <a:path w="92709" h="4082415">
                  <a:moveTo>
                    <a:pt x="44675" y="636629"/>
                  </a:moveTo>
                  <a:lnTo>
                    <a:pt x="44675" y="605915"/>
                  </a:lnTo>
                </a:path>
                <a:path w="92709" h="4082415">
                  <a:moveTo>
                    <a:pt x="44675" y="575200"/>
                  </a:moveTo>
                  <a:lnTo>
                    <a:pt x="44675" y="544486"/>
                  </a:lnTo>
                </a:path>
                <a:path w="92709" h="4082415">
                  <a:moveTo>
                    <a:pt x="44675" y="513771"/>
                  </a:moveTo>
                  <a:lnTo>
                    <a:pt x="44675" y="483056"/>
                  </a:lnTo>
                </a:path>
                <a:path w="92709" h="4082415">
                  <a:moveTo>
                    <a:pt x="44675" y="452342"/>
                  </a:moveTo>
                  <a:lnTo>
                    <a:pt x="44675" y="421627"/>
                  </a:lnTo>
                </a:path>
                <a:path w="92709" h="4082415">
                  <a:moveTo>
                    <a:pt x="44675" y="388120"/>
                  </a:moveTo>
                  <a:lnTo>
                    <a:pt x="44675" y="357406"/>
                  </a:lnTo>
                </a:path>
                <a:path w="92709" h="4082415">
                  <a:moveTo>
                    <a:pt x="44675" y="326691"/>
                  </a:moveTo>
                  <a:lnTo>
                    <a:pt x="44675" y="312730"/>
                  </a:lnTo>
                </a:path>
                <a:path w="92709" h="4082415">
                  <a:moveTo>
                    <a:pt x="92143" y="3026783"/>
                  </a:moveTo>
                  <a:lnTo>
                    <a:pt x="92143" y="2996069"/>
                  </a:lnTo>
                </a:path>
                <a:path w="92709" h="4082415">
                  <a:moveTo>
                    <a:pt x="92143" y="2965354"/>
                  </a:moveTo>
                  <a:lnTo>
                    <a:pt x="92143" y="2943016"/>
                  </a:lnTo>
                </a:path>
                <a:path w="92709" h="4082415">
                  <a:moveTo>
                    <a:pt x="92143" y="209417"/>
                  </a:moveTo>
                  <a:lnTo>
                    <a:pt x="92143" y="203833"/>
                  </a:lnTo>
                </a:path>
                <a:path w="92709" h="4082415">
                  <a:moveTo>
                    <a:pt x="92143" y="173118"/>
                  </a:moveTo>
                  <a:lnTo>
                    <a:pt x="92143" y="142404"/>
                  </a:lnTo>
                </a:path>
                <a:path w="92709" h="4082415">
                  <a:moveTo>
                    <a:pt x="92143" y="108897"/>
                  </a:moveTo>
                  <a:lnTo>
                    <a:pt x="92143" y="78182"/>
                  </a:lnTo>
                </a:path>
                <a:path w="92709" h="4082415">
                  <a:moveTo>
                    <a:pt x="92143" y="47468"/>
                  </a:moveTo>
                  <a:lnTo>
                    <a:pt x="92143" y="16753"/>
                  </a:lnTo>
                </a:path>
                <a:path w="92709" h="4082415">
                  <a:moveTo>
                    <a:pt x="92143" y="2943016"/>
                  </a:moveTo>
                  <a:lnTo>
                    <a:pt x="92143" y="2934640"/>
                  </a:lnTo>
                </a:path>
                <a:path w="92709" h="4082415">
                  <a:moveTo>
                    <a:pt x="92143" y="2903925"/>
                  </a:moveTo>
                  <a:lnTo>
                    <a:pt x="92143" y="2870418"/>
                  </a:lnTo>
                </a:path>
                <a:path w="92709" h="4082415">
                  <a:moveTo>
                    <a:pt x="92143" y="2839704"/>
                  </a:moveTo>
                  <a:lnTo>
                    <a:pt x="92143" y="2808989"/>
                  </a:lnTo>
                </a:path>
                <a:path w="92709" h="4082415">
                  <a:moveTo>
                    <a:pt x="92143" y="2778274"/>
                  </a:moveTo>
                  <a:lnTo>
                    <a:pt x="92143" y="2747560"/>
                  </a:lnTo>
                </a:path>
                <a:path w="92709" h="4082415">
                  <a:moveTo>
                    <a:pt x="92143" y="2716845"/>
                  </a:moveTo>
                  <a:lnTo>
                    <a:pt x="92143" y="2686131"/>
                  </a:lnTo>
                </a:path>
                <a:path w="92709" h="4082415">
                  <a:moveTo>
                    <a:pt x="92143" y="2655416"/>
                  </a:moveTo>
                  <a:lnTo>
                    <a:pt x="92143" y="2624701"/>
                  </a:lnTo>
                </a:path>
                <a:path w="92709" h="4082415">
                  <a:moveTo>
                    <a:pt x="92143" y="2591195"/>
                  </a:moveTo>
                  <a:lnTo>
                    <a:pt x="92143" y="2560480"/>
                  </a:lnTo>
                </a:path>
                <a:path w="92709" h="4082415">
                  <a:moveTo>
                    <a:pt x="92143" y="2529765"/>
                  </a:moveTo>
                  <a:lnTo>
                    <a:pt x="92143" y="2499051"/>
                  </a:lnTo>
                </a:path>
                <a:path w="92709" h="4082415">
                  <a:moveTo>
                    <a:pt x="92143" y="2468336"/>
                  </a:moveTo>
                  <a:lnTo>
                    <a:pt x="92143" y="2437622"/>
                  </a:lnTo>
                </a:path>
                <a:path w="92709" h="4082415">
                  <a:moveTo>
                    <a:pt x="92143" y="2406907"/>
                  </a:moveTo>
                  <a:lnTo>
                    <a:pt x="92143" y="2376192"/>
                  </a:lnTo>
                </a:path>
                <a:path w="92709" h="4082415">
                  <a:moveTo>
                    <a:pt x="92143" y="2345478"/>
                  </a:moveTo>
                  <a:lnTo>
                    <a:pt x="92143" y="2311971"/>
                  </a:lnTo>
                </a:path>
                <a:path w="92709" h="4082415">
                  <a:moveTo>
                    <a:pt x="92143" y="2281256"/>
                  </a:moveTo>
                  <a:lnTo>
                    <a:pt x="92143" y="2250542"/>
                  </a:lnTo>
                </a:path>
                <a:path w="92709" h="4082415">
                  <a:moveTo>
                    <a:pt x="92143" y="2219827"/>
                  </a:moveTo>
                  <a:lnTo>
                    <a:pt x="92143" y="2189113"/>
                  </a:lnTo>
                </a:path>
                <a:path w="92709" h="4082415">
                  <a:moveTo>
                    <a:pt x="92143" y="2158398"/>
                  </a:moveTo>
                  <a:lnTo>
                    <a:pt x="92143" y="2127683"/>
                  </a:lnTo>
                </a:path>
                <a:path w="92709" h="4082415">
                  <a:moveTo>
                    <a:pt x="92143" y="2096969"/>
                  </a:moveTo>
                  <a:lnTo>
                    <a:pt x="92143" y="2066254"/>
                  </a:lnTo>
                </a:path>
                <a:path w="92709" h="4082415">
                  <a:moveTo>
                    <a:pt x="92143" y="2032747"/>
                  </a:moveTo>
                  <a:lnTo>
                    <a:pt x="92143" y="2002033"/>
                  </a:lnTo>
                </a:path>
                <a:path w="92709" h="4082415">
                  <a:moveTo>
                    <a:pt x="92143" y="1971318"/>
                  </a:moveTo>
                  <a:lnTo>
                    <a:pt x="92143" y="1940604"/>
                  </a:lnTo>
                </a:path>
                <a:path w="92709" h="4082415">
                  <a:moveTo>
                    <a:pt x="92143" y="1909889"/>
                  </a:moveTo>
                  <a:lnTo>
                    <a:pt x="92143" y="1879174"/>
                  </a:lnTo>
                </a:path>
                <a:path w="92709" h="4082415">
                  <a:moveTo>
                    <a:pt x="92143" y="1848460"/>
                  </a:moveTo>
                  <a:lnTo>
                    <a:pt x="92143" y="1817745"/>
                  </a:lnTo>
                </a:path>
                <a:path w="92709" h="4082415">
                  <a:moveTo>
                    <a:pt x="92143" y="1787031"/>
                  </a:moveTo>
                  <a:lnTo>
                    <a:pt x="92143" y="1753524"/>
                  </a:lnTo>
                </a:path>
                <a:path w="92709" h="4082415">
                  <a:moveTo>
                    <a:pt x="92143" y="1722809"/>
                  </a:moveTo>
                  <a:lnTo>
                    <a:pt x="92143" y="1692095"/>
                  </a:lnTo>
                </a:path>
                <a:path w="92709" h="4082415">
                  <a:moveTo>
                    <a:pt x="92143" y="1661380"/>
                  </a:moveTo>
                  <a:lnTo>
                    <a:pt x="92143" y="1630665"/>
                  </a:lnTo>
                </a:path>
                <a:path w="92709" h="4082415">
                  <a:moveTo>
                    <a:pt x="92143" y="1599951"/>
                  </a:moveTo>
                  <a:lnTo>
                    <a:pt x="92143" y="1569236"/>
                  </a:lnTo>
                </a:path>
                <a:path w="92709" h="4082415">
                  <a:moveTo>
                    <a:pt x="92143" y="1538522"/>
                  </a:moveTo>
                  <a:lnTo>
                    <a:pt x="92143" y="15078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0429001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0429001" y="4780307"/>
              <a:ext cx="47625" cy="3046730"/>
            </a:xfrm>
            <a:custGeom>
              <a:avLst/>
              <a:gdLst/>
              <a:ahLst/>
              <a:cxnLst/>
              <a:rect l="l" t="t" r="r" b="b"/>
              <a:pathLst>
                <a:path w="47625" h="3046729">
                  <a:moveTo>
                    <a:pt x="0" y="980074"/>
                  </a:moveTo>
                  <a:lnTo>
                    <a:pt x="0" y="946568"/>
                  </a:lnTo>
                </a:path>
                <a:path w="47625" h="3046729">
                  <a:moveTo>
                    <a:pt x="0" y="915853"/>
                  </a:moveTo>
                  <a:lnTo>
                    <a:pt x="0" y="885138"/>
                  </a:lnTo>
                </a:path>
                <a:path w="47625" h="3046729">
                  <a:moveTo>
                    <a:pt x="0" y="854424"/>
                  </a:moveTo>
                  <a:lnTo>
                    <a:pt x="0" y="823709"/>
                  </a:lnTo>
                </a:path>
                <a:path w="47625" h="3046729">
                  <a:moveTo>
                    <a:pt x="0" y="792995"/>
                  </a:moveTo>
                  <a:lnTo>
                    <a:pt x="0" y="762280"/>
                  </a:lnTo>
                </a:path>
                <a:path w="47625" h="3046729">
                  <a:moveTo>
                    <a:pt x="0" y="731565"/>
                  </a:moveTo>
                  <a:lnTo>
                    <a:pt x="0" y="700851"/>
                  </a:lnTo>
                </a:path>
                <a:path w="47625" h="3046729">
                  <a:moveTo>
                    <a:pt x="0" y="667344"/>
                  </a:moveTo>
                  <a:lnTo>
                    <a:pt x="0" y="636629"/>
                  </a:lnTo>
                </a:path>
                <a:path w="47625" h="3046729">
                  <a:moveTo>
                    <a:pt x="0" y="605915"/>
                  </a:moveTo>
                  <a:lnTo>
                    <a:pt x="0" y="575200"/>
                  </a:lnTo>
                </a:path>
                <a:path w="47625" h="3046729">
                  <a:moveTo>
                    <a:pt x="0" y="544486"/>
                  </a:moveTo>
                  <a:lnTo>
                    <a:pt x="0" y="513771"/>
                  </a:lnTo>
                </a:path>
                <a:path w="47625" h="3046729">
                  <a:moveTo>
                    <a:pt x="0" y="483056"/>
                  </a:moveTo>
                  <a:lnTo>
                    <a:pt x="0" y="452342"/>
                  </a:lnTo>
                </a:path>
                <a:path w="47625" h="3046729">
                  <a:moveTo>
                    <a:pt x="0" y="421627"/>
                  </a:moveTo>
                  <a:lnTo>
                    <a:pt x="0" y="388120"/>
                  </a:lnTo>
                </a:path>
                <a:path w="47625" h="3046729">
                  <a:moveTo>
                    <a:pt x="0" y="357406"/>
                  </a:moveTo>
                  <a:lnTo>
                    <a:pt x="0" y="326691"/>
                  </a:lnTo>
                </a:path>
                <a:path w="47625" h="3046729">
                  <a:moveTo>
                    <a:pt x="47468" y="3046329"/>
                  </a:moveTo>
                  <a:lnTo>
                    <a:pt x="47468" y="3026783"/>
                  </a:lnTo>
                </a:path>
                <a:path w="47625" h="3046729">
                  <a:moveTo>
                    <a:pt x="47468" y="2996069"/>
                  </a:moveTo>
                  <a:lnTo>
                    <a:pt x="47468" y="2965354"/>
                  </a:lnTo>
                </a:path>
                <a:path w="47625" h="3046729">
                  <a:moveTo>
                    <a:pt x="47468" y="203833"/>
                  </a:moveTo>
                  <a:lnTo>
                    <a:pt x="47468" y="173118"/>
                  </a:lnTo>
                </a:path>
                <a:path w="47625" h="3046729">
                  <a:moveTo>
                    <a:pt x="47468" y="142404"/>
                  </a:moveTo>
                  <a:lnTo>
                    <a:pt x="47468" y="108897"/>
                  </a:lnTo>
                </a:path>
                <a:path w="47625" h="3046729">
                  <a:moveTo>
                    <a:pt x="47468" y="78182"/>
                  </a:moveTo>
                  <a:lnTo>
                    <a:pt x="47468" y="47468"/>
                  </a:lnTo>
                </a:path>
                <a:path w="47625" h="3046729">
                  <a:moveTo>
                    <a:pt x="47468" y="16753"/>
                  </a:moveTo>
                  <a:lnTo>
                    <a:pt x="47468" y="0"/>
                  </a:lnTo>
                </a:path>
                <a:path w="47625" h="3046729">
                  <a:moveTo>
                    <a:pt x="47468" y="2934640"/>
                  </a:moveTo>
                  <a:lnTo>
                    <a:pt x="47468" y="2903925"/>
                  </a:lnTo>
                </a:path>
                <a:path w="47625" h="3046729">
                  <a:moveTo>
                    <a:pt x="47468" y="1010789"/>
                  </a:moveTo>
                  <a:lnTo>
                    <a:pt x="47468" y="980074"/>
                  </a:lnTo>
                </a:path>
                <a:path w="47625" h="3046729">
                  <a:moveTo>
                    <a:pt x="47468" y="946568"/>
                  </a:moveTo>
                  <a:lnTo>
                    <a:pt x="47468" y="915853"/>
                  </a:lnTo>
                </a:path>
                <a:path w="47625" h="3046729">
                  <a:moveTo>
                    <a:pt x="47468" y="885138"/>
                  </a:moveTo>
                  <a:lnTo>
                    <a:pt x="47468" y="854424"/>
                  </a:lnTo>
                </a:path>
                <a:path w="47625" h="3046729">
                  <a:moveTo>
                    <a:pt x="47468" y="823709"/>
                  </a:moveTo>
                  <a:lnTo>
                    <a:pt x="47468" y="792995"/>
                  </a:lnTo>
                </a:path>
                <a:path w="47625" h="3046729">
                  <a:moveTo>
                    <a:pt x="47468" y="762280"/>
                  </a:moveTo>
                  <a:lnTo>
                    <a:pt x="47468" y="731565"/>
                  </a:lnTo>
                </a:path>
                <a:path w="47625" h="3046729">
                  <a:moveTo>
                    <a:pt x="47468" y="700851"/>
                  </a:moveTo>
                  <a:lnTo>
                    <a:pt x="47468" y="667344"/>
                  </a:lnTo>
                </a:path>
                <a:path w="47625" h="3046729">
                  <a:moveTo>
                    <a:pt x="47468" y="636629"/>
                  </a:moveTo>
                  <a:lnTo>
                    <a:pt x="47468" y="605915"/>
                  </a:lnTo>
                </a:path>
                <a:path w="47625" h="3046729">
                  <a:moveTo>
                    <a:pt x="47468" y="575200"/>
                  </a:moveTo>
                  <a:lnTo>
                    <a:pt x="47468" y="544486"/>
                  </a:lnTo>
                </a:path>
                <a:path w="47625" h="3046729">
                  <a:moveTo>
                    <a:pt x="47468" y="513771"/>
                  </a:moveTo>
                  <a:lnTo>
                    <a:pt x="47468" y="483056"/>
                  </a:lnTo>
                </a:path>
                <a:path w="47625" h="3046729">
                  <a:moveTo>
                    <a:pt x="47468" y="452342"/>
                  </a:moveTo>
                  <a:lnTo>
                    <a:pt x="47468" y="421627"/>
                  </a:lnTo>
                </a:path>
                <a:path w="47625" h="3046729">
                  <a:moveTo>
                    <a:pt x="47468" y="388120"/>
                  </a:moveTo>
                  <a:lnTo>
                    <a:pt x="47468" y="357406"/>
                  </a:lnTo>
                </a:path>
                <a:path w="47625" h="3046729">
                  <a:moveTo>
                    <a:pt x="47468" y="326691"/>
                  </a:moveTo>
                  <a:lnTo>
                    <a:pt x="47468" y="312730"/>
                  </a:lnTo>
                </a:path>
                <a:path w="47625" h="3046729">
                  <a:moveTo>
                    <a:pt x="47468" y="2848080"/>
                  </a:moveTo>
                  <a:lnTo>
                    <a:pt x="47468" y="2839704"/>
                  </a:lnTo>
                </a:path>
                <a:path w="47625" h="3046729">
                  <a:moveTo>
                    <a:pt x="47468" y="2808989"/>
                  </a:moveTo>
                  <a:lnTo>
                    <a:pt x="47468" y="2778274"/>
                  </a:lnTo>
                </a:path>
                <a:path w="47625" h="3046729">
                  <a:moveTo>
                    <a:pt x="47468" y="2747560"/>
                  </a:moveTo>
                  <a:lnTo>
                    <a:pt x="47468" y="2716845"/>
                  </a:lnTo>
                </a:path>
                <a:path w="47625" h="3046729">
                  <a:moveTo>
                    <a:pt x="47468" y="2686131"/>
                  </a:moveTo>
                  <a:lnTo>
                    <a:pt x="47468" y="2655416"/>
                  </a:lnTo>
                </a:path>
                <a:path w="47625" h="3046729">
                  <a:moveTo>
                    <a:pt x="47468" y="2624701"/>
                  </a:moveTo>
                  <a:lnTo>
                    <a:pt x="47468" y="2591195"/>
                  </a:lnTo>
                </a:path>
                <a:path w="47625" h="3046729">
                  <a:moveTo>
                    <a:pt x="47468" y="2560480"/>
                  </a:moveTo>
                  <a:lnTo>
                    <a:pt x="47468" y="2529765"/>
                  </a:lnTo>
                </a:path>
                <a:path w="47625" h="3046729">
                  <a:moveTo>
                    <a:pt x="47468" y="2499051"/>
                  </a:moveTo>
                  <a:lnTo>
                    <a:pt x="47468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0476469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0476469" y="4797061"/>
              <a:ext cx="45085" cy="3010535"/>
            </a:xfrm>
            <a:custGeom>
              <a:avLst/>
              <a:gdLst/>
              <a:ahLst/>
              <a:cxnLst/>
              <a:rect l="l" t="t" r="r" b="b"/>
              <a:pathLst>
                <a:path w="45084" h="3010534">
                  <a:moveTo>
                    <a:pt x="0" y="1800992"/>
                  </a:moveTo>
                  <a:lnTo>
                    <a:pt x="0" y="1770277"/>
                  </a:lnTo>
                </a:path>
                <a:path w="45084" h="3010534">
                  <a:moveTo>
                    <a:pt x="0" y="1736770"/>
                  </a:moveTo>
                  <a:lnTo>
                    <a:pt x="0" y="1706056"/>
                  </a:lnTo>
                </a:path>
                <a:path w="45084" h="3010534">
                  <a:moveTo>
                    <a:pt x="0" y="1675341"/>
                  </a:moveTo>
                  <a:lnTo>
                    <a:pt x="0" y="1644627"/>
                  </a:lnTo>
                </a:path>
                <a:path w="45084" h="3010534">
                  <a:moveTo>
                    <a:pt x="0" y="1613912"/>
                  </a:moveTo>
                  <a:lnTo>
                    <a:pt x="0" y="1583197"/>
                  </a:lnTo>
                </a:path>
                <a:path w="45084" h="3010534">
                  <a:moveTo>
                    <a:pt x="0" y="1552483"/>
                  </a:moveTo>
                  <a:lnTo>
                    <a:pt x="0" y="1521768"/>
                  </a:lnTo>
                </a:path>
                <a:path w="45084" h="3010534">
                  <a:moveTo>
                    <a:pt x="0" y="1491054"/>
                  </a:moveTo>
                  <a:lnTo>
                    <a:pt x="0" y="1482677"/>
                  </a:lnTo>
                </a:path>
                <a:path w="45084" h="3010534">
                  <a:moveTo>
                    <a:pt x="0" y="2412491"/>
                  </a:moveTo>
                  <a:lnTo>
                    <a:pt x="0" y="2390154"/>
                  </a:lnTo>
                </a:path>
                <a:path w="45084" h="3010534">
                  <a:moveTo>
                    <a:pt x="0" y="2359439"/>
                  </a:moveTo>
                  <a:lnTo>
                    <a:pt x="0" y="2328724"/>
                  </a:lnTo>
                </a:path>
                <a:path w="45084" h="3010534">
                  <a:moveTo>
                    <a:pt x="0" y="2295218"/>
                  </a:moveTo>
                  <a:lnTo>
                    <a:pt x="0" y="2264503"/>
                  </a:lnTo>
                </a:path>
                <a:path w="45084" h="3010534">
                  <a:moveTo>
                    <a:pt x="0" y="2233788"/>
                  </a:moveTo>
                  <a:lnTo>
                    <a:pt x="0" y="2203074"/>
                  </a:lnTo>
                </a:path>
                <a:path w="45084" h="3010534">
                  <a:moveTo>
                    <a:pt x="0" y="2172359"/>
                  </a:moveTo>
                  <a:lnTo>
                    <a:pt x="0" y="2141645"/>
                  </a:lnTo>
                </a:path>
                <a:path w="45084" h="3010534">
                  <a:moveTo>
                    <a:pt x="0" y="2110930"/>
                  </a:moveTo>
                  <a:lnTo>
                    <a:pt x="0" y="2080215"/>
                  </a:lnTo>
                </a:path>
                <a:path w="45084" h="3010534">
                  <a:moveTo>
                    <a:pt x="0" y="2049501"/>
                  </a:moveTo>
                  <a:lnTo>
                    <a:pt x="0" y="2015994"/>
                  </a:lnTo>
                </a:path>
                <a:path w="45084" h="3010534">
                  <a:moveTo>
                    <a:pt x="0" y="1985279"/>
                  </a:moveTo>
                  <a:lnTo>
                    <a:pt x="0" y="1971318"/>
                  </a:lnTo>
                </a:path>
                <a:path w="45084" h="3010534">
                  <a:moveTo>
                    <a:pt x="0" y="1912681"/>
                  </a:moveTo>
                  <a:lnTo>
                    <a:pt x="0" y="1893136"/>
                  </a:lnTo>
                </a:path>
                <a:path w="45084" h="3010534">
                  <a:moveTo>
                    <a:pt x="0" y="1862421"/>
                  </a:moveTo>
                  <a:lnTo>
                    <a:pt x="0" y="1831706"/>
                  </a:lnTo>
                </a:path>
                <a:path w="45084" h="3010534">
                  <a:moveTo>
                    <a:pt x="44675" y="3010030"/>
                  </a:moveTo>
                  <a:lnTo>
                    <a:pt x="44675" y="2979315"/>
                  </a:lnTo>
                </a:path>
                <a:path w="45084" h="3010534">
                  <a:moveTo>
                    <a:pt x="44675" y="2948601"/>
                  </a:moveTo>
                  <a:lnTo>
                    <a:pt x="44675" y="2926263"/>
                  </a:lnTo>
                </a:path>
                <a:path w="45084" h="3010534">
                  <a:moveTo>
                    <a:pt x="44675" y="192664"/>
                  </a:moveTo>
                  <a:lnTo>
                    <a:pt x="44675" y="187079"/>
                  </a:lnTo>
                </a:path>
                <a:path w="45084" h="3010534">
                  <a:moveTo>
                    <a:pt x="44675" y="156365"/>
                  </a:moveTo>
                  <a:lnTo>
                    <a:pt x="44675" y="125650"/>
                  </a:lnTo>
                </a:path>
                <a:path w="45084" h="3010534">
                  <a:moveTo>
                    <a:pt x="44675" y="92143"/>
                  </a:moveTo>
                  <a:lnTo>
                    <a:pt x="44675" y="61429"/>
                  </a:lnTo>
                </a:path>
                <a:path w="45084" h="3010534">
                  <a:moveTo>
                    <a:pt x="44675" y="30714"/>
                  </a:moveTo>
                  <a:lnTo>
                    <a:pt x="44675" y="0"/>
                  </a:lnTo>
                </a:path>
                <a:path w="45084" h="3010534">
                  <a:moveTo>
                    <a:pt x="44675" y="2926263"/>
                  </a:moveTo>
                  <a:lnTo>
                    <a:pt x="44675" y="2917886"/>
                  </a:lnTo>
                </a:path>
                <a:path w="45084" h="3010534">
                  <a:moveTo>
                    <a:pt x="44675" y="2887172"/>
                  </a:moveTo>
                  <a:lnTo>
                    <a:pt x="44675" y="2867626"/>
                  </a:lnTo>
                </a:path>
                <a:path w="45084" h="3010534">
                  <a:moveTo>
                    <a:pt x="44675" y="340652"/>
                  </a:moveTo>
                  <a:lnTo>
                    <a:pt x="44675" y="309938"/>
                  </a:lnTo>
                </a:path>
                <a:path w="45084" h="3010534">
                  <a:moveTo>
                    <a:pt x="44675" y="2822950"/>
                  </a:moveTo>
                  <a:lnTo>
                    <a:pt x="44675" y="2792236"/>
                  </a:lnTo>
                </a:path>
                <a:path w="45084" h="3010534">
                  <a:moveTo>
                    <a:pt x="44675" y="2761521"/>
                  </a:moveTo>
                  <a:lnTo>
                    <a:pt x="44675" y="2730806"/>
                  </a:lnTo>
                </a:path>
                <a:path w="45084" h="3010534">
                  <a:moveTo>
                    <a:pt x="44675" y="2700092"/>
                  </a:moveTo>
                  <a:lnTo>
                    <a:pt x="44675" y="2669377"/>
                  </a:lnTo>
                </a:path>
                <a:path w="45084" h="3010534">
                  <a:moveTo>
                    <a:pt x="44675" y="2638663"/>
                  </a:moveTo>
                  <a:lnTo>
                    <a:pt x="44675" y="2607948"/>
                  </a:lnTo>
                </a:path>
                <a:path w="45084" h="3010534">
                  <a:moveTo>
                    <a:pt x="44675" y="2574441"/>
                  </a:moveTo>
                  <a:lnTo>
                    <a:pt x="44675" y="2543727"/>
                  </a:lnTo>
                </a:path>
                <a:path w="45084" h="3010534">
                  <a:moveTo>
                    <a:pt x="44675" y="2513012"/>
                  </a:moveTo>
                  <a:lnTo>
                    <a:pt x="44675" y="2482297"/>
                  </a:lnTo>
                </a:path>
                <a:path w="45084" h="3010534">
                  <a:moveTo>
                    <a:pt x="44675" y="2451583"/>
                  </a:moveTo>
                  <a:lnTo>
                    <a:pt x="44675" y="24208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0521145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0521145" y="4780307"/>
              <a:ext cx="139700" cy="3046730"/>
            </a:xfrm>
            <a:custGeom>
              <a:avLst/>
              <a:gdLst/>
              <a:ahLst/>
              <a:cxnLst/>
              <a:rect l="l" t="t" r="r" b="b"/>
              <a:pathLst>
                <a:path w="139700" h="3046729">
                  <a:moveTo>
                    <a:pt x="0" y="980074"/>
                  </a:moveTo>
                  <a:lnTo>
                    <a:pt x="0" y="946568"/>
                  </a:lnTo>
                </a:path>
                <a:path w="139700" h="3046729">
                  <a:moveTo>
                    <a:pt x="0" y="915853"/>
                  </a:moveTo>
                  <a:lnTo>
                    <a:pt x="0" y="885138"/>
                  </a:lnTo>
                </a:path>
                <a:path w="139700" h="3046729">
                  <a:moveTo>
                    <a:pt x="0" y="854424"/>
                  </a:moveTo>
                  <a:lnTo>
                    <a:pt x="0" y="823709"/>
                  </a:lnTo>
                </a:path>
                <a:path w="139700" h="3046729">
                  <a:moveTo>
                    <a:pt x="0" y="792995"/>
                  </a:moveTo>
                  <a:lnTo>
                    <a:pt x="0" y="762280"/>
                  </a:lnTo>
                </a:path>
                <a:path w="139700" h="3046729">
                  <a:moveTo>
                    <a:pt x="0" y="731565"/>
                  </a:moveTo>
                  <a:lnTo>
                    <a:pt x="0" y="700851"/>
                  </a:lnTo>
                </a:path>
                <a:path w="139700" h="3046729">
                  <a:moveTo>
                    <a:pt x="0" y="667344"/>
                  </a:moveTo>
                  <a:lnTo>
                    <a:pt x="0" y="636629"/>
                  </a:lnTo>
                </a:path>
                <a:path w="139700" h="3046729">
                  <a:moveTo>
                    <a:pt x="0" y="605915"/>
                  </a:moveTo>
                  <a:lnTo>
                    <a:pt x="0" y="575200"/>
                  </a:lnTo>
                </a:path>
                <a:path w="139700" h="3046729">
                  <a:moveTo>
                    <a:pt x="0" y="544486"/>
                  </a:moveTo>
                  <a:lnTo>
                    <a:pt x="0" y="513771"/>
                  </a:lnTo>
                </a:path>
                <a:path w="139700" h="3046729">
                  <a:moveTo>
                    <a:pt x="0" y="2406907"/>
                  </a:moveTo>
                  <a:lnTo>
                    <a:pt x="0" y="2376192"/>
                  </a:lnTo>
                </a:path>
                <a:path w="139700" h="3046729">
                  <a:moveTo>
                    <a:pt x="0" y="2345478"/>
                  </a:moveTo>
                  <a:lnTo>
                    <a:pt x="0" y="2311971"/>
                  </a:lnTo>
                </a:path>
                <a:path w="139700" h="3046729">
                  <a:moveTo>
                    <a:pt x="0" y="2281256"/>
                  </a:moveTo>
                  <a:lnTo>
                    <a:pt x="0" y="2250542"/>
                  </a:lnTo>
                </a:path>
                <a:path w="139700" h="3046729">
                  <a:moveTo>
                    <a:pt x="0" y="2219827"/>
                  </a:moveTo>
                  <a:lnTo>
                    <a:pt x="0" y="2189113"/>
                  </a:lnTo>
                </a:path>
                <a:path w="139700" h="3046729">
                  <a:moveTo>
                    <a:pt x="0" y="2158398"/>
                  </a:moveTo>
                  <a:lnTo>
                    <a:pt x="0" y="2127683"/>
                  </a:lnTo>
                </a:path>
                <a:path w="139700" h="3046729">
                  <a:moveTo>
                    <a:pt x="0" y="2096969"/>
                  </a:moveTo>
                  <a:lnTo>
                    <a:pt x="0" y="2066254"/>
                  </a:lnTo>
                </a:path>
                <a:path w="139700" h="3046729">
                  <a:moveTo>
                    <a:pt x="0" y="2032747"/>
                  </a:moveTo>
                  <a:lnTo>
                    <a:pt x="0" y="2002033"/>
                  </a:lnTo>
                </a:path>
                <a:path w="139700" h="3046729">
                  <a:moveTo>
                    <a:pt x="0" y="1784238"/>
                  </a:moveTo>
                  <a:lnTo>
                    <a:pt x="0" y="1753524"/>
                  </a:lnTo>
                </a:path>
                <a:path w="139700" h="3046729">
                  <a:moveTo>
                    <a:pt x="0" y="1722809"/>
                  </a:moveTo>
                  <a:lnTo>
                    <a:pt x="0" y="1692095"/>
                  </a:lnTo>
                </a:path>
                <a:path w="139700" h="3046729">
                  <a:moveTo>
                    <a:pt x="0" y="1661380"/>
                  </a:moveTo>
                  <a:lnTo>
                    <a:pt x="0" y="1630665"/>
                  </a:lnTo>
                </a:path>
                <a:path w="139700" h="3046729">
                  <a:moveTo>
                    <a:pt x="0" y="1599951"/>
                  </a:moveTo>
                  <a:lnTo>
                    <a:pt x="0" y="1569236"/>
                  </a:lnTo>
                </a:path>
                <a:path w="139700" h="3046729">
                  <a:moveTo>
                    <a:pt x="0" y="1538522"/>
                  </a:moveTo>
                  <a:lnTo>
                    <a:pt x="0" y="1507807"/>
                  </a:lnTo>
                </a:path>
                <a:path w="139700" h="3046729">
                  <a:moveTo>
                    <a:pt x="0" y="1909889"/>
                  </a:moveTo>
                  <a:lnTo>
                    <a:pt x="0" y="1887551"/>
                  </a:lnTo>
                </a:path>
                <a:path w="139700" h="3046729">
                  <a:moveTo>
                    <a:pt x="47468" y="3046329"/>
                  </a:moveTo>
                  <a:lnTo>
                    <a:pt x="47468" y="3026783"/>
                  </a:lnTo>
                </a:path>
                <a:path w="139700" h="3046729">
                  <a:moveTo>
                    <a:pt x="47468" y="2996069"/>
                  </a:moveTo>
                  <a:lnTo>
                    <a:pt x="47468" y="2965354"/>
                  </a:lnTo>
                </a:path>
                <a:path w="139700" h="3046729">
                  <a:moveTo>
                    <a:pt x="47468" y="203833"/>
                  </a:moveTo>
                  <a:lnTo>
                    <a:pt x="47468" y="173118"/>
                  </a:lnTo>
                </a:path>
                <a:path w="139700" h="3046729">
                  <a:moveTo>
                    <a:pt x="47468" y="142404"/>
                  </a:moveTo>
                  <a:lnTo>
                    <a:pt x="47468" y="108897"/>
                  </a:lnTo>
                </a:path>
                <a:path w="139700" h="3046729">
                  <a:moveTo>
                    <a:pt x="47468" y="78182"/>
                  </a:moveTo>
                  <a:lnTo>
                    <a:pt x="47468" y="47468"/>
                  </a:lnTo>
                </a:path>
                <a:path w="139700" h="3046729">
                  <a:moveTo>
                    <a:pt x="47468" y="16753"/>
                  </a:moveTo>
                  <a:lnTo>
                    <a:pt x="47468" y="0"/>
                  </a:lnTo>
                </a:path>
                <a:path w="139700" h="3046729">
                  <a:moveTo>
                    <a:pt x="47468" y="2934640"/>
                  </a:moveTo>
                  <a:lnTo>
                    <a:pt x="47468" y="2903925"/>
                  </a:lnTo>
                </a:path>
                <a:path w="139700" h="3046729">
                  <a:moveTo>
                    <a:pt x="47468" y="371367"/>
                  </a:moveTo>
                  <a:lnTo>
                    <a:pt x="47468" y="357406"/>
                  </a:lnTo>
                </a:path>
                <a:path w="139700" h="3046729">
                  <a:moveTo>
                    <a:pt x="47468" y="326691"/>
                  </a:moveTo>
                  <a:lnTo>
                    <a:pt x="47468" y="312730"/>
                  </a:lnTo>
                </a:path>
                <a:path w="139700" h="3046729">
                  <a:moveTo>
                    <a:pt x="47468" y="2848080"/>
                  </a:moveTo>
                  <a:lnTo>
                    <a:pt x="47468" y="2839704"/>
                  </a:lnTo>
                </a:path>
                <a:path w="139700" h="3046729">
                  <a:moveTo>
                    <a:pt x="47468" y="2808989"/>
                  </a:moveTo>
                  <a:lnTo>
                    <a:pt x="47468" y="2792236"/>
                  </a:lnTo>
                </a:path>
                <a:path w="139700" h="3046729">
                  <a:moveTo>
                    <a:pt x="47468" y="1753524"/>
                  </a:moveTo>
                  <a:lnTo>
                    <a:pt x="47468" y="1722809"/>
                  </a:lnTo>
                </a:path>
                <a:path w="139700" h="3046729">
                  <a:moveTo>
                    <a:pt x="47468" y="1692095"/>
                  </a:moveTo>
                  <a:lnTo>
                    <a:pt x="47468" y="1661380"/>
                  </a:lnTo>
                </a:path>
                <a:path w="139700" h="3046729">
                  <a:moveTo>
                    <a:pt x="47468" y="1630665"/>
                  </a:moveTo>
                  <a:lnTo>
                    <a:pt x="47468" y="1599951"/>
                  </a:lnTo>
                </a:path>
                <a:path w="139700" h="3046729">
                  <a:moveTo>
                    <a:pt x="47468" y="1569236"/>
                  </a:moveTo>
                  <a:lnTo>
                    <a:pt x="47468" y="1538522"/>
                  </a:lnTo>
                </a:path>
                <a:path w="139700" h="3046729">
                  <a:moveTo>
                    <a:pt x="47468" y="1507807"/>
                  </a:moveTo>
                  <a:lnTo>
                    <a:pt x="47468" y="1499430"/>
                  </a:lnTo>
                </a:path>
                <a:path w="139700" h="3046729">
                  <a:moveTo>
                    <a:pt x="94936" y="3026783"/>
                  </a:moveTo>
                  <a:lnTo>
                    <a:pt x="94936" y="2996069"/>
                  </a:lnTo>
                </a:path>
                <a:path w="139700" h="3046729">
                  <a:moveTo>
                    <a:pt x="94936" y="2965354"/>
                  </a:moveTo>
                  <a:lnTo>
                    <a:pt x="94936" y="2943016"/>
                  </a:lnTo>
                </a:path>
                <a:path w="139700" h="3046729">
                  <a:moveTo>
                    <a:pt x="94936" y="209417"/>
                  </a:moveTo>
                  <a:lnTo>
                    <a:pt x="94936" y="203833"/>
                  </a:lnTo>
                </a:path>
                <a:path w="139700" h="3046729">
                  <a:moveTo>
                    <a:pt x="94936" y="173118"/>
                  </a:moveTo>
                  <a:lnTo>
                    <a:pt x="94936" y="142404"/>
                  </a:lnTo>
                </a:path>
                <a:path w="139700" h="3046729">
                  <a:moveTo>
                    <a:pt x="94936" y="108897"/>
                  </a:moveTo>
                  <a:lnTo>
                    <a:pt x="94936" y="78182"/>
                  </a:lnTo>
                </a:path>
                <a:path w="139700" h="3046729">
                  <a:moveTo>
                    <a:pt x="94936" y="47468"/>
                  </a:moveTo>
                  <a:lnTo>
                    <a:pt x="94936" y="16753"/>
                  </a:lnTo>
                </a:path>
                <a:path w="139700" h="3046729">
                  <a:moveTo>
                    <a:pt x="94936" y="2943016"/>
                  </a:moveTo>
                  <a:lnTo>
                    <a:pt x="94936" y="2934640"/>
                  </a:lnTo>
                </a:path>
                <a:path w="139700" h="3046729">
                  <a:moveTo>
                    <a:pt x="94936" y="2903925"/>
                  </a:moveTo>
                  <a:lnTo>
                    <a:pt x="94936" y="2884379"/>
                  </a:lnTo>
                </a:path>
                <a:path w="139700" h="3046729">
                  <a:moveTo>
                    <a:pt x="94936" y="357406"/>
                  </a:moveTo>
                  <a:lnTo>
                    <a:pt x="94936" y="326691"/>
                  </a:lnTo>
                </a:path>
                <a:path w="139700" h="3046729">
                  <a:moveTo>
                    <a:pt x="94936" y="2839704"/>
                  </a:moveTo>
                  <a:lnTo>
                    <a:pt x="94936" y="2808989"/>
                  </a:lnTo>
                </a:path>
                <a:path w="139700" h="3046729">
                  <a:moveTo>
                    <a:pt x="94936" y="1722809"/>
                  </a:moveTo>
                  <a:lnTo>
                    <a:pt x="94936" y="1692095"/>
                  </a:lnTo>
                </a:path>
                <a:path w="139700" h="3046729">
                  <a:moveTo>
                    <a:pt x="94936" y="1661380"/>
                  </a:moveTo>
                  <a:lnTo>
                    <a:pt x="94936" y="1630665"/>
                  </a:lnTo>
                </a:path>
                <a:path w="139700" h="3046729">
                  <a:moveTo>
                    <a:pt x="94936" y="1599951"/>
                  </a:moveTo>
                  <a:lnTo>
                    <a:pt x="94936" y="1569236"/>
                  </a:lnTo>
                </a:path>
                <a:path w="139700" h="3046729">
                  <a:moveTo>
                    <a:pt x="94936" y="1538522"/>
                  </a:moveTo>
                  <a:lnTo>
                    <a:pt x="94936" y="1507807"/>
                  </a:lnTo>
                </a:path>
                <a:path w="139700" h="3046729">
                  <a:moveTo>
                    <a:pt x="139611" y="3046329"/>
                  </a:moveTo>
                  <a:lnTo>
                    <a:pt x="139611" y="3026783"/>
                  </a:lnTo>
                </a:path>
                <a:path w="139700" h="3046729">
                  <a:moveTo>
                    <a:pt x="139611" y="2996069"/>
                  </a:moveTo>
                  <a:lnTo>
                    <a:pt x="139611" y="2965354"/>
                  </a:lnTo>
                </a:path>
                <a:path w="139700" h="3046729">
                  <a:moveTo>
                    <a:pt x="139611" y="203833"/>
                  </a:moveTo>
                  <a:lnTo>
                    <a:pt x="139611" y="173118"/>
                  </a:lnTo>
                </a:path>
                <a:path w="139700" h="3046729">
                  <a:moveTo>
                    <a:pt x="139611" y="142404"/>
                  </a:moveTo>
                  <a:lnTo>
                    <a:pt x="139611" y="108897"/>
                  </a:lnTo>
                </a:path>
                <a:path w="139700" h="3046729">
                  <a:moveTo>
                    <a:pt x="139611" y="78182"/>
                  </a:moveTo>
                  <a:lnTo>
                    <a:pt x="139611" y="47468"/>
                  </a:lnTo>
                </a:path>
                <a:path w="139700" h="3046729">
                  <a:moveTo>
                    <a:pt x="139611" y="16753"/>
                  </a:moveTo>
                  <a:lnTo>
                    <a:pt x="139611" y="0"/>
                  </a:lnTo>
                </a:path>
                <a:path w="139700" h="3046729">
                  <a:moveTo>
                    <a:pt x="139611" y="2934640"/>
                  </a:moveTo>
                  <a:lnTo>
                    <a:pt x="139611" y="2903925"/>
                  </a:lnTo>
                </a:path>
                <a:path w="139700" h="3046729">
                  <a:moveTo>
                    <a:pt x="139611" y="371367"/>
                  </a:moveTo>
                  <a:lnTo>
                    <a:pt x="139611" y="357406"/>
                  </a:lnTo>
                </a:path>
                <a:path w="139700" h="3046729">
                  <a:moveTo>
                    <a:pt x="139611" y="326691"/>
                  </a:moveTo>
                  <a:lnTo>
                    <a:pt x="139611" y="312730"/>
                  </a:lnTo>
                </a:path>
                <a:path w="139700" h="3046729">
                  <a:moveTo>
                    <a:pt x="139611" y="2848080"/>
                  </a:moveTo>
                  <a:lnTo>
                    <a:pt x="139611" y="2839704"/>
                  </a:lnTo>
                </a:path>
                <a:path w="139700" h="3046729">
                  <a:moveTo>
                    <a:pt x="139611" y="2808989"/>
                  </a:moveTo>
                  <a:lnTo>
                    <a:pt x="139611" y="27922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0660757" y="65031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0660757" y="4780307"/>
              <a:ext cx="374650" cy="3046730"/>
            </a:xfrm>
            <a:custGeom>
              <a:avLst/>
              <a:gdLst/>
              <a:ahLst/>
              <a:cxnLst/>
              <a:rect l="l" t="t" r="r" b="b"/>
              <a:pathLst>
                <a:path w="374650" h="3046729">
                  <a:moveTo>
                    <a:pt x="0" y="1692095"/>
                  </a:moveTo>
                  <a:lnTo>
                    <a:pt x="0" y="1661380"/>
                  </a:lnTo>
                </a:path>
                <a:path w="374650" h="3046729">
                  <a:moveTo>
                    <a:pt x="0" y="1630665"/>
                  </a:moveTo>
                  <a:lnTo>
                    <a:pt x="0" y="1599951"/>
                  </a:lnTo>
                </a:path>
                <a:path w="374650" h="3046729">
                  <a:moveTo>
                    <a:pt x="0" y="1569236"/>
                  </a:moveTo>
                  <a:lnTo>
                    <a:pt x="0" y="1538522"/>
                  </a:lnTo>
                </a:path>
                <a:path w="374650" h="3046729">
                  <a:moveTo>
                    <a:pt x="0" y="1507807"/>
                  </a:moveTo>
                  <a:lnTo>
                    <a:pt x="0" y="1499430"/>
                  </a:lnTo>
                </a:path>
                <a:path w="374650" h="3046729">
                  <a:moveTo>
                    <a:pt x="47468" y="3026783"/>
                  </a:moveTo>
                  <a:lnTo>
                    <a:pt x="47468" y="2996069"/>
                  </a:lnTo>
                </a:path>
                <a:path w="374650" h="3046729">
                  <a:moveTo>
                    <a:pt x="47468" y="2965354"/>
                  </a:moveTo>
                  <a:lnTo>
                    <a:pt x="47468" y="2943016"/>
                  </a:lnTo>
                </a:path>
                <a:path w="374650" h="3046729">
                  <a:moveTo>
                    <a:pt x="47468" y="209417"/>
                  </a:moveTo>
                  <a:lnTo>
                    <a:pt x="47468" y="203833"/>
                  </a:lnTo>
                </a:path>
                <a:path w="374650" h="3046729">
                  <a:moveTo>
                    <a:pt x="47468" y="173118"/>
                  </a:moveTo>
                  <a:lnTo>
                    <a:pt x="47468" y="142404"/>
                  </a:lnTo>
                </a:path>
                <a:path w="374650" h="3046729">
                  <a:moveTo>
                    <a:pt x="47468" y="108897"/>
                  </a:moveTo>
                  <a:lnTo>
                    <a:pt x="47468" y="78182"/>
                  </a:lnTo>
                </a:path>
                <a:path w="374650" h="3046729">
                  <a:moveTo>
                    <a:pt x="47468" y="47468"/>
                  </a:moveTo>
                  <a:lnTo>
                    <a:pt x="47468" y="16753"/>
                  </a:lnTo>
                </a:path>
                <a:path w="374650" h="3046729">
                  <a:moveTo>
                    <a:pt x="47468" y="2943016"/>
                  </a:moveTo>
                  <a:lnTo>
                    <a:pt x="47468" y="2934640"/>
                  </a:lnTo>
                </a:path>
                <a:path w="374650" h="3046729">
                  <a:moveTo>
                    <a:pt x="47468" y="2903925"/>
                  </a:moveTo>
                  <a:lnTo>
                    <a:pt x="47468" y="2884379"/>
                  </a:lnTo>
                </a:path>
                <a:path w="374650" h="3046729">
                  <a:moveTo>
                    <a:pt x="47468" y="357406"/>
                  </a:moveTo>
                  <a:lnTo>
                    <a:pt x="47468" y="326691"/>
                  </a:lnTo>
                </a:path>
                <a:path w="374650" h="3046729">
                  <a:moveTo>
                    <a:pt x="47468" y="2839704"/>
                  </a:moveTo>
                  <a:lnTo>
                    <a:pt x="47468" y="2808989"/>
                  </a:lnTo>
                </a:path>
                <a:path w="374650" h="3046729">
                  <a:moveTo>
                    <a:pt x="47468" y="1714432"/>
                  </a:moveTo>
                  <a:lnTo>
                    <a:pt x="47468" y="1692095"/>
                  </a:lnTo>
                </a:path>
                <a:path w="374650" h="3046729">
                  <a:moveTo>
                    <a:pt x="47468" y="1661380"/>
                  </a:moveTo>
                  <a:lnTo>
                    <a:pt x="47468" y="1630665"/>
                  </a:lnTo>
                </a:path>
                <a:path w="374650" h="3046729">
                  <a:moveTo>
                    <a:pt x="47468" y="1599951"/>
                  </a:moveTo>
                  <a:lnTo>
                    <a:pt x="47468" y="1569236"/>
                  </a:lnTo>
                </a:path>
                <a:path w="374650" h="3046729">
                  <a:moveTo>
                    <a:pt x="47468" y="1538522"/>
                  </a:moveTo>
                  <a:lnTo>
                    <a:pt x="47468" y="1507807"/>
                  </a:lnTo>
                </a:path>
                <a:path w="374650" h="3046729">
                  <a:moveTo>
                    <a:pt x="94936" y="3046329"/>
                  </a:moveTo>
                  <a:lnTo>
                    <a:pt x="94936" y="3026783"/>
                  </a:lnTo>
                </a:path>
                <a:path w="374650" h="3046729">
                  <a:moveTo>
                    <a:pt x="94936" y="2996069"/>
                  </a:moveTo>
                  <a:lnTo>
                    <a:pt x="94936" y="2965354"/>
                  </a:lnTo>
                </a:path>
                <a:path w="374650" h="3046729">
                  <a:moveTo>
                    <a:pt x="94936" y="203833"/>
                  </a:moveTo>
                  <a:lnTo>
                    <a:pt x="94936" y="173118"/>
                  </a:lnTo>
                </a:path>
                <a:path w="374650" h="3046729">
                  <a:moveTo>
                    <a:pt x="94936" y="142404"/>
                  </a:moveTo>
                  <a:lnTo>
                    <a:pt x="94936" y="108897"/>
                  </a:lnTo>
                </a:path>
                <a:path w="374650" h="3046729">
                  <a:moveTo>
                    <a:pt x="94936" y="78182"/>
                  </a:moveTo>
                  <a:lnTo>
                    <a:pt x="94936" y="47468"/>
                  </a:lnTo>
                </a:path>
                <a:path w="374650" h="3046729">
                  <a:moveTo>
                    <a:pt x="94936" y="16753"/>
                  </a:moveTo>
                  <a:lnTo>
                    <a:pt x="94936" y="0"/>
                  </a:lnTo>
                </a:path>
                <a:path w="374650" h="3046729">
                  <a:moveTo>
                    <a:pt x="94936" y="2934640"/>
                  </a:moveTo>
                  <a:lnTo>
                    <a:pt x="94936" y="2903925"/>
                  </a:lnTo>
                </a:path>
                <a:path w="374650" h="3046729">
                  <a:moveTo>
                    <a:pt x="94936" y="371367"/>
                  </a:moveTo>
                  <a:lnTo>
                    <a:pt x="94936" y="357406"/>
                  </a:lnTo>
                </a:path>
                <a:path w="374650" h="3046729">
                  <a:moveTo>
                    <a:pt x="94936" y="326691"/>
                  </a:moveTo>
                  <a:lnTo>
                    <a:pt x="94936" y="312730"/>
                  </a:lnTo>
                </a:path>
                <a:path w="374650" h="3046729">
                  <a:moveTo>
                    <a:pt x="94936" y="2848080"/>
                  </a:moveTo>
                  <a:lnTo>
                    <a:pt x="94936" y="2839704"/>
                  </a:lnTo>
                </a:path>
                <a:path w="374650" h="3046729">
                  <a:moveTo>
                    <a:pt x="94936" y="2808989"/>
                  </a:moveTo>
                  <a:lnTo>
                    <a:pt x="94936" y="2792236"/>
                  </a:lnTo>
                </a:path>
                <a:path w="374650" h="3046729">
                  <a:moveTo>
                    <a:pt x="94936" y="1692095"/>
                  </a:moveTo>
                  <a:lnTo>
                    <a:pt x="94936" y="1661380"/>
                  </a:lnTo>
                </a:path>
                <a:path w="374650" h="3046729">
                  <a:moveTo>
                    <a:pt x="94936" y="1630665"/>
                  </a:moveTo>
                  <a:lnTo>
                    <a:pt x="94936" y="1599951"/>
                  </a:lnTo>
                </a:path>
                <a:path w="374650" h="3046729">
                  <a:moveTo>
                    <a:pt x="94936" y="1569236"/>
                  </a:moveTo>
                  <a:lnTo>
                    <a:pt x="94936" y="1538522"/>
                  </a:lnTo>
                </a:path>
                <a:path w="374650" h="3046729">
                  <a:moveTo>
                    <a:pt x="94936" y="1507807"/>
                  </a:moveTo>
                  <a:lnTo>
                    <a:pt x="94936" y="1499430"/>
                  </a:lnTo>
                </a:path>
                <a:path w="374650" h="3046729">
                  <a:moveTo>
                    <a:pt x="139611" y="3026783"/>
                  </a:moveTo>
                  <a:lnTo>
                    <a:pt x="139611" y="2996069"/>
                  </a:lnTo>
                </a:path>
                <a:path w="374650" h="3046729">
                  <a:moveTo>
                    <a:pt x="139611" y="2965354"/>
                  </a:moveTo>
                  <a:lnTo>
                    <a:pt x="139611" y="2943016"/>
                  </a:lnTo>
                </a:path>
                <a:path w="374650" h="3046729">
                  <a:moveTo>
                    <a:pt x="139611" y="209417"/>
                  </a:moveTo>
                  <a:lnTo>
                    <a:pt x="139611" y="203833"/>
                  </a:lnTo>
                </a:path>
                <a:path w="374650" h="3046729">
                  <a:moveTo>
                    <a:pt x="139611" y="173118"/>
                  </a:moveTo>
                  <a:lnTo>
                    <a:pt x="139611" y="142404"/>
                  </a:lnTo>
                </a:path>
                <a:path w="374650" h="3046729">
                  <a:moveTo>
                    <a:pt x="139611" y="108897"/>
                  </a:moveTo>
                  <a:lnTo>
                    <a:pt x="139611" y="78182"/>
                  </a:lnTo>
                </a:path>
                <a:path w="374650" h="3046729">
                  <a:moveTo>
                    <a:pt x="139611" y="47468"/>
                  </a:moveTo>
                  <a:lnTo>
                    <a:pt x="139611" y="16753"/>
                  </a:lnTo>
                </a:path>
                <a:path w="374650" h="3046729">
                  <a:moveTo>
                    <a:pt x="139611" y="2943016"/>
                  </a:moveTo>
                  <a:lnTo>
                    <a:pt x="139611" y="2934640"/>
                  </a:lnTo>
                </a:path>
                <a:path w="374650" h="3046729">
                  <a:moveTo>
                    <a:pt x="139611" y="2903925"/>
                  </a:moveTo>
                  <a:lnTo>
                    <a:pt x="139611" y="2884379"/>
                  </a:lnTo>
                </a:path>
                <a:path w="374650" h="3046729">
                  <a:moveTo>
                    <a:pt x="139611" y="357406"/>
                  </a:moveTo>
                  <a:lnTo>
                    <a:pt x="139611" y="326691"/>
                  </a:lnTo>
                </a:path>
                <a:path w="374650" h="3046729">
                  <a:moveTo>
                    <a:pt x="139611" y="2839704"/>
                  </a:moveTo>
                  <a:lnTo>
                    <a:pt x="139611" y="2808989"/>
                  </a:lnTo>
                </a:path>
                <a:path w="374650" h="3046729">
                  <a:moveTo>
                    <a:pt x="139611" y="1708848"/>
                  </a:moveTo>
                  <a:lnTo>
                    <a:pt x="139611" y="1692095"/>
                  </a:lnTo>
                </a:path>
                <a:path w="374650" h="3046729">
                  <a:moveTo>
                    <a:pt x="139611" y="1661380"/>
                  </a:moveTo>
                  <a:lnTo>
                    <a:pt x="139611" y="1630665"/>
                  </a:lnTo>
                </a:path>
                <a:path w="374650" h="3046729">
                  <a:moveTo>
                    <a:pt x="139611" y="1599951"/>
                  </a:moveTo>
                  <a:lnTo>
                    <a:pt x="139611" y="1569236"/>
                  </a:lnTo>
                </a:path>
                <a:path w="374650" h="3046729">
                  <a:moveTo>
                    <a:pt x="139611" y="1538522"/>
                  </a:moveTo>
                  <a:lnTo>
                    <a:pt x="139611" y="1507807"/>
                  </a:lnTo>
                </a:path>
                <a:path w="374650" h="3046729">
                  <a:moveTo>
                    <a:pt x="187079" y="3046329"/>
                  </a:moveTo>
                  <a:lnTo>
                    <a:pt x="187079" y="3026783"/>
                  </a:lnTo>
                </a:path>
                <a:path w="374650" h="3046729">
                  <a:moveTo>
                    <a:pt x="187079" y="2996069"/>
                  </a:moveTo>
                  <a:lnTo>
                    <a:pt x="187079" y="2965354"/>
                  </a:lnTo>
                </a:path>
                <a:path w="374650" h="3046729">
                  <a:moveTo>
                    <a:pt x="187079" y="203833"/>
                  </a:moveTo>
                  <a:lnTo>
                    <a:pt x="187079" y="173118"/>
                  </a:lnTo>
                </a:path>
                <a:path w="374650" h="3046729">
                  <a:moveTo>
                    <a:pt x="187079" y="142404"/>
                  </a:moveTo>
                  <a:lnTo>
                    <a:pt x="187079" y="108897"/>
                  </a:lnTo>
                </a:path>
                <a:path w="374650" h="3046729">
                  <a:moveTo>
                    <a:pt x="187079" y="78182"/>
                  </a:moveTo>
                  <a:lnTo>
                    <a:pt x="187079" y="47468"/>
                  </a:lnTo>
                </a:path>
                <a:path w="374650" h="3046729">
                  <a:moveTo>
                    <a:pt x="187079" y="16753"/>
                  </a:moveTo>
                  <a:lnTo>
                    <a:pt x="187079" y="0"/>
                  </a:lnTo>
                </a:path>
                <a:path w="374650" h="3046729">
                  <a:moveTo>
                    <a:pt x="187079" y="2934640"/>
                  </a:moveTo>
                  <a:lnTo>
                    <a:pt x="187079" y="2903925"/>
                  </a:lnTo>
                </a:path>
                <a:path w="374650" h="3046729">
                  <a:moveTo>
                    <a:pt x="187079" y="371367"/>
                  </a:moveTo>
                  <a:lnTo>
                    <a:pt x="187079" y="357406"/>
                  </a:lnTo>
                </a:path>
                <a:path w="374650" h="3046729">
                  <a:moveTo>
                    <a:pt x="187079" y="326691"/>
                  </a:moveTo>
                  <a:lnTo>
                    <a:pt x="187079" y="312730"/>
                  </a:lnTo>
                </a:path>
                <a:path w="374650" h="3046729">
                  <a:moveTo>
                    <a:pt x="187079" y="2848080"/>
                  </a:moveTo>
                  <a:lnTo>
                    <a:pt x="187079" y="2839704"/>
                  </a:lnTo>
                </a:path>
                <a:path w="374650" h="3046729">
                  <a:moveTo>
                    <a:pt x="187079" y="2808989"/>
                  </a:moveTo>
                  <a:lnTo>
                    <a:pt x="187079" y="2792236"/>
                  </a:lnTo>
                </a:path>
                <a:path w="374650" h="3046729">
                  <a:moveTo>
                    <a:pt x="187079" y="1692095"/>
                  </a:moveTo>
                  <a:lnTo>
                    <a:pt x="187079" y="1661380"/>
                  </a:lnTo>
                </a:path>
                <a:path w="374650" h="3046729">
                  <a:moveTo>
                    <a:pt x="187079" y="1630665"/>
                  </a:moveTo>
                  <a:lnTo>
                    <a:pt x="187079" y="1599951"/>
                  </a:lnTo>
                </a:path>
                <a:path w="374650" h="3046729">
                  <a:moveTo>
                    <a:pt x="187079" y="1569236"/>
                  </a:moveTo>
                  <a:lnTo>
                    <a:pt x="187079" y="1538522"/>
                  </a:lnTo>
                </a:path>
                <a:path w="374650" h="3046729">
                  <a:moveTo>
                    <a:pt x="187079" y="1507807"/>
                  </a:moveTo>
                  <a:lnTo>
                    <a:pt x="187079" y="1499430"/>
                  </a:lnTo>
                </a:path>
                <a:path w="374650" h="3046729">
                  <a:moveTo>
                    <a:pt x="234547" y="3026783"/>
                  </a:moveTo>
                  <a:lnTo>
                    <a:pt x="234547" y="2996069"/>
                  </a:lnTo>
                </a:path>
                <a:path w="374650" h="3046729">
                  <a:moveTo>
                    <a:pt x="234547" y="2965354"/>
                  </a:moveTo>
                  <a:lnTo>
                    <a:pt x="234547" y="2943016"/>
                  </a:lnTo>
                </a:path>
                <a:path w="374650" h="3046729">
                  <a:moveTo>
                    <a:pt x="234547" y="209417"/>
                  </a:moveTo>
                  <a:lnTo>
                    <a:pt x="234547" y="203833"/>
                  </a:lnTo>
                </a:path>
                <a:path w="374650" h="3046729">
                  <a:moveTo>
                    <a:pt x="234547" y="173118"/>
                  </a:moveTo>
                  <a:lnTo>
                    <a:pt x="234547" y="142404"/>
                  </a:lnTo>
                </a:path>
                <a:path w="374650" h="3046729">
                  <a:moveTo>
                    <a:pt x="234547" y="108897"/>
                  </a:moveTo>
                  <a:lnTo>
                    <a:pt x="234547" y="78182"/>
                  </a:lnTo>
                </a:path>
                <a:path w="374650" h="3046729">
                  <a:moveTo>
                    <a:pt x="234547" y="47468"/>
                  </a:moveTo>
                  <a:lnTo>
                    <a:pt x="234547" y="16753"/>
                  </a:lnTo>
                </a:path>
                <a:path w="374650" h="3046729">
                  <a:moveTo>
                    <a:pt x="234547" y="2943016"/>
                  </a:moveTo>
                  <a:lnTo>
                    <a:pt x="234547" y="2934640"/>
                  </a:lnTo>
                </a:path>
                <a:path w="374650" h="3046729">
                  <a:moveTo>
                    <a:pt x="234547" y="2903925"/>
                  </a:moveTo>
                  <a:lnTo>
                    <a:pt x="234547" y="2884379"/>
                  </a:lnTo>
                </a:path>
                <a:path w="374650" h="3046729">
                  <a:moveTo>
                    <a:pt x="234547" y="357406"/>
                  </a:moveTo>
                  <a:lnTo>
                    <a:pt x="234547" y="326691"/>
                  </a:lnTo>
                </a:path>
                <a:path w="374650" h="3046729">
                  <a:moveTo>
                    <a:pt x="234547" y="2839704"/>
                  </a:moveTo>
                  <a:lnTo>
                    <a:pt x="234547" y="2808989"/>
                  </a:lnTo>
                </a:path>
                <a:path w="374650" h="3046729">
                  <a:moveTo>
                    <a:pt x="234547" y="1722809"/>
                  </a:moveTo>
                  <a:lnTo>
                    <a:pt x="234547" y="1692095"/>
                  </a:lnTo>
                </a:path>
                <a:path w="374650" h="3046729">
                  <a:moveTo>
                    <a:pt x="234547" y="1661380"/>
                  </a:moveTo>
                  <a:lnTo>
                    <a:pt x="234547" y="1630665"/>
                  </a:lnTo>
                </a:path>
                <a:path w="374650" h="3046729">
                  <a:moveTo>
                    <a:pt x="234547" y="1599951"/>
                  </a:moveTo>
                  <a:lnTo>
                    <a:pt x="234547" y="1569236"/>
                  </a:lnTo>
                </a:path>
                <a:path w="374650" h="3046729">
                  <a:moveTo>
                    <a:pt x="234547" y="1538522"/>
                  </a:moveTo>
                  <a:lnTo>
                    <a:pt x="234547" y="1507807"/>
                  </a:lnTo>
                </a:path>
                <a:path w="374650" h="3046729">
                  <a:moveTo>
                    <a:pt x="279223" y="3046329"/>
                  </a:moveTo>
                  <a:lnTo>
                    <a:pt x="279223" y="3026783"/>
                  </a:lnTo>
                </a:path>
                <a:path w="374650" h="3046729">
                  <a:moveTo>
                    <a:pt x="279223" y="2996069"/>
                  </a:moveTo>
                  <a:lnTo>
                    <a:pt x="279223" y="2965354"/>
                  </a:lnTo>
                </a:path>
                <a:path w="374650" h="3046729">
                  <a:moveTo>
                    <a:pt x="279223" y="203833"/>
                  </a:moveTo>
                  <a:lnTo>
                    <a:pt x="279223" y="173118"/>
                  </a:lnTo>
                </a:path>
                <a:path w="374650" h="3046729">
                  <a:moveTo>
                    <a:pt x="279223" y="142404"/>
                  </a:moveTo>
                  <a:lnTo>
                    <a:pt x="279223" y="108897"/>
                  </a:lnTo>
                </a:path>
                <a:path w="374650" h="3046729">
                  <a:moveTo>
                    <a:pt x="279223" y="78182"/>
                  </a:moveTo>
                  <a:lnTo>
                    <a:pt x="279223" y="47468"/>
                  </a:lnTo>
                </a:path>
                <a:path w="374650" h="3046729">
                  <a:moveTo>
                    <a:pt x="279223" y="16753"/>
                  </a:moveTo>
                  <a:lnTo>
                    <a:pt x="279223" y="0"/>
                  </a:lnTo>
                </a:path>
                <a:path w="374650" h="3046729">
                  <a:moveTo>
                    <a:pt x="279223" y="2934640"/>
                  </a:moveTo>
                  <a:lnTo>
                    <a:pt x="279223" y="2903925"/>
                  </a:lnTo>
                </a:path>
                <a:path w="374650" h="3046729">
                  <a:moveTo>
                    <a:pt x="279223" y="371367"/>
                  </a:moveTo>
                  <a:lnTo>
                    <a:pt x="279223" y="357406"/>
                  </a:lnTo>
                </a:path>
                <a:path w="374650" h="3046729">
                  <a:moveTo>
                    <a:pt x="279223" y="326691"/>
                  </a:moveTo>
                  <a:lnTo>
                    <a:pt x="279223" y="312730"/>
                  </a:lnTo>
                </a:path>
                <a:path w="374650" h="3046729">
                  <a:moveTo>
                    <a:pt x="279223" y="2848080"/>
                  </a:moveTo>
                  <a:lnTo>
                    <a:pt x="279223" y="2839704"/>
                  </a:lnTo>
                </a:path>
                <a:path w="374650" h="3046729">
                  <a:moveTo>
                    <a:pt x="279223" y="2808989"/>
                  </a:moveTo>
                  <a:lnTo>
                    <a:pt x="279223" y="2792236"/>
                  </a:lnTo>
                </a:path>
                <a:path w="374650" h="3046729">
                  <a:moveTo>
                    <a:pt x="279223" y="1736770"/>
                  </a:moveTo>
                  <a:lnTo>
                    <a:pt x="279223" y="1722809"/>
                  </a:lnTo>
                </a:path>
                <a:path w="374650" h="3046729">
                  <a:moveTo>
                    <a:pt x="279223" y="1692095"/>
                  </a:moveTo>
                  <a:lnTo>
                    <a:pt x="279223" y="1661380"/>
                  </a:lnTo>
                </a:path>
                <a:path w="374650" h="3046729">
                  <a:moveTo>
                    <a:pt x="279223" y="1630665"/>
                  </a:moveTo>
                  <a:lnTo>
                    <a:pt x="279223" y="1599951"/>
                  </a:lnTo>
                </a:path>
                <a:path w="374650" h="3046729">
                  <a:moveTo>
                    <a:pt x="279223" y="1569236"/>
                  </a:moveTo>
                  <a:lnTo>
                    <a:pt x="279223" y="1538522"/>
                  </a:lnTo>
                </a:path>
                <a:path w="374650" h="3046729">
                  <a:moveTo>
                    <a:pt x="279223" y="1507807"/>
                  </a:moveTo>
                  <a:lnTo>
                    <a:pt x="279223" y="1499430"/>
                  </a:lnTo>
                </a:path>
                <a:path w="374650" h="3046729">
                  <a:moveTo>
                    <a:pt x="326691" y="3026783"/>
                  </a:moveTo>
                  <a:lnTo>
                    <a:pt x="326691" y="2996069"/>
                  </a:lnTo>
                </a:path>
                <a:path w="374650" h="3046729">
                  <a:moveTo>
                    <a:pt x="326691" y="2965354"/>
                  </a:moveTo>
                  <a:lnTo>
                    <a:pt x="326691" y="2943016"/>
                  </a:lnTo>
                </a:path>
                <a:path w="374650" h="3046729">
                  <a:moveTo>
                    <a:pt x="326691" y="209417"/>
                  </a:moveTo>
                  <a:lnTo>
                    <a:pt x="326691" y="203833"/>
                  </a:lnTo>
                </a:path>
                <a:path w="374650" h="3046729">
                  <a:moveTo>
                    <a:pt x="326691" y="173118"/>
                  </a:moveTo>
                  <a:lnTo>
                    <a:pt x="326691" y="142404"/>
                  </a:lnTo>
                </a:path>
                <a:path w="374650" h="3046729">
                  <a:moveTo>
                    <a:pt x="326691" y="108897"/>
                  </a:moveTo>
                  <a:lnTo>
                    <a:pt x="326691" y="78182"/>
                  </a:lnTo>
                </a:path>
                <a:path w="374650" h="3046729">
                  <a:moveTo>
                    <a:pt x="326691" y="47468"/>
                  </a:moveTo>
                  <a:lnTo>
                    <a:pt x="326691" y="16753"/>
                  </a:lnTo>
                </a:path>
                <a:path w="374650" h="3046729">
                  <a:moveTo>
                    <a:pt x="326691" y="2943016"/>
                  </a:moveTo>
                  <a:lnTo>
                    <a:pt x="326691" y="2934640"/>
                  </a:lnTo>
                </a:path>
                <a:path w="374650" h="3046729">
                  <a:moveTo>
                    <a:pt x="326691" y="2903925"/>
                  </a:moveTo>
                  <a:lnTo>
                    <a:pt x="326691" y="2884379"/>
                  </a:lnTo>
                </a:path>
                <a:path w="374650" h="3046729">
                  <a:moveTo>
                    <a:pt x="326691" y="357406"/>
                  </a:moveTo>
                  <a:lnTo>
                    <a:pt x="326691" y="326691"/>
                  </a:lnTo>
                </a:path>
                <a:path w="374650" h="3046729">
                  <a:moveTo>
                    <a:pt x="326691" y="2839704"/>
                  </a:moveTo>
                  <a:lnTo>
                    <a:pt x="326691" y="2808989"/>
                  </a:lnTo>
                </a:path>
                <a:path w="374650" h="3046729">
                  <a:moveTo>
                    <a:pt x="326691" y="1756316"/>
                  </a:moveTo>
                  <a:lnTo>
                    <a:pt x="326691" y="1753524"/>
                  </a:lnTo>
                </a:path>
                <a:path w="374650" h="3046729">
                  <a:moveTo>
                    <a:pt x="326691" y="1722809"/>
                  </a:moveTo>
                  <a:lnTo>
                    <a:pt x="326691" y="1692095"/>
                  </a:lnTo>
                </a:path>
                <a:path w="374650" h="3046729">
                  <a:moveTo>
                    <a:pt x="326691" y="1661380"/>
                  </a:moveTo>
                  <a:lnTo>
                    <a:pt x="326691" y="1630665"/>
                  </a:lnTo>
                </a:path>
                <a:path w="374650" h="3046729">
                  <a:moveTo>
                    <a:pt x="326691" y="1599951"/>
                  </a:moveTo>
                  <a:lnTo>
                    <a:pt x="326691" y="1569236"/>
                  </a:lnTo>
                </a:path>
                <a:path w="374650" h="3046729">
                  <a:moveTo>
                    <a:pt x="326691" y="1538522"/>
                  </a:moveTo>
                  <a:lnTo>
                    <a:pt x="326691" y="1507807"/>
                  </a:lnTo>
                </a:path>
                <a:path w="374650" h="3046729">
                  <a:moveTo>
                    <a:pt x="374159" y="3046329"/>
                  </a:moveTo>
                  <a:lnTo>
                    <a:pt x="374159" y="3026783"/>
                  </a:lnTo>
                </a:path>
                <a:path w="374650" h="3046729">
                  <a:moveTo>
                    <a:pt x="374159" y="2996069"/>
                  </a:moveTo>
                  <a:lnTo>
                    <a:pt x="374159" y="2965354"/>
                  </a:lnTo>
                </a:path>
                <a:path w="374650" h="3046729">
                  <a:moveTo>
                    <a:pt x="374159" y="203833"/>
                  </a:moveTo>
                  <a:lnTo>
                    <a:pt x="374159" y="173118"/>
                  </a:lnTo>
                </a:path>
                <a:path w="374650" h="3046729">
                  <a:moveTo>
                    <a:pt x="374159" y="142404"/>
                  </a:moveTo>
                  <a:lnTo>
                    <a:pt x="374159" y="108897"/>
                  </a:lnTo>
                </a:path>
                <a:path w="374650" h="3046729">
                  <a:moveTo>
                    <a:pt x="374159" y="78182"/>
                  </a:moveTo>
                  <a:lnTo>
                    <a:pt x="374159" y="47468"/>
                  </a:lnTo>
                </a:path>
                <a:path w="374650" h="3046729">
                  <a:moveTo>
                    <a:pt x="374159" y="16753"/>
                  </a:moveTo>
                  <a:lnTo>
                    <a:pt x="374159" y="0"/>
                  </a:lnTo>
                </a:path>
                <a:path w="374650" h="3046729">
                  <a:moveTo>
                    <a:pt x="374159" y="2934640"/>
                  </a:moveTo>
                  <a:lnTo>
                    <a:pt x="374159" y="2903925"/>
                  </a:lnTo>
                </a:path>
                <a:path w="374650" h="3046729">
                  <a:moveTo>
                    <a:pt x="374159" y="371367"/>
                  </a:moveTo>
                  <a:lnTo>
                    <a:pt x="374159" y="357406"/>
                  </a:lnTo>
                </a:path>
                <a:path w="374650" h="3046729">
                  <a:moveTo>
                    <a:pt x="374159" y="326691"/>
                  </a:moveTo>
                  <a:lnTo>
                    <a:pt x="374159" y="312730"/>
                  </a:lnTo>
                </a:path>
                <a:path w="374650" h="3046729">
                  <a:moveTo>
                    <a:pt x="374159" y="2848080"/>
                  </a:moveTo>
                  <a:lnTo>
                    <a:pt x="374159" y="2839704"/>
                  </a:lnTo>
                </a:path>
                <a:path w="374650" h="3046729">
                  <a:moveTo>
                    <a:pt x="374159" y="2808989"/>
                  </a:moveTo>
                  <a:lnTo>
                    <a:pt x="374159" y="2778274"/>
                  </a:lnTo>
                </a:path>
                <a:path w="374650" h="3046729">
                  <a:moveTo>
                    <a:pt x="374159" y="2747560"/>
                  </a:moveTo>
                  <a:lnTo>
                    <a:pt x="374159" y="2716845"/>
                  </a:lnTo>
                </a:path>
                <a:path w="374650" h="3046729">
                  <a:moveTo>
                    <a:pt x="374159" y="2686131"/>
                  </a:moveTo>
                  <a:lnTo>
                    <a:pt x="374159" y="2655416"/>
                  </a:lnTo>
                </a:path>
                <a:path w="374650" h="3046729">
                  <a:moveTo>
                    <a:pt x="374159" y="2624701"/>
                  </a:moveTo>
                  <a:lnTo>
                    <a:pt x="374159" y="2591195"/>
                  </a:lnTo>
                </a:path>
                <a:path w="374650" h="3046729">
                  <a:moveTo>
                    <a:pt x="374159" y="2560480"/>
                  </a:moveTo>
                  <a:lnTo>
                    <a:pt x="374159" y="2529765"/>
                  </a:lnTo>
                </a:path>
                <a:path w="374650" h="3046729">
                  <a:moveTo>
                    <a:pt x="374159" y="2499051"/>
                  </a:moveTo>
                  <a:lnTo>
                    <a:pt x="374159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1034916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1034916" y="4797061"/>
              <a:ext cx="45085" cy="3010535"/>
            </a:xfrm>
            <a:custGeom>
              <a:avLst/>
              <a:gdLst/>
              <a:ahLst/>
              <a:cxnLst/>
              <a:rect l="l" t="t" r="r" b="b"/>
              <a:pathLst>
                <a:path w="45084" h="3010534">
                  <a:moveTo>
                    <a:pt x="0" y="994036"/>
                  </a:moveTo>
                  <a:lnTo>
                    <a:pt x="0" y="963321"/>
                  </a:lnTo>
                </a:path>
                <a:path w="45084" h="3010534">
                  <a:moveTo>
                    <a:pt x="0" y="929814"/>
                  </a:moveTo>
                  <a:lnTo>
                    <a:pt x="0" y="899100"/>
                  </a:lnTo>
                </a:path>
                <a:path w="45084" h="3010534">
                  <a:moveTo>
                    <a:pt x="0" y="868385"/>
                  </a:moveTo>
                  <a:lnTo>
                    <a:pt x="0" y="837670"/>
                  </a:lnTo>
                </a:path>
                <a:path w="45084" h="3010534">
                  <a:moveTo>
                    <a:pt x="0" y="806956"/>
                  </a:moveTo>
                  <a:lnTo>
                    <a:pt x="0" y="776241"/>
                  </a:lnTo>
                </a:path>
                <a:path w="45084" h="3010534">
                  <a:moveTo>
                    <a:pt x="0" y="745527"/>
                  </a:moveTo>
                  <a:lnTo>
                    <a:pt x="0" y="714812"/>
                  </a:lnTo>
                </a:path>
                <a:path w="45084" h="3010534">
                  <a:moveTo>
                    <a:pt x="0" y="684097"/>
                  </a:moveTo>
                  <a:lnTo>
                    <a:pt x="0" y="650590"/>
                  </a:lnTo>
                </a:path>
                <a:path w="45084" h="3010534">
                  <a:moveTo>
                    <a:pt x="0" y="619876"/>
                  </a:moveTo>
                  <a:lnTo>
                    <a:pt x="0" y="589161"/>
                  </a:lnTo>
                </a:path>
                <a:path w="45084" h="3010534">
                  <a:moveTo>
                    <a:pt x="0" y="558447"/>
                  </a:moveTo>
                  <a:lnTo>
                    <a:pt x="0" y="527732"/>
                  </a:lnTo>
                </a:path>
                <a:path w="45084" h="3010534">
                  <a:moveTo>
                    <a:pt x="0" y="497018"/>
                  </a:moveTo>
                  <a:lnTo>
                    <a:pt x="0" y="494225"/>
                  </a:lnTo>
                </a:path>
                <a:path w="45084" h="3010534">
                  <a:moveTo>
                    <a:pt x="0" y="2412491"/>
                  </a:moveTo>
                  <a:lnTo>
                    <a:pt x="0" y="2390154"/>
                  </a:lnTo>
                </a:path>
                <a:path w="45084" h="3010534">
                  <a:moveTo>
                    <a:pt x="0" y="2359439"/>
                  </a:moveTo>
                  <a:lnTo>
                    <a:pt x="0" y="2328724"/>
                  </a:lnTo>
                </a:path>
                <a:path w="45084" h="3010534">
                  <a:moveTo>
                    <a:pt x="0" y="2295218"/>
                  </a:moveTo>
                  <a:lnTo>
                    <a:pt x="0" y="2264503"/>
                  </a:lnTo>
                </a:path>
                <a:path w="45084" h="3010534">
                  <a:moveTo>
                    <a:pt x="0" y="2233788"/>
                  </a:moveTo>
                  <a:lnTo>
                    <a:pt x="0" y="2203074"/>
                  </a:lnTo>
                </a:path>
                <a:path w="45084" h="3010534">
                  <a:moveTo>
                    <a:pt x="0" y="2172359"/>
                  </a:moveTo>
                  <a:lnTo>
                    <a:pt x="0" y="2141645"/>
                  </a:lnTo>
                </a:path>
                <a:path w="45084" h="3010534">
                  <a:moveTo>
                    <a:pt x="0" y="2110930"/>
                  </a:moveTo>
                  <a:lnTo>
                    <a:pt x="0" y="2080215"/>
                  </a:lnTo>
                </a:path>
                <a:path w="45084" h="3010534">
                  <a:moveTo>
                    <a:pt x="0" y="2049501"/>
                  </a:moveTo>
                  <a:lnTo>
                    <a:pt x="0" y="2015994"/>
                  </a:lnTo>
                </a:path>
                <a:path w="45084" h="3010534">
                  <a:moveTo>
                    <a:pt x="0" y="1985279"/>
                  </a:moveTo>
                  <a:lnTo>
                    <a:pt x="0" y="1971318"/>
                  </a:lnTo>
                </a:path>
                <a:path w="45084" h="3010534">
                  <a:moveTo>
                    <a:pt x="0" y="1736770"/>
                  </a:moveTo>
                  <a:lnTo>
                    <a:pt x="0" y="1706056"/>
                  </a:lnTo>
                </a:path>
                <a:path w="45084" h="3010534">
                  <a:moveTo>
                    <a:pt x="0" y="1675341"/>
                  </a:moveTo>
                  <a:lnTo>
                    <a:pt x="0" y="1644627"/>
                  </a:lnTo>
                </a:path>
                <a:path w="45084" h="3010534">
                  <a:moveTo>
                    <a:pt x="0" y="1613912"/>
                  </a:moveTo>
                  <a:lnTo>
                    <a:pt x="0" y="1583197"/>
                  </a:lnTo>
                </a:path>
                <a:path w="45084" h="3010534">
                  <a:moveTo>
                    <a:pt x="0" y="1552483"/>
                  </a:moveTo>
                  <a:lnTo>
                    <a:pt x="0" y="1521768"/>
                  </a:lnTo>
                </a:path>
                <a:path w="45084" h="3010534">
                  <a:moveTo>
                    <a:pt x="0" y="1491054"/>
                  </a:moveTo>
                  <a:lnTo>
                    <a:pt x="0" y="1482677"/>
                  </a:lnTo>
                </a:path>
                <a:path w="45084" h="3010534">
                  <a:moveTo>
                    <a:pt x="0" y="1912681"/>
                  </a:moveTo>
                  <a:lnTo>
                    <a:pt x="0" y="1893136"/>
                  </a:lnTo>
                </a:path>
                <a:path w="45084" h="3010534">
                  <a:moveTo>
                    <a:pt x="44675" y="3010030"/>
                  </a:moveTo>
                  <a:lnTo>
                    <a:pt x="44675" y="2979315"/>
                  </a:lnTo>
                </a:path>
                <a:path w="45084" h="3010534">
                  <a:moveTo>
                    <a:pt x="44675" y="2948601"/>
                  </a:moveTo>
                  <a:lnTo>
                    <a:pt x="44675" y="2926263"/>
                  </a:lnTo>
                </a:path>
                <a:path w="45084" h="3010534">
                  <a:moveTo>
                    <a:pt x="44675" y="192664"/>
                  </a:moveTo>
                  <a:lnTo>
                    <a:pt x="44675" y="187079"/>
                  </a:lnTo>
                </a:path>
                <a:path w="45084" h="3010534">
                  <a:moveTo>
                    <a:pt x="44675" y="156365"/>
                  </a:moveTo>
                  <a:lnTo>
                    <a:pt x="44675" y="125650"/>
                  </a:lnTo>
                </a:path>
                <a:path w="45084" h="3010534">
                  <a:moveTo>
                    <a:pt x="44675" y="92143"/>
                  </a:moveTo>
                  <a:lnTo>
                    <a:pt x="44675" y="61429"/>
                  </a:lnTo>
                </a:path>
                <a:path w="45084" h="3010534">
                  <a:moveTo>
                    <a:pt x="44675" y="30714"/>
                  </a:moveTo>
                  <a:lnTo>
                    <a:pt x="44675" y="0"/>
                  </a:lnTo>
                </a:path>
                <a:path w="45084" h="3010534">
                  <a:moveTo>
                    <a:pt x="44675" y="2926263"/>
                  </a:moveTo>
                  <a:lnTo>
                    <a:pt x="44675" y="2917886"/>
                  </a:lnTo>
                </a:path>
                <a:path w="45084" h="3010534">
                  <a:moveTo>
                    <a:pt x="44675" y="2887172"/>
                  </a:moveTo>
                  <a:lnTo>
                    <a:pt x="44675" y="28676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1079592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1079592" y="4780307"/>
              <a:ext cx="47625" cy="3046730"/>
            </a:xfrm>
            <a:custGeom>
              <a:avLst/>
              <a:gdLst/>
              <a:ahLst/>
              <a:cxnLst/>
              <a:rect l="l" t="t" r="r" b="b"/>
              <a:pathLst>
                <a:path w="47625" h="3046729">
                  <a:moveTo>
                    <a:pt x="0" y="980074"/>
                  </a:moveTo>
                  <a:lnTo>
                    <a:pt x="0" y="946568"/>
                  </a:lnTo>
                </a:path>
                <a:path w="47625" h="3046729">
                  <a:moveTo>
                    <a:pt x="0" y="915853"/>
                  </a:moveTo>
                  <a:lnTo>
                    <a:pt x="0" y="885138"/>
                  </a:lnTo>
                </a:path>
                <a:path w="47625" h="3046729">
                  <a:moveTo>
                    <a:pt x="0" y="854424"/>
                  </a:moveTo>
                  <a:lnTo>
                    <a:pt x="0" y="823709"/>
                  </a:lnTo>
                </a:path>
                <a:path w="47625" h="3046729">
                  <a:moveTo>
                    <a:pt x="0" y="792995"/>
                  </a:moveTo>
                  <a:lnTo>
                    <a:pt x="0" y="762280"/>
                  </a:lnTo>
                </a:path>
                <a:path w="47625" h="3046729">
                  <a:moveTo>
                    <a:pt x="0" y="731565"/>
                  </a:moveTo>
                  <a:lnTo>
                    <a:pt x="0" y="700851"/>
                  </a:lnTo>
                </a:path>
                <a:path w="47625" h="3046729">
                  <a:moveTo>
                    <a:pt x="0" y="667344"/>
                  </a:moveTo>
                  <a:lnTo>
                    <a:pt x="0" y="636629"/>
                  </a:lnTo>
                </a:path>
                <a:path w="47625" h="3046729">
                  <a:moveTo>
                    <a:pt x="0" y="605915"/>
                  </a:moveTo>
                  <a:lnTo>
                    <a:pt x="0" y="575200"/>
                  </a:lnTo>
                </a:path>
                <a:path w="47625" h="3046729">
                  <a:moveTo>
                    <a:pt x="0" y="544486"/>
                  </a:moveTo>
                  <a:lnTo>
                    <a:pt x="0" y="513771"/>
                  </a:lnTo>
                </a:path>
                <a:path w="47625" h="3046729">
                  <a:moveTo>
                    <a:pt x="0" y="483056"/>
                  </a:moveTo>
                  <a:lnTo>
                    <a:pt x="0" y="452342"/>
                  </a:lnTo>
                </a:path>
                <a:path w="47625" h="3046729">
                  <a:moveTo>
                    <a:pt x="0" y="421627"/>
                  </a:moveTo>
                  <a:lnTo>
                    <a:pt x="0" y="388120"/>
                  </a:lnTo>
                </a:path>
                <a:path w="47625" h="3046729">
                  <a:moveTo>
                    <a:pt x="0" y="357406"/>
                  </a:moveTo>
                  <a:lnTo>
                    <a:pt x="0" y="326691"/>
                  </a:lnTo>
                </a:path>
                <a:path w="47625" h="3046729">
                  <a:moveTo>
                    <a:pt x="0" y="2839704"/>
                  </a:moveTo>
                  <a:lnTo>
                    <a:pt x="0" y="2808989"/>
                  </a:lnTo>
                </a:path>
                <a:path w="47625" h="3046729">
                  <a:moveTo>
                    <a:pt x="0" y="2778274"/>
                  </a:moveTo>
                  <a:lnTo>
                    <a:pt x="0" y="2747560"/>
                  </a:lnTo>
                </a:path>
                <a:path w="47625" h="3046729">
                  <a:moveTo>
                    <a:pt x="0" y="2716845"/>
                  </a:moveTo>
                  <a:lnTo>
                    <a:pt x="0" y="2686131"/>
                  </a:lnTo>
                </a:path>
                <a:path w="47625" h="3046729">
                  <a:moveTo>
                    <a:pt x="0" y="2655416"/>
                  </a:moveTo>
                  <a:lnTo>
                    <a:pt x="0" y="2624701"/>
                  </a:lnTo>
                </a:path>
                <a:path w="47625" h="3046729">
                  <a:moveTo>
                    <a:pt x="0" y="2591195"/>
                  </a:moveTo>
                  <a:lnTo>
                    <a:pt x="0" y="2560480"/>
                  </a:lnTo>
                </a:path>
                <a:path w="47625" h="3046729">
                  <a:moveTo>
                    <a:pt x="0" y="2529765"/>
                  </a:moveTo>
                  <a:lnTo>
                    <a:pt x="0" y="2499051"/>
                  </a:lnTo>
                </a:path>
                <a:path w="47625" h="3046729">
                  <a:moveTo>
                    <a:pt x="0" y="2468336"/>
                  </a:moveTo>
                  <a:lnTo>
                    <a:pt x="0" y="2437622"/>
                  </a:lnTo>
                </a:path>
                <a:path w="47625" h="3046729">
                  <a:moveTo>
                    <a:pt x="0" y="1787031"/>
                  </a:moveTo>
                  <a:lnTo>
                    <a:pt x="0" y="1753524"/>
                  </a:lnTo>
                </a:path>
                <a:path w="47625" h="3046729">
                  <a:moveTo>
                    <a:pt x="0" y="1722809"/>
                  </a:moveTo>
                  <a:lnTo>
                    <a:pt x="0" y="1692095"/>
                  </a:lnTo>
                </a:path>
                <a:path w="47625" h="3046729">
                  <a:moveTo>
                    <a:pt x="0" y="1661380"/>
                  </a:moveTo>
                  <a:lnTo>
                    <a:pt x="0" y="1630665"/>
                  </a:lnTo>
                </a:path>
                <a:path w="47625" h="3046729">
                  <a:moveTo>
                    <a:pt x="0" y="1599951"/>
                  </a:moveTo>
                  <a:lnTo>
                    <a:pt x="0" y="1569236"/>
                  </a:lnTo>
                </a:path>
                <a:path w="47625" h="3046729">
                  <a:moveTo>
                    <a:pt x="0" y="1538522"/>
                  </a:moveTo>
                  <a:lnTo>
                    <a:pt x="0" y="1507807"/>
                  </a:lnTo>
                </a:path>
                <a:path w="47625" h="3046729">
                  <a:moveTo>
                    <a:pt x="0" y="2406907"/>
                  </a:moveTo>
                  <a:lnTo>
                    <a:pt x="0" y="2376192"/>
                  </a:lnTo>
                </a:path>
                <a:path w="47625" h="3046729">
                  <a:moveTo>
                    <a:pt x="0" y="2345478"/>
                  </a:moveTo>
                  <a:lnTo>
                    <a:pt x="0" y="2311971"/>
                  </a:lnTo>
                </a:path>
                <a:path w="47625" h="3046729">
                  <a:moveTo>
                    <a:pt x="0" y="2281256"/>
                  </a:moveTo>
                  <a:lnTo>
                    <a:pt x="0" y="2250542"/>
                  </a:lnTo>
                </a:path>
                <a:path w="47625" h="3046729">
                  <a:moveTo>
                    <a:pt x="0" y="2219827"/>
                  </a:moveTo>
                  <a:lnTo>
                    <a:pt x="0" y="2189113"/>
                  </a:lnTo>
                </a:path>
                <a:path w="47625" h="3046729">
                  <a:moveTo>
                    <a:pt x="0" y="2158398"/>
                  </a:moveTo>
                  <a:lnTo>
                    <a:pt x="0" y="2127683"/>
                  </a:lnTo>
                </a:path>
                <a:path w="47625" h="3046729">
                  <a:moveTo>
                    <a:pt x="0" y="2096969"/>
                  </a:moveTo>
                  <a:lnTo>
                    <a:pt x="0" y="2066254"/>
                  </a:lnTo>
                </a:path>
                <a:path w="47625" h="3046729">
                  <a:moveTo>
                    <a:pt x="0" y="2032747"/>
                  </a:moveTo>
                  <a:lnTo>
                    <a:pt x="0" y="2002033"/>
                  </a:lnTo>
                </a:path>
                <a:path w="47625" h="3046729">
                  <a:moveTo>
                    <a:pt x="0" y="1909889"/>
                  </a:moveTo>
                  <a:lnTo>
                    <a:pt x="0" y="1879174"/>
                  </a:lnTo>
                </a:path>
                <a:path w="47625" h="3046729">
                  <a:moveTo>
                    <a:pt x="0" y="1848460"/>
                  </a:moveTo>
                  <a:lnTo>
                    <a:pt x="0" y="1840083"/>
                  </a:lnTo>
                </a:path>
                <a:path w="47625" h="3046729">
                  <a:moveTo>
                    <a:pt x="47468" y="3046329"/>
                  </a:moveTo>
                  <a:lnTo>
                    <a:pt x="47468" y="3026783"/>
                  </a:lnTo>
                </a:path>
                <a:path w="47625" h="3046729">
                  <a:moveTo>
                    <a:pt x="47468" y="2996069"/>
                  </a:moveTo>
                  <a:lnTo>
                    <a:pt x="47468" y="2965354"/>
                  </a:lnTo>
                </a:path>
                <a:path w="47625" h="3046729">
                  <a:moveTo>
                    <a:pt x="47468" y="203833"/>
                  </a:moveTo>
                  <a:lnTo>
                    <a:pt x="47468" y="173118"/>
                  </a:lnTo>
                </a:path>
                <a:path w="47625" h="3046729">
                  <a:moveTo>
                    <a:pt x="47468" y="142404"/>
                  </a:moveTo>
                  <a:lnTo>
                    <a:pt x="47468" y="108897"/>
                  </a:lnTo>
                </a:path>
                <a:path w="47625" h="3046729">
                  <a:moveTo>
                    <a:pt x="47468" y="78182"/>
                  </a:moveTo>
                  <a:lnTo>
                    <a:pt x="47468" y="47468"/>
                  </a:lnTo>
                </a:path>
                <a:path w="47625" h="3046729">
                  <a:moveTo>
                    <a:pt x="47468" y="16753"/>
                  </a:moveTo>
                  <a:lnTo>
                    <a:pt x="47468" y="0"/>
                  </a:lnTo>
                </a:path>
                <a:path w="47625" h="3046729">
                  <a:moveTo>
                    <a:pt x="47468" y="2934640"/>
                  </a:moveTo>
                  <a:lnTo>
                    <a:pt x="47468" y="2903925"/>
                  </a:lnTo>
                </a:path>
                <a:path w="47625" h="3046729">
                  <a:moveTo>
                    <a:pt x="47468" y="1010789"/>
                  </a:moveTo>
                  <a:lnTo>
                    <a:pt x="47468" y="980074"/>
                  </a:lnTo>
                </a:path>
                <a:path w="47625" h="3046729">
                  <a:moveTo>
                    <a:pt x="47468" y="946568"/>
                  </a:moveTo>
                  <a:lnTo>
                    <a:pt x="47468" y="915853"/>
                  </a:lnTo>
                </a:path>
                <a:path w="47625" h="3046729">
                  <a:moveTo>
                    <a:pt x="47468" y="885138"/>
                  </a:moveTo>
                  <a:lnTo>
                    <a:pt x="47468" y="854424"/>
                  </a:lnTo>
                </a:path>
                <a:path w="47625" h="3046729">
                  <a:moveTo>
                    <a:pt x="47468" y="823709"/>
                  </a:moveTo>
                  <a:lnTo>
                    <a:pt x="47468" y="792995"/>
                  </a:lnTo>
                </a:path>
                <a:path w="47625" h="3046729">
                  <a:moveTo>
                    <a:pt x="47468" y="762280"/>
                  </a:moveTo>
                  <a:lnTo>
                    <a:pt x="47468" y="731565"/>
                  </a:lnTo>
                </a:path>
                <a:path w="47625" h="3046729">
                  <a:moveTo>
                    <a:pt x="47468" y="700851"/>
                  </a:moveTo>
                  <a:lnTo>
                    <a:pt x="47468" y="667344"/>
                  </a:lnTo>
                </a:path>
                <a:path w="47625" h="3046729">
                  <a:moveTo>
                    <a:pt x="47468" y="636629"/>
                  </a:moveTo>
                  <a:lnTo>
                    <a:pt x="47468" y="605915"/>
                  </a:lnTo>
                </a:path>
                <a:path w="47625" h="3046729">
                  <a:moveTo>
                    <a:pt x="47468" y="575200"/>
                  </a:moveTo>
                  <a:lnTo>
                    <a:pt x="47468" y="544486"/>
                  </a:lnTo>
                </a:path>
                <a:path w="47625" h="3046729">
                  <a:moveTo>
                    <a:pt x="47468" y="513771"/>
                  </a:moveTo>
                  <a:lnTo>
                    <a:pt x="47468" y="483056"/>
                  </a:lnTo>
                </a:path>
                <a:path w="47625" h="3046729">
                  <a:moveTo>
                    <a:pt x="47468" y="452342"/>
                  </a:moveTo>
                  <a:lnTo>
                    <a:pt x="47468" y="421627"/>
                  </a:lnTo>
                </a:path>
                <a:path w="47625" h="3046729">
                  <a:moveTo>
                    <a:pt x="47468" y="388120"/>
                  </a:moveTo>
                  <a:lnTo>
                    <a:pt x="47468" y="357406"/>
                  </a:lnTo>
                </a:path>
                <a:path w="47625" h="3046729">
                  <a:moveTo>
                    <a:pt x="47468" y="326691"/>
                  </a:moveTo>
                  <a:lnTo>
                    <a:pt x="47468" y="312730"/>
                  </a:lnTo>
                </a:path>
                <a:path w="47625" h="3046729">
                  <a:moveTo>
                    <a:pt x="47468" y="2848080"/>
                  </a:moveTo>
                  <a:lnTo>
                    <a:pt x="47468" y="2839704"/>
                  </a:lnTo>
                </a:path>
                <a:path w="47625" h="3046729">
                  <a:moveTo>
                    <a:pt x="47468" y="2808989"/>
                  </a:moveTo>
                  <a:lnTo>
                    <a:pt x="47468" y="2778274"/>
                  </a:lnTo>
                </a:path>
                <a:path w="47625" h="3046729">
                  <a:moveTo>
                    <a:pt x="47468" y="2747560"/>
                  </a:moveTo>
                  <a:lnTo>
                    <a:pt x="47468" y="2716845"/>
                  </a:lnTo>
                </a:path>
                <a:path w="47625" h="3046729">
                  <a:moveTo>
                    <a:pt x="47468" y="2686131"/>
                  </a:moveTo>
                  <a:lnTo>
                    <a:pt x="47468" y="2655416"/>
                  </a:lnTo>
                </a:path>
                <a:path w="47625" h="3046729">
                  <a:moveTo>
                    <a:pt x="47468" y="2624701"/>
                  </a:moveTo>
                  <a:lnTo>
                    <a:pt x="47468" y="2591195"/>
                  </a:lnTo>
                </a:path>
                <a:path w="47625" h="3046729">
                  <a:moveTo>
                    <a:pt x="47468" y="2560480"/>
                  </a:moveTo>
                  <a:lnTo>
                    <a:pt x="47468" y="2529765"/>
                  </a:lnTo>
                </a:path>
                <a:path w="47625" h="3046729">
                  <a:moveTo>
                    <a:pt x="47468" y="2499051"/>
                  </a:moveTo>
                  <a:lnTo>
                    <a:pt x="47468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1127060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1127060" y="4797061"/>
              <a:ext cx="47625" cy="4425950"/>
            </a:xfrm>
            <a:custGeom>
              <a:avLst/>
              <a:gdLst/>
              <a:ahLst/>
              <a:cxnLst/>
              <a:rect l="l" t="t" r="r" b="b"/>
              <a:pathLst>
                <a:path w="47625" h="4425950">
                  <a:moveTo>
                    <a:pt x="0" y="2412491"/>
                  </a:moveTo>
                  <a:lnTo>
                    <a:pt x="0" y="2390154"/>
                  </a:lnTo>
                </a:path>
                <a:path w="47625" h="4425950">
                  <a:moveTo>
                    <a:pt x="0" y="2359439"/>
                  </a:moveTo>
                  <a:lnTo>
                    <a:pt x="0" y="2328724"/>
                  </a:lnTo>
                </a:path>
                <a:path w="47625" h="4425950">
                  <a:moveTo>
                    <a:pt x="0" y="2295218"/>
                  </a:moveTo>
                  <a:lnTo>
                    <a:pt x="0" y="2264503"/>
                  </a:lnTo>
                </a:path>
                <a:path w="47625" h="4425950">
                  <a:moveTo>
                    <a:pt x="0" y="2233788"/>
                  </a:moveTo>
                  <a:lnTo>
                    <a:pt x="0" y="2203074"/>
                  </a:lnTo>
                </a:path>
                <a:path w="47625" h="4425950">
                  <a:moveTo>
                    <a:pt x="0" y="2172359"/>
                  </a:moveTo>
                  <a:lnTo>
                    <a:pt x="0" y="2141645"/>
                  </a:lnTo>
                </a:path>
                <a:path w="47625" h="4425950">
                  <a:moveTo>
                    <a:pt x="0" y="2110930"/>
                  </a:moveTo>
                  <a:lnTo>
                    <a:pt x="0" y="2080215"/>
                  </a:lnTo>
                </a:path>
                <a:path w="47625" h="4425950">
                  <a:moveTo>
                    <a:pt x="0" y="2049501"/>
                  </a:moveTo>
                  <a:lnTo>
                    <a:pt x="0" y="2015994"/>
                  </a:lnTo>
                </a:path>
                <a:path w="47625" h="4425950">
                  <a:moveTo>
                    <a:pt x="0" y="1985279"/>
                  </a:moveTo>
                  <a:lnTo>
                    <a:pt x="0" y="1954565"/>
                  </a:lnTo>
                </a:path>
                <a:path w="47625" h="4425950">
                  <a:moveTo>
                    <a:pt x="0" y="1923850"/>
                  </a:moveTo>
                  <a:lnTo>
                    <a:pt x="0" y="1893136"/>
                  </a:lnTo>
                </a:path>
                <a:path w="47625" h="4425950">
                  <a:moveTo>
                    <a:pt x="0" y="1862421"/>
                  </a:moveTo>
                  <a:lnTo>
                    <a:pt x="0" y="1831706"/>
                  </a:lnTo>
                </a:path>
                <a:path w="47625" h="4425950">
                  <a:moveTo>
                    <a:pt x="0" y="1800992"/>
                  </a:moveTo>
                  <a:lnTo>
                    <a:pt x="0" y="1770277"/>
                  </a:lnTo>
                </a:path>
                <a:path w="47625" h="4425950">
                  <a:moveTo>
                    <a:pt x="0" y="1736770"/>
                  </a:moveTo>
                  <a:lnTo>
                    <a:pt x="0" y="1706056"/>
                  </a:lnTo>
                </a:path>
                <a:path w="47625" h="4425950">
                  <a:moveTo>
                    <a:pt x="0" y="1675341"/>
                  </a:moveTo>
                  <a:lnTo>
                    <a:pt x="0" y="1644627"/>
                  </a:lnTo>
                </a:path>
                <a:path w="47625" h="4425950">
                  <a:moveTo>
                    <a:pt x="0" y="1613912"/>
                  </a:moveTo>
                  <a:lnTo>
                    <a:pt x="0" y="1583197"/>
                  </a:lnTo>
                </a:path>
                <a:path w="47625" h="4425950">
                  <a:moveTo>
                    <a:pt x="0" y="1552483"/>
                  </a:moveTo>
                  <a:lnTo>
                    <a:pt x="0" y="1521768"/>
                  </a:lnTo>
                </a:path>
                <a:path w="47625" h="4425950">
                  <a:moveTo>
                    <a:pt x="0" y="1491054"/>
                  </a:moveTo>
                  <a:lnTo>
                    <a:pt x="0" y="1482677"/>
                  </a:lnTo>
                </a:path>
                <a:path w="47625" h="4425950">
                  <a:moveTo>
                    <a:pt x="47468" y="4425694"/>
                  </a:moveTo>
                  <a:lnTo>
                    <a:pt x="47468" y="4406148"/>
                  </a:lnTo>
                </a:path>
                <a:path w="47625" h="4425950">
                  <a:moveTo>
                    <a:pt x="47468" y="4375433"/>
                  </a:moveTo>
                  <a:lnTo>
                    <a:pt x="47468" y="4367057"/>
                  </a:lnTo>
                </a:path>
                <a:path w="47625" h="4425950">
                  <a:moveTo>
                    <a:pt x="47468" y="192664"/>
                  </a:moveTo>
                  <a:lnTo>
                    <a:pt x="47468" y="187079"/>
                  </a:lnTo>
                </a:path>
                <a:path w="47625" h="4425950">
                  <a:moveTo>
                    <a:pt x="47468" y="156365"/>
                  </a:moveTo>
                  <a:lnTo>
                    <a:pt x="47468" y="125650"/>
                  </a:lnTo>
                </a:path>
                <a:path w="47625" h="4425950">
                  <a:moveTo>
                    <a:pt x="47468" y="92143"/>
                  </a:moveTo>
                  <a:lnTo>
                    <a:pt x="47468" y="61429"/>
                  </a:lnTo>
                </a:path>
                <a:path w="47625" h="4425950">
                  <a:moveTo>
                    <a:pt x="47468" y="30714"/>
                  </a:moveTo>
                  <a:lnTo>
                    <a:pt x="47468" y="0"/>
                  </a:lnTo>
                </a:path>
                <a:path w="47625" h="4425950">
                  <a:moveTo>
                    <a:pt x="47468" y="4286082"/>
                  </a:moveTo>
                  <a:lnTo>
                    <a:pt x="47468" y="4283290"/>
                  </a:lnTo>
                </a:path>
                <a:path w="47625" h="4425950">
                  <a:moveTo>
                    <a:pt x="47468" y="4249783"/>
                  </a:moveTo>
                  <a:lnTo>
                    <a:pt x="47468" y="4219068"/>
                  </a:lnTo>
                </a:path>
                <a:path w="47625" h="4425950">
                  <a:moveTo>
                    <a:pt x="47468" y="4188354"/>
                  </a:moveTo>
                  <a:lnTo>
                    <a:pt x="47468" y="4157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1174528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1174528" y="4780307"/>
              <a:ext cx="45085" cy="4423410"/>
            </a:xfrm>
            <a:custGeom>
              <a:avLst/>
              <a:gdLst/>
              <a:ahLst/>
              <a:cxnLst/>
              <a:rect l="l" t="t" r="r" b="b"/>
              <a:pathLst>
                <a:path w="45084" h="4423409">
                  <a:moveTo>
                    <a:pt x="0" y="980074"/>
                  </a:moveTo>
                  <a:lnTo>
                    <a:pt x="0" y="946568"/>
                  </a:lnTo>
                </a:path>
                <a:path w="45084" h="4423409">
                  <a:moveTo>
                    <a:pt x="0" y="915853"/>
                  </a:moveTo>
                  <a:lnTo>
                    <a:pt x="0" y="885138"/>
                  </a:lnTo>
                </a:path>
                <a:path w="45084" h="4423409">
                  <a:moveTo>
                    <a:pt x="0" y="854424"/>
                  </a:moveTo>
                  <a:lnTo>
                    <a:pt x="0" y="823709"/>
                  </a:lnTo>
                </a:path>
                <a:path w="45084" h="4423409">
                  <a:moveTo>
                    <a:pt x="0" y="792995"/>
                  </a:moveTo>
                  <a:lnTo>
                    <a:pt x="0" y="762280"/>
                  </a:lnTo>
                </a:path>
                <a:path w="45084" h="4423409">
                  <a:moveTo>
                    <a:pt x="0" y="731565"/>
                  </a:moveTo>
                  <a:lnTo>
                    <a:pt x="0" y="700851"/>
                  </a:lnTo>
                </a:path>
                <a:path w="45084" h="4423409">
                  <a:moveTo>
                    <a:pt x="0" y="667344"/>
                  </a:moveTo>
                  <a:lnTo>
                    <a:pt x="0" y="636629"/>
                  </a:lnTo>
                </a:path>
                <a:path w="45084" h="4423409">
                  <a:moveTo>
                    <a:pt x="0" y="605915"/>
                  </a:moveTo>
                  <a:lnTo>
                    <a:pt x="0" y="575200"/>
                  </a:lnTo>
                </a:path>
                <a:path w="45084" h="4423409">
                  <a:moveTo>
                    <a:pt x="0" y="544486"/>
                  </a:moveTo>
                  <a:lnTo>
                    <a:pt x="0" y="513771"/>
                  </a:lnTo>
                </a:path>
                <a:path w="45084" h="4423409">
                  <a:moveTo>
                    <a:pt x="0" y="483056"/>
                  </a:moveTo>
                  <a:lnTo>
                    <a:pt x="0" y="452342"/>
                  </a:lnTo>
                </a:path>
                <a:path w="45084" h="4423409">
                  <a:moveTo>
                    <a:pt x="0" y="421627"/>
                  </a:moveTo>
                  <a:lnTo>
                    <a:pt x="0" y="388120"/>
                  </a:lnTo>
                </a:path>
                <a:path w="45084" h="4423409">
                  <a:moveTo>
                    <a:pt x="0" y="357406"/>
                  </a:moveTo>
                  <a:lnTo>
                    <a:pt x="0" y="326691"/>
                  </a:lnTo>
                </a:path>
                <a:path w="45084" h="4423409">
                  <a:moveTo>
                    <a:pt x="0" y="4082249"/>
                  </a:moveTo>
                  <a:lnTo>
                    <a:pt x="0" y="4051534"/>
                  </a:lnTo>
                </a:path>
                <a:path w="45084" h="4423409">
                  <a:moveTo>
                    <a:pt x="0" y="4020819"/>
                  </a:moveTo>
                  <a:lnTo>
                    <a:pt x="0" y="3987313"/>
                  </a:lnTo>
                </a:path>
                <a:path w="45084" h="4423409">
                  <a:moveTo>
                    <a:pt x="0" y="3956598"/>
                  </a:moveTo>
                  <a:lnTo>
                    <a:pt x="0" y="3942637"/>
                  </a:lnTo>
                </a:path>
                <a:path w="45084" h="4423409">
                  <a:moveTo>
                    <a:pt x="0" y="2406907"/>
                  </a:moveTo>
                  <a:lnTo>
                    <a:pt x="0" y="2376192"/>
                  </a:lnTo>
                </a:path>
                <a:path w="45084" h="4423409">
                  <a:moveTo>
                    <a:pt x="0" y="2345478"/>
                  </a:moveTo>
                  <a:lnTo>
                    <a:pt x="0" y="2311971"/>
                  </a:lnTo>
                </a:path>
                <a:path w="45084" h="4423409">
                  <a:moveTo>
                    <a:pt x="0" y="2281256"/>
                  </a:moveTo>
                  <a:lnTo>
                    <a:pt x="0" y="2250542"/>
                  </a:lnTo>
                </a:path>
                <a:path w="45084" h="4423409">
                  <a:moveTo>
                    <a:pt x="0" y="2219827"/>
                  </a:moveTo>
                  <a:lnTo>
                    <a:pt x="0" y="2189113"/>
                  </a:lnTo>
                </a:path>
                <a:path w="45084" h="4423409">
                  <a:moveTo>
                    <a:pt x="0" y="2158398"/>
                  </a:moveTo>
                  <a:lnTo>
                    <a:pt x="0" y="2127683"/>
                  </a:lnTo>
                </a:path>
                <a:path w="45084" h="4423409">
                  <a:moveTo>
                    <a:pt x="0" y="2096969"/>
                  </a:moveTo>
                  <a:lnTo>
                    <a:pt x="0" y="2066254"/>
                  </a:lnTo>
                </a:path>
                <a:path w="45084" h="4423409">
                  <a:moveTo>
                    <a:pt x="0" y="2032747"/>
                  </a:moveTo>
                  <a:lnTo>
                    <a:pt x="0" y="2002033"/>
                  </a:lnTo>
                </a:path>
                <a:path w="45084" h="4423409">
                  <a:moveTo>
                    <a:pt x="0" y="1971318"/>
                  </a:moveTo>
                  <a:lnTo>
                    <a:pt x="0" y="1940604"/>
                  </a:lnTo>
                </a:path>
                <a:path w="45084" h="4423409">
                  <a:moveTo>
                    <a:pt x="0" y="1909889"/>
                  </a:moveTo>
                  <a:lnTo>
                    <a:pt x="0" y="1879174"/>
                  </a:lnTo>
                </a:path>
                <a:path w="45084" h="4423409">
                  <a:moveTo>
                    <a:pt x="0" y="1848460"/>
                  </a:moveTo>
                  <a:lnTo>
                    <a:pt x="0" y="1817745"/>
                  </a:lnTo>
                </a:path>
                <a:path w="45084" h="4423409">
                  <a:moveTo>
                    <a:pt x="0" y="1787031"/>
                  </a:moveTo>
                  <a:lnTo>
                    <a:pt x="0" y="1753524"/>
                  </a:lnTo>
                </a:path>
                <a:path w="45084" h="4423409">
                  <a:moveTo>
                    <a:pt x="0" y="1722809"/>
                  </a:moveTo>
                  <a:lnTo>
                    <a:pt x="0" y="1692095"/>
                  </a:lnTo>
                </a:path>
                <a:path w="45084" h="4423409">
                  <a:moveTo>
                    <a:pt x="0" y="1661380"/>
                  </a:moveTo>
                  <a:lnTo>
                    <a:pt x="0" y="1630665"/>
                  </a:lnTo>
                </a:path>
                <a:path w="45084" h="4423409">
                  <a:moveTo>
                    <a:pt x="0" y="1599951"/>
                  </a:moveTo>
                  <a:lnTo>
                    <a:pt x="0" y="1569236"/>
                  </a:lnTo>
                </a:path>
                <a:path w="45084" h="4423409">
                  <a:moveTo>
                    <a:pt x="0" y="1538522"/>
                  </a:moveTo>
                  <a:lnTo>
                    <a:pt x="0" y="1507807"/>
                  </a:lnTo>
                </a:path>
                <a:path w="45084" h="4423409">
                  <a:moveTo>
                    <a:pt x="0" y="3833740"/>
                  </a:moveTo>
                  <a:lnTo>
                    <a:pt x="0" y="3803025"/>
                  </a:lnTo>
                </a:path>
                <a:path w="45084" h="4423409">
                  <a:moveTo>
                    <a:pt x="0" y="3772310"/>
                  </a:moveTo>
                  <a:lnTo>
                    <a:pt x="0" y="3741596"/>
                  </a:lnTo>
                </a:path>
                <a:path w="45084" h="4423409">
                  <a:moveTo>
                    <a:pt x="0" y="2839704"/>
                  </a:moveTo>
                  <a:lnTo>
                    <a:pt x="0" y="2808989"/>
                  </a:lnTo>
                </a:path>
                <a:path w="45084" h="4423409">
                  <a:moveTo>
                    <a:pt x="0" y="2778274"/>
                  </a:moveTo>
                  <a:lnTo>
                    <a:pt x="0" y="2747560"/>
                  </a:lnTo>
                </a:path>
                <a:path w="45084" h="4423409">
                  <a:moveTo>
                    <a:pt x="0" y="2716845"/>
                  </a:moveTo>
                  <a:lnTo>
                    <a:pt x="0" y="2686131"/>
                  </a:lnTo>
                </a:path>
                <a:path w="45084" h="4423409">
                  <a:moveTo>
                    <a:pt x="0" y="2655416"/>
                  </a:moveTo>
                  <a:lnTo>
                    <a:pt x="0" y="2624701"/>
                  </a:lnTo>
                </a:path>
                <a:path w="45084" h="4423409">
                  <a:moveTo>
                    <a:pt x="0" y="2591195"/>
                  </a:moveTo>
                  <a:lnTo>
                    <a:pt x="0" y="2560480"/>
                  </a:lnTo>
                </a:path>
                <a:path w="45084" h="4423409">
                  <a:moveTo>
                    <a:pt x="0" y="2529765"/>
                  </a:moveTo>
                  <a:lnTo>
                    <a:pt x="0" y="2499051"/>
                  </a:lnTo>
                </a:path>
                <a:path w="45084" h="4423409">
                  <a:moveTo>
                    <a:pt x="0" y="2468336"/>
                  </a:moveTo>
                  <a:lnTo>
                    <a:pt x="0" y="2437622"/>
                  </a:lnTo>
                </a:path>
                <a:path w="45084" h="4423409">
                  <a:moveTo>
                    <a:pt x="0" y="3641075"/>
                  </a:moveTo>
                  <a:lnTo>
                    <a:pt x="0" y="3615945"/>
                  </a:lnTo>
                </a:path>
                <a:path w="45084" h="4423409">
                  <a:moveTo>
                    <a:pt x="0" y="3585231"/>
                  </a:moveTo>
                  <a:lnTo>
                    <a:pt x="0" y="3554516"/>
                  </a:lnTo>
                </a:path>
                <a:path w="45084" h="4423409">
                  <a:moveTo>
                    <a:pt x="0" y="3523801"/>
                  </a:moveTo>
                  <a:lnTo>
                    <a:pt x="0" y="3493087"/>
                  </a:lnTo>
                </a:path>
                <a:path w="45084" h="4423409">
                  <a:moveTo>
                    <a:pt x="0" y="3462372"/>
                  </a:moveTo>
                  <a:lnTo>
                    <a:pt x="0" y="3431658"/>
                  </a:lnTo>
                </a:path>
                <a:path w="45084" h="4423409">
                  <a:moveTo>
                    <a:pt x="0" y="2943016"/>
                  </a:moveTo>
                  <a:lnTo>
                    <a:pt x="0" y="2934640"/>
                  </a:lnTo>
                </a:path>
                <a:path w="45084" h="4423409">
                  <a:moveTo>
                    <a:pt x="0" y="2903925"/>
                  </a:moveTo>
                  <a:lnTo>
                    <a:pt x="0" y="2884379"/>
                  </a:lnTo>
                </a:path>
                <a:path w="45084" h="4423409">
                  <a:moveTo>
                    <a:pt x="0" y="3026783"/>
                  </a:moveTo>
                  <a:lnTo>
                    <a:pt x="0" y="2996069"/>
                  </a:lnTo>
                </a:path>
                <a:path w="45084" h="4423409">
                  <a:moveTo>
                    <a:pt x="0" y="2965354"/>
                  </a:moveTo>
                  <a:lnTo>
                    <a:pt x="0" y="2943016"/>
                  </a:lnTo>
                </a:path>
                <a:path w="45084" h="4423409">
                  <a:moveTo>
                    <a:pt x="44675" y="4422901"/>
                  </a:moveTo>
                  <a:lnTo>
                    <a:pt x="44675" y="4392187"/>
                  </a:lnTo>
                </a:path>
                <a:path w="45084" h="4423409">
                  <a:moveTo>
                    <a:pt x="44675" y="203833"/>
                  </a:moveTo>
                  <a:lnTo>
                    <a:pt x="44675" y="173118"/>
                  </a:lnTo>
                </a:path>
                <a:path w="45084" h="4423409">
                  <a:moveTo>
                    <a:pt x="44675" y="142404"/>
                  </a:moveTo>
                  <a:lnTo>
                    <a:pt x="44675" y="108897"/>
                  </a:lnTo>
                </a:path>
                <a:path w="45084" h="4423409">
                  <a:moveTo>
                    <a:pt x="44675" y="78182"/>
                  </a:moveTo>
                  <a:lnTo>
                    <a:pt x="44675" y="47468"/>
                  </a:lnTo>
                </a:path>
                <a:path w="45084" h="4423409">
                  <a:moveTo>
                    <a:pt x="44675" y="16753"/>
                  </a:moveTo>
                  <a:lnTo>
                    <a:pt x="44675" y="0"/>
                  </a:lnTo>
                </a:path>
                <a:path w="45084" h="4423409">
                  <a:moveTo>
                    <a:pt x="44675" y="4300043"/>
                  </a:moveTo>
                  <a:lnTo>
                    <a:pt x="44675" y="4266536"/>
                  </a:lnTo>
                </a:path>
                <a:path w="45084" h="4423409">
                  <a:moveTo>
                    <a:pt x="44675" y="4235822"/>
                  </a:moveTo>
                  <a:lnTo>
                    <a:pt x="44675" y="4205107"/>
                  </a:lnTo>
                </a:path>
                <a:path w="45084" h="4423409">
                  <a:moveTo>
                    <a:pt x="44675" y="4174392"/>
                  </a:moveTo>
                  <a:lnTo>
                    <a:pt x="44675" y="4163223"/>
                  </a:lnTo>
                </a:path>
                <a:path w="45084" h="4423409">
                  <a:moveTo>
                    <a:pt x="44675" y="1010789"/>
                  </a:moveTo>
                  <a:lnTo>
                    <a:pt x="44675" y="980074"/>
                  </a:lnTo>
                </a:path>
                <a:path w="45084" h="4423409">
                  <a:moveTo>
                    <a:pt x="44675" y="946568"/>
                  </a:moveTo>
                  <a:lnTo>
                    <a:pt x="44675" y="915853"/>
                  </a:lnTo>
                </a:path>
                <a:path w="45084" h="4423409">
                  <a:moveTo>
                    <a:pt x="44675" y="885138"/>
                  </a:moveTo>
                  <a:lnTo>
                    <a:pt x="44675" y="854424"/>
                  </a:lnTo>
                </a:path>
                <a:path w="45084" h="4423409">
                  <a:moveTo>
                    <a:pt x="44675" y="823709"/>
                  </a:moveTo>
                  <a:lnTo>
                    <a:pt x="44675" y="792995"/>
                  </a:lnTo>
                </a:path>
                <a:path w="45084" h="4423409">
                  <a:moveTo>
                    <a:pt x="44675" y="762280"/>
                  </a:moveTo>
                  <a:lnTo>
                    <a:pt x="44675" y="731565"/>
                  </a:lnTo>
                </a:path>
                <a:path w="45084" h="4423409">
                  <a:moveTo>
                    <a:pt x="44675" y="700851"/>
                  </a:moveTo>
                  <a:lnTo>
                    <a:pt x="44675" y="667344"/>
                  </a:lnTo>
                </a:path>
                <a:path w="45084" h="4423409">
                  <a:moveTo>
                    <a:pt x="44675" y="636629"/>
                  </a:moveTo>
                  <a:lnTo>
                    <a:pt x="44675" y="605915"/>
                  </a:lnTo>
                </a:path>
                <a:path w="45084" h="4423409">
                  <a:moveTo>
                    <a:pt x="44675" y="575200"/>
                  </a:moveTo>
                  <a:lnTo>
                    <a:pt x="44675" y="544486"/>
                  </a:lnTo>
                </a:path>
                <a:path w="45084" h="4423409">
                  <a:moveTo>
                    <a:pt x="44675" y="513771"/>
                  </a:moveTo>
                  <a:lnTo>
                    <a:pt x="44675" y="483056"/>
                  </a:lnTo>
                </a:path>
                <a:path w="45084" h="4423409">
                  <a:moveTo>
                    <a:pt x="44675" y="452342"/>
                  </a:moveTo>
                  <a:lnTo>
                    <a:pt x="44675" y="421627"/>
                  </a:lnTo>
                </a:path>
                <a:path w="45084" h="4423409">
                  <a:moveTo>
                    <a:pt x="44675" y="388120"/>
                  </a:moveTo>
                  <a:lnTo>
                    <a:pt x="44675" y="357406"/>
                  </a:lnTo>
                </a:path>
                <a:path w="45084" h="4423409">
                  <a:moveTo>
                    <a:pt x="44675" y="326691"/>
                  </a:moveTo>
                  <a:lnTo>
                    <a:pt x="44675" y="31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1219204" y="88625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1219204" y="6279738"/>
              <a:ext cx="0" cy="2552700"/>
            </a:xfrm>
            <a:custGeom>
              <a:avLst/>
              <a:gdLst/>
              <a:ahLst/>
              <a:cxnLst/>
              <a:rect l="l" t="t" r="r" b="b"/>
              <a:pathLst>
                <a:path h="2552700">
                  <a:moveTo>
                    <a:pt x="0" y="2552103"/>
                  </a:moveTo>
                  <a:lnTo>
                    <a:pt x="0" y="2521389"/>
                  </a:lnTo>
                </a:path>
                <a:path h="2552700">
                  <a:moveTo>
                    <a:pt x="0" y="2487882"/>
                  </a:moveTo>
                  <a:lnTo>
                    <a:pt x="0" y="2457167"/>
                  </a:lnTo>
                </a:path>
                <a:path h="2552700">
                  <a:moveTo>
                    <a:pt x="0" y="929814"/>
                  </a:moveTo>
                  <a:lnTo>
                    <a:pt x="0" y="907476"/>
                  </a:lnTo>
                </a:path>
                <a:path h="2552700">
                  <a:moveTo>
                    <a:pt x="0" y="876762"/>
                  </a:moveTo>
                  <a:lnTo>
                    <a:pt x="0" y="846047"/>
                  </a:lnTo>
                </a:path>
                <a:path h="2552700">
                  <a:moveTo>
                    <a:pt x="0" y="812540"/>
                  </a:moveTo>
                  <a:lnTo>
                    <a:pt x="0" y="781826"/>
                  </a:lnTo>
                </a:path>
                <a:path h="2552700">
                  <a:moveTo>
                    <a:pt x="0" y="751111"/>
                  </a:moveTo>
                  <a:lnTo>
                    <a:pt x="0" y="720396"/>
                  </a:lnTo>
                </a:path>
                <a:path h="2552700">
                  <a:moveTo>
                    <a:pt x="0" y="689682"/>
                  </a:moveTo>
                  <a:lnTo>
                    <a:pt x="0" y="658967"/>
                  </a:lnTo>
                </a:path>
                <a:path h="2552700">
                  <a:moveTo>
                    <a:pt x="0" y="628253"/>
                  </a:moveTo>
                  <a:lnTo>
                    <a:pt x="0" y="597538"/>
                  </a:lnTo>
                </a:path>
                <a:path h="2552700">
                  <a:moveTo>
                    <a:pt x="0" y="566823"/>
                  </a:moveTo>
                  <a:lnTo>
                    <a:pt x="0" y="533317"/>
                  </a:lnTo>
                </a:path>
                <a:path h="2552700">
                  <a:moveTo>
                    <a:pt x="0" y="502602"/>
                  </a:moveTo>
                  <a:lnTo>
                    <a:pt x="0" y="471887"/>
                  </a:lnTo>
                </a:path>
                <a:path h="2552700">
                  <a:moveTo>
                    <a:pt x="0" y="441173"/>
                  </a:moveTo>
                  <a:lnTo>
                    <a:pt x="0" y="410458"/>
                  </a:lnTo>
                </a:path>
                <a:path h="2552700">
                  <a:moveTo>
                    <a:pt x="0" y="379744"/>
                  </a:moveTo>
                  <a:lnTo>
                    <a:pt x="0" y="349029"/>
                  </a:lnTo>
                </a:path>
                <a:path h="2552700">
                  <a:moveTo>
                    <a:pt x="0" y="318314"/>
                  </a:moveTo>
                  <a:lnTo>
                    <a:pt x="0" y="287600"/>
                  </a:lnTo>
                </a:path>
                <a:path h="2552700">
                  <a:moveTo>
                    <a:pt x="0" y="254093"/>
                  </a:moveTo>
                  <a:lnTo>
                    <a:pt x="0" y="223378"/>
                  </a:lnTo>
                </a:path>
                <a:path h="2552700">
                  <a:moveTo>
                    <a:pt x="0" y="192664"/>
                  </a:moveTo>
                  <a:lnTo>
                    <a:pt x="0" y="161949"/>
                  </a:lnTo>
                </a:path>
                <a:path h="2552700">
                  <a:moveTo>
                    <a:pt x="0" y="131235"/>
                  </a:moveTo>
                  <a:lnTo>
                    <a:pt x="0" y="100520"/>
                  </a:lnTo>
                </a:path>
                <a:path h="2552700">
                  <a:moveTo>
                    <a:pt x="0" y="69805"/>
                  </a:moveTo>
                  <a:lnTo>
                    <a:pt x="0" y="39091"/>
                  </a:lnTo>
                </a:path>
                <a:path h="2552700">
                  <a:moveTo>
                    <a:pt x="0" y="8376"/>
                  </a:moveTo>
                  <a:lnTo>
                    <a:pt x="0" y="0"/>
                  </a:lnTo>
                </a:path>
                <a:path h="2552700">
                  <a:moveTo>
                    <a:pt x="0" y="2362231"/>
                  </a:moveTo>
                  <a:lnTo>
                    <a:pt x="0" y="2334309"/>
                  </a:lnTo>
                </a:path>
                <a:path h="2552700">
                  <a:moveTo>
                    <a:pt x="0" y="2303594"/>
                  </a:moveTo>
                  <a:lnTo>
                    <a:pt x="0" y="2272880"/>
                  </a:lnTo>
                </a:path>
                <a:path h="2552700">
                  <a:moveTo>
                    <a:pt x="0" y="2242165"/>
                  </a:moveTo>
                  <a:lnTo>
                    <a:pt x="0" y="2222619"/>
                  </a:lnTo>
                </a:path>
                <a:path h="2552700">
                  <a:moveTo>
                    <a:pt x="0" y="1348650"/>
                  </a:moveTo>
                  <a:lnTo>
                    <a:pt x="0" y="1340273"/>
                  </a:lnTo>
                </a:path>
                <a:path h="2552700">
                  <a:moveTo>
                    <a:pt x="0" y="1309558"/>
                  </a:moveTo>
                  <a:lnTo>
                    <a:pt x="0" y="1278844"/>
                  </a:lnTo>
                </a:path>
                <a:path h="2552700">
                  <a:moveTo>
                    <a:pt x="0" y="1248129"/>
                  </a:moveTo>
                  <a:lnTo>
                    <a:pt x="0" y="1217414"/>
                  </a:lnTo>
                </a:path>
                <a:path h="2552700">
                  <a:moveTo>
                    <a:pt x="0" y="1186700"/>
                  </a:moveTo>
                  <a:lnTo>
                    <a:pt x="0" y="1155985"/>
                  </a:lnTo>
                </a:path>
                <a:path h="2552700">
                  <a:moveTo>
                    <a:pt x="0" y="1125271"/>
                  </a:moveTo>
                  <a:lnTo>
                    <a:pt x="0" y="1091764"/>
                  </a:lnTo>
                </a:path>
                <a:path h="2552700">
                  <a:moveTo>
                    <a:pt x="0" y="1061049"/>
                  </a:moveTo>
                  <a:lnTo>
                    <a:pt x="0" y="1030335"/>
                  </a:lnTo>
                </a:path>
                <a:path h="2552700">
                  <a:moveTo>
                    <a:pt x="0" y="999620"/>
                  </a:moveTo>
                  <a:lnTo>
                    <a:pt x="0" y="9689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1219204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1219204" y="4797061"/>
              <a:ext cx="47625" cy="4747260"/>
            </a:xfrm>
            <a:custGeom>
              <a:avLst/>
              <a:gdLst/>
              <a:ahLst/>
              <a:cxnLst/>
              <a:rect l="l" t="t" r="r" b="b"/>
              <a:pathLst>
                <a:path w="47625" h="4747259">
                  <a:moveTo>
                    <a:pt x="0" y="3599192"/>
                  </a:moveTo>
                  <a:lnTo>
                    <a:pt x="0" y="3568477"/>
                  </a:lnTo>
                </a:path>
                <a:path w="47625" h="4747259">
                  <a:moveTo>
                    <a:pt x="0" y="3537763"/>
                  </a:moveTo>
                  <a:lnTo>
                    <a:pt x="0" y="3507048"/>
                  </a:lnTo>
                </a:path>
                <a:path w="47625" h="4747259">
                  <a:moveTo>
                    <a:pt x="0" y="3476333"/>
                  </a:moveTo>
                  <a:lnTo>
                    <a:pt x="0" y="3445619"/>
                  </a:lnTo>
                </a:path>
                <a:path w="47625" h="4747259">
                  <a:moveTo>
                    <a:pt x="0" y="2917886"/>
                  </a:moveTo>
                  <a:lnTo>
                    <a:pt x="0" y="2887172"/>
                  </a:lnTo>
                </a:path>
                <a:path w="47625" h="4747259">
                  <a:moveTo>
                    <a:pt x="0" y="3029576"/>
                  </a:moveTo>
                  <a:lnTo>
                    <a:pt x="0" y="3010030"/>
                  </a:lnTo>
                </a:path>
                <a:path w="47625" h="4747259">
                  <a:moveTo>
                    <a:pt x="0" y="2979315"/>
                  </a:moveTo>
                  <a:lnTo>
                    <a:pt x="0" y="2948601"/>
                  </a:lnTo>
                </a:path>
                <a:path w="47625" h="4747259">
                  <a:moveTo>
                    <a:pt x="47468" y="4746801"/>
                  </a:moveTo>
                  <a:lnTo>
                    <a:pt x="47468" y="4716086"/>
                  </a:lnTo>
                </a:path>
                <a:path w="47625" h="4747259">
                  <a:moveTo>
                    <a:pt x="47468" y="4685372"/>
                  </a:moveTo>
                  <a:lnTo>
                    <a:pt x="47468" y="4654657"/>
                  </a:lnTo>
                </a:path>
                <a:path w="47625" h="4747259">
                  <a:moveTo>
                    <a:pt x="47468" y="4623942"/>
                  </a:moveTo>
                  <a:lnTo>
                    <a:pt x="47468" y="4593228"/>
                  </a:lnTo>
                </a:path>
                <a:path w="47625" h="4747259">
                  <a:moveTo>
                    <a:pt x="47468" y="4562513"/>
                  </a:moveTo>
                  <a:lnTo>
                    <a:pt x="47468" y="4529006"/>
                  </a:lnTo>
                </a:path>
                <a:path w="47625" h="4747259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4747259">
                  <a:moveTo>
                    <a:pt x="47468" y="4436863"/>
                  </a:moveTo>
                  <a:lnTo>
                    <a:pt x="47468" y="4425694"/>
                  </a:lnTo>
                </a:path>
                <a:path w="47625" h="4747259">
                  <a:moveTo>
                    <a:pt x="47468" y="192664"/>
                  </a:moveTo>
                  <a:lnTo>
                    <a:pt x="47468" y="187079"/>
                  </a:lnTo>
                </a:path>
                <a:path w="47625" h="4747259">
                  <a:moveTo>
                    <a:pt x="47468" y="156365"/>
                  </a:moveTo>
                  <a:lnTo>
                    <a:pt x="47468" y="125650"/>
                  </a:lnTo>
                </a:path>
                <a:path w="47625" h="4747259">
                  <a:moveTo>
                    <a:pt x="47468" y="92143"/>
                  </a:moveTo>
                  <a:lnTo>
                    <a:pt x="47468" y="61429"/>
                  </a:lnTo>
                </a:path>
                <a:path w="47625" h="4747259">
                  <a:moveTo>
                    <a:pt x="47468" y="30714"/>
                  </a:moveTo>
                  <a:lnTo>
                    <a:pt x="47468" y="0"/>
                  </a:lnTo>
                </a:path>
                <a:path w="47625" h="4747259">
                  <a:moveTo>
                    <a:pt x="47468" y="4425694"/>
                  </a:moveTo>
                  <a:lnTo>
                    <a:pt x="47468" y="4406148"/>
                  </a:lnTo>
                </a:path>
                <a:path w="47625" h="4747259">
                  <a:moveTo>
                    <a:pt x="47468" y="4375433"/>
                  </a:moveTo>
                  <a:lnTo>
                    <a:pt x="47468" y="4367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1266672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1266672" y="4780307"/>
              <a:ext cx="47625" cy="4791710"/>
            </a:xfrm>
            <a:custGeom>
              <a:avLst/>
              <a:gdLst/>
              <a:ahLst/>
              <a:cxnLst/>
              <a:rect l="l" t="t" r="r" b="b"/>
              <a:pathLst>
                <a:path w="47625" h="4791709">
                  <a:moveTo>
                    <a:pt x="0" y="980074"/>
                  </a:moveTo>
                  <a:lnTo>
                    <a:pt x="0" y="946568"/>
                  </a:lnTo>
                </a:path>
                <a:path w="47625" h="4791709">
                  <a:moveTo>
                    <a:pt x="0" y="915853"/>
                  </a:moveTo>
                  <a:lnTo>
                    <a:pt x="0" y="885138"/>
                  </a:lnTo>
                </a:path>
                <a:path w="47625" h="4791709">
                  <a:moveTo>
                    <a:pt x="0" y="854424"/>
                  </a:moveTo>
                  <a:lnTo>
                    <a:pt x="0" y="823709"/>
                  </a:lnTo>
                </a:path>
                <a:path w="47625" h="4791709">
                  <a:moveTo>
                    <a:pt x="0" y="792995"/>
                  </a:moveTo>
                  <a:lnTo>
                    <a:pt x="0" y="762280"/>
                  </a:lnTo>
                </a:path>
                <a:path w="47625" h="4791709">
                  <a:moveTo>
                    <a:pt x="0" y="731565"/>
                  </a:moveTo>
                  <a:lnTo>
                    <a:pt x="0" y="700851"/>
                  </a:lnTo>
                </a:path>
                <a:path w="47625" h="4791709">
                  <a:moveTo>
                    <a:pt x="0" y="667344"/>
                  </a:moveTo>
                  <a:lnTo>
                    <a:pt x="0" y="636629"/>
                  </a:lnTo>
                </a:path>
                <a:path w="47625" h="4791709">
                  <a:moveTo>
                    <a:pt x="0" y="605915"/>
                  </a:moveTo>
                  <a:lnTo>
                    <a:pt x="0" y="575200"/>
                  </a:lnTo>
                </a:path>
                <a:path w="47625" h="4791709">
                  <a:moveTo>
                    <a:pt x="0" y="544486"/>
                  </a:moveTo>
                  <a:lnTo>
                    <a:pt x="0" y="513771"/>
                  </a:lnTo>
                </a:path>
                <a:path w="47625" h="4791709">
                  <a:moveTo>
                    <a:pt x="0" y="483056"/>
                  </a:moveTo>
                  <a:lnTo>
                    <a:pt x="0" y="452342"/>
                  </a:lnTo>
                </a:path>
                <a:path w="47625" h="4791709">
                  <a:moveTo>
                    <a:pt x="0" y="421627"/>
                  </a:moveTo>
                  <a:lnTo>
                    <a:pt x="0" y="388120"/>
                  </a:lnTo>
                </a:path>
                <a:path w="47625" h="4791709">
                  <a:moveTo>
                    <a:pt x="0" y="357406"/>
                  </a:moveTo>
                  <a:lnTo>
                    <a:pt x="0" y="326691"/>
                  </a:lnTo>
                </a:path>
                <a:path w="47625" h="4791709">
                  <a:moveTo>
                    <a:pt x="0" y="4302835"/>
                  </a:moveTo>
                  <a:lnTo>
                    <a:pt x="0" y="4300043"/>
                  </a:lnTo>
                </a:path>
                <a:path w="47625" h="4791709">
                  <a:moveTo>
                    <a:pt x="0" y="4266536"/>
                  </a:moveTo>
                  <a:lnTo>
                    <a:pt x="0" y="4235822"/>
                  </a:lnTo>
                </a:path>
                <a:path w="47625" h="4791709">
                  <a:moveTo>
                    <a:pt x="0" y="4205107"/>
                  </a:moveTo>
                  <a:lnTo>
                    <a:pt x="0" y="4174392"/>
                  </a:lnTo>
                </a:path>
                <a:path w="47625" h="4791709">
                  <a:moveTo>
                    <a:pt x="0" y="2406907"/>
                  </a:moveTo>
                  <a:lnTo>
                    <a:pt x="0" y="2376192"/>
                  </a:lnTo>
                </a:path>
                <a:path w="47625" h="4791709">
                  <a:moveTo>
                    <a:pt x="0" y="2345478"/>
                  </a:moveTo>
                  <a:lnTo>
                    <a:pt x="0" y="2311971"/>
                  </a:lnTo>
                </a:path>
                <a:path w="47625" h="4791709">
                  <a:moveTo>
                    <a:pt x="0" y="2281256"/>
                  </a:moveTo>
                  <a:lnTo>
                    <a:pt x="0" y="2250542"/>
                  </a:lnTo>
                </a:path>
                <a:path w="47625" h="4791709">
                  <a:moveTo>
                    <a:pt x="0" y="2219827"/>
                  </a:moveTo>
                  <a:lnTo>
                    <a:pt x="0" y="2189113"/>
                  </a:lnTo>
                </a:path>
                <a:path w="47625" h="4791709">
                  <a:moveTo>
                    <a:pt x="0" y="2158398"/>
                  </a:moveTo>
                  <a:lnTo>
                    <a:pt x="0" y="2127683"/>
                  </a:lnTo>
                </a:path>
                <a:path w="47625" h="4791709">
                  <a:moveTo>
                    <a:pt x="0" y="2096969"/>
                  </a:moveTo>
                  <a:lnTo>
                    <a:pt x="0" y="2066254"/>
                  </a:lnTo>
                </a:path>
                <a:path w="47625" h="4791709">
                  <a:moveTo>
                    <a:pt x="0" y="2032747"/>
                  </a:moveTo>
                  <a:lnTo>
                    <a:pt x="0" y="2002033"/>
                  </a:lnTo>
                </a:path>
                <a:path w="47625" h="4791709">
                  <a:moveTo>
                    <a:pt x="0" y="1971318"/>
                  </a:moveTo>
                  <a:lnTo>
                    <a:pt x="0" y="1940604"/>
                  </a:lnTo>
                </a:path>
                <a:path w="47625" h="4791709">
                  <a:moveTo>
                    <a:pt x="0" y="1909889"/>
                  </a:moveTo>
                  <a:lnTo>
                    <a:pt x="0" y="1879174"/>
                  </a:lnTo>
                </a:path>
                <a:path w="47625" h="4791709">
                  <a:moveTo>
                    <a:pt x="0" y="1848460"/>
                  </a:moveTo>
                  <a:lnTo>
                    <a:pt x="0" y="1817745"/>
                  </a:lnTo>
                </a:path>
                <a:path w="47625" h="4791709">
                  <a:moveTo>
                    <a:pt x="0" y="1787031"/>
                  </a:moveTo>
                  <a:lnTo>
                    <a:pt x="0" y="1753524"/>
                  </a:lnTo>
                </a:path>
                <a:path w="47625" h="4791709">
                  <a:moveTo>
                    <a:pt x="0" y="1722809"/>
                  </a:moveTo>
                  <a:lnTo>
                    <a:pt x="0" y="1692095"/>
                  </a:lnTo>
                </a:path>
                <a:path w="47625" h="4791709">
                  <a:moveTo>
                    <a:pt x="0" y="1661380"/>
                  </a:moveTo>
                  <a:lnTo>
                    <a:pt x="0" y="1630665"/>
                  </a:lnTo>
                </a:path>
                <a:path w="47625" h="4791709">
                  <a:moveTo>
                    <a:pt x="0" y="1599951"/>
                  </a:moveTo>
                  <a:lnTo>
                    <a:pt x="0" y="1569236"/>
                  </a:lnTo>
                </a:path>
                <a:path w="47625" h="4791709">
                  <a:moveTo>
                    <a:pt x="0" y="1538522"/>
                  </a:moveTo>
                  <a:lnTo>
                    <a:pt x="0" y="1507807"/>
                  </a:lnTo>
                </a:path>
                <a:path w="47625" h="4791709">
                  <a:moveTo>
                    <a:pt x="0" y="4082249"/>
                  </a:moveTo>
                  <a:lnTo>
                    <a:pt x="0" y="4051534"/>
                  </a:lnTo>
                </a:path>
                <a:path w="47625" h="4791709">
                  <a:moveTo>
                    <a:pt x="0" y="4020819"/>
                  </a:moveTo>
                  <a:lnTo>
                    <a:pt x="0" y="3987313"/>
                  </a:lnTo>
                </a:path>
                <a:path w="47625" h="4791709">
                  <a:moveTo>
                    <a:pt x="0" y="3956598"/>
                  </a:moveTo>
                  <a:lnTo>
                    <a:pt x="0" y="3942637"/>
                  </a:lnTo>
                </a:path>
                <a:path w="47625" h="4791709">
                  <a:moveTo>
                    <a:pt x="0" y="2839704"/>
                  </a:moveTo>
                  <a:lnTo>
                    <a:pt x="0" y="2808989"/>
                  </a:lnTo>
                </a:path>
                <a:path w="47625" h="4791709">
                  <a:moveTo>
                    <a:pt x="0" y="2778274"/>
                  </a:moveTo>
                  <a:lnTo>
                    <a:pt x="0" y="2747560"/>
                  </a:lnTo>
                </a:path>
                <a:path w="47625" h="4791709">
                  <a:moveTo>
                    <a:pt x="0" y="2716845"/>
                  </a:moveTo>
                  <a:lnTo>
                    <a:pt x="0" y="2686131"/>
                  </a:lnTo>
                </a:path>
                <a:path w="47625" h="4791709">
                  <a:moveTo>
                    <a:pt x="0" y="2655416"/>
                  </a:moveTo>
                  <a:lnTo>
                    <a:pt x="0" y="2624701"/>
                  </a:lnTo>
                </a:path>
                <a:path w="47625" h="4791709">
                  <a:moveTo>
                    <a:pt x="0" y="2591195"/>
                  </a:moveTo>
                  <a:lnTo>
                    <a:pt x="0" y="2560480"/>
                  </a:lnTo>
                </a:path>
                <a:path w="47625" h="4791709">
                  <a:moveTo>
                    <a:pt x="0" y="2529765"/>
                  </a:moveTo>
                  <a:lnTo>
                    <a:pt x="0" y="2499051"/>
                  </a:lnTo>
                </a:path>
                <a:path w="47625" h="4791709">
                  <a:moveTo>
                    <a:pt x="0" y="2468336"/>
                  </a:moveTo>
                  <a:lnTo>
                    <a:pt x="0" y="2437622"/>
                  </a:lnTo>
                </a:path>
                <a:path w="47625" h="4791709">
                  <a:moveTo>
                    <a:pt x="0" y="3833740"/>
                  </a:moveTo>
                  <a:lnTo>
                    <a:pt x="0" y="3803025"/>
                  </a:lnTo>
                </a:path>
                <a:path w="47625" h="4791709">
                  <a:moveTo>
                    <a:pt x="0" y="3772310"/>
                  </a:moveTo>
                  <a:lnTo>
                    <a:pt x="0" y="3741596"/>
                  </a:lnTo>
                </a:path>
                <a:path w="47625" h="4791709">
                  <a:moveTo>
                    <a:pt x="0" y="2943016"/>
                  </a:moveTo>
                  <a:lnTo>
                    <a:pt x="0" y="2934640"/>
                  </a:lnTo>
                </a:path>
                <a:path w="47625" h="4791709">
                  <a:moveTo>
                    <a:pt x="0" y="2903925"/>
                  </a:moveTo>
                  <a:lnTo>
                    <a:pt x="0" y="2884379"/>
                  </a:lnTo>
                </a:path>
                <a:path w="47625" h="4791709">
                  <a:moveTo>
                    <a:pt x="0" y="3641075"/>
                  </a:moveTo>
                  <a:lnTo>
                    <a:pt x="0" y="3615945"/>
                  </a:lnTo>
                </a:path>
                <a:path w="47625" h="4791709">
                  <a:moveTo>
                    <a:pt x="0" y="3585231"/>
                  </a:moveTo>
                  <a:lnTo>
                    <a:pt x="0" y="3554516"/>
                  </a:lnTo>
                </a:path>
                <a:path w="47625" h="4791709">
                  <a:moveTo>
                    <a:pt x="0" y="3523801"/>
                  </a:moveTo>
                  <a:lnTo>
                    <a:pt x="0" y="3493087"/>
                  </a:lnTo>
                </a:path>
                <a:path w="47625" h="4791709">
                  <a:moveTo>
                    <a:pt x="0" y="3462372"/>
                  </a:moveTo>
                  <a:lnTo>
                    <a:pt x="0" y="3431658"/>
                  </a:lnTo>
                </a:path>
                <a:path w="47625" h="4791709">
                  <a:moveTo>
                    <a:pt x="0" y="3026783"/>
                  </a:moveTo>
                  <a:lnTo>
                    <a:pt x="0" y="2996069"/>
                  </a:lnTo>
                </a:path>
                <a:path w="47625" h="4791709">
                  <a:moveTo>
                    <a:pt x="0" y="2965354"/>
                  </a:moveTo>
                  <a:lnTo>
                    <a:pt x="0" y="2943016"/>
                  </a:lnTo>
                </a:path>
                <a:path w="47625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47625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47625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47625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47625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47625" h="4791709">
                  <a:moveTo>
                    <a:pt x="47468" y="4484331"/>
                  </a:moveTo>
                  <a:lnTo>
                    <a:pt x="47468" y="4453616"/>
                  </a:lnTo>
                </a:path>
                <a:path w="47625" h="4791709">
                  <a:moveTo>
                    <a:pt x="47468" y="203833"/>
                  </a:moveTo>
                  <a:lnTo>
                    <a:pt x="47468" y="173118"/>
                  </a:lnTo>
                </a:path>
                <a:path w="47625" h="4791709">
                  <a:moveTo>
                    <a:pt x="47468" y="142404"/>
                  </a:moveTo>
                  <a:lnTo>
                    <a:pt x="47468" y="108897"/>
                  </a:lnTo>
                </a:path>
                <a:path w="47625" h="4791709">
                  <a:moveTo>
                    <a:pt x="47468" y="78182"/>
                  </a:moveTo>
                  <a:lnTo>
                    <a:pt x="47468" y="47468"/>
                  </a:lnTo>
                </a:path>
                <a:path w="47625" h="4791709">
                  <a:moveTo>
                    <a:pt x="47468" y="16753"/>
                  </a:moveTo>
                  <a:lnTo>
                    <a:pt x="47468" y="0"/>
                  </a:lnTo>
                </a:path>
                <a:path w="47625" h="4791709">
                  <a:moveTo>
                    <a:pt x="47468" y="4422901"/>
                  </a:moveTo>
                  <a:lnTo>
                    <a:pt x="47468" y="4392187"/>
                  </a:lnTo>
                </a:path>
                <a:path w="47625" h="4791709">
                  <a:moveTo>
                    <a:pt x="47468" y="4361472"/>
                  </a:moveTo>
                  <a:lnTo>
                    <a:pt x="47468" y="4330758"/>
                  </a:lnTo>
                </a:path>
                <a:path w="47625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47625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47625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47625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47625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47625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47625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47625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47625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47625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47625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47625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47625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47625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47625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47625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47625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47625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47625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47625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47625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47625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47625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47625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47625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47625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47625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47625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47625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47625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47625" h="4791709">
                  <a:moveTo>
                    <a:pt x="47468" y="513771"/>
                  </a:moveTo>
                  <a:lnTo>
                    <a:pt x="47468" y="483056"/>
                  </a:lnTo>
                </a:path>
                <a:path w="47625" h="4791709">
                  <a:moveTo>
                    <a:pt x="47468" y="452342"/>
                  </a:moveTo>
                  <a:lnTo>
                    <a:pt x="47468" y="421627"/>
                  </a:lnTo>
                </a:path>
                <a:path w="47625" h="4791709">
                  <a:moveTo>
                    <a:pt x="47468" y="388120"/>
                  </a:moveTo>
                  <a:lnTo>
                    <a:pt x="47468" y="357406"/>
                  </a:lnTo>
                </a:path>
                <a:path w="47625" h="4791709">
                  <a:moveTo>
                    <a:pt x="47468" y="326691"/>
                  </a:moveTo>
                  <a:lnTo>
                    <a:pt x="47468" y="312730"/>
                  </a:lnTo>
                </a:path>
                <a:path w="47625" h="4791709">
                  <a:moveTo>
                    <a:pt x="47468" y="2934640"/>
                  </a:moveTo>
                  <a:lnTo>
                    <a:pt x="47468" y="2903925"/>
                  </a:lnTo>
                </a:path>
                <a:path w="47625" h="4791709">
                  <a:moveTo>
                    <a:pt x="47468" y="2429245"/>
                  </a:moveTo>
                  <a:lnTo>
                    <a:pt x="47468" y="2406907"/>
                  </a:lnTo>
                </a:path>
                <a:path w="47625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47625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47625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47625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47625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47625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47625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47625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47625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47625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47625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47625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47625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47625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47625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47625" h="4791709">
                  <a:moveTo>
                    <a:pt x="47468" y="2848080"/>
                  </a:moveTo>
                  <a:lnTo>
                    <a:pt x="47468" y="2839704"/>
                  </a:lnTo>
                </a:path>
                <a:path w="47625" h="4791709">
                  <a:moveTo>
                    <a:pt x="47468" y="2808989"/>
                  </a:moveTo>
                  <a:lnTo>
                    <a:pt x="47468" y="2778274"/>
                  </a:lnTo>
                </a:path>
                <a:path w="47625" h="4791709">
                  <a:moveTo>
                    <a:pt x="47468" y="2747560"/>
                  </a:moveTo>
                  <a:lnTo>
                    <a:pt x="47468" y="2716845"/>
                  </a:lnTo>
                </a:path>
                <a:path w="47625" h="4791709">
                  <a:moveTo>
                    <a:pt x="47468" y="2686131"/>
                  </a:moveTo>
                  <a:lnTo>
                    <a:pt x="47468" y="2655416"/>
                  </a:lnTo>
                </a:path>
                <a:path w="47625" h="4791709">
                  <a:moveTo>
                    <a:pt x="47468" y="2624701"/>
                  </a:moveTo>
                  <a:lnTo>
                    <a:pt x="47468" y="2591195"/>
                  </a:lnTo>
                </a:path>
                <a:path w="47625" h="4791709">
                  <a:moveTo>
                    <a:pt x="47468" y="2560480"/>
                  </a:moveTo>
                  <a:lnTo>
                    <a:pt x="47468" y="2529765"/>
                  </a:lnTo>
                </a:path>
                <a:path w="47625" h="4791709">
                  <a:moveTo>
                    <a:pt x="47468" y="2499051"/>
                  </a:moveTo>
                  <a:lnTo>
                    <a:pt x="47468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1314140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1358815" y="9222755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09">
                  <a:moveTo>
                    <a:pt x="0" y="321107"/>
                  </a:moveTo>
                  <a:lnTo>
                    <a:pt x="0" y="290392"/>
                  </a:lnTo>
                </a:path>
                <a:path h="321309">
                  <a:moveTo>
                    <a:pt x="0" y="259677"/>
                  </a:moveTo>
                  <a:lnTo>
                    <a:pt x="0" y="228963"/>
                  </a:lnTo>
                </a:path>
                <a:path h="321309">
                  <a:moveTo>
                    <a:pt x="0" y="198248"/>
                  </a:moveTo>
                  <a:lnTo>
                    <a:pt x="0" y="167534"/>
                  </a:lnTo>
                </a:path>
                <a:path h="321309">
                  <a:moveTo>
                    <a:pt x="0" y="136819"/>
                  </a:moveTo>
                  <a:lnTo>
                    <a:pt x="0" y="103312"/>
                  </a:lnTo>
                </a:path>
                <a:path h="321309">
                  <a:moveTo>
                    <a:pt x="0" y="72598"/>
                  </a:moveTo>
                  <a:lnTo>
                    <a:pt x="0" y="41883"/>
                  </a:lnTo>
                </a:path>
                <a:path h="321309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1358815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1358815" y="5224273"/>
              <a:ext cx="47625" cy="4347845"/>
            </a:xfrm>
            <a:custGeom>
              <a:avLst/>
              <a:gdLst/>
              <a:ahLst/>
              <a:cxnLst/>
              <a:rect l="l" t="t" r="r" b="b"/>
              <a:pathLst>
                <a:path w="47625" h="4347845">
                  <a:moveTo>
                    <a:pt x="0" y="536109"/>
                  </a:moveTo>
                  <a:lnTo>
                    <a:pt x="0" y="502602"/>
                  </a:lnTo>
                </a:path>
                <a:path w="47625" h="4347845">
                  <a:moveTo>
                    <a:pt x="0" y="471887"/>
                  </a:moveTo>
                  <a:lnTo>
                    <a:pt x="0" y="441173"/>
                  </a:lnTo>
                </a:path>
                <a:path w="47625" h="4347845">
                  <a:moveTo>
                    <a:pt x="0" y="410458"/>
                  </a:moveTo>
                  <a:lnTo>
                    <a:pt x="0" y="379744"/>
                  </a:lnTo>
                </a:path>
                <a:path w="47625" h="4347845">
                  <a:moveTo>
                    <a:pt x="0" y="349029"/>
                  </a:moveTo>
                  <a:lnTo>
                    <a:pt x="0" y="318314"/>
                  </a:lnTo>
                </a:path>
                <a:path w="47625" h="4347845">
                  <a:moveTo>
                    <a:pt x="0" y="287600"/>
                  </a:moveTo>
                  <a:lnTo>
                    <a:pt x="0" y="256885"/>
                  </a:lnTo>
                </a:path>
                <a:path w="47625" h="4347845">
                  <a:moveTo>
                    <a:pt x="0" y="223378"/>
                  </a:moveTo>
                  <a:lnTo>
                    <a:pt x="0" y="192664"/>
                  </a:lnTo>
                </a:path>
                <a:path w="47625" h="4347845">
                  <a:moveTo>
                    <a:pt x="0" y="161949"/>
                  </a:moveTo>
                  <a:lnTo>
                    <a:pt x="0" y="131235"/>
                  </a:lnTo>
                </a:path>
                <a:path w="47625" h="4347845">
                  <a:moveTo>
                    <a:pt x="0" y="100520"/>
                  </a:moveTo>
                  <a:lnTo>
                    <a:pt x="0" y="69805"/>
                  </a:lnTo>
                </a:path>
                <a:path w="47625" h="4347845">
                  <a:moveTo>
                    <a:pt x="0" y="39091"/>
                  </a:moveTo>
                  <a:lnTo>
                    <a:pt x="0" y="8376"/>
                  </a:lnTo>
                </a:path>
                <a:path w="47625" h="4347845">
                  <a:moveTo>
                    <a:pt x="0" y="3998482"/>
                  </a:moveTo>
                  <a:lnTo>
                    <a:pt x="0" y="3978936"/>
                  </a:lnTo>
                </a:path>
                <a:path w="47625" h="4347845">
                  <a:moveTo>
                    <a:pt x="0" y="3948221"/>
                  </a:moveTo>
                  <a:lnTo>
                    <a:pt x="0" y="3917507"/>
                  </a:lnTo>
                </a:path>
                <a:path w="47625" h="4347845">
                  <a:moveTo>
                    <a:pt x="0" y="3886792"/>
                  </a:moveTo>
                  <a:lnTo>
                    <a:pt x="0" y="3856077"/>
                  </a:lnTo>
                </a:path>
                <a:path w="47625" h="4347845">
                  <a:moveTo>
                    <a:pt x="0" y="3822571"/>
                  </a:moveTo>
                  <a:lnTo>
                    <a:pt x="0" y="3791856"/>
                  </a:lnTo>
                </a:path>
                <a:path w="47625" h="4347845">
                  <a:moveTo>
                    <a:pt x="0" y="3761141"/>
                  </a:moveTo>
                  <a:lnTo>
                    <a:pt x="0" y="3730427"/>
                  </a:lnTo>
                </a:path>
                <a:path w="47625" h="4347845">
                  <a:moveTo>
                    <a:pt x="0" y="3699712"/>
                  </a:moveTo>
                  <a:lnTo>
                    <a:pt x="0" y="3668998"/>
                  </a:lnTo>
                </a:path>
                <a:path w="47625" h="4347845">
                  <a:moveTo>
                    <a:pt x="0" y="3638283"/>
                  </a:moveTo>
                  <a:lnTo>
                    <a:pt x="0" y="3607568"/>
                  </a:lnTo>
                </a:path>
                <a:path w="47625" h="4347845">
                  <a:moveTo>
                    <a:pt x="0" y="3576854"/>
                  </a:moveTo>
                  <a:lnTo>
                    <a:pt x="0" y="3543347"/>
                  </a:lnTo>
                </a:path>
                <a:path w="47625" h="4347845">
                  <a:moveTo>
                    <a:pt x="0" y="3512632"/>
                  </a:moveTo>
                  <a:lnTo>
                    <a:pt x="0" y="3481918"/>
                  </a:lnTo>
                </a:path>
                <a:path w="47625" h="4347845">
                  <a:moveTo>
                    <a:pt x="0" y="3451203"/>
                  </a:moveTo>
                  <a:lnTo>
                    <a:pt x="0" y="3420489"/>
                  </a:lnTo>
                </a:path>
                <a:path w="47625" h="4347845">
                  <a:moveTo>
                    <a:pt x="0" y="3389774"/>
                  </a:moveTo>
                  <a:lnTo>
                    <a:pt x="0" y="3359059"/>
                  </a:lnTo>
                </a:path>
                <a:path w="47625" h="4347845">
                  <a:moveTo>
                    <a:pt x="0" y="3328345"/>
                  </a:moveTo>
                  <a:lnTo>
                    <a:pt x="0" y="3297630"/>
                  </a:lnTo>
                </a:path>
                <a:path w="47625" h="4347845">
                  <a:moveTo>
                    <a:pt x="0" y="3264123"/>
                  </a:moveTo>
                  <a:lnTo>
                    <a:pt x="0" y="3233409"/>
                  </a:lnTo>
                </a:path>
                <a:path w="47625" h="4347845">
                  <a:moveTo>
                    <a:pt x="0" y="3202694"/>
                  </a:moveTo>
                  <a:lnTo>
                    <a:pt x="0" y="3171980"/>
                  </a:lnTo>
                </a:path>
                <a:path w="47625" h="4347845">
                  <a:moveTo>
                    <a:pt x="0" y="3141265"/>
                  </a:moveTo>
                  <a:lnTo>
                    <a:pt x="0" y="3110550"/>
                  </a:lnTo>
                </a:path>
                <a:path w="47625" h="4347845">
                  <a:moveTo>
                    <a:pt x="0" y="3079836"/>
                  </a:moveTo>
                  <a:lnTo>
                    <a:pt x="0" y="3049121"/>
                  </a:lnTo>
                </a:path>
                <a:path w="47625" h="4347845">
                  <a:moveTo>
                    <a:pt x="0" y="3018407"/>
                  </a:moveTo>
                  <a:lnTo>
                    <a:pt x="0" y="2984900"/>
                  </a:lnTo>
                </a:path>
                <a:path w="47625" h="4347845">
                  <a:moveTo>
                    <a:pt x="0" y="2954185"/>
                  </a:moveTo>
                  <a:lnTo>
                    <a:pt x="0" y="2923471"/>
                  </a:lnTo>
                </a:path>
                <a:path w="47625" h="4347845">
                  <a:moveTo>
                    <a:pt x="0" y="2892756"/>
                  </a:moveTo>
                  <a:lnTo>
                    <a:pt x="0" y="2862041"/>
                  </a:lnTo>
                </a:path>
                <a:path w="47625" h="4347845">
                  <a:moveTo>
                    <a:pt x="0" y="2831327"/>
                  </a:moveTo>
                  <a:lnTo>
                    <a:pt x="0" y="2800612"/>
                  </a:lnTo>
                </a:path>
                <a:path w="47625" h="4347845">
                  <a:moveTo>
                    <a:pt x="0" y="2769898"/>
                  </a:moveTo>
                  <a:lnTo>
                    <a:pt x="0" y="2739183"/>
                  </a:lnTo>
                </a:path>
                <a:path w="47625" h="4347845">
                  <a:moveTo>
                    <a:pt x="0" y="2705676"/>
                  </a:moveTo>
                  <a:lnTo>
                    <a:pt x="0" y="2674962"/>
                  </a:lnTo>
                </a:path>
                <a:path w="47625" h="4347845">
                  <a:moveTo>
                    <a:pt x="0" y="2644247"/>
                  </a:moveTo>
                  <a:lnTo>
                    <a:pt x="0" y="2613532"/>
                  </a:lnTo>
                </a:path>
                <a:path w="47625" h="4347845">
                  <a:moveTo>
                    <a:pt x="0" y="2582818"/>
                  </a:moveTo>
                  <a:lnTo>
                    <a:pt x="0" y="2552103"/>
                  </a:lnTo>
                </a:path>
                <a:path w="47625" h="4347845">
                  <a:moveTo>
                    <a:pt x="0" y="2521389"/>
                  </a:moveTo>
                  <a:lnTo>
                    <a:pt x="0" y="2499051"/>
                  </a:lnTo>
                </a:path>
                <a:path w="47625" h="4347845">
                  <a:moveTo>
                    <a:pt x="0" y="1962941"/>
                  </a:moveTo>
                  <a:lnTo>
                    <a:pt x="0" y="1932227"/>
                  </a:lnTo>
                </a:path>
                <a:path w="47625" h="4347845">
                  <a:moveTo>
                    <a:pt x="0" y="1901512"/>
                  </a:moveTo>
                  <a:lnTo>
                    <a:pt x="0" y="1868005"/>
                  </a:lnTo>
                </a:path>
                <a:path w="47625" h="4347845">
                  <a:moveTo>
                    <a:pt x="0" y="1837291"/>
                  </a:moveTo>
                  <a:lnTo>
                    <a:pt x="0" y="1806576"/>
                  </a:lnTo>
                </a:path>
                <a:path w="47625" h="4347845">
                  <a:moveTo>
                    <a:pt x="0" y="1775862"/>
                  </a:moveTo>
                  <a:lnTo>
                    <a:pt x="0" y="1745147"/>
                  </a:lnTo>
                </a:path>
                <a:path w="47625" h="4347845">
                  <a:moveTo>
                    <a:pt x="0" y="1714432"/>
                  </a:moveTo>
                  <a:lnTo>
                    <a:pt x="0" y="1683718"/>
                  </a:lnTo>
                </a:path>
                <a:path w="47625" h="4347845">
                  <a:moveTo>
                    <a:pt x="0" y="1653003"/>
                  </a:moveTo>
                  <a:lnTo>
                    <a:pt x="0" y="1622289"/>
                  </a:lnTo>
                </a:path>
                <a:path w="47625" h="4347845">
                  <a:moveTo>
                    <a:pt x="0" y="1588782"/>
                  </a:moveTo>
                  <a:lnTo>
                    <a:pt x="0" y="1558067"/>
                  </a:lnTo>
                </a:path>
                <a:path w="47625" h="4347845">
                  <a:moveTo>
                    <a:pt x="0" y="1527353"/>
                  </a:moveTo>
                  <a:lnTo>
                    <a:pt x="0" y="1496638"/>
                  </a:lnTo>
                </a:path>
                <a:path w="47625" h="4347845">
                  <a:moveTo>
                    <a:pt x="0" y="1465923"/>
                  </a:moveTo>
                  <a:lnTo>
                    <a:pt x="0" y="1435209"/>
                  </a:lnTo>
                </a:path>
                <a:path w="47625" h="4347845">
                  <a:moveTo>
                    <a:pt x="0" y="1404494"/>
                  </a:moveTo>
                  <a:lnTo>
                    <a:pt x="0" y="1373780"/>
                  </a:lnTo>
                </a:path>
                <a:path w="47625" h="4347845">
                  <a:moveTo>
                    <a:pt x="0" y="1343065"/>
                  </a:moveTo>
                  <a:lnTo>
                    <a:pt x="0" y="1309558"/>
                  </a:lnTo>
                </a:path>
                <a:path w="47625" h="4347845">
                  <a:moveTo>
                    <a:pt x="0" y="1278844"/>
                  </a:moveTo>
                  <a:lnTo>
                    <a:pt x="0" y="1248129"/>
                  </a:lnTo>
                </a:path>
                <a:path w="47625" h="4347845">
                  <a:moveTo>
                    <a:pt x="0" y="1217414"/>
                  </a:moveTo>
                  <a:lnTo>
                    <a:pt x="0" y="1186700"/>
                  </a:lnTo>
                </a:path>
                <a:path w="47625" h="4347845">
                  <a:moveTo>
                    <a:pt x="0" y="1155985"/>
                  </a:moveTo>
                  <a:lnTo>
                    <a:pt x="0" y="1125271"/>
                  </a:lnTo>
                </a:path>
                <a:path w="47625" h="4347845">
                  <a:moveTo>
                    <a:pt x="0" y="1094556"/>
                  </a:moveTo>
                  <a:lnTo>
                    <a:pt x="0" y="1063841"/>
                  </a:lnTo>
                </a:path>
                <a:path w="47625" h="4347845">
                  <a:moveTo>
                    <a:pt x="0" y="2499051"/>
                  </a:moveTo>
                  <a:lnTo>
                    <a:pt x="0" y="2490674"/>
                  </a:lnTo>
                </a:path>
                <a:path w="47625" h="4347845">
                  <a:moveTo>
                    <a:pt x="0" y="2459959"/>
                  </a:moveTo>
                  <a:lnTo>
                    <a:pt x="0" y="2440414"/>
                  </a:lnTo>
                </a:path>
                <a:path w="47625" h="4347845">
                  <a:moveTo>
                    <a:pt x="0" y="2395738"/>
                  </a:moveTo>
                  <a:lnTo>
                    <a:pt x="0" y="2365023"/>
                  </a:lnTo>
                </a:path>
                <a:path w="47625" h="4347845">
                  <a:moveTo>
                    <a:pt x="0" y="2334309"/>
                  </a:moveTo>
                  <a:lnTo>
                    <a:pt x="0" y="2303594"/>
                  </a:lnTo>
                </a:path>
                <a:path w="47625" h="4347845">
                  <a:moveTo>
                    <a:pt x="0" y="2272880"/>
                  </a:moveTo>
                  <a:lnTo>
                    <a:pt x="0" y="2242165"/>
                  </a:lnTo>
                </a:path>
                <a:path w="47625" h="4347845">
                  <a:moveTo>
                    <a:pt x="0" y="2211450"/>
                  </a:moveTo>
                  <a:lnTo>
                    <a:pt x="0" y="2180736"/>
                  </a:lnTo>
                </a:path>
                <a:path w="47625" h="4347845">
                  <a:moveTo>
                    <a:pt x="0" y="2147229"/>
                  </a:moveTo>
                  <a:lnTo>
                    <a:pt x="0" y="2116514"/>
                  </a:lnTo>
                </a:path>
                <a:path w="47625" h="4347845">
                  <a:moveTo>
                    <a:pt x="0" y="2085800"/>
                  </a:moveTo>
                  <a:lnTo>
                    <a:pt x="0" y="2055085"/>
                  </a:lnTo>
                </a:path>
                <a:path w="47625" h="4347845">
                  <a:moveTo>
                    <a:pt x="0" y="2024371"/>
                  </a:moveTo>
                  <a:lnTo>
                    <a:pt x="0" y="1993656"/>
                  </a:lnTo>
                </a:path>
                <a:path w="47625" h="4347845">
                  <a:moveTo>
                    <a:pt x="47468" y="4347511"/>
                  </a:moveTo>
                  <a:lnTo>
                    <a:pt x="47468" y="4319589"/>
                  </a:lnTo>
                </a:path>
                <a:path w="47625" h="4347845">
                  <a:moveTo>
                    <a:pt x="47468" y="4288874"/>
                  </a:moveTo>
                  <a:lnTo>
                    <a:pt x="47468" y="4258159"/>
                  </a:lnTo>
                </a:path>
                <a:path w="47625" h="4347845">
                  <a:moveTo>
                    <a:pt x="47468" y="4227445"/>
                  </a:moveTo>
                  <a:lnTo>
                    <a:pt x="47468" y="4196730"/>
                  </a:lnTo>
                </a:path>
                <a:path w="47625" h="4347845">
                  <a:moveTo>
                    <a:pt x="47468" y="4166016"/>
                  </a:moveTo>
                  <a:lnTo>
                    <a:pt x="47468" y="4135301"/>
                  </a:lnTo>
                </a:path>
                <a:path w="47625" h="4347845">
                  <a:moveTo>
                    <a:pt x="47468" y="4101794"/>
                  </a:moveTo>
                  <a:lnTo>
                    <a:pt x="47468" y="4071080"/>
                  </a:lnTo>
                </a:path>
                <a:path w="47625" h="4347845">
                  <a:moveTo>
                    <a:pt x="47468" y="4040365"/>
                  </a:moveTo>
                  <a:lnTo>
                    <a:pt x="47468" y="4009650"/>
                  </a:lnTo>
                </a:path>
                <a:path w="47625" h="4347845">
                  <a:moveTo>
                    <a:pt x="47468" y="566823"/>
                  </a:moveTo>
                  <a:lnTo>
                    <a:pt x="47468" y="536109"/>
                  </a:lnTo>
                </a:path>
                <a:path w="47625" h="4347845">
                  <a:moveTo>
                    <a:pt x="47468" y="502602"/>
                  </a:moveTo>
                  <a:lnTo>
                    <a:pt x="47468" y="471887"/>
                  </a:lnTo>
                </a:path>
                <a:path w="47625" h="4347845">
                  <a:moveTo>
                    <a:pt x="47468" y="441173"/>
                  </a:moveTo>
                  <a:lnTo>
                    <a:pt x="47468" y="410458"/>
                  </a:lnTo>
                </a:path>
                <a:path w="47625" h="4347845">
                  <a:moveTo>
                    <a:pt x="47468" y="379744"/>
                  </a:moveTo>
                  <a:lnTo>
                    <a:pt x="47468" y="349029"/>
                  </a:lnTo>
                </a:path>
                <a:path w="47625" h="4347845">
                  <a:moveTo>
                    <a:pt x="47468" y="318314"/>
                  </a:moveTo>
                  <a:lnTo>
                    <a:pt x="47468" y="287600"/>
                  </a:lnTo>
                </a:path>
                <a:path w="47625" h="4347845">
                  <a:moveTo>
                    <a:pt x="47468" y="256885"/>
                  </a:moveTo>
                  <a:lnTo>
                    <a:pt x="47468" y="223378"/>
                  </a:lnTo>
                </a:path>
                <a:path w="47625" h="4347845">
                  <a:moveTo>
                    <a:pt x="47468" y="192664"/>
                  </a:moveTo>
                  <a:lnTo>
                    <a:pt x="47468" y="161949"/>
                  </a:lnTo>
                </a:path>
                <a:path w="47625" h="4347845">
                  <a:moveTo>
                    <a:pt x="47468" y="131235"/>
                  </a:moveTo>
                  <a:lnTo>
                    <a:pt x="47468" y="100520"/>
                  </a:lnTo>
                </a:path>
                <a:path w="47625" h="4347845">
                  <a:moveTo>
                    <a:pt x="47468" y="69805"/>
                  </a:moveTo>
                  <a:lnTo>
                    <a:pt x="47468" y="39091"/>
                  </a:lnTo>
                </a:path>
                <a:path w="47625" h="4347845">
                  <a:moveTo>
                    <a:pt x="47468" y="8376"/>
                  </a:moveTo>
                  <a:lnTo>
                    <a:pt x="47468" y="0"/>
                  </a:lnTo>
                </a:path>
                <a:path w="47625" h="4347845">
                  <a:moveTo>
                    <a:pt x="47468" y="3978936"/>
                  </a:moveTo>
                  <a:lnTo>
                    <a:pt x="47468" y="3948221"/>
                  </a:lnTo>
                </a:path>
                <a:path w="47625" h="4347845">
                  <a:moveTo>
                    <a:pt x="47468" y="3917507"/>
                  </a:moveTo>
                  <a:lnTo>
                    <a:pt x="47468" y="3886792"/>
                  </a:lnTo>
                </a:path>
                <a:path w="47625" h="4347845">
                  <a:moveTo>
                    <a:pt x="47468" y="3856077"/>
                  </a:moveTo>
                  <a:lnTo>
                    <a:pt x="47468" y="3822571"/>
                  </a:lnTo>
                </a:path>
                <a:path w="47625" h="4347845">
                  <a:moveTo>
                    <a:pt x="47468" y="3791856"/>
                  </a:moveTo>
                  <a:lnTo>
                    <a:pt x="47468" y="3761141"/>
                  </a:lnTo>
                </a:path>
                <a:path w="47625" h="4347845">
                  <a:moveTo>
                    <a:pt x="47468" y="3730427"/>
                  </a:moveTo>
                  <a:lnTo>
                    <a:pt x="47468" y="3699712"/>
                  </a:lnTo>
                </a:path>
                <a:path w="47625" h="4347845">
                  <a:moveTo>
                    <a:pt x="47468" y="3668998"/>
                  </a:moveTo>
                  <a:lnTo>
                    <a:pt x="47468" y="3638283"/>
                  </a:lnTo>
                </a:path>
                <a:path w="47625" h="4347845">
                  <a:moveTo>
                    <a:pt x="47468" y="3607568"/>
                  </a:moveTo>
                  <a:lnTo>
                    <a:pt x="47468" y="3576854"/>
                  </a:lnTo>
                </a:path>
                <a:path w="47625" h="4347845">
                  <a:moveTo>
                    <a:pt x="47468" y="3543347"/>
                  </a:moveTo>
                  <a:lnTo>
                    <a:pt x="47468" y="3512632"/>
                  </a:lnTo>
                </a:path>
                <a:path w="47625" h="4347845">
                  <a:moveTo>
                    <a:pt x="47468" y="3481918"/>
                  </a:moveTo>
                  <a:lnTo>
                    <a:pt x="47468" y="3451203"/>
                  </a:lnTo>
                </a:path>
                <a:path w="47625" h="4347845">
                  <a:moveTo>
                    <a:pt x="47468" y="3420489"/>
                  </a:moveTo>
                  <a:lnTo>
                    <a:pt x="47468" y="3389774"/>
                  </a:lnTo>
                </a:path>
                <a:path w="47625" h="4347845">
                  <a:moveTo>
                    <a:pt x="47468" y="3359059"/>
                  </a:moveTo>
                  <a:lnTo>
                    <a:pt x="47468" y="3328345"/>
                  </a:lnTo>
                </a:path>
                <a:path w="47625" h="4347845">
                  <a:moveTo>
                    <a:pt x="47468" y="3297630"/>
                  </a:moveTo>
                  <a:lnTo>
                    <a:pt x="47468" y="3264123"/>
                  </a:lnTo>
                </a:path>
                <a:path w="47625" h="4347845">
                  <a:moveTo>
                    <a:pt x="47468" y="3233409"/>
                  </a:moveTo>
                  <a:lnTo>
                    <a:pt x="47468" y="3202694"/>
                  </a:lnTo>
                </a:path>
                <a:path w="47625" h="4347845">
                  <a:moveTo>
                    <a:pt x="47468" y="3171980"/>
                  </a:moveTo>
                  <a:lnTo>
                    <a:pt x="47468" y="3141265"/>
                  </a:lnTo>
                </a:path>
                <a:path w="47625" h="4347845">
                  <a:moveTo>
                    <a:pt x="47468" y="3110550"/>
                  </a:moveTo>
                  <a:lnTo>
                    <a:pt x="47468" y="3079836"/>
                  </a:lnTo>
                </a:path>
                <a:path w="47625" h="4347845">
                  <a:moveTo>
                    <a:pt x="47468" y="3049121"/>
                  </a:moveTo>
                  <a:lnTo>
                    <a:pt x="47468" y="3018407"/>
                  </a:lnTo>
                </a:path>
                <a:path w="47625" h="4347845">
                  <a:moveTo>
                    <a:pt x="47468" y="2984900"/>
                  </a:moveTo>
                  <a:lnTo>
                    <a:pt x="47468" y="2954185"/>
                  </a:lnTo>
                </a:path>
                <a:path w="47625" h="4347845">
                  <a:moveTo>
                    <a:pt x="47468" y="2923471"/>
                  </a:moveTo>
                  <a:lnTo>
                    <a:pt x="47468" y="2892756"/>
                  </a:lnTo>
                </a:path>
                <a:path w="47625" h="4347845">
                  <a:moveTo>
                    <a:pt x="47468" y="2862041"/>
                  </a:moveTo>
                  <a:lnTo>
                    <a:pt x="47468" y="2831327"/>
                  </a:lnTo>
                </a:path>
                <a:path w="47625" h="4347845">
                  <a:moveTo>
                    <a:pt x="47468" y="2800612"/>
                  </a:moveTo>
                  <a:lnTo>
                    <a:pt x="47468" y="2769898"/>
                  </a:lnTo>
                </a:path>
                <a:path w="47625" h="4347845">
                  <a:moveTo>
                    <a:pt x="47468" y="2739183"/>
                  </a:moveTo>
                  <a:lnTo>
                    <a:pt x="47468" y="2705676"/>
                  </a:lnTo>
                </a:path>
                <a:path w="47625" h="4347845">
                  <a:moveTo>
                    <a:pt x="47468" y="2674962"/>
                  </a:moveTo>
                  <a:lnTo>
                    <a:pt x="47468" y="2644247"/>
                  </a:lnTo>
                </a:path>
                <a:path w="47625" h="4347845">
                  <a:moveTo>
                    <a:pt x="47468" y="2613532"/>
                  </a:moveTo>
                  <a:lnTo>
                    <a:pt x="47468" y="2582818"/>
                  </a:lnTo>
                </a:path>
                <a:path w="47625" h="4347845">
                  <a:moveTo>
                    <a:pt x="47468" y="2552103"/>
                  </a:moveTo>
                  <a:lnTo>
                    <a:pt x="47468" y="2521389"/>
                  </a:lnTo>
                </a:path>
                <a:path w="47625" h="4347845">
                  <a:moveTo>
                    <a:pt x="47468" y="1985279"/>
                  </a:moveTo>
                  <a:lnTo>
                    <a:pt x="47468" y="1962941"/>
                  </a:lnTo>
                </a:path>
                <a:path w="47625" h="4347845">
                  <a:moveTo>
                    <a:pt x="47468" y="1932227"/>
                  </a:moveTo>
                  <a:lnTo>
                    <a:pt x="47468" y="1901512"/>
                  </a:lnTo>
                </a:path>
                <a:path w="47625" h="4347845">
                  <a:moveTo>
                    <a:pt x="47468" y="1868005"/>
                  </a:moveTo>
                  <a:lnTo>
                    <a:pt x="47468" y="1837291"/>
                  </a:lnTo>
                </a:path>
                <a:path w="47625" h="4347845">
                  <a:moveTo>
                    <a:pt x="47468" y="1806576"/>
                  </a:moveTo>
                  <a:lnTo>
                    <a:pt x="47468" y="1775862"/>
                  </a:lnTo>
                </a:path>
                <a:path w="47625" h="4347845">
                  <a:moveTo>
                    <a:pt x="47468" y="1745147"/>
                  </a:moveTo>
                  <a:lnTo>
                    <a:pt x="47468" y="1714432"/>
                  </a:lnTo>
                </a:path>
                <a:path w="47625" h="4347845">
                  <a:moveTo>
                    <a:pt x="47468" y="1683718"/>
                  </a:moveTo>
                  <a:lnTo>
                    <a:pt x="47468" y="1653003"/>
                  </a:lnTo>
                </a:path>
                <a:path w="47625" h="4347845">
                  <a:moveTo>
                    <a:pt x="47468" y="1622289"/>
                  </a:moveTo>
                  <a:lnTo>
                    <a:pt x="47468" y="1588782"/>
                  </a:lnTo>
                </a:path>
                <a:path w="47625" h="4347845">
                  <a:moveTo>
                    <a:pt x="47468" y="1558067"/>
                  </a:moveTo>
                  <a:lnTo>
                    <a:pt x="47468" y="1527353"/>
                  </a:lnTo>
                </a:path>
                <a:path w="47625" h="4347845">
                  <a:moveTo>
                    <a:pt x="47468" y="1496638"/>
                  </a:moveTo>
                  <a:lnTo>
                    <a:pt x="47468" y="1465923"/>
                  </a:lnTo>
                </a:path>
                <a:path w="47625" h="4347845">
                  <a:moveTo>
                    <a:pt x="47468" y="1435209"/>
                  </a:moveTo>
                  <a:lnTo>
                    <a:pt x="47468" y="1404494"/>
                  </a:lnTo>
                </a:path>
                <a:path w="47625" h="4347845">
                  <a:moveTo>
                    <a:pt x="47468" y="1373780"/>
                  </a:moveTo>
                  <a:lnTo>
                    <a:pt x="47468" y="1343065"/>
                  </a:lnTo>
                </a:path>
                <a:path w="47625" h="4347845">
                  <a:moveTo>
                    <a:pt x="47468" y="1309558"/>
                  </a:moveTo>
                  <a:lnTo>
                    <a:pt x="47468" y="1278844"/>
                  </a:lnTo>
                </a:path>
                <a:path w="47625" h="4347845">
                  <a:moveTo>
                    <a:pt x="47468" y="1248129"/>
                  </a:moveTo>
                  <a:lnTo>
                    <a:pt x="47468" y="1217414"/>
                  </a:lnTo>
                </a:path>
                <a:path w="47625" h="4347845">
                  <a:moveTo>
                    <a:pt x="47468" y="1186700"/>
                  </a:moveTo>
                  <a:lnTo>
                    <a:pt x="47468" y="1155985"/>
                  </a:lnTo>
                </a:path>
                <a:path w="47625" h="4347845">
                  <a:moveTo>
                    <a:pt x="47468" y="1125271"/>
                  </a:moveTo>
                  <a:lnTo>
                    <a:pt x="47468" y="1094556"/>
                  </a:lnTo>
                </a:path>
                <a:path w="47625" h="4347845">
                  <a:moveTo>
                    <a:pt x="47468" y="1063841"/>
                  </a:moveTo>
                  <a:lnTo>
                    <a:pt x="47468" y="1055465"/>
                  </a:lnTo>
                </a:path>
                <a:path w="47625" h="4347845">
                  <a:moveTo>
                    <a:pt x="47468" y="2490674"/>
                  </a:moveTo>
                  <a:lnTo>
                    <a:pt x="47468" y="2459959"/>
                  </a:lnTo>
                </a:path>
                <a:path w="47625" h="4347845">
                  <a:moveTo>
                    <a:pt x="47468" y="2404115"/>
                  </a:moveTo>
                  <a:lnTo>
                    <a:pt x="47468" y="2395738"/>
                  </a:lnTo>
                </a:path>
                <a:path w="47625" h="4347845">
                  <a:moveTo>
                    <a:pt x="47468" y="2365023"/>
                  </a:moveTo>
                  <a:lnTo>
                    <a:pt x="47468" y="2334309"/>
                  </a:lnTo>
                </a:path>
                <a:path w="47625" h="4347845">
                  <a:moveTo>
                    <a:pt x="47468" y="2303594"/>
                  </a:moveTo>
                  <a:lnTo>
                    <a:pt x="47468" y="2272880"/>
                  </a:lnTo>
                </a:path>
                <a:path w="47625" h="4347845">
                  <a:moveTo>
                    <a:pt x="47468" y="2242165"/>
                  </a:moveTo>
                  <a:lnTo>
                    <a:pt x="47468" y="2211450"/>
                  </a:lnTo>
                </a:path>
                <a:path w="47625" h="4347845">
                  <a:moveTo>
                    <a:pt x="47468" y="2180736"/>
                  </a:moveTo>
                  <a:lnTo>
                    <a:pt x="47468" y="2147229"/>
                  </a:lnTo>
                </a:path>
                <a:path w="47625" h="4347845">
                  <a:moveTo>
                    <a:pt x="47468" y="2116514"/>
                  </a:moveTo>
                  <a:lnTo>
                    <a:pt x="47468" y="2085800"/>
                  </a:lnTo>
                </a:path>
                <a:path w="47625" h="4347845">
                  <a:moveTo>
                    <a:pt x="47468" y="2055085"/>
                  </a:moveTo>
                  <a:lnTo>
                    <a:pt x="47468" y="20243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1406284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1453752" y="9222755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09">
                  <a:moveTo>
                    <a:pt x="0" y="321107"/>
                  </a:moveTo>
                  <a:lnTo>
                    <a:pt x="0" y="290392"/>
                  </a:lnTo>
                </a:path>
                <a:path h="321309">
                  <a:moveTo>
                    <a:pt x="0" y="259677"/>
                  </a:moveTo>
                  <a:lnTo>
                    <a:pt x="0" y="228963"/>
                  </a:lnTo>
                </a:path>
                <a:path h="321309">
                  <a:moveTo>
                    <a:pt x="0" y="198248"/>
                  </a:moveTo>
                  <a:lnTo>
                    <a:pt x="0" y="167534"/>
                  </a:lnTo>
                </a:path>
                <a:path h="321309">
                  <a:moveTo>
                    <a:pt x="0" y="136819"/>
                  </a:moveTo>
                  <a:lnTo>
                    <a:pt x="0" y="103312"/>
                  </a:lnTo>
                </a:path>
                <a:path h="321309">
                  <a:moveTo>
                    <a:pt x="0" y="72598"/>
                  </a:moveTo>
                  <a:lnTo>
                    <a:pt x="0" y="41883"/>
                  </a:lnTo>
                </a:path>
                <a:path h="321309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1453752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1453752" y="5224273"/>
              <a:ext cx="45085" cy="4347845"/>
            </a:xfrm>
            <a:custGeom>
              <a:avLst/>
              <a:gdLst/>
              <a:ahLst/>
              <a:cxnLst/>
              <a:rect l="l" t="t" r="r" b="b"/>
              <a:pathLst>
                <a:path w="45084" h="4347845">
                  <a:moveTo>
                    <a:pt x="0" y="536109"/>
                  </a:moveTo>
                  <a:lnTo>
                    <a:pt x="0" y="502602"/>
                  </a:lnTo>
                </a:path>
                <a:path w="45084" h="4347845">
                  <a:moveTo>
                    <a:pt x="0" y="471887"/>
                  </a:moveTo>
                  <a:lnTo>
                    <a:pt x="0" y="441173"/>
                  </a:lnTo>
                </a:path>
                <a:path w="45084" h="4347845">
                  <a:moveTo>
                    <a:pt x="0" y="410458"/>
                  </a:moveTo>
                  <a:lnTo>
                    <a:pt x="0" y="379744"/>
                  </a:lnTo>
                </a:path>
                <a:path w="45084" h="4347845">
                  <a:moveTo>
                    <a:pt x="0" y="349029"/>
                  </a:moveTo>
                  <a:lnTo>
                    <a:pt x="0" y="318314"/>
                  </a:lnTo>
                </a:path>
                <a:path w="45084" h="4347845">
                  <a:moveTo>
                    <a:pt x="0" y="287600"/>
                  </a:moveTo>
                  <a:lnTo>
                    <a:pt x="0" y="256885"/>
                  </a:lnTo>
                </a:path>
                <a:path w="45084" h="4347845">
                  <a:moveTo>
                    <a:pt x="0" y="223378"/>
                  </a:moveTo>
                  <a:lnTo>
                    <a:pt x="0" y="192664"/>
                  </a:lnTo>
                </a:path>
                <a:path w="45084" h="4347845">
                  <a:moveTo>
                    <a:pt x="0" y="161949"/>
                  </a:moveTo>
                  <a:lnTo>
                    <a:pt x="0" y="131235"/>
                  </a:lnTo>
                </a:path>
                <a:path w="45084" h="4347845">
                  <a:moveTo>
                    <a:pt x="0" y="100520"/>
                  </a:moveTo>
                  <a:lnTo>
                    <a:pt x="0" y="69805"/>
                  </a:lnTo>
                </a:path>
                <a:path w="45084" h="4347845">
                  <a:moveTo>
                    <a:pt x="0" y="39091"/>
                  </a:moveTo>
                  <a:lnTo>
                    <a:pt x="0" y="8376"/>
                  </a:lnTo>
                </a:path>
                <a:path w="45084" h="4347845">
                  <a:moveTo>
                    <a:pt x="0" y="3998482"/>
                  </a:moveTo>
                  <a:lnTo>
                    <a:pt x="0" y="3978936"/>
                  </a:lnTo>
                </a:path>
                <a:path w="45084" h="4347845">
                  <a:moveTo>
                    <a:pt x="0" y="3948221"/>
                  </a:moveTo>
                  <a:lnTo>
                    <a:pt x="0" y="3917507"/>
                  </a:lnTo>
                </a:path>
                <a:path w="45084" h="4347845">
                  <a:moveTo>
                    <a:pt x="0" y="3886792"/>
                  </a:moveTo>
                  <a:lnTo>
                    <a:pt x="0" y="3856077"/>
                  </a:lnTo>
                </a:path>
                <a:path w="45084" h="4347845">
                  <a:moveTo>
                    <a:pt x="0" y="3822571"/>
                  </a:moveTo>
                  <a:lnTo>
                    <a:pt x="0" y="3791856"/>
                  </a:lnTo>
                </a:path>
                <a:path w="45084" h="4347845">
                  <a:moveTo>
                    <a:pt x="0" y="3761141"/>
                  </a:moveTo>
                  <a:lnTo>
                    <a:pt x="0" y="3730427"/>
                  </a:lnTo>
                </a:path>
                <a:path w="45084" h="4347845">
                  <a:moveTo>
                    <a:pt x="0" y="3699712"/>
                  </a:moveTo>
                  <a:lnTo>
                    <a:pt x="0" y="3668998"/>
                  </a:lnTo>
                </a:path>
                <a:path w="45084" h="4347845">
                  <a:moveTo>
                    <a:pt x="0" y="3638283"/>
                  </a:moveTo>
                  <a:lnTo>
                    <a:pt x="0" y="3607568"/>
                  </a:lnTo>
                </a:path>
                <a:path w="45084" h="4347845">
                  <a:moveTo>
                    <a:pt x="0" y="3576854"/>
                  </a:moveTo>
                  <a:lnTo>
                    <a:pt x="0" y="3543347"/>
                  </a:lnTo>
                </a:path>
                <a:path w="45084" h="4347845">
                  <a:moveTo>
                    <a:pt x="0" y="3512632"/>
                  </a:moveTo>
                  <a:lnTo>
                    <a:pt x="0" y="3481918"/>
                  </a:lnTo>
                </a:path>
                <a:path w="45084" h="4347845">
                  <a:moveTo>
                    <a:pt x="0" y="3451203"/>
                  </a:moveTo>
                  <a:lnTo>
                    <a:pt x="0" y="3420489"/>
                  </a:lnTo>
                </a:path>
                <a:path w="45084" h="4347845">
                  <a:moveTo>
                    <a:pt x="0" y="3389774"/>
                  </a:moveTo>
                  <a:lnTo>
                    <a:pt x="0" y="3359059"/>
                  </a:lnTo>
                </a:path>
                <a:path w="45084" h="4347845">
                  <a:moveTo>
                    <a:pt x="0" y="3328345"/>
                  </a:moveTo>
                  <a:lnTo>
                    <a:pt x="0" y="3297630"/>
                  </a:lnTo>
                </a:path>
                <a:path w="45084" h="4347845">
                  <a:moveTo>
                    <a:pt x="0" y="3264123"/>
                  </a:moveTo>
                  <a:lnTo>
                    <a:pt x="0" y="3233409"/>
                  </a:lnTo>
                </a:path>
                <a:path w="45084" h="4347845">
                  <a:moveTo>
                    <a:pt x="0" y="3202694"/>
                  </a:moveTo>
                  <a:lnTo>
                    <a:pt x="0" y="3171980"/>
                  </a:lnTo>
                </a:path>
                <a:path w="45084" h="4347845">
                  <a:moveTo>
                    <a:pt x="0" y="3141265"/>
                  </a:moveTo>
                  <a:lnTo>
                    <a:pt x="0" y="3110550"/>
                  </a:lnTo>
                </a:path>
                <a:path w="45084" h="4347845">
                  <a:moveTo>
                    <a:pt x="0" y="3079836"/>
                  </a:moveTo>
                  <a:lnTo>
                    <a:pt x="0" y="3049121"/>
                  </a:lnTo>
                </a:path>
                <a:path w="45084" h="4347845">
                  <a:moveTo>
                    <a:pt x="0" y="3018407"/>
                  </a:moveTo>
                  <a:lnTo>
                    <a:pt x="0" y="2984900"/>
                  </a:lnTo>
                </a:path>
                <a:path w="45084" h="4347845">
                  <a:moveTo>
                    <a:pt x="0" y="2954185"/>
                  </a:moveTo>
                  <a:lnTo>
                    <a:pt x="0" y="2923471"/>
                  </a:lnTo>
                </a:path>
                <a:path w="45084" h="4347845">
                  <a:moveTo>
                    <a:pt x="0" y="2892756"/>
                  </a:moveTo>
                  <a:lnTo>
                    <a:pt x="0" y="2862041"/>
                  </a:lnTo>
                </a:path>
                <a:path w="45084" h="4347845">
                  <a:moveTo>
                    <a:pt x="0" y="2831327"/>
                  </a:moveTo>
                  <a:lnTo>
                    <a:pt x="0" y="2800612"/>
                  </a:lnTo>
                </a:path>
                <a:path w="45084" h="4347845">
                  <a:moveTo>
                    <a:pt x="0" y="2769898"/>
                  </a:moveTo>
                  <a:lnTo>
                    <a:pt x="0" y="2739183"/>
                  </a:lnTo>
                </a:path>
                <a:path w="45084" h="4347845">
                  <a:moveTo>
                    <a:pt x="0" y="2705676"/>
                  </a:moveTo>
                  <a:lnTo>
                    <a:pt x="0" y="2674962"/>
                  </a:lnTo>
                </a:path>
                <a:path w="45084" h="4347845">
                  <a:moveTo>
                    <a:pt x="0" y="2644247"/>
                  </a:moveTo>
                  <a:lnTo>
                    <a:pt x="0" y="2613532"/>
                  </a:lnTo>
                </a:path>
                <a:path w="45084" h="4347845">
                  <a:moveTo>
                    <a:pt x="0" y="2582818"/>
                  </a:moveTo>
                  <a:lnTo>
                    <a:pt x="0" y="2552103"/>
                  </a:lnTo>
                </a:path>
                <a:path w="45084" h="4347845">
                  <a:moveTo>
                    <a:pt x="0" y="2521389"/>
                  </a:moveTo>
                  <a:lnTo>
                    <a:pt x="0" y="2499051"/>
                  </a:lnTo>
                </a:path>
                <a:path w="45084" h="4347845">
                  <a:moveTo>
                    <a:pt x="0" y="1962941"/>
                  </a:moveTo>
                  <a:lnTo>
                    <a:pt x="0" y="1932227"/>
                  </a:lnTo>
                </a:path>
                <a:path w="45084" h="4347845">
                  <a:moveTo>
                    <a:pt x="0" y="1901512"/>
                  </a:moveTo>
                  <a:lnTo>
                    <a:pt x="0" y="1868005"/>
                  </a:lnTo>
                </a:path>
                <a:path w="45084" h="4347845">
                  <a:moveTo>
                    <a:pt x="0" y="1837291"/>
                  </a:moveTo>
                  <a:lnTo>
                    <a:pt x="0" y="1806576"/>
                  </a:lnTo>
                </a:path>
                <a:path w="45084" h="4347845">
                  <a:moveTo>
                    <a:pt x="0" y="1775862"/>
                  </a:moveTo>
                  <a:lnTo>
                    <a:pt x="0" y="1745147"/>
                  </a:lnTo>
                </a:path>
                <a:path w="45084" h="4347845">
                  <a:moveTo>
                    <a:pt x="0" y="1714432"/>
                  </a:moveTo>
                  <a:lnTo>
                    <a:pt x="0" y="1683718"/>
                  </a:lnTo>
                </a:path>
                <a:path w="45084" h="4347845">
                  <a:moveTo>
                    <a:pt x="0" y="1653003"/>
                  </a:moveTo>
                  <a:lnTo>
                    <a:pt x="0" y="1622289"/>
                  </a:lnTo>
                </a:path>
                <a:path w="45084" h="4347845">
                  <a:moveTo>
                    <a:pt x="0" y="1588782"/>
                  </a:moveTo>
                  <a:lnTo>
                    <a:pt x="0" y="1558067"/>
                  </a:lnTo>
                </a:path>
                <a:path w="45084" h="4347845">
                  <a:moveTo>
                    <a:pt x="0" y="1527353"/>
                  </a:moveTo>
                  <a:lnTo>
                    <a:pt x="0" y="1496638"/>
                  </a:lnTo>
                </a:path>
                <a:path w="45084" h="4347845">
                  <a:moveTo>
                    <a:pt x="0" y="1465923"/>
                  </a:moveTo>
                  <a:lnTo>
                    <a:pt x="0" y="1435209"/>
                  </a:lnTo>
                </a:path>
                <a:path w="45084" h="4347845">
                  <a:moveTo>
                    <a:pt x="0" y="1404494"/>
                  </a:moveTo>
                  <a:lnTo>
                    <a:pt x="0" y="1373780"/>
                  </a:lnTo>
                </a:path>
                <a:path w="45084" h="4347845">
                  <a:moveTo>
                    <a:pt x="0" y="1343065"/>
                  </a:moveTo>
                  <a:lnTo>
                    <a:pt x="0" y="1309558"/>
                  </a:lnTo>
                </a:path>
                <a:path w="45084" h="4347845">
                  <a:moveTo>
                    <a:pt x="0" y="1278844"/>
                  </a:moveTo>
                  <a:lnTo>
                    <a:pt x="0" y="1248129"/>
                  </a:lnTo>
                </a:path>
                <a:path w="45084" h="4347845">
                  <a:moveTo>
                    <a:pt x="0" y="1217414"/>
                  </a:moveTo>
                  <a:lnTo>
                    <a:pt x="0" y="1186700"/>
                  </a:lnTo>
                </a:path>
                <a:path w="45084" h="4347845">
                  <a:moveTo>
                    <a:pt x="0" y="1155985"/>
                  </a:moveTo>
                  <a:lnTo>
                    <a:pt x="0" y="1125271"/>
                  </a:lnTo>
                </a:path>
                <a:path w="45084" h="4347845">
                  <a:moveTo>
                    <a:pt x="0" y="1094556"/>
                  </a:moveTo>
                  <a:lnTo>
                    <a:pt x="0" y="1063841"/>
                  </a:lnTo>
                </a:path>
                <a:path w="45084" h="4347845">
                  <a:moveTo>
                    <a:pt x="0" y="2395738"/>
                  </a:moveTo>
                  <a:lnTo>
                    <a:pt x="0" y="2365023"/>
                  </a:lnTo>
                </a:path>
                <a:path w="45084" h="4347845">
                  <a:moveTo>
                    <a:pt x="0" y="2334309"/>
                  </a:moveTo>
                  <a:lnTo>
                    <a:pt x="0" y="2303594"/>
                  </a:lnTo>
                </a:path>
                <a:path w="45084" h="4347845">
                  <a:moveTo>
                    <a:pt x="0" y="2272880"/>
                  </a:moveTo>
                  <a:lnTo>
                    <a:pt x="0" y="2242165"/>
                  </a:lnTo>
                </a:path>
                <a:path w="45084" h="4347845">
                  <a:moveTo>
                    <a:pt x="0" y="2211450"/>
                  </a:moveTo>
                  <a:lnTo>
                    <a:pt x="0" y="2180736"/>
                  </a:lnTo>
                </a:path>
                <a:path w="45084" h="4347845">
                  <a:moveTo>
                    <a:pt x="0" y="2147229"/>
                  </a:moveTo>
                  <a:lnTo>
                    <a:pt x="0" y="2116514"/>
                  </a:lnTo>
                </a:path>
                <a:path w="45084" h="4347845">
                  <a:moveTo>
                    <a:pt x="0" y="2085800"/>
                  </a:moveTo>
                  <a:lnTo>
                    <a:pt x="0" y="2055085"/>
                  </a:lnTo>
                </a:path>
                <a:path w="45084" h="4347845">
                  <a:moveTo>
                    <a:pt x="0" y="2024371"/>
                  </a:moveTo>
                  <a:lnTo>
                    <a:pt x="0" y="1993656"/>
                  </a:lnTo>
                </a:path>
                <a:path w="45084" h="4347845">
                  <a:moveTo>
                    <a:pt x="44675" y="4347511"/>
                  </a:moveTo>
                  <a:lnTo>
                    <a:pt x="44675" y="4319589"/>
                  </a:lnTo>
                </a:path>
                <a:path w="45084" h="4347845">
                  <a:moveTo>
                    <a:pt x="44675" y="4288874"/>
                  </a:moveTo>
                  <a:lnTo>
                    <a:pt x="44675" y="4258159"/>
                  </a:lnTo>
                </a:path>
                <a:path w="45084" h="4347845">
                  <a:moveTo>
                    <a:pt x="44675" y="4227445"/>
                  </a:moveTo>
                  <a:lnTo>
                    <a:pt x="44675" y="4196730"/>
                  </a:lnTo>
                </a:path>
                <a:path w="45084" h="4347845">
                  <a:moveTo>
                    <a:pt x="44675" y="4166016"/>
                  </a:moveTo>
                  <a:lnTo>
                    <a:pt x="44675" y="4135301"/>
                  </a:lnTo>
                </a:path>
                <a:path w="45084" h="4347845">
                  <a:moveTo>
                    <a:pt x="44675" y="4101794"/>
                  </a:moveTo>
                  <a:lnTo>
                    <a:pt x="44675" y="4071080"/>
                  </a:lnTo>
                </a:path>
                <a:path w="45084" h="4347845">
                  <a:moveTo>
                    <a:pt x="44675" y="4040365"/>
                  </a:moveTo>
                  <a:lnTo>
                    <a:pt x="44675" y="4009650"/>
                  </a:lnTo>
                </a:path>
                <a:path w="45084" h="4347845">
                  <a:moveTo>
                    <a:pt x="44675" y="566823"/>
                  </a:moveTo>
                  <a:lnTo>
                    <a:pt x="44675" y="536109"/>
                  </a:lnTo>
                </a:path>
                <a:path w="45084" h="4347845">
                  <a:moveTo>
                    <a:pt x="44675" y="502602"/>
                  </a:moveTo>
                  <a:lnTo>
                    <a:pt x="44675" y="471887"/>
                  </a:lnTo>
                </a:path>
                <a:path w="45084" h="4347845">
                  <a:moveTo>
                    <a:pt x="44675" y="441173"/>
                  </a:moveTo>
                  <a:lnTo>
                    <a:pt x="44675" y="410458"/>
                  </a:lnTo>
                </a:path>
                <a:path w="45084" h="4347845">
                  <a:moveTo>
                    <a:pt x="44675" y="379744"/>
                  </a:moveTo>
                  <a:lnTo>
                    <a:pt x="44675" y="349029"/>
                  </a:lnTo>
                </a:path>
                <a:path w="45084" h="4347845">
                  <a:moveTo>
                    <a:pt x="44675" y="318314"/>
                  </a:moveTo>
                  <a:lnTo>
                    <a:pt x="44675" y="287600"/>
                  </a:lnTo>
                </a:path>
                <a:path w="45084" h="4347845">
                  <a:moveTo>
                    <a:pt x="44675" y="256885"/>
                  </a:moveTo>
                  <a:lnTo>
                    <a:pt x="44675" y="223378"/>
                  </a:lnTo>
                </a:path>
                <a:path w="45084" h="4347845">
                  <a:moveTo>
                    <a:pt x="44675" y="192664"/>
                  </a:moveTo>
                  <a:lnTo>
                    <a:pt x="44675" y="161949"/>
                  </a:lnTo>
                </a:path>
                <a:path w="45084" h="4347845">
                  <a:moveTo>
                    <a:pt x="44675" y="131235"/>
                  </a:moveTo>
                  <a:lnTo>
                    <a:pt x="44675" y="100520"/>
                  </a:lnTo>
                </a:path>
                <a:path w="45084" h="4347845">
                  <a:moveTo>
                    <a:pt x="44675" y="69805"/>
                  </a:moveTo>
                  <a:lnTo>
                    <a:pt x="44675" y="39091"/>
                  </a:lnTo>
                </a:path>
                <a:path w="45084" h="4347845">
                  <a:moveTo>
                    <a:pt x="44675" y="8376"/>
                  </a:moveTo>
                  <a:lnTo>
                    <a:pt x="44675" y="0"/>
                  </a:lnTo>
                </a:path>
                <a:path w="45084" h="4347845">
                  <a:moveTo>
                    <a:pt x="44675" y="3978936"/>
                  </a:moveTo>
                  <a:lnTo>
                    <a:pt x="44675" y="3948221"/>
                  </a:lnTo>
                </a:path>
                <a:path w="45084" h="4347845">
                  <a:moveTo>
                    <a:pt x="44675" y="3917507"/>
                  </a:moveTo>
                  <a:lnTo>
                    <a:pt x="44675" y="3886792"/>
                  </a:lnTo>
                </a:path>
                <a:path w="45084" h="4347845">
                  <a:moveTo>
                    <a:pt x="44675" y="3856077"/>
                  </a:moveTo>
                  <a:lnTo>
                    <a:pt x="44675" y="3822571"/>
                  </a:lnTo>
                </a:path>
                <a:path w="45084" h="4347845">
                  <a:moveTo>
                    <a:pt x="44675" y="3791856"/>
                  </a:moveTo>
                  <a:lnTo>
                    <a:pt x="44675" y="3761141"/>
                  </a:lnTo>
                </a:path>
                <a:path w="45084" h="4347845">
                  <a:moveTo>
                    <a:pt x="44675" y="3730427"/>
                  </a:moveTo>
                  <a:lnTo>
                    <a:pt x="44675" y="3699712"/>
                  </a:lnTo>
                </a:path>
                <a:path w="45084" h="4347845">
                  <a:moveTo>
                    <a:pt x="44675" y="3668998"/>
                  </a:moveTo>
                  <a:lnTo>
                    <a:pt x="44675" y="3638283"/>
                  </a:lnTo>
                </a:path>
                <a:path w="45084" h="4347845">
                  <a:moveTo>
                    <a:pt x="44675" y="3607568"/>
                  </a:moveTo>
                  <a:lnTo>
                    <a:pt x="44675" y="3576854"/>
                  </a:lnTo>
                </a:path>
                <a:path w="45084" h="4347845">
                  <a:moveTo>
                    <a:pt x="44675" y="3543347"/>
                  </a:moveTo>
                  <a:lnTo>
                    <a:pt x="44675" y="3512632"/>
                  </a:lnTo>
                </a:path>
                <a:path w="45084" h="4347845">
                  <a:moveTo>
                    <a:pt x="44675" y="3481918"/>
                  </a:moveTo>
                  <a:lnTo>
                    <a:pt x="44675" y="3451203"/>
                  </a:lnTo>
                </a:path>
                <a:path w="45084" h="4347845">
                  <a:moveTo>
                    <a:pt x="44675" y="3420489"/>
                  </a:moveTo>
                  <a:lnTo>
                    <a:pt x="44675" y="3389774"/>
                  </a:lnTo>
                </a:path>
                <a:path w="45084" h="4347845">
                  <a:moveTo>
                    <a:pt x="44675" y="3359059"/>
                  </a:moveTo>
                  <a:lnTo>
                    <a:pt x="44675" y="3328345"/>
                  </a:lnTo>
                </a:path>
                <a:path w="45084" h="4347845">
                  <a:moveTo>
                    <a:pt x="44675" y="3297630"/>
                  </a:moveTo>
                  <a:lnTo>
                    <a:pt x="44675" y="3264123"/>
                  </a:lnTo>
                </a:path>
                <a:path w="45084" h="4347845">
                  <a:moveTo>
                    <a:pt x="44675" y="3233409"/>
                  </a:moveTo>
                  <a:lnTo>
                    <a:pt x="44675" y="3202694"/>
                  </a:lnTo>
                </a:path>
                <a:path w="45084" h="4347845">
                  <a:moveTo>
                    <a:pt x="44675" y="3171980"/>
                  </a:moveTo>
                  <a:lnTo>
                    <a:pt x="44675" y="3141265"/>
                  </a:lnTo>
                </a:path>
                <a:path w="45084" h="4347845">
                  <a:moveTo>
                    <a:pt x="44675" y="3110550"/>
                  </a:moveTo>
                  <a:lnTo>
                    <a:pt x="44675" y="3079836"/>
                  </a:lnTo>
                </a:path>
                <a:path w="45084" h="4347845">
                  <a:moveTo>
                    <a:pt x="44675" y="3049121"/>
                  </a:moveTo>
                  <a:lnTo>
                    <a:pt x="44675" y="3018407"/>
                  </a:lnTo>
                </a:path>
                <a:path w="45084" h="4347845">
                  <a:moveTo>
                    <a:pt x="44675" y="2984900"/>
                  </a:moveTo>
                  <a:lnTo>
                    <a:pt x="44675" y="2954185"/>
                  </a:lnTo>
                </a:path>
                <a:path w="45084" h="4347845">
                  <a:moveTo>
                    <a:pt x="44675" y="2923471"/>
                  </a:moveTo>
                  <a:lnTo>
                    <a:pt x="44675" y="2892756"/>
                  </a:lnTo>
                </a:path>
                <a:path w="45084" h="4347845">
                  <a:moveTo>
                    <a:pt x="44675" y="2862041"/>
                  </a:moveTo>
                  <a:lnTo>
                    <a:pt x="44675" y="2831327"/>
                  </a:lnTo>
                </a:path>
                <a:path w="45084" h="4347845">
                  <a:moveTo>
                    <a:pt x="44675" y="2800612"/>
                  </a:moveTo>
                  <a:lnTo>
                    <a:pt x="44675" y="2769898"/>
                  </a:lnTo>
                </a:path>
                <a:path w="45084" h="4347845">
                  <a:moveTo>
                    <a:pt x="44675" y="2739183"/>
                  </a:moveTo>
                  <a:lnTo>
                    <a:pt x="44675" y="2705676"/>
                  </a:lnTo>
                </a:path>
                <a:path w="45084" h="4347845">
                  <a:moveTo>
                    <a:pt x="44675" y="2674962"/>
                  </a:moveTo>
                  <a:lnTo>
                    <a:pt x="44675" y="2644247"/>
                  </a:lnTo>
                </a:path>
                <a:path w="45084" h="4347845">
                  <a:moveTo>
                    <a:pt x="44675" y="2613532"/>
                  </a:moveTo>
                  <a:lnTo>
                    <a:pt x="44675" y="2582818"/>
                  </a:lnTo>
                </a:path>
                <a:path w="45084" h="4347845">
                  <a:moveTo>
                    <a:pt x="44675" y="2552103"/>
                  </a:moveTo>
                  <a:lnTo>
                    <a:pt x="44675" y="2521389"/>
                  </a:lnTo>
                </a:path>
                <a:path w="45084" h="4347845">
                  <a:moveTo>
                    <a:pt x="44675" y="1985279"/>
                  </a:moveTo>
                  <a:lnTo>
                    <a:pt x="44675" y="1962941"/>
                  </a:lnTo>
                </a:path>
                <a:path w="45084" h="4347845">
                  <a:moveTo>
                    <a:pt x="44675" y="1932227"/>
                  </a:moveTo>
                  <a:lnTo>
                    <a:pt x="44675" y="1901512"/>
                  </a:lnTo>
                </a:path>
                <a:path w="45084" h="4347845">
                  <a:moveTo>
                    <a:pt x="44675" y="1868005"/>
                  </a:moveTo>
                  <a:lnTo>
                    <a:pt x="44675" y="1837291"/>
                  </a:lnTo>
                </a:path>
                <a:path w="45084" h="4347845">
                  <a:moveTo>
                    <a:pt x="44675" y="1806576"/>
                  </a:moveTo>
                  <a:lnTo>
                    <a:pt x="44675" y="1775862"/>
                  </a:lnTo>
                </a:path>
                <a:path w="45084" h="4347845">
                  <a:moveTo>
                    <a:pt x="44675" y="1745147"/>
                  </a:moveTo>
                  <a:lnTo>
                    <a:pt x="44675" y="1714432"/>
                  </a:lnTo>
                </a:path>
                <a:path w="45084" h="4347845">
                  <a:moveTo>
                    <a:pt x="44675" y="1683718"/>
                  </a:moveTo>
                  <a:lnTo>
                    <a:pt x="44675" y="1653003"/>
                  </a:lnTo>
                </a:path>
                <a:path w="45084" h="4347845">
                  <a:moveTo>
                    <a:pt x="44675" y="1622289"/>
                  </a:moveTo>
                  <a:lnTo>
                    <a:pt x="44675" y="1588782"/>
                  </a:lnTo>
                </a:path>
                <a:path w="45084" h="4347845">
                  <a:moveTo>
                    <a:pt x="44675" y="1558067"/>
                  </a:moveTo>
                  <a:lnTo>
                    <a:pt x="44675" y="1527353"/>
                  </a:lnTo>
                </a:path>
                <a:path w="45084" h="4347845">
                  <a:moveTo>
                    <a:pt x="44675" y="1496638"/>
                  </a:moveTo>
                  <a:lnTo>
                    <a:pt x="44675" y="1465923"/>
                  </a:lnTo>
                </a:path>
                <a:path w="45084" h="4347845">
                  <a:moveTo>
                    <a:pt x="44675" y="1435209"/>
                  </a:moveTo>
                  <a:lnTo>
                    <a:pt x="44675" y="1404494"/>
                  </a:lnTo>
                </a:path>
                <a:path w="45084" h="4347845">
                  <a:moveTo>
                    <a:pt x="44675" y="1373780"/>
                  </a:moveTo>
                  <a:lnTo>
                    <a:pt x="44675" y="1343065"/>
                  </a:lnTo>
                </a:path>
                <a:path w="45084" h="4347845">
                  <a:moveTo>
                    <a:pt x="44675" y="1309558"/>
                  </a:moveTo>
                  <a:lnTo>
                    <a:pt x="44675" y="1278844"/>
                  </a:lnTo>
                </a:path>
                <a:path w="45084" h="4347845">
                  <a:moveTo>
                    <a:pt x="44675" y="1248129"/>
                  </a:moveTo>
                  <a:lnTo>
                    <a:pt x="44675" y="1217414"/>
                  </a:lnTo>
                </a:path>
                <a:path w="45084" h="4347845">
                  <a:moveTo>
                    <a:pt x="44675" y="1186700"/>
                  </a:moveTo>
                  <a:lnTo>
                    <a:pt x="44675" y="1155985"/>
                  </a:lnTo>
                </a:path>
                <a:path w="45084" h="4347845">
                  <a:moveTo>
                    <a:pt x="44675" y="1125271"/>
                  </a:moveTo>
                  <a:lnTo>
                    <a:pt x="44675" y="1094556"/>
                  </a:lnTo>
                </a:path>
                <a:path w="45084" h="4347845">
                  <a:moveTo>
                    <a:pt x="44675" y="1063841"/>
                  </a:moveTo>
                  <a:lnTo>
                    <a:pt x="44675" y="1055465"/>
                  </a:lnTo>
                </a:path>
                <a:path w="45084" h="4347845">
                  <a:moveTo>
                    <a:pt x="44675" y="2348270"/>
                  </a:moveTo>
                  <a:lnTo>
                    <a:pt x="44675" y="2334309"/>
                  </a:lnTo>
                </a:path>
                <a:path w="45084" h="4347845">
                  <a:moveTo>
                    <a:pt x="44675" y="2303594"/>
                  </a:moveTo>
                  <a:lnTo>
                    <a:pt x="44675" y="2272880"/>
                  </a:lnTo>
                </a:path>
                <a:path w="45084" h="4347845">
                  <a:moveTo>
                    <a:pt x="44675" y="2242165"/>
                  </a:moveTo>
                  <a:lnTo>
                    <a:pt x="44675" y="2211450"/>
                  </a:lnTo>
                </a:path>
                <a:path w="45084" h="4347845">
                  <a:moveTo>
                    <a:pt x="44675" y="2180736"/>
                  </a:moveTo>
                  <a:lnTo>
                    <a:pt x="44675" y="2147229"/>
                  </a:lnTo>
                </a:path>
                <a:path w="45084" h="4347845">
                  <a:moveTo>
                    <a:pt x="44675" y="2116514"/>
                  </a:moveTo>
                  <a:lnTo>
                    <a:pt x="44675" y="2085800"/>
                  </a:lnTo>
                </a:path>
                <a:path w="45084" h="4347845">
                  <a:moveTo>
                    <a:pt x="44675" y="2055085"/>
                  </a:moveTo>
                  <a:lnTo>
                    <a:pt x="44675" y="20243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1498427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1526350" y="4797061"/>
              <a:ext cx="486409" cy="4747260"/>
            </a:xfrm>
            <a:custGeom>
              <a:avLst/>
              <a:gdLst/>
              <a:ahLst/>
              <a:cxnLst/>
              <a:rect l="l" t="t" r="r" b="b"/>
              <a:pathLst>
                <a:path w="486409" h="4747259">
                  <a:moveTo>
                    <a:pt x="19545" y="4746801"/>
                  </a:moveTo>
                  <a:lnTo>
                    <a:pt x="19545" y="4716086"/>
                  </a:lnTo>
                </a:path>
                <a:path w="486409" h="4747259">
                  <a:moveTo>
                    <a:pt x="19545" y="4685372"/>
                  </a:moveTo>
                  <a:lnTo>
                    <a:pt x="19545" y="4654657"/>
                  </a:lnTo>
                </a:path>
                <a:path w="486409" h="4747259">
                  <a:moveTo>
                    <a:pt x="19545" y="4623942"/>
                  </a:moveTo>
                  <a:lnTo>
                    <a:pt x="19545" y="4593228"/>
                  </a:lnTo>
                </a:path>
                <a:path w="486409" h="4747259">
                  <a:moveTo>
                    <a:pt x="19545" y="4562513"/>
                  </a:moveTo>
                  <a:lnTo>
                    <a:pt x="19545" y="4529006"/>
                  </a:lnTo>
                </a:path>
                <a:path w="486409" h="4747259">
                  <a:moveTo>
                    <a:pt x="19545" y="4498292"/>
                  </a:moveTo>
                  <a:lnTo>
                    <a:pt x="19545" y="4467577"/>
                  </a:lnTo>
                </a:path>
                <a:path w="486409" h="4747259">
                  <a:moveTo>
                    <a:pt x="0" y="0"/>
                  </a:moveTo>
                  <a:lnTo>
                    <a:pt x="485849" y="0"/>
                  </a:lnTo>
                </a:path>
                <a:path w="486409" h="4747259">
                  <a:moveTo>
                    <a:pt x="0" y="30714"/>
                  </a:moveTo>
                  <a:lnTo>
                    <a:pt x="485849" y="30714"/>
                  </a:lnTo>
                </a:path>
                <a:path w="486409" h="4747259">
                  <a:moveTo>
                    <a:pt x="0" y="61429"/>
                  </a:moveTo>
                  <a:lnTo>
                    <a:pt x="485849" y="61429"/>
                  </a:lnTo>
                </a:path>
                <a:path w="486409" h="4747259">
                  <a:moveTo>
                    <a:pt x="0" y="92143"/>
                  </a:moveTo>
                  <a:lnTo>
                    <a:pt x="485849" y="92143"/>
                  </a:lnTo>
                </a:path>
                <a:path w="486409" h="4747259">
                  <a:moveTo>
                    <a:pt x="19545" y="92143"/>
                  </a:moveTo>
                  <a:lnTo>
                    <a:pt x="19545" y="61429"/>
                  </a:lnTo>
                </a:path>
                <a:path w="486409" h="4747259">
                  <a:moveTo>
                    <a:pt x="19545" y="30714"/>
                  </a:moveTo>
                  <a:lnTo>
                    <a:pt x="19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1545895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1545895" y="4780307"/>
              <a:ext cx="47625" cy="4791710"/>
            </a:xfrm>
            <a:custGeom>
              <a:avLst/>
              <a:gdLst/>
              <a:ahLst/>
              <a:cxnLst/>
              <a:rect l="l" t="t" r="r" b="b"/>
              <a:pathLst>
                <a:path w="47625" h="4791709">
                  <a:moveTo>
                    <a:pt x="0" y="980074"/>
                  </a:moveTo>
                  <a:lnTo>
                    <a:pt x="0" y="946568"/>
                  </a:lnTo>
                </a:path>
                <a:path w="47625" h="4791709">
                  <a:moveTo>
                    <a:pt x="0" y="915853"/>
                  </a:moveTo>
                  <a:lnTo>
                    <a:pt x="0" y="885138"/>
                  </a:lnTo>
                </a:path>
                <a:path w="47625" h="4791709">
                  <a:moveTo>
                    <a:pt x="0" y="854424"/>
                  </a:moveTo>
                  <a:lnTo>
                    <a:pt x="0" y="823709"/>
                  </a:lnTo>
                </a:path>
                <a:path w="47625" h="4791709">
                  <a:moveTo>
                    <a:pt x="0" y="792995"/>
                  </a:moveTo>
                  <a:lnTo>
                    <a:pt x="0" y="762280"/>
                  </a:lnTo>
                </a:path>
                <a:path w="47625" h="4791709">
                  <a:moveTo>
                    <a:pt x="0" y="731565"/>
                  </a:moveTo>
                  <a:lnTo>
                    <a:pt x="0" y="700851"/>
                  </a:lnTo>
                </a:path>
                <a:path w="47625" h="4791709">
                  <a:moveTo>
                    <a:pt x="0" y="667344"/>
                  </a:moveTo>
                  <a:lnTo>
                    <a:pt x="0" y="636629"/>
                  </a:lnTo>
                </a:path>
                <a:path w="47625" h="4791709">
                  <a:moveTo>
                    <a:pt x="0" y="605915"/>
                  </a:moveTo>
                  <a:lnTo>
                    <a:pt x="0" y="575200"/>
                  </a:lnTo>
                </a:path>
                <a:path w="47625" h="4791709">
                  <a:moveTo>
                    <a:pt x="0" y="544486"/>
                  </a:moveTo>
                  <a:lnTo>
                    <a:pt x="0" y="513771"/>
                  </a:lnTo>
                </a:path>
                <a:path w="47625" h="4791709">
                  <a:moveTo>
                    <a:pt x="0" y="483056"/>
                  </a:moveTo>
                  <a:lnTo>
                    <a:pt x="0" y="452342"/>
                  </a:lnTo>
                </a:path>
                <a:path w="47625" h="4791709">
                  <a:moveTo>
                    <a:pt x="0" y="421627"/>
                  </a:moveTo>
                  <a:lnTo>
                    <a:pt x="0" y="388120"/>
                  </a:lnTo>
                </a:path>
                <a:path w="47625" h="4791709">
                  <a:moveTo>
                    <a:pt x="0" y="357406"/>
                  </a:moveTo>
                  <a:lnTo>
                    <a:pt x="0" y="326691"/>
                  </a:lnTo>
                </a:path>
                <a:path w="47625" h="4791709">
                  <a:moveTo>
                    <a:pt x="0" y="295977"/>
                  </a:moveTo>
                  <a:lnTo>
                    <a:pt x="0" y="265262"/>
                  </a:lnTo>
                </a:path>
                <a:path w="47625" h="4791709">
                  <a:moveTo>
                    <a:pt x="0" y="234547"/>
                  </a:moveTo>
                  <a:lnTo>
                    <a:pt x="0" y="209417"/>
                  </a:lnTo>
                </a:path>
                <a:path w="47625" h="4791709">
                  <a:moveTo>
                    <a:pt x="0" y="2406907"/>
                  </a:moveTo>
                  <a:lnTo>
                    <a:pt x="0" y="2376192"/>
                  </a:lnTo>
                </a:path>
                <a:path w="47625" h="4791709">
                  <a:moveTo>
                    <a:pt x="0" y="2345478"/>
                  </a:moveTo>
                  <a:lnTo>
                    <a:pt x="0" y="2311971"/>
                  </a:lnTo>
                </a:path>
                <a:path w="47625" h="4791709">
                  <a:moveTo>
                    <a:pt x="0" y="2281256"/>
                  </a:moveTo>
                  <a:lnTo>
                    <a:pt x="0" y="2250542"/>
                  </a:lnTo>
                </a:path>
                <a:path w="47625" h="4791709">
                  <a:moveTo>
                    <a:pt x="0" y="2219827"/>
                  </a:moveTo>
                  <a:lnTo>
                    <a:pt x="0" y="2189113"/>
                  </a:lnTo>
                </a:path>
                <a:path w="47625" h="4791709">
                  <a:moveTo>
                    <a:pt x="0" y="2158398"/>
                  </a:moveTo>
                  <a:lnTo>
                    <a:pt x="0" y="2127683"/>
                  </a:lnTo>
                </a:path>
                <a:path w="47625" h="4791709">
                  <a:moveTo>
                    <a:pt x="0" y="2096969"/>
                  </a:moveTo>
                  <a:lnTo>
                    <a:pt x="0" y="2066254"/>
                  </a:lnTo>
                </a:path>
                <a:path w="47625" h="4791709">
                  <a:moveTo>
                    <a:pt x="0" y="2032747"/>
                  </a:moveTo>
                  <a:lnTo>
                    <a:pt x="0" y="2002033"/>
                  </a:lnTo>
                </a:path>
                <a:path w="47625" h="4791709">
                  <a:moveTo>
                    <a:pt x="0" y="1971318"/>
                  </a:moveTo>
                  <a:lnTo>
                    <a:pt x="0" y="1940604"/>
                  </a:lnTo>
                </a:path>
                <a:path w="47625" h="4791709">
                  <a:moveTo>
                    <a:pt x="0" y="1909889"/>
                  </a:moveTo>
                  <a:lnTo>
                    <a:pt x="0" y="1879174"/>
                  </a:lnTo>
                </a:path>
                <a:path w="47625" h="4791709">
                  <a:moveTo>
                    <a:pt x="0" y="1848460"/>
                  </a:moveTo>
                  <a:lnTo>
                    <a:pt x="0" y="1817745"/>
                  </a:lnTo>
                </a:path>
                <a:path w="47625" h="4791709">
                  <a:moveTo>
                    <a:pt x="0" y="1787031"/>
                  </a:moveTo>
                  <a:lnTo>
                    <a:pt x="0" y="1753524"/>
                  </a:lnTo>
                </a:path>
                <a:path w="47625" h="4791709">
                  <a:moveTo>
                    <a:pt x="0" y="1722809"/>
                  </a:moveTo>
                  <a:lnTo>
                    <a:pt x="0" y="1692095"/>
                  </a:lnTo>
                </a:path>
                <a:path w="47625" h="4791709">
                  <a:moveTo>
                    <a:pt x="0" y="1661380"/>
                  </a:moveTo>
                  <a:lnTo>
                    <a:pt x="0" y="1630665"/>
                  </a:lnTo>
                </a:path>
                <a:path w="47625" h="4791709">
                  <a:moveTo>
                    <a:pt x="0" y="1599951"/>
                  </a:moveTo>
                  <a:lnTo>
                    <a:pt x="0" y="1569236"/>
                  </a:lnTo>
                </a:path>
                <a:path w="47625" h="4791709">
                  <a:moveTo>
                    <a:pt x="0" y="1538522"/>
                  </a:moveTo>
                  <a:lnTo>
                    <a:pt x="0" y="1507807"/>
                  </a:lnTo>
                </a:path>
                <a:path w="47625" h="4791709">
                  <a:moveTo>
                    <a:pt x="0" y="4319589"/>
                  </a:moveTo>
                  <a:lnTo>
                    <a:pt x="0" y="4300043"/>
                  </a:lnTo>
                </a:path>
                <a:path w="47625" h="4791709">
                  <a:moveTo>
                    <a:pt x="0" y="4266536"/>
                  </a:moveTo>
                  <a:lnTo>
                    <a:pt x="0" y="4235822"/>
                  </a:lnTo>
                </a:path>
                <a:path w="47625" h="4791709">
                  <a:moveTo>
                    <a:pt x="0" y="4205107"/>
                  </a:moveTo>
                  <a:lnTo>
                    <a:pt x="0" y="4174392"/>
                  </a:lnTo>
                </a:path>
                <a:path w="47625" h="4791709">
                  <a:moveTo>
                    <a:pt x="0" y="4143678"/>
                  </a:moveTo>
                  <a:lnTo>
                    <a:pt x="0" y="4112963"/>
                  </a:lnTo>
                </a:path>
                <a:path w="47625" h="4791709">
                  <a:moveTo>
                    <a:pt x="0" y="4082249"/>
                  </a:moveTo>
                  <a:lnTo>
                    <a:pt x="0" y="4051534"/>
                  </a:lnTo>
                </a:path>
                <a:path w="47625" h="4791709">
                  <a:moveTo>
                    <a:pt x="0" y="4020819"/>
                  </a:moveTo>
                  <a:lnTo>
                    <a:pt x="0" y="3987313"/>
                  </a:lnTo>
                </a:path>
                <a:path w="47625" h="4791709">
                  <a:moveTo>
                    <a:pt x="0" y="3956598"/>
                  </a:moveTo>
                  <a:lnTo>
                    <a:pt x="0" y="3925883"/>
                  </a:lnTo>
                </a:path>
                <a:path w="47625" h="4791709">
                  <a:moveTo>
                    <a:pt x="0" y="3895169"/>
                  </a:moveTo>
                  <a:lnTo>
                    <a:pt x="0" y="3864454"/>
                  </a:lnTo>
                </a:path>
                <a:path w="47625" h="4791709">
                  <a:moveTo>
                    <a:pt x="0" y="3833740"/>
                  </a:moveTo>
                  <a:lnTo>
                    <a:pt x="0" y="3803025"/>
                  </a:lnTo>
                </a:path>
                <a:path w="47625" h="4791709">
                  <a:moveTo>
                    <a:pt x="0" y="3772310"/>
                  </a:moveTo>
                  <a:lnTo>
                    <a:pt x="0" y="3741596"/>
                  </a:lnTo>
                </a:path>
                <a:path w="47625" h="4791709">
                  <a:moveTo>
                    <a:pt x="0" y="3708089"/>
                  </a:moveTo>
                  <a:lnTo>
                    <a:pt x="0" y="3677374"/>
                  </a:lnTo>
                </a:path>
                <a:path w="47625" h="4791709">
                  <a:moveTo>
                    <a:pt x="0" y="3646660"/>
                  </a:moveTo>
                  <a:lnTo>
                    <a:pt x="0" y="3615945"/>
                  </a:lnTo>
                </a:path>
                <a:path w="47625" h="4791709">
                  <a:moveTo>
                    <a:pt x="0" y="3585231"/>
                  </a:moveTo>
                  <a:lnTo>
                    <a:pt x="0" y="3554516"/>
                  </a:lnTo>
                </a:path>
                <a:path w="47625" h="4791709">
                  <a:moveTo>
                    <a:pt x="0" y="3523801"/>
                  </a:moveTo>
                  <a:lnTo>
                    <a:pt x="0" y="3493087"/>
                  </a:lnTo>
                </a:path>
                <a:path w="47625" h="4791709">
                  <a:moveTo>
                    <a:pt x="0" y="3462372"/>
                  </a:moveTo>
                  <a:lnTo>
                    <a:pt x="0" y="3428865"/>
                  </a:lnTo>
                </a:path>
                <a:path w="47625" h="4791709">
                  <a:moveTo>
                    <a:pt x="0" y="3398151"/>
                  </a:moveTo>
                  <a:lnTo>
                    <a:pt x="0" y="3367436"/>
                  </a:lnTo>
                </a:path>
                <a:path w="47625" h="4791709">
                  <a:moveTo>
                    <a:pt x="0" y="3336722"/>
                  </a:moveTo>
                  <a:lnTo>
                    <a:pt x="0" y="3306007"/>
                  </a:lnTo>
                </a:path>
                <a:path w="47625" h="4791709">
                  <a:moveTo>
                    <a:pt x="0" y="3275292"/>
                  </a:moveTo>
                  <a:lnTo>
                    <a:pt x="0" y="3244578"/>
                  </a:lnTo>
                </a:path>
                <a:path w="47625" h="4791709">
                  <a:moveTo>
                    <a:pt x="0" y="3213863"/>
                  </a:moveTo>
                  <a:lnTo>
                    <a:pt x="0" y="3183149"/>
                  </a:lnTo>
                </a:path>
                <a:path w="47625" h="4791709">
                  <a:moveTo>
                    <a:pt x="0" y="3149642"/>
                  </a:moveTo>
                  <a:lnTo>
                    <a:pt x="0" y="3118927"/>
                  </a:lnTo>
                </a:path>
                <a:path w="47625" h="4791709">
                  <a:moveTo>
                    <a:pt x="0" y="3088213"/>
                  </a:moveTo>
                  <a:lnTo>
                    <a:pt x="0" y="3057498"/>
                  </a:lnTo>
                </a:path>
                <a:path w="47625" h="4791709">
                  <a:moveTo>
                    <a:pt x="0" y="3026783"/>
                  </a:moveTo>
                  <a:lnTo>
                    <a:pt x="0" y="2996069"/>
                  </a:lnTo>
                </a:path>
                <a:path w="47625" h="4791709">
                  <a:moveTo>
                    <a:pt x="0" y="2965354"/>
                  </a:moveTo>
                  <a:lnTo>
                    <a:pt x="0" y="2943016"/>
                  </a:lnTo>
                </a:path>
                <a:path w="47625" h="4791709">
                  <a:moveTo>
                    <a:pt x="0" y="2778274"/>
                  </a:moveTo>
                  <a:lnTo>
                    <a:pt x="0" y="2747560"/>
                  </a:lnTo>
                </a:path>
                <a:path w="47625" h="4791709">
                  <a:moveTo>
                    <a:pt x="0" y="2716845"/>
                  </a:moveTo>
                  <a:lnTo>
                    <a:pt x="0" y="2686131"/>
                  </a:lnTo>
                </a:path>
                <a:path w="47625" h="4791709">
                  <a:moveTo>
                    <a:pt x="0" y="2655416"/>
                  </a:moveTo>
                  <a:lnTo>
                    <a:pt x="0" y="2624701"/>
                  </a:lnTo>
                </a:path>
                <a:path w="47625" h="4791709">
                  <a:moveTo>
                    <a:pt x="0" y="2591195"/>
                  </a:moveTo>
                  <a:lnTo>
                    <a:pt x="0" y="2560480"/>
                  </a:lnTo>
                </a:path>
                <a:path w="47625" h="4791709">
                  <a:moveTo>
                    <a:pt x="0" y="2529765"/>
                  </a:moveTo>
                  <a:lnTo>
                    <a:pt x="0" y="2499051"/>
                  </a:lnTo>
                </a:path>
                <a:path w="47625" h="4791709">
                  <a:moveTo>
                    <a:pt x="0" y="2468336"/>
                  </a:moveTo>
                  <a:lnTo>
                    <a:pt x="0" y="2437622"/>
                  </a:lnTo>
                </a:path>
                <a:path w="47625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47625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47625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47625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47625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47625" h="4791709">
                  <a:moveTo>
                    <a:pt x="47468" y="4484331"/>
                  </a:moveTo>
                  <a:lnTo>
                    <a:pt x="47468" y="4467577"/>
                  </a:lnTo>
                </a:path>
                <a:path w="47625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47625" h="4791709">
                  <a:moveTo>
                    <a:pt x="47468" y="78182"/>
                  </a:moveTo>
                  <a:lnTo>
                    <a:pt x="47468" y="47468"/>
                  </a:lnTo>
                </a:path>
                <a:path w="47625" h="4791709">
                  <a:moveTo>
                    <a:pt x="47468" y="16753"/>
                  </a:moveTo>
                  <a:lnTo>
                    <a:pt x="47468" y="0"/>
                  </a:lnTo>
                </a:path>
                <a:path w="47625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47625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47625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47625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47625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47625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47625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47625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47625" h="4791709">
                  <a:moveTo>
                    <a:pt x="47468" y="513771"/>
                  </a:moveTo>
                  <a:lnTo>
                    <a:pt x="47468" y="483056"/>
                  </a:lnTo>
                </a:path>
                <a:path w="47625" h="4791709">
                  <a:moveTo>
                    <a:pt x="47468" y="452342"/>
                  </a:moveTo>
                  <a:lnTo>
                    <a:pt x="47468" y="421627"/>
                  </a:lnTo>
                </a:path>
                <a:path w="47625" h="4791709">
                  <a:moveTo>
                    <a:pt x="47468" y="388120"/>
                  </a:moveTo>
                  <a:lnTo>
                    <a:pt x="47468" y="357406"/>
                  </a:lnTo>
                </a:path>
                <a:path w="47625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47625" h="4791709">
                  <a:moveTo>
                    <a:pt x="47468" y="265262"/>
                  </a:moveTo>
                  <a:lnTo>
                    <a:pt x="47468" y="234547"/>
                  </a:lnTo>
                </a:path>
                <a:path w="47625" h="4791709">
                  <a:moveTo>
                    <a:pt x="47468" y="2429245"/>
                  </a:moveTo>
                  <a:lnTo>
                    <a:pt x="47468" y="2406907"/>
                  </a:lnTo>
                </a:path>
                <a:path w="47625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47625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47625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47625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47625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47625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47625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47625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47625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47625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47625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47625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47625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47625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47625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47625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47625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47625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47625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47625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47625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47625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47625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47625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47625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47625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47625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47625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47625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47625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47625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47625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47625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47625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47625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47625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47625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47625" h="4791709">
                  <a:moveTo>
                    <a:pt x="47468" y="2792236"/>
                  </a:moveTo>
                  <a:lnTo>
                    <a:pt x="47468" y="2778274"/>
                  </a:lnTo>
                </a:path>
                <a:path w="47625" h="4791709">
                  <a:moveTo>
                    <a:pt x="47468" y="2747560"/>
                  </a:moveTo>
                  <a:lnTo>
                    <a:pt x="47468" y="2716845"/>
                  </a:lnTo>
                </a:path>
                <a:path w="47625" h="4791709">
                  <a:moveTo>
                    <a:pt x="47468" y="2686131"/>
                  </a:moveTo>
                  <a:lnTo>
                    <a:pt x="47468" y="2655416"/>
                  </a:lnTo>
                </a:path>
                <a:path w="47625" h="4791709">
                  <a:moveTo>
                    <a:pt x="47468" y="2624701"/>
                  </a:moveTo>
                  <a:lnTo>
                    <a:pt x="47468" y="2591195"/>
                  </a:lnTo>
                </a:path>
                <a:path w="47625" h="4791709">
                  <a:moveTo>
                    <a:pt x="47468" y="2560480"/>
                  </a:moveTo>
                  <a:lnTo>
                    <a:pt x="47468" y="2529765"/>
                  </a:lnTo>
                </a:path>
                <a:path w="47625" h="4791709">
                  <a:moveTo>
                    <a:pt x="47468" y="2499051"/>
                  </a:moveTo>
                  <a:lnTo>
                    <a:pt x="47468" y="2468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1593363" y="72179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1640831" y="4797061"/>
              <a:ext cx="0" cy="4747260"/>
            </a:xfrm>
            <a:custGeom>
              <a:avLst/>
              <a:gdLst/>
              <a:ahLst/>
              <a:cxnLst/>
              <a:rect l="l" t="t" r="r" b="b"/>
              <a:pathLst>
                <a:path h="4747259">
                  <a:moveTo>
                    <a:pt x="0" y="4746801"/>
                  </a:moveTo>
                  <a:lnTo>
                    <a:pt x="0" y="4716086"/>
                  </a:lnTo>
                </a:path>
                <a:path h="4747259">
                  <a:moveTo>
                    <a:pt x="0" y="4685372"/>
                  </a:moveTo>
                  <a:lnTo>
                    <a:pt x="0" y="4654657"/>
                  </a:lnTo>
                </a:path>
                <a:path h="4747259">
                  <a:moveTo>
                    <a:pt x="0" y="4623942"/>
                  </a:moveTo>
                  <a:lnTo>
                    <a:pt x="0" y="4593228"/>
                  </a:lnTo>
                </a:path>
                <a:path h="4747259">
                  <a:moveTo>
                    <a:pt x="0" y="4562513"/>
                  </a:moveTo>
                  <a:lnTo>
                    <a:pt x="0" y="4529006"/>
                  </a:lnTo>
                </a:path>
                <a:path h="4747259">
                  <a:moveTo>
                    <a:pt x="0" y="4498292"/>
                  </a:moveTo>
                  <a:lnTo>
                    <a:pt x="0" y="4467577"/>
                  </a:lnTo>
                </a:path>
                <a:path h="4747259">
                  <a:moveTo>
                    <a:pt x="0" y="92143"/>
                  </a:moveTo>
                  <a:lnTo>
                    <a:pt x="0" y="61429"/>
                  </a:lnTo>
                </a:path>
                <a:path h="4747259">
                  <a:moveTo>
                    <a:pt x="0" y="30714"/>
                  </a:moveTo>
                  <a:lnTo>
                    <a:pt x="0" y="0"/>
                  </a:lnTo>
                </a:path>
                <a:path h="4747259">
                  <a:moveTo>
                    <a:pt x="0" y="340652"/>
                  </a:moveTo>
                  <a:lnTo>
                    <a:pt x="0" y="309938"/>
                  </a:lnTo>
                </a:path>
                <a:path h="4747259">
                  <a:moveTo>
                    <a:pt x="0" y="279223"/>
                  </a:moveTo>
                  <a:lnTo>
                    <a:pt x="0" y="2485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1640831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1640831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4319589"/>
                  </a:moveTo>
                  <a:lnTo>
                    <a:pt x="0" y="4300043"/>
                  </a:lnTo>
                </a:path>
                <a:path w="92709" h="4791709">
                  <a:moveTo>
                    <a:pt x="0" y="4266536"/>
                  </a:moveTo>
                  <a:lnTo>
                    <a:pt x="0" y="4235822"/>
                  </a:lnTo>
                </a:path>
                <a:path w="92709" h="4791709">
                  <a:moveTo>
                    <a:pt x="0" y="4205107"/>
                  </a:moveTo>
                  <a:lnTo>
                    <a:pt x="0" y="4174392"/>
                  </a:lnTo>
                </a:path>
                <a:path w="92709" h="4791709">
                  <a:moveTo>
                    <a:pt x="0" y="4143678"/>
                  </a:moveTo>
                  <a:lnTo>
                    <a:pt x="0" y="4112963"/>
                  </a:lnTo>
                </a:path>
                <a:path w="92709" h="4791709">
                  <a:moveTo>
                    <a:pt x="0" y="4082249"/>
                  </a:moveTo>
                  <a:lnTo>
                    <a:pt x="0" y="4051534"/>
                  </a:lnTo>
                </a:path>
                <a:path w="92709" h="4791709">
                  <a:moveTo>
                    <a:pt x="0" y="4020819"/>
                  </a:moveTo>
                  <a:lnTo>
                    <a:pt x="0" y="3987313"/>
                  </a:lnTo>
                </a:path>
                <a:path w="92709" h="4791709">
                  <a:moveTo>
                    <a:pt x="0" y="3956598"/>
                  </a:moveTo>
                  <a:lnTo>
                    <a:pt x="0" y="3925883"/>
                  </a:lnTo>
                </a:path>
                <a:path w="92709" h="4791709">
                  <a:moveTo>
                    <a:pt x="0" y="3895169"/>
                  </a:moveTo>
                  <a:lnTo>
                    <a:pt x="0" y="3864454"/>
                  </a:lnTo>
                </a:path>
                <a:path w="92709" h="4791709">
                  <a:moveTo>
                    <a:pt x="0" y="3833740"/>
                  </a:moveTo>
                  <a:lnTo>
                    <a:pt x="0" y="3803025"/>
                  </a:lnTo>
                </a:path>
                <a:path w="92709" h="4791709">
                  <a:moveTo>
                    <a:pt x="0" y="3772310"/>
                  </a:moveTo>
                  <a:lnTo>
                    <a:pt x="0" y="3741596"/>
                  </a:lnTo>
                </a:path>
                <a:path w="92709" h="4791709">
                  <a:moveTo>
                    <a:pt x="0" y="3708089"/>
                  </a:moveTo>
                  <a:lnTo>
                    <a:pt x="0" y="3677374"/>
                  </a:lnTo>
                </a:path>
                <a:path w="92709" h="4791709">
                  <a:moveTo>
                    <a:pt x="0" y="3646660"/>
                  </a:moveTo>
                  <a:lnTo>
                    <a:pt x="0" y="3615945"/>
                  </a:lnTo>
                </a:path>
                <a:path w="92709" h="4791709">
                  <a:moveTo>
                    <a:pt x="0" y="3585231"/>
                  </a:moveTo>
                  <a:lnTo>
                    <a:pt x="0" y="3554516"/>
                  </a:lnTo>
                </a:path>
                <a:path w="92709" h="4791709">
                  <a:moveTo>
                    <a:pt x="0" y="3523801"/>
                  </a:moveTo>
                  <a:lnTo>
                    <a:pt x="0" y="3493087"/>
                  </a:lnTo>
                </a:path>
                <a:path w="92709" h="4791709">
                  <a:moveTo>
                    <a:pt x="0" y="3462372"/>
                  </a:moveTo>
                  <a:lnTo>
                    <a:pt x="0" y="3428865"/>
                  </a:lnTo>
                </a:path>
                <a:path w="92709" h="4791709">
                  <a:moveTo>
                    <a:pt x="0" y="3398151"/>
                  </a:moveTo>
                  <a:lnTo>
                    <a:pt x="0" y="3367436"/>
                  </a:lnTo>
                </a:path>
                <a:path w="92709" h="4791709">
                  <a:moveTo>
                    <a:pt x="0" y="3336722"/>
                  </a:moveTo>
                  <a:lnTo>
                    <a:pt x="0" y="3306007"/>
                  </a:lnTo>
                </a:path>
                <a:path w="92709" h="4791709">
                  <a:moveTo>
                    <a:pt x="0" y="3275292"/>
                  </a:moveTo>
                  <a:lnTo>
                    <a:pt x="0" y="3244578"/>
                  </a:lnTo>
                </a:path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18927"/>
                  </a:lnTo>
                </a:path>
                <a:path w="92709" h="4791709">
                  <a:moveTo>
                    <a:pt x="0" y="3088213"/>
                  </a:moveTo>
                  <a:lnTo>
                    <a:pt x="0" y="3057498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09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09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09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09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09" h="4791709">
                  <a:moveTo>
                    <a:pt x="44675" y="4484331"/>
                  </a:moveTo>
                  <a:lnTo>
                    <a:pt x="44675" y="4467577"/>
                  </a:lnTo>
                </a:path>
                <a:path w="92709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09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09" h="4791709">
                  <a:moveTo>
                    <a:pt x="44675" y="16753"/>
                  </a:moveTo>
                  <a:lnTo>
                    <a:pt x="44675" y="0"/>
                  </a:lnTo>
                </a:path>
                <a:path w="92709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09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09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09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92709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92709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92709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92709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92709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92709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92709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92709" h="4791709">
                  <a:moveTo>
                    <a:pt x="44675" y="513771"/>
                  </a:moveTo>
                  <a:lnTo>
                    <a:pt x="44675" y="510979"/>
                  </a:lnTo>
                </a:path>
                <a:path w="92709" h="4791709">
                  <a:moveTo>
                    <a:pt x="44675" y="4300043"/>
                  </a:moveTo>
                  <a:lnTo>
                    <a:pt x="44675" y="4266536"/>
                  </a:lnTo>
                </a:path>
                <a:path w="92709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92709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92709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92709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92709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92709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92709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92709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92709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92709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92709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92709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92709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92709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92709" h="4791709">
                  <a:moveTo>
                    <a:pt x="44675" y="3367436"/>
                  </a:moveTo>
                  <a:lnTo>
                    <a:pt x="44675" y="3336722"/>
                  </a:lnTo>
                </a:path>
                <a:path w="92709" h="4791709">
                  <a:moveTo>
                    <a:pt x="44675" y="3306007"/>
                  </a:moveTo>
                  <a:lnTo>
                    <a:pt x="44675" y="3275292"/>
                  </a:lnTo>
                </a:path>
                <a:path w="92709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09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09" h="4791709">
                  <a:moveTo>
                    <a:pt x="44675" y="3118927"/>
                  </a:moveTo>
                  <a:lnTo>
                    <a:pt x="44675" y="3088213"/>
                  </a:lnTo>
                </a:path>
                <a:path w="92709" h="4791709">
                  <a:moveTo>
                    <a:pt x="44675" y="3057498"/>
                  </a:moveTo>
                  <a:lnTo>
                    <a:pt x="44675" y="3026783"/>
                  </a:lnTo>
                </a:path>
                <a:path w="92709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791709">
                  <a:moveTo>
                    <a:pt x="44675" y="2429245"/>
                  </a:moveTo>
                  <a:lnTo>
                    <a:pt x="44675" y="2406907"/>
                  </a:lnTo>
                </a:path>
                <a:path w="92709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92709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92709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92709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92709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92709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92709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92709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92709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92709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92709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09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1732975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1732975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4319589"/>
                  </a:moveTo>
                  <a:lnTo>
                    <a:pt x="0" y="4300043"/>
                  </a:lnTo>
                </a:path>
                <a:path w="92709" h="4791709">
                  <a:moveTo>
                    <a:pt x="0" y="4266536"/>
                  </a:moveTo>
                  <a:lnTo>
                    <a:pt x="0" y="4235822"/>
                  </a:lnTo>
                </a:path>
                <a:path w="92709" h="4791709">
                  <a:moveTo>
                    <a:pt x="0" y="4205107"/>
                  </a:moveTo>
                  <a:lnTo>
                    <a:pt x="0" y="4174392"/>
                  </a:lnTo>
                </a:path>
                <a:path w="92709" h="4791709">
                  <a:moveTo>
                    <a:pt x="0" y="4143678"/>
                  </a:moveTo>
                  <a:lnTo>
                    <a:pt x="0" y="4112963"/>
                  </a:lnTo>
                </a:path>
                <a:path w="92709" h="4791709">
                  <a:moveTo>
                    <a:pt x="0" y="4082249"/>
                  </a:moveTo>
                  <a:lnTo>
                    <a:pt x="0" y="4051534"/>
                  </a:lnTo>
                </a:path>
                <a:path w="92709" h="4791709">
                  <a:moveTo>
                    <a:pt x="0" y="4020819"/>
                  </a:moveTo>
                  <a:lnTo>
                    <a:pt x="0" y="3987313"/>
                  </a:lnTo>
                </a:path>
                <a:path w="92709" h="4791709">
                  <a:moveTo>
                    <a:pt x="0" y="3956598"/>
                  </a:moveTo>
                  <a:lnTo>
                    <a:pt x="0" y="3925883"/>
                  </a:lnTo>
                </a:path>
                <a:path w="92709" h="4791709">
                  <a:moveTo>
                    <a:pt x="0" y="3895169"/>
                  </a:moveTo>
                  <a:lnTo>
                    <a:pt x="0" y="3864454"/>
                  </a:lnTo>
                </a:path>
                <a:path w="92709" h="4791709">
                  <a:moveTo>
                    <a:pt x="0" y="3833740"/>
                  </a:moveTo>
                  <a:lnTo>
                    <a:pt x="0" y="3803025"/>
                  </a:lnTo>
                </a:path>
                <a:path w="92709" h="4791709">
                  <a:moveTo>
                    <a:pt x="0" y="3772310"/>
                  </a:moveTo>
                  <a:lnTo>
                    <a:pt x="0" y="3741596"/>
                  </a:lnTo>
                </a:path>
                <a:path w="92709" h="4791709">
                  <a:moveTo>
                    <a:pt x="0" y="3708089"/>
                  </a:moveTo>
                  <a:lnTo>
                    <a:pt x="0" y="3677374"/>
                  </a:lnTo>
                </a:path>
                <a:path w="92709" h="4791709">
                  <a:moveTo>
                    <a:pt x="0" y="3646660"/>
                  </a:moveTo>
                  <a:lnTo>
                    <a:pt x="0" y="3615945"/>
                  </a:lnTo>
                </a:path>
                <a:path w="92709" h="4791709">
                  <a:moveTo>
                    <a:pt x="0" y="3585231"/>
                  </a:moveTo>
                  <a:lnTo>
                    <a:pt x="0" y="3554516"/>
                  </a:lnTo>
                </a:path>
                <a:path w="92709" h="4791709">
                  <a:moveTo>
                    <a:pt x="0" y="3523801"/>
                  </a:moveTo>
                  <a:lnTo>
                    <a:pt x="0" y="3493087"/>
                  </a:lnTo>
                </a:path>
                <a:path w="92709" h="4791709">
                  <a:moveTo>
                    <a:pt x="0" y="3462372"/>
                  </a:moveTo>
                  <a:lnTo>
                    <a:pt x="0" y="3428865"/>
                  </a:lnTo>
                </a:path>
                <a:path w="92709" h="4791709">
                  <a:moveTo>
                    <a:pt x="0" y="3398151"/>
                  </a:moveTo>
                  <a:lnTo>
                    <a:pt x="0" y="3367436"/>
                  </a:lnTo>
                </a:path>
                <a:path w="92709" h="4791709">
                  <a:moveTo>
                    <a:pt x="0" y="3336722"/>
                  </a:moveTo>
                  <a:lnTo>
                    <a:pt x="0" y="3306007"/>
                  </a:lnTo>
                </a:path>
                <a:path w="92709" h="4791709">
                  <a:moveTo>
                    <a:pt x="0" y="3275292"/>
                  </a:moveTo>
                  <a:lnTo>
                    <a:pt x="0" y="3244578"/>
                  </a:lnTo>
                </a:path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18927"/>
                  </a:lnTo>
                </a:path>
                <a:path w="92709" h="4791709">
                  <a:moveTo>
                    <a:pt x="0" y="3088213"/>
                  </a:moveTo>
                  <a:lnTo>
                    <a:pt x="0" y="3057498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2709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2709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2709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2709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2709" h="4791709">
                  <a:moveTo>
                    <a:pt x="47468" y="4484331"/>
                  </a:moveTo>
                  <a:lnTo>
                    <a:pt x="47468" y="4467577"/>
                  </a:lnTo>
                </a:path>
                <a:path w="92709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2709" h="4791709">
                  <a:moveTo>
                    <a:pt x="47468" y="78182"/>
                  </a:moveTo>
                  <a:lnTo>
                    <a:pt x="47468" y="47468"/>
                  </a:lnTo>
                </a:path>
                <a:path w="92709" h="4791709">
                  <a:moveTo>
                    <a:pt x="47468" y="16753"/>
                  </a:moveTo>
                  <a:lnTo>
                    <a:pt x="47468" y="0"/>
                  </a:lnTo>
                </a:path>
                <a:path w="92709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2709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2709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2709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2709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2709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2709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2709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2709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2709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2709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2709" h="4791709">
                  <a:moveTo>
                    <a:pt x="47468" y="513771"/>
                  </a:moveTo>
                  <a:lnTo>
                    <a:pt x="47468" y="510979"/>
                  </a:lnTo>
                </a:path>
                <a:path w="92709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92709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2709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2709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2709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2709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2709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2709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2709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2709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2709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2709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2709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2709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2709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2709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92709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92709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2709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92709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92709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2709" h="4791709">
                  <a:moveTo>
                    <a:pt x="47468" y="2429245"/>
                  </a:moveTo>
                  <a:lnTo>
                    <a:pt x="47468" y="2406907"/>
                  </a:lnTo>
                </a:path>
                <a:path w="92709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2709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2709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2709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2709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2709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2709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2709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2709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2709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2709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2709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2709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2709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2709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09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1825119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1825119" y="4780307"/>
              <a:ext cx="95250" cy="4791710"/>
            </a:xfrm>
            <a:custGeom>
              <a:avLst/>
              <a:gdLst/>
              <a:ahLst/>
              <a:cxnLst/>
              <a:rect l="l" t="t" r="r" b="b"/>
              <a:pathLst>
                <a:path w="95250" h="4791709">
                  <a:moveTo>
                    <a:pt x="0" y="980074"/>
                  </a:moveTo>
                  <a:lnTo>
                    <a:pt x="0" y="946568"/>
                  </a:lnTo>
                </a:path>
                <a:path w="95250" h="4791709">
                  <a:moveTo>
                    <a:pt x="0" y="915853"/>
                  </a:moveTo>
                  <a:lnTo>
                    <a:pt x="0" y="885138"/>
                  </a:lnTo>
                </a:path>
                <a:path w="95250" h="4791709">
                  <a:moveTo>
                    <a:pt x="0" y="854424"/>
                  </a:moveTo>
                  <a:lnTo>
                    <a:pt x="0" y="823709"/>
                  </a:lnTo>
                </a:path>
                <a:path w="95250" h="4791709">
                  <a:moveTo>
                    <a:pt x="0" y="792995"/>
                  </a:moveTo>
                  <a:lnTo>
                    <a:pt x="0" y="762280"/>
                  </a:lnTo>
                </a:path>
                <a:path w="95250" h="4791709">
                  <a:moveTo>
                    <a:pt x="0" y="731565"/>
                  </a:moveTo>
                  <a:lnTo>
                    <a:pt x="0" y="700851"/>
                  </a:lnTo>
                </a:path>
                <a:path w="95250" h="4791709">
                  <a:moveTo>
                    <a:pt x="0" y="667344"/>
                  </a:moveTo>
                  <a:lnTo>
                    <a:pt x="0" y="636629"/>
                  </a:lnTo>
                </a:path>
                <a:path w="95250" h="4791709">
                  <a:moveTo>
                    <a:pt x="0" y="605915"/>
                  </a:moveTo>
                  <a:lnTo>
                    <a:pt x="0" y="575200"/>
                  </a:lnTo>
                </a:path>
                <a:path w="95250" h="4791709">
                  <a:moveTo>
                    <a:pt x="0" y="544486"/>
                  </a:moveTo>
                  <a:lnTo>
                    <a:pt x="0" y="513771"/>
                  </a:lnTo>
                </a:path>
                <a:path w="95250" h="4791709">
                  <a:moveTo>
                    <a:pt x="0" y="4319589"/>
                  </a:moveTo>
                  <a:lnTo>
                    <a:pt x="0" y="4300043"/>
                  </a:lnTo>
                </a:path>
                <a:path w="95250" h="4791709">
                  <a:moveTo>
                    <a:pt x="0" y="4266536"/>
                  </a:moveTo>
                  <a:lnTo>
                    <a:pt x="0" y="4235822"/>
                  </a:lnTo>
                </a:path>
                <a:path w="95250" h="4791709">
                  <a:moveTo>
                    <a:pt x="0" y="4205107"/>
                  </a:moveTo>
                  <a:lnTo>
                    <a:pt x="0" y="4174392"/>
                  </a:lnTo>
                </a:path>
                <a:path w="95250" h="4791709">
                  <a:moveTo>
                    <a:pt x="0" y="4143678"/>
                  </a:moveTo>
                  <a:lnTo>
                    <a:pt x="0" y="4112963"/>
                  </a:lnTo>
                </a:path>
                <a:path w="95250" h="4791709">
                  <a:moveTo>
                    <a:pt x="0" y="4082249"/>
                  </a:moveTo>
                  <a:lnTo>
                    <a:pt x="0" y="4051534"/>
                  </a:lnTo>
                </a:path>
                <a:path w="95250" h="4791709">
                  <a:moveTo>
                    <a:pt x="0" y="4020819"/>
                  </a:moveTo>
                  <a:lnTo>
                    <a:pt x="0" y="3987313"/>
                  </a:lnTo>
                </a:path>
                <a:path w="95250" h="4791709">
                  <a:moveTo>
                    <a:pt x="0" y="3956598"/>
                  </a:moveTo>
                  <a:lnTo>
                    <a:pt x="0" y="3925883"/>
                  </a:lnTo>
                </a:path>
                <a:path w="95250" h="4791709">
                  <a:moveTo>
                    <a:pt x="0" y="3895169"/>
                  </a:moveTo>
                  <a:lnTo>
                    <a:pt x="0" y="3864454"/>
                  </a:lnTo>
                </a:path>
                <a:path w="95250" h="4791709">
                  <a:moveTo>
                    <a:pt x="0" y="3833740"/>
                  </a:moveTo>
                  <a:lnTo>
                    <a:pt x="0" y="3803025"/>
                  </a:lnTo>
                </a:path>
                <a:path w="95250" h="4791709">
                  <a:moveTo>
                    <a:pt x="0" y="3772310"/>
                  </a:moveTo>
                  <a:lnTo>
                    <a:pt x="0" y="3741596"/>
                  </a:lnTo>
                </a:path>
                <a:path w="95250" h="4791709">
                  <a:moveTo>
                    <a:pt x="0" y="3708089"/>
                  </a:moveTo>
                  <a:lnTo>
                    <a:pt x="0" y="3677374"/>
                  </a:lnTo>
                </a:path>
                <a:path w="95250" h="4791709">
                  <a:moveTo>
                    <a:pt x="0" y="3646660"/>
                  </a:moveTo>
                  <a:lnTo>
                    <a:pt x="0" y="3615945"/>
                  </a:lnTo>
                </a:path>
                <a:path w="95250" h="4791709">
                  <a:moveTo>
                    <a:pt x="0" y="3585231"/>
                  </a:moveTo>
                  <a:lnTo>
                    <a:pt x="0" y="3554516"/>
                  </a:lnTo>
                </a:path>
                <a:path w="95250" h="4791709">
                  <a:moveTo>
                    <a:pt x="0" y="3523801"/>
                  </a:moveTo>
                  <a:lnTo>
                    <a:pt x="0" y="3493087"/>
                  </a:lnTo>
                </a:path>
                <a:path w="95250" h="4791709">
                  <a:moveTo>
                    <a:pt x="0" y="3462372"/>
                  </a:moveTo>
                  <a:lnTo>
                    <a:pt x="0" y="3428865"/>
                  </a:lnTo>
                </a:path>
                <a:path w="95250" h="4791709">
                  <a:moveTo>
                    <a:pt x="0" y="3398151"/>
                  </a:moveTo>
                  <a:lnTo>
                    <a:pt x="0" y="3367436"/>
                  </a:lnTo>
                </a:path>
                <a:path w="95250" h="4791709">
                  <a:moveTo>
                    <a:pt x="0" y="3336722"/>
                  </a:moveTo>
                  <a:lnTo>
                    <a:pt x="0" y="3306007"/>
                  </a:lnTo>
                </a:path>
                <a:path w="95250" h="4791709">
                  <a:moveTo>
                    <a:pt x="0" y="3275292"/>
                  </a:moveTo>
                  <a:lnTo>
                    <a:pt x="0" y="3244578"/>
                  </a:lnTo>
                </a:path>
                <a:path w="95250" h="4791709">
                  <a:moveTo>
                    <a:pt x="0" y="3213863"/>
                  </a:moveTo>
                  <a:lnTo>
                    <a:pt x="0" y="3183149"/>
                  </a:lnTo>
                </a:path>
                <a:path w="95250" h="4791709">
                  <a:moveTo>
                    <a:pt x="0" y="3149642"/>
                  </a:moveTo>
                  <a:lnTo>
                    <a:pt x="0" y="3118927"/>
                  </a:lnTo>
                </a:path>
                <a:path w="95250" h="4791709">
                  <a:moveTo>
                    <a:pt x="0" y="3088213"/>
                  </a:moveTo>
                  <a:lnTo>
                    <a:pt x="0" y="3057498"/>
                  </a:lnTo>
                </a:path>
                <a:path w="95250" h="4791709">
                  <a:moveTo>
                    <a:pt x="0" y="3026783"/>
                  </a:moveTo>
                  <a:lnTo>
                    <a:pt x="0" y="2996069"/>
                  </a:lnTo>
                </a:path>
                <a:path w="95250" h="4791709">
                  <a:moveTo>
                    <a:pt x="0" y="2965354"/>
                  </a:moveTo>
                  <a:lnTo>
                    <a:pt x="0" y="2943016"/>
                  </a:lnTo>
                </a:path>
                <a:path w="95250" h="4791709">
                  <a:moveTo>
                    <a:pt x="0" y="2406907"/>
                  </a:moveTo>
                  <a:lnTo>
                    <a:pt x="0" y="2376192"/>
                  </a:lnTo>
                </a:path>
                <a:path w="95250" h="4791709">
                  <a:moveTo>
                    <a:pt x="0" y="2345478"/>
                  </a:moveTo>
                  <a:lnTo>
                    <a:pt x="0" y="2311971"/>
                  </a:lnTo>
                </a:path>
                <a:path w="95250" h="4791709">
                  <a:moveTo>
                    <a:pt x="0" y="2281256"/>
                  </a:moveTo>
                  <a:lnTo>
                    <a:pt x="0" y="2250542"/>
                  </a:lnTo>
                </a:path>
                <a:path w="95250" h="4791709">
                  <a:moveTo>
                    <a:pt x="0" y="2219827"/>
                  </a:moveTo>
                  <a:lnTo>
                    <a:pt x="0" y="2189113"/>
                  </a:lnTo>
                </a:path>
                <a:path w="95250" h="4791709">
                  <a:moveTo>
                    <a:pt x="0" y="2158398"/>
                  </a:moveTo>
                  <a:lnTo>
                    <a:pt x="0" y="2127683"/>
                  </a:lnTo>
                </a:path>
                <a:path w="95250" h="4791709">
                  <a:moveTo>
                    <a:pt x="0" y="2096969"/>
                  </a:moveTo>
                  <a:lnTo>
                    <a:pt x="0" y="2066254"/>
                  </a:lnTo>
                </a:path>
                <a:path w="95250" h="4791709">
                  <a:moveTo>
                    <a:pt x="0" y="2032747"/>
                  </a:moveTo>
                  <a:lnTo>
                    <a:pt x="0" y="2002033"/>
                  </a:lnTo>
                </a:path>
                <a:path w="95250" h="4791709">
                  <a:moveTo>
                    <a:pt x="0" y="1971318"/>
                  </a:moveTo>
                  <a:lnTo>
                    <a:pt x="0" y="1940604"/>
                  </a:lnTo>
                </a:path>
                <a:path w="95250" h="4791709">
                  <a:moveTo>
                    <a:pt x="0" y="1909889"/>
                  </a:moveTo>
                  <a:lnTo>
                    <a:pt x="0" y="1879174"/>
                  </a:lnTo>
                </a:path>
                <a:path w="95250" h="4791709">
                  <a:moveTo>
                    <a:pt x="0" y="1848460"/>
                  </a:moveTo>
                  <a:lnTo>
                    <a:pt x="0" y="1817745"/>
                  </a:lnTo>
                </a:path>
                <a:path w="95250" h="4791709">
                  <a:moveTo>
                    <a:pt x="0" y="1787031"/>
                  </a:moveTo>
                  <a:lnTo>
                    <a:pt x="0" y="1753524"/>
                  </a:lnTo>
                </a:path>
                <a:path w="95250" h="4791709">
                  <a:moveTo>
                    <a:pt x="0" y="1722809"/>
                  </a:moveTo>
                  <a:lnTo>
                    <a:pt x="0" y="1692095"/>
                  </a:lnTo>
                </a:path>
                <a:path w="95250" h="4791709">
                  <a:moveTo>
                    <a:pt x="0" y="1661380"/>
                  </a:moveTo>
                  <a:lnTo>
                    <a:pt x="0" y="1630665"/>
                  </a:lnTo>
                </a:path>
                <a:path w="95250" h="4791709">
                  <a:moveTo>
                    <a:pt x="0" y="1599951"/>
                  </a:moveTo>
                  <a:lnTo>
                    <a:pt x="0" y="1569236"/>
                  </a:lnTo>
                </a:path>
                <a:path w="95250" h="4791709">
                  <a:moveTo>
                    <a:pt x="0" y="1538522"/>
                  </a:moveTo>
                  <a:lnTo>
                    <a:pt x="0" y="1507807"/>
                  </a:lnTo>
                </a:path>
                <a:path w="95250" h="4791709">
                  <a:moveTo>
                    <a:pt x="47468" y="4791477"/>
                  </a:moveTo>
                  <a:lnTo>
                    <a:pt x="47468" y="4763554"/>
                  </a:lnTo>
                </a:path>
                <a:path w="95250" h="4791709">
                  <a:moveTo>
                    <a:pt x="47468" y="4732840"/>
                  </a:moveTo>
                  <a:lnTo>
                    <a:pt x="47468" y="4702125"/>
                  </a:lnTo>
                </a:path>
                <a:path w="95250" h="4791709">
                  <a:moveTo>
                    <a:pt x="47468" y="4671410"/>
                  </a:moveTo>
                  <a:lnTo>
                    <a:pt x="47468" y="4640696"/>
                  </a:lnTo>
                </a:path>
                <a:path w="95250" h="4791709">
                  <a:moveTo>
                    <a:pt x="47468" y="4609981"/>
                  </a:moveTo>
                  <a:lnTo>
                    <a:pt x="47468" y="4579267"/>
                  </a:lnTo>
                </a:path>
                <a:path w="95250" h="4791709">
                  <a:moveTo>
                    <a:pt x="47468" y="4545760"/>
                  </a:moveTo>
                  <a:lnTo>
                    <a:pt x="47468" y="4515045"/>
                  </a:lnTo>
                </a:path>
                <a:path w="95250" h="4791709">
                  <a:moveTo>
                    <a:pt x="47468" y="4484331"/>
                  </a:moveTo>
                  <a:lnTo>
                    <a:pt x="47468" y="4467577"/>
                  </a:lnTo>
                </a:path>
                <a:path w="95250" h="4791709">
                  <a:moveTo>
                    <a:pt x="47468" y="114481"/>
                  </a:moveTo>
                  <a:lnTo>
                    <a:pt x="47468" y="108897"/>
                  </a:lnTo>
                </a:path>
                <a:path w="95250" h="4791709">
                  <a:moveTo>
                    <a:pt x="47468" y="78182"/>
                  </a:moveTo>
                  <a:lnTo>
                    <a:pt x="47468" y="47468"/>
                  </a:lnTo>
                </a:path>
                <a:path w="95250" h="4791709">
                  <a:moveTo>
                    <a:pt x="47468" y="16753"/>
                  </a:moveTo>
                  <a:lnTo>
                    <a:pt x="47468" y="0"/>
                  </a:lnTo>
                </a:path>
                <a:path w="95250" h="4791709">
                  <a:moveTo>
                    <a:pt x="47468" y="371367"/>
                  </a:moveTo>
                  <a:lnTo>
                    <a:pt x="47468" y="357406"/>
                  </a:lnTo>
                </a:path>
                <a:path w="95250" h="4791709">
                  <a:moveTo>
                    <a:pt x="47468" y="326691"/>
                  </a:moveTo>
                  <a:lnTo>
                    <a:pt x="47468" y="295977"/>
                  </a:lnTo>
                </a:path>
                <a:path w="95250" h="4791709">
                  <a:moveTo>
                    <a:pt x="47468" y="265262"/>
                  </a:moveTo>
                  <a:lnTo>
                    <a:pt x="47468" y="254093"/>
                  </a:lnTo>
                </a:path>
                <a:path w="95250" h="4791709">
                  <a:moveTo>
                    <a:pt x="47468" y="1010789"/>
                  </a:moveTo>
                  <a:lnTo>
                    <a:pt x="47468" y="980074"/>
                  </a:lnTo>
                </a:path>
                <a:path w="95250" h="4791709">
                  <a:moveTo>
                    <a:pt x="47468" y="946568"/>
                  </a:moveTo>
                  <a:lnTo>
                    <a:pt x="47468" y="915853"/>
                  </a:lnTo>
                </a:path>
                <a:path w="95250" h="4791709">
                  <a:moveTo>
                    <a:pt x="47468" y="885138"/>
                  </a:moveTo>
                  <a:lnTo>
                    <a:pt x="47468" y="854424"/>
                  </a:lnTo>
                </a:path>
                <a:path w="95250" h="4791709">
                  <a:moveTo>
                    <a:pt x="47468" y="823709"/>
                  </a:moveTo>
                  <a:lnTo>
                    <a:pt x="47468" y="792995"/>
                  </a:lnTo>
                </a:path>
                <a:path w="95250" h="4791709">
                  <a:moveTo>
                    <a:pt x="47468" y="762280"/>
                  </a:moveTo>
                  <a:lnTo>
                    <a:pt x="47468" y="731565"/>
                  </a:lnTo>
                </a:path>
                <a:path w="95250" h="4791709">
                  <a:moveTo>
                    <a:pt x="47468" y="700851"/>
                  </a:moveTo>
                  <a:lnTo>
                    <a:pt x="47468" y="667344"/>
                  </a:lnTo>
                </a:path>
                <a:path w="95250" h="4791709">
                  <a:moveTo>
                    <a:pt x="47468" y="636629"/>
                  </a:moveTo>
                  <a:lnTo>
                    <a:pt x="47468" y="605915"/>
                  </a:lnTo>
                </a:path>
                <a:path w="95250" h="4791709">
                  <a:moveTo>
                    <a:pt x="47468" y="575200"/>
                  </a:moveTo>
                  <a:lnTo>
                    <a:pt x="47468" y="544486"/>
                  </a:lnTo>
                </a:path>
                <a:path w="95250" h="4791709">
                  <a:moveTo>
                    <a:pt x="47468" y="513771"/>
                  </a:moveTo>
                  <a:lnTo>
                    <a:pt x="47468" y="510979"/>
                  </a:lnTo>
                </a:path>
                <a:path w="95250" h="4791709">
                  <a:moveTo>
                    <a:pt x="47468" y="4300043"/>
                  </a:moveTo>
                  <a:lnTo>
                    <a:pt x="47468" y="4266536"/>
                  </a:lnTo>
                </a:path>
                <a:path w="95250" h="4791709">
                  <a:moveTo>
                    <a:pt x="47468" y="4235822"/>
                  </a:moveTo>
                  <a:lnTo>
                    <a:pt x="47468" y="4205107"/>
                  </a:lnTo>
                </a:path>
                <a:path w="95250" h="4791709">
                  <a:moveTo>
                    <a:pt x="47468" y="4174392"/>
                  </a:moveTo>
                  <a:lnTo>
                    <a:pt x="47468" y="4143678"/>
                  </a:lnTo>
                </a:path>
                <a:path w="95250" h="4791709">
                  <a:moveTo>
                    <a:pt x="47468" y="4112963"/>
                  </a:moveTo>
                  <a:lnTo>
                    <a:pt x="47468" y="4082249"/>
                  </a:lnTo>
                </a:path>
                <a:path w="95250" h="4791709">
                  <a:moveTo>
                    <a:pt x="47468" y="4051534"/>
                  </a:moveTo>
                  <a:lnTo>
                    <a:pt x="47468" y="4020819"/>
                  </a:lnTo>
                </a:path>
                <a:path w="95250" h="4791709">
                  <a:moveTo>
                    <a:pt x="47468" y="3987313"/>
                  </a:moveTo>
                  <a:lnTo>
                    <a:pt x="47468" y="3956598"/>
                  </a:lnTo>
                </a:path>
                <a:path w="95250" h="4791709">
                  <a:moveTo>
                    <a:pt x="47468" y="3925883"/>
                  </a:moveTo>
                  <a:lnTo>
                    <a:pt x="47468" y="3895169"/>
                  </a:lnTo>
                </a:path>
                <a:path w="95250" h="4791709">
                  <a:moveTo>
                    <a:pt x="47468" y="3864454"/>
                  </a:moveTo>
                  <a:lnTo>
                    <a:pt x="47468" y="3833740"/>
                  </a:lnTo>
                </a:path>
                <a:path w="95250" h="4791709">
                  <a:moveTo>
                    <a:pt x="47468" y="3803025"/>
                  </a:moveTo>
                  <a:lnTo>
                    <a:pt x="47468" y="3772310"/>
                  </a:lnTo>
                </a:path>
                <a:path w="95250" h="4791709">
                  <a:moveTo>
                    <a:pt x="47468" y="3741596"/>
                  </a:moveTo>
                  <a:lnTo>
                    <a:pt x="47468" y="3708089"/>
                  </a:lnTo>
                </a:path>
                <a:path w="95250" h="4791709">
                  <a:moveTo>
                    <a:pt x="47468" y="3677374"/>
                  </a:moveTo>
                  <a:lnTo>
                    <a:pt x="47468" y="3646660"/>
                  </a:lnTo>
                </a:path>
                <a:path w="95250" h="4791709">
                  <a:moveTo>
                    <a:pt x="47468" y="3615945"/>
                  </a:moveTo>
                  <a:lnTo>
                    <a:pt x="47468" y="3585231"/>
                  </a:lnTo>
                </a:path>
                <a:path w="95250" h="4791709">
                  <a:moveTo>
                    <a:pt x="47468" y="3554516"/>
                  </a:moveTo>
                  <a:lnTo>
                    <a:pt x="47468" y="3523801"/>
                  </a:lnTo>
                </a:path>
                <a:path w="95250" h="4791709">
                  <a:moveTo>
                    <a:pt x="47468" y="3493087"/>
                  </a:moveTo>
                  <a:lnTo>
                    <a:pt x="47468" y="3462372"/>
                  </a:lnTo>
                </a:path>
                <a:path w="95250" h="4791709">
                  <a:moveTo>
                    <a:pt x="47468" y="3428865"/>
                  </a:moveTo>
                  <a:lnTo>
                    <a:pt x="47468" y="3398151"/>
                  </a:lnTo>
                </a:path>
                <a:path w="95250" h="4791709">
                  <a:moveTo>
                    <a:pt x="47468" y="3367436"/>
                  </a:moveTo>
                  <a:lnTo>
                    <a:pt x="47468" y="3336722"/>
                  </a:lnTo>
                </a:path>
                <a:path w="95250" h="4791709">
                  <a:moveTo>
                    <a:pt x="47468" y="3306007"/>
                  </a:moveTo>
                  <a:lnTo>
                    <a:pt x="47468" y="3275292"/>
                  </a:lnTo>
                </a:path>
                <a:path w="95250" h="4791709">
                  <a:moveTo>
                    <a:pt x="47468" y="3244578"/>
                  </a:moveTo>
                  <a:lnTo>
                    <a:pt x="47468" y="3213863"/>
                  </a:lnTo>
                </a:path>
                <a:path w="95250" h="4791709">
                  <a:moveTo>
                    <a:pt x="47468" y="3183149"/>
                  </a:moveTo>
                  <a:lnTo>
                    <a:pt x="47468" y="3149642"/>
                  </a:lnTo>
                </a:path>
                <a:path w="95250" h="4791709">
                  <a:moveTo>
                    <a:pt x="47468" y="3118927"/>
                  </a:moveTo>
                  <a:lnTo>
                    <a:pt x="47468" y="3088213"/>
                  </a:lnTo>
                </a:path>
                <a:path w="95250" h="4791709">
                  <a:moveTo>
                    <a:pt x="47468" y="3057498"/>
                  </a:moveTo>
                  <a:lnTo>
                    <a:pt x="47468" y="3026783"/>
                  </a:lnTo>
                </a:path>
                <a:path w="95250" h="4791709">
                  <a:moveTo>
                    <a:pt x="47468" y="2996069"/>
                  </a:moveTo>
                  <a:lnTo>
                    <a:pt x="47468" y="2965354"/>
                  </a:lnTo>
                </a:path>
                <a:path w="95250" h="4791709">
                  <a:moveTo>
                    <a:pt x="47468" y="2429245"/>
                  </a:moveTo>
                  <a:lnTo>
                    <a:pt x="47468" y="2406907"/>
                  </a:lnTo>
                </a:path>
                <a:path w="95250" h="4791709">
                  <a:moveTo>
                    <a:pt x="47468" y="2376192"/>
                  </a:moveTo>
                  <a:lnTo>
                    <a:pt x="47468" y="2345478"/>
                  </a:lnTo>
                </a:path>
                <a:path w="95250" h="4791709">
                  <a:moveTo>
                    <a:pt x="47468" y="2311971"/>
                  </a:moveTo>
                  <a:lnTo>
                    <a:pt x="47468" y="2281256"/>
                  </a:lnTo>
                </a:path>
                <a:path w="95250" h="4791709">
                  <a:moveTo>
                    <a:pt x="47468" y="2250542"/>
                  </a:moveTo>
                  <a:lnTo>
                    <a:pt x="47468" y="2219827"/>
                  </a:lnTo>
                </a:path>
                <a:path w="95250" h="4791709">
                  <a:moveTo>
                    <a:pt x="47468" y="2189113"/>
                  </a:moveTo>
                  <a:lnTo>
                    <a:pt x="47468" y="2158398"/>
                  </a:lnTo>
                </a:path>
                <a:path w="95250" h="4791709">
                  <a:moveTo>
                    <a:pt x="47468" y="2127683"/>
                  </a:moveTo>
                  <a:lnTo>
                    <a:pt x="47468" y="2096969"/>
                  </a:lnTo>
                </a:path>
                <a:path w="95250" h="4791709">
                  <a:moveTo>
                    <a:pt x="47468" y="2066254"/>
                  </a:moveTo>
                  <a:lnTo>
                    <a:pt x="47468" y="2032747"/>
                  </a:lnTo>
                </a:path>
                <a:path w="95250" h="4791709">
                  <a:moveTo>
                    <a:pt x="47468" y="2002033"/>
                  </a:moveTo>
                  <a:lnTo>
                    <a:pt x="47468" y="1971318"/>
                  </a:lnTo>
                </a:path>
                <a:path w="95250" h="4791709">
                  <a:moveTo>
                    <a:pt x="47468" y="1940604"/>
                  </a:moveTo>
                  <a:lnTo>
                    <a:pt x="47468" y="1909889"/>
                  </a:lnTo>
                </a:path>
                <a:path w="95250" h="4791709">
                  <a:moveTo>
                    <a:pt x="47468" y="1879174"/>
                  </a:moveTo>
                  <a:lnTo>
                    <a:pt x="47468" y="1848460"/>
                  </a:lnTo>
                </a:path>
                <a:path w="95250" h="4791709">
                  <a:moveTo>
                    <a:pt x="47468" y="1817745"/>
                  </a:moveTo>
                  <a:lnTo>
                    <a:pt x="47468" y="1787031"/>
                  </a:lnTo>
                </a:path>
                <a:path w="95250" h="4791709">
                  <a:moveTo>
                    <a:pt x="47468" y="1753524"/>
                  </a:moveTo>
                  <a:lnTo>
                    <a:pt x="47468" y="1722809"/>
                  </a:lnTo>
                </a:path>
                <a:path w="95250" h="4791709">
                  <a:moveTo>
                    <a:pt x="47468" y="1692095"/>
                  </a:moveTo>
                  <a:lnTo>
                    <a:pt x="47468" y="1661380"/>
                  </a:lnTo>
                </a:path>
                <a:path w="95250" h="4791709">
                  <a:moveTo>
                    <a:pt x="47468" y="1630665"/>
                  </a:moveTo>
                  <a:lnTo>
                    <a:pt x="47468" y="1599951"/>
                  </a:lnTo>
                </a:path>
                <a:path w="95250" h="4791709">
                  <a:moveTo>
                    <a:pt x="47468" y="1569236"/>
                  </a:moveTo>
                  <a:lnTo>
                    <a:pt x="47468" y="1538522"/>
                  </a:lnTo>
                </a:path>
                <a:path w="95250" h="4791709">
                  <a:moveTo>
                    <a:pt x="47468" y="1507807"/>
                  </a:moveTo>
                  <a:lnTo>
                    <a:pt x="47468" y="1499430"/>
                  </a:lnTo>
                </a:path>
                <a:path w="95250" h="4791709">
                  <a:moveTo>
                    <a:pt x="94936" y="4763554"/>
                  </a:moveTo>
                  <a:lnTo>
                    <a:pt x="94936" y="4732840"/>
                  </a:lnTo>
                </a:path>
                <a:path w="95250" h="4791709">
                  <a:moveTo>
                    <a:pt x="94936" y="4702125"/>
                  </a:moveTo>
                  <a:lnTo>
                    <a:pt x="94936" y="4671410"/>
                  </a:lnTo>
                </a:path>
                <a:path w="95250" h="4791709">
                  <a:moveTo>
                    <a:pt x="94936" y="4640696"/>
                  </a:moveTo>
                  <a:lnTo>
                    <a:pt x="94936" y="4609981"/>
                  </a:lnTo>
                </a:path>
                <a:path w="95250" h="4791709">
                  <a:moveTo>
                    <a:pt x="94936" y="4579267"/>
                  </a:moveTo>
                  <a:lnTo>
                    <a:pt x="94936" y="4545760"/>
                  </a:lnTo>
                </a:path>
                <a:path w="95250" h="4791709">
                  <a:moveTo>
                    <a:pt x="94936" y="4515045"/>
                  </a:moveTo>
                  <a:lnTo>
                    <a:pt x="94936" y="4484331"/>
                  </a:lnTo>
                </a:path>
                <a:path w="95250" h="4791709">
                  <a:moveTo>
                    <a:pt x="94936" y="108897"/>
                  </a:moveTo>
                  <a:lnTo>
                    <a:pt x="94936" y="78182"/>
                  </a:lnTo>
                </a:path>
                <a:path w="95250" h="4791709">
                  <a:moveTo>
                    <a:pt x="94936" y="47468"/>
                  </a:moveTo>
                  <a:lnTo>
                    <a:pt x="94936" y="16753"/>
                  </a:lnTo>
                </a:path>
                <a:path w="95250" h="4791709">
                  <a:moveTo>
                    <a:pt x="94936" y="357406"/>
                  </a:moveTo>
                  <a:lnTo>
                    <a:pt x="94936" y="326691"/>
                  </a:lnTo>
                </a:path>
                <a:path w="95250" h="4791709">
                  <a:moveTo>
                    <a:pt x="94936" y="295977"/>
                  </a:moveTo>
                  <a:lnTo>
                    <a:pt x="94936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1920055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1920055" y="4780307"/>
              <a:ext cx="92710" cy="4791710"/>
            </a:xfrm>
            <a:custGeom>
              <a:avLst/>
              <a:gdLst/>
              <a:ahLst/>
              <a:cxnLst/>
              <a:rect l="l" t="t" r="r" b="b"/>
              <a:pathLst>
                <a:path w="92709" h="4791709">
                  <a:moveTo>
                    <a:pt x="0" y="980074"/>
                  </a:moveTo>
                  <a:lnTo>
                    <a:pt x="0" y="946568"/>
                  </a:lnTo>
                </a:path>
                <a:path w="92709" h="4791709">
                  <a:moveTo>
                    <a:pt x="0" y="915853"/>
                  </a:moveTo>
                  <a:lnTo>
                    <a:pt x="0" y="885138"/>
                  </a:lnTo>
                </a:path>
                <a:path w="92709" h="4791709">
                  <a:moveTo>
                    <a:pt x="0" y="854424"/>
                  </a:moveTo>
                  <a:lnTo>
                    <a:pt x="0" y="823709"/>
                  </a:lnTo>
                </a:path>
                <a:path w="92709" h="4791709">
                  <a:moveTo>
                    <a:pt x="0" y="792995"/>
                  </a:moveTo>
                  <a:lnTo>
                    <a:pt x="0" y="762280"/>
                  </a:lnTo>
                </a:path>
                <a:path w="92709" h="4791709">
                  <a:moveTo>
                    <a:pt x="0" y="731565"/>
                  </a:moveTo>
                  <a:lnTo>
                    <a:pt x="0" y="700851"/>
                  </a:lnTo>
                </a:path>
                <a:path w="92709" h="4791709">
                  <a:moveTo>
                    <a:pt x="0" y="667344"/>
                  </a:moveTo>
                  <a:lnTo>
                    <a:pt x="0" y="636629"/>
                  </a:lnTo>
                </a:path>
                <a:path w="92709" h="4791709">
                  <a:moveTo>
                    <a:pt x="0" y="605915"/>
                  </a:moveTo>
                  <a:lnTo>
                    <a:pt x="0" y="575200"/>
                  </a:lnTo>
                </a:path>
                <a:path w="92709" h="4791709">
                  <a:moveTo>
                    <a:pt x="0" y="544486"/>
                  </a:moveTo>
                  <a:lnTo>
                    <a:pt x="0" y="513771"/>
                  </a:lnTo>
                </a:path>
                <a:path w="92709" h="4791709">
                  <a:moveTo>
                    <a:pt x="0" y="4319589"/>
                  </a:moveTo>
                  <a:lnTo>
                    <a:pt x="0" y="4300043"/>
                  </a:lnTo>
                </a:path>
                <a:path w="92709" h="4791709">
                  <a:moveTo>
                    <a:pt x="0" y="4266536"/>
                  </a:moveTo>
                  <a:lnTo>
                    <a:pt x="0" y="4235822"/>
                  </a:lnTo>
                </a:path>
                <a:path w="92709" h="4791709">
                  <a:moveTo>
                    <a:pt x="0" y="4205107"/>
                  </a:moveTo>
                  <a:lnTo>
                    <a:pt x="0" y="4174392"/>
                  </a:lnTo>
                </a:path>
                <a:path w="92709" h="4791709">
                  <a:moveTo>
                    <a:pt x="0" y="4143678"/>
                  </a:moveTo>
                  <a:lnTo>
                    <a:pt x="0" y="4112963"/>
                  </a:lnTo>
                </a:path>
                <a:path w="92709" h="4791709">
                  <a:moveTo>
                    <a:pt x="0" y="4082249"/>
                  </a:moveTo>
                  <a:lnTo>
                    <a:pt x="0" y="4051534"/>
                  </a:lnTo>
                </a:path>
                <a:path w="92709" h="4791709">
                  <a:moveTo>
                    <a:pt x="0" y="4020819"/>
                  </a:moveTo>
                  <a:lnTo>
                    <a:pt x="0" y="3987313"/>
                  </a:lnTo>
                </a:path>
                <a:path w="92709" h="4791709">
                  <a:moveTo>
                    <a:pt x="0" y="3956598"/>
                  </a:moveTo>
                  <a:lnTo>
                    <a:pt x="0" y="3925883"/>
                  </a:lnTo>
                </a:path>
                <a:path w="92709" h="4791709">
                  <a:moveTo>
                    <a:pt x="0" y="3895169"/>
                  </a:moveTo>
                  <a:lnTo>
                    <a:pt x="0" y="3864454"/>
                  </a:lnTo>
                </a:path>
                <a:path w="92709" h="4791709">
                  <a:moveTo>
                    <a:pt x="0" y="3833740"/>
                  </a:moveTo>
                  <a:lnTo>
                    <a:pt x="0" y="3803025"/>
                  </a:lnTo>
                </a:path>
                <a:path w="92709" h="4791709">
                  <a:moveTo>
                    <a:pt x="0" y="3772310"/>
                  </a:moveTo>
                  <a:lnTo>
                    <a:pt x="0" y="3741596"/>
                  </a:lnTo>
                </a:path>
                <a:path w="92709" h="4791709">
                  <a:moveTo>
                    <a:pt x="0" y="3708089"/>
                  </a:moveTo>
                  <a:lnTo>
                    <a:pt x="0" y="3677374"/>
                  </a:lnTo>
                </a:path>
                <a:path w="92709" h="4791709">
                  <a:moveTo>
                    <a:pt x="0" y="3646660"/>
                  </a:moveTo>
                  <a:lnTo>
                    <a:pt x="0" y="3615945"/>
                  </a:lnTo>
                </a:path>
                <a:path w="92709" h="4791709">
                  <a:moveTo>
                    <a:pt x="0" y="3585231"/>
                  </a:moveTo>
                  <a:lnTo>
                    <a:pt x="0" y="3554516"/>
                  </a:lnTo>
                </a:path>
                <a:path w="92709" h="4791709">
                  <a:moveTo>
                    <a:pt x="0" y="3523801"/>
                  </a:moveTo>
                  <a:lnTo>
                    <a:pt x="0" y="3493087"/>
                  </a:lnTo>
                </a:path>
                <a:path w="92709" h="4791709">
                  <a:moveTo>
                    <a:pt x="0" y="3462372"/>
                  </a:moveTo>
                  <a:lnTo>
                    <a:pt x="0" y="3428865"/>
                  </a:lnTo>
                </a:path>
                <a:path w="92709" h="4791709">
                  <a:moveTo>
                    <a:pt x="0" y="3398151"/>
                  </a:moveTo>
                  <a:lnTo>
                    <a:pt x="0" y="3367436"/>
                  </a:lnTo>
                </a:path>
                <a:path w="92709" h="4791709">
                  <a:moveTo>
                    <a:pt x="0" y="3336722"/>
                  </a:moveTo>
                  <a:lnTo>
                    <a:pt x="0" y="3306007"/>
                  </a:lnTo>
                </a:path>
                <a:path w="92709" h="4791709">
                  <a:moveTo>
                    <a:pt x="0" y="3275292"/>
                  </a:moveTo>
                  <a:lnTo>
                    <a:pt x="0" y="3244578"/>
                  </a:lnTo>
                </a:path>
                <a:path w="92709" h="4791709">
                  <a:moveTo>
                    <a:pt x="0" y="3213863"/>
                  </a:moveTo>
                  <a:lnTo>
                    <a:pt x="0" y="3183149"/>
                  </a:lnTo>
                </a:path>
                <a:path w="92709" h="4791709">
                  <a:moveTo>
                    <a:pt x="0" y="3149642"/>
                  </a:moveTo>
                  <a:lnTo>
                    <a:pt x="0" y="3118927"/>
                  </a:lnTo>
                </a:path>
                <a:path w="92709" h="4791709">
                  <a:moveTo>
                    <a:pt x="0" y="3088213"/>
                  </a:moveTo>
                  <a:lnTo>
                    <a:pt x="0" y="3057498"/>
                  </a:lnTo>
                </a:path>
                <a:path w="92709" h="4791709">
                  <a:moveTo>
                    <a:pt x="0" y="3026783"/>
                  </a:moveTo>
                  <a:lnTo>
                    <a:pt x="0" y="2996069"/>
                  </a:lnTo>
                </a:path>
                <a:path w="92709" h="4791709">
                  <a:moveTo>
                    <a:pt x="0" y="2965354"/>
                  </a:moveTo>
                  <a:lnTo>
                    <a:pt x="0" y="2943016"/>
                  </a:lnTo>
                </a:path>
                <a:path w="92709" h="4791709">
                  <a:moveTo>
                    <a:pt x="0" y="2406907"/>
                  </a:moveTo>
                  <a:lnTo>
                    <a:pt x="0" y="2376192"/>
                  </a:lnTo>
                </a:path>
                <a:path w="92709" h="4791709">
                  <a:moveTo>
                    <a:pt x="0" y="2345478"/>
                  </a:moveTo>
                  <a:lnTo>
                    <a:pt x="0" y="2311971"/>
                  </a:lnTo>
                </a:path>
                <a:path w="92709" h="4791709">
                  <a:moveTo>
                    <a:pt x="0" y="2281256"/>
                  </a:moveTo>
                  <a:lnTo>
                    <a:pt x="0" y="2250542"/>
                  </a:lnTo>
                </a:path>
                <a:path w="92709" h="4791709">
                  <a:moveTo>
                    <a:pt x="0" y="2219827"/>
                  </a:moveTo>
                  <a:lnTo>
                    <a:pt x="0" y="2189113"/>
                  </a:lnTo>
                </a:path>
                <a:path w="92709" h="4791709">
                  <a:moveTo>
                    <a:pt x="0" y="2158398"/>
                  </a:moveTo>
                  <a:lnTo>
                    <a:pt x="0" y="2127683"/>
                  </a:lnTo>
                </a:path>
                <a:path w="92709" h="4791709">
                  <a:moveTo>
                    <a:pt x="0" y="2096969"/>
                  </a:moveTo>
                  <a:lnTo>
                    <a:pt x="0" y="2066254"/>
                  </a:lnTo>
                </a:path>
                <a:path w="92709" h="4791709">
                  <a:moveTo>
                    <a:pt x="0" y="2032747"/>
                  </a:moveTo>
                  <a:lnTo>
                    <a:pt x="0" y="2002033"/>
                  </a:lnTo>
                </a:path>
                <a:path w="92709" h="4791709">
                  <a:moveTo>
                    <a:pt x="0" y="1971318"/>
                  </a:moveTo>
                  <a:lnTo>
                    <a:pt x="0" y="1940604"/>
                  </a:lnTo>
                </a:path>
                <a:path w="92709" h="4791709">
                  <a:moveTo>
                    <a:pt x="0" y="1909889"/>
                  </a:moveTo>
                  <a:lnTo>
                    <a:pt x="0" y="1879174"/>
                  </a:lnTo>
                </a:path>
                <a:path w="92709" h="4791709">
                  <a:moveTo>
                    <a:pt x="0" y="1848460"/>
                  </a:moveTo>
                  <a:lnTo>
                    <a:pt x="0" y="1817745"/>
                  </a:lnTo>
                </a:path>
                <a:path w="92709" h="4791709">
                  <a:moveTo>
                    <a:pt x="0" y="1787031"/>
                  </a:moveTo>
                  <a:lnTo>
                    <a:pt x="0" y="1753524"/>
                  </a:lnTo>
                </a:path>
                <a:path w="92709" h="4791709">
                  <a:moveTo>
                    <a:pt x="0" y="1722809"/>
                  </a:moveTo>
                  <a:lnTo>
                    <a:pt x="0" y="1692095"/>
                  </a:lnTo>
                </a:path>
                <a:path w="92709" h="4791709">
                  <a:moveTo>
                    <a:pt x="0" y="1661380"/>
                  </a:moveTo>
                  <a:lnTo>
                    <a:pt x="0" y="1630665"/>
                  </a:lnTo>
                </a:path>
                <a:path w="92709" h="4791709">
                  <a:moveTo>
                    <a:pt x="0" y="1599951"/>
                  </a:moveTo>
                  <a:lnTo>
                    <a:pt x="0" y="1569236"/>
                  </a:lnTo>
                </a:path>
                <a:path w="92709" h="4791709">
                  <a:moveTo>
                    <a:pt x="0" y="1538522"/>
                  </a:moveTo>
                  <a:lnTo>
                    <a:pt x="0" y="1507807"/>
                  </a:lnTo>
                </a:path>
                <a:path w="92709" h="4791709">
                  <a:moveTo>
                    <a:pt x="44675" y="4791477"/>
                  </a:moveTo>
                  <a:lnTo>
                    <a:pt x="44675" y="4763554"/>
                  </a:lnTo>
                </a:path>
                <a:path w="92709" h="4791709">
                  <a:moveTo>
                    <a:pt x="44675" y="4732840"/>
                  </a:moveTo>
                  <a:lnTo>
                    <a:pt x="44675" y="4702125"/>
                  </a:lnTo>
                </a:path>
                <a:path w="92709" h="4791709">
                  <a:moveTo>
                    <a:pt x="44675" y="4671410"/>
                  </a:moveTo>
                  <a:lnTo>
                    <a:pt x="44675" y="4640696"/>
                  </a:lnTo>
                </a:path>
                <a:path w="92709" h="4791709">
                  <a:moveTo>
                    <a:pt x="44675" y="4609981"/>
                  </a:moveTo>
                  <a:lnTo>
                    <a:pt x="44675" y="4579267"/>
                  </a:lnTo>
                </a:path>
                <a:path w="92709" h="4791709">
                  <a:moveTo>
                    <a:pt x="44675" y="4545760"/>
                  </a:moveTo>
                  <a:lnTo>
                    <a:pt x="44675" y="4515045"/>
                  </a:lnTo>
                </a:path>
                <a:path w="92709" h="4791709">
                  <a:moveTo>
                    <a:pt x="44675" y="4484331"/>
                  </a:moveTo>
                  <a:lnTo>
                    <a:pt x="44675" y="4467577"/>
                  </a:lnTo>
                </a:path>
                <a:path w="92709" h="4791709">
                  <a:moveTo>
                    <a:pt x="44675" y="114481"/>
                  </a:moveTo>
                  <a:lnTo>
                    <a:pt x="44675" y="108897"/>
                  </a:lnTo>
                </a:path>
                <a:path w="92709" h="4791709">
                  <a:moveTo>
                    <a:pt x="44675" y="78182"/>
                  </a:moveTo>
                  <a:lnTo>
                    <a:pt x="44675" y="47468"/>
                  </a:lnTo>
                </a:path>
                <a:path w="92709" h="4791709">
                  <a:moveTo>
                    <a:pt x="44675" y="16753"/>
                  </a:moveTo>
                  <a:lnTo>
                    <a:pt x="44675" y="0"/>
                  </a:lnTo>
                </a:path>
                <a:path w="92709" h="4791709">
                  <a:moveTo>
                    <a:pt x="44675" y="371367"/>
                  </a:moveTo>
                  <a:lnTo>
                    <a:pt x="44675" y="357406"/>
                  </a:lnTo>
                </a:path>
                <a:path w="92709" h="4791709">
                  <a:moveTo>
                    <a:pt x="44675" y="326691"/>
                  </a:moveTo>
                  <a:lnTo>
                    <a:pt x="44675" y="295977"/>
                  </a:lnTo>
                </a:path>
                <a:path w="92709" h="4791709">
                  <a:moveTo>
                    <a:pt x="44675" y="265262"/>
                  </a:moveTo>
                  <a:lnTo>
                    <a:pt x="44675" y="254093"/>
                  </a:lnTo>
                </a:path>
                <a:path w="92709" h="4791709">
                  <a:moveTo>
                    <a:pt x="44675" y="1010789"/>
                  </a:moveTo>
                  <a:lnTo>
                    <a:pt x="44675" y="980074"/>
                  </a:lnTo>
                </a:path>
                <a:path w="92709" h="4791709">
                  <a:moveTo>
                    <a:pt x="44675" y="946568"/>
                  </a:moveTo>
                  <a:lnTo>
                    <a:pt x="44675" y="915853"/>
                  </a:lnTo>
                </a:path>
                <a:path w="92709" h="4791709">
                  <a:moveTo>
                    <a:pt x="44675" y="885138"/>
                  </a:moveTo>
                  <a:lnTo>
                    <a:pt x="44675" y="854424"/>
                  </a:lnTo>
                </a:path>
                <a:path w="92709" h="4791709">
                  <a:moveTo>
                    <a:pt x="44675" y="823709"/>
                  </a:moveTo>
                  <a:lnTo>
                    <a:pt x="44675" y="792995"/>
                  </a:lnTo>
                </a:path>
                <a:path w="92709" h="4791709">
                  <a:moveTo>
                    <a:pt x="44675" y="762280"/>
                  </a:moveTo>
                  <a:lnTo>
                    <a:pt x="44675" y="731565"/>
                  </a:lnTo>
                </a:path>
                <a:path w="92709" h="4791709">
                  <a:moveTo>
                    <a:pt x="44675" y="700851"/>
                  </a:moveTo>
                  <a:lnTo>
                    <a:pt x="44675" y="667344"/>
                  </a:lnTo>
                </a:path>
                <a:path w="92709" h="4791709">
                  <a:moveTo>
                    <a:pt x="44675" y="636629"/>
                  </a:moveTo>
                  <a:lnTo>
                    <a:pt x="44675" y="605915"/>
                  </a:lnTo>
                </a:path>
                <a:path w="92709" h="4791709">
                  <a:moveTo>
                    <a:pt x="44675" y="575200"/>
                  </a:moveTo>
                  <a:lnTo>
                    <a:pt x="44675" y="544486"/>
                  </a:lnTo>
                </a:path>
                <a:path w="92709" h="4791709">
                  <a:moveTo>
                    <a:pt x="44675" y="513771"/>
                  </a:moveTo>
                  <a:lnTo>
                    <a:pt x="44675" y="510979"/>
                  </a:lnTo>
                </a:path>
                <a:path w="92709" h="4791709">
                  <a:moveTo>
                    <a:pt x="44675" y="4300043"/>
                  </a:moveTo>
                  <a:lnTo>
                    <a:pt x="44675" y="4266536"/>
                  </a:lnTo>
                </a:path>
                <a:path w="92709" h="4791709">
                  <a:moveTo>
                    <a:pt x="44675" y="4235822"/>
                  </a:moveTo>
                  <a:lnTo>
                    <a:pt x="44675" y="4205107"/>
                  </a:lnTo>
                </a:path>
                <a:path w="92709" h="4791709">
                  <a:moveTo>
                    <a:pt x="44675" y="4174392"/>
                  </a:moveTo>
                  <a:lnTo>
                    <a:pt x="44675" y="4143678"/>
                  </a:lnTo>
                </a:path>
                <a:path w="92709" h="4791709">
                  <a:moveTo>
                    <a:pt x="44675" y="4112963"/>
                  </a:moveTo>
                  <a:lnTo>
                    <a:pt x="44675" y="4082249"/>
                  </a:lnTo>
                </a:path>
                <a:path w="92709" h="4791709">
                  <a:moveTo>
                    <a:pt x="44675" y="4051534"/>
                  </a:moveTo>
                  <a:lnTo>
                    <a:pt x="44675" y="4020819"/>
                  </a:lnTo>
                </a:path>
                <a:path w="92709" h="4791709">
                  <a:moveTo>
                    <a:pt x="44675" y="3987313"/>
                  </a:moveTo>
                  <a:lnTo>
                    <a:pt x="44675" y="3956598"/>
                  </a:lnTo>
                </a:path>
                <a:path w="92709" h="4791709">
                  <a:moveTo>
                    <a:pt x="44675" y="3925883"/>
                  </a:moveTo>
                  <a:lnTo>
                    <a:pt x="44675" y="3895169"/>
                  </a:lnTo>
                </a:path>
                <a:path w="92709" h="4791709">
                  <a:moveTo>
                    <a:pt x="44675" y="3864454"/>
                  </a:moveTo>
                  <a:lnTo>
                    <a:pt x="44675" y="3833740"/>
                  </a:lnTo>
                </a:path>
                <a:path w="92709" h="4791709">
                  <a:moveTo>
                    <a:pt x="44675" y="3803025"/>
                  </a:moveTo>
                  <a:lnTo>
                    <a:pt x="44675" y="3772310"/>
                  </a:lnTo>
                </a:path>
                <a:path w="92709" h="4791709">
                  <a:moveTo>
                    <a:pt x="44675" y="3741596"/>
                  </a:moveTo>
                  <a:lnTo>
                    <a:pt x="44675" y="3708089"/>
                  </a:lnTo>
                </a:path>
                <a:path w="92709" h="4791709">
                  <a:moveTo>
                    <a:pt x="44675" y="3677374"/>
                  </a:moveTo>
                  <a:lnTo>
                    <a:pt x="44675" y="3646660"/>
                  </a:lnTo>
                </a:path>
                <a:path w="92709" h="4791709">
                  <a:moveTo>
                    <a:pt x="44675" y="3615945"/>
                  </a:moveTo>
                  <a:lnTo>
                    <a:pt x="44675" y="3585231"/>
                  </a:lnTo>
                </a:path>
                <a:path w="92709" h="4791709">
                  <a:moveTo>
                    <a:pt x="44675" y="3554516"/>
                  </a:moveTo>
                  <a:lnTo>
                    <a:pt x="44675" y="3523801"/>
                  </a:lnTo>
                </a:path>
                <a:path w="92709" h="4791709">
                  <a:moveTo>
                    <a:pt x="44675" y="3493087"/>
                  </a:moveTo>
                  <a:lnTo>
                    <a:pt x="44675" y="3462372"/>
                  </a:lnTo>
                </a:path>
                <a:path w="92709" h="4791709">
                  <a:moveTo>
                    <a:pt x="44675" y="3428865"/>
                  </a:moveTo>
                  <a:lnTo>
                    <a:pt x="44675" y="3398151"/>
                  </a:lnTo>
                </a:path>
                <a:path w="92709" h="4791709">
                  <a:moveTo>
                    <a:pt x="44675" y="3367436"/>
                  </a:moveTo>
                  <a:lnTo>
                    <a:pt x="44675" y="3336722"/>
                  </a:lnTo>
                </a:path>
                <a:path w="92709" h="4791709">
                  <a:moveTo>
                    <a:pt x="44675" y="3306007"/>
                  </a:moveTo>
                  <a:lnTo>
                    <a:pt x="44675" y="3275292"/>
                  </a:lnTo>
                </a:path>
                <a:path w="92709" h="4791709">
                  <a:moveTo>
                    <a:pt x="44675" y="3244578"/>
                  </a:moveTo>
                  <a:lnTo>
                    <a:pt x="44675" y="3213863"/>
                  </a:lnTo>
                </a:path>
                <a:path w="92709" h="4791709">
                  <a:moveTo>
                    <a:pt x="44675" y="3183149"/>
                  </a:moveTo>
                  <a:lnTo>
                    <a:pt x="44675" y="3149642"/>
                  </a:lnTo>
                </a:path>
                <a:path w="92709" h="4791709">
                  <a:moveTo>
                    <a:pt x="44675" y="3118927"/>
                  </a:moveTo>
                  <a:lnTo>
                    <a:pt x="44675" y="3088213"/>
                  </a:lnTo>
                </a:path>
                <a:path w="92709" h="4791709">
                  <a:moveTo>
                    <a:pt x="44675" y="3057498"/>
                  </a:moveTo>
                  <a:lnTo>
                    <a:pt x="44675" y="3026783"/>
                  </a:lnTo>
                </a:path>
                <a:path w="92709" h="4791709">
                  <a:moveTo>
                    <a:pt x="44675" y="2996069"/>
                  </a:moveTo>
                  <a:lnTo>
                    <a:pt x="44675" y="2965354"/>
                  </a:lnTo>
                </a:path>
                <a:path w="92709" h="4791709">
                  <a:moveTo>
                    <a:pt x="44675" y="2429245"/>
                  </a:moveTo>
                  <a:lnTo>
                    <a:pt x="44675" y="2406907"/>
                  </a:lnTo>
                </a:path>
                <a:path w="92709" h="4791709">
                  <a:moveTo>
                    <a:pt x="44675" y="2376192"/>
                  </a:moveTo>
                  <a:lnTo>
                    <a:pt x="44675" y="2345478"/>
                  </a:lnTo>
                </a:path>
                <a:path w="92709" h="4791709">
                  <a:moveTo>
                    <a:pt x="44675" y="2311971"/>
                  </a:moveTo>
                  <a:lnTo>
                    <a:pt x="44675" y="2281256"/>
                  </a:lnTo>
                </a:path>
                <a:path w="92709" h="4791709">
                  <a:moveTo>
                    <a:pt x="44675" y="2250542"/>
                  </a:moveTo>
                  <a:lnTo>
                    <a:pt x="44675" y="2219827"/>
                  </a:lnTo>
                </a:path>
                <a:path w="92709" h="4791709">
                  <a:moveTo>
                    <a:pt x="44675" y="2189113"/>
                  </a:moveTo>
                  <a:lnTo>
                    <a:pt x="44675" y="2158398"/>
                  </a:lnTo>
                </a:path>
                <a:path w="92709" h="4791709">
                  <a:moveTo>
                    <a:pt x="44675" y="2127683"/>
                  </a:moveTo>
                  <a:lnTo>
                    <a:pt x="44675" y="2096969"/>
                  </a:lnTo>
                </a:path>
                <a:path w="92709" h="4791709">
                  <a:moveTo>
                    <a:pt x="44675" y="2066254"/>
                  </a:moveTo>
                  <a:lnTo>
                    <a:pt x="44675" y="2032747"/>
                  </a:lnTo>
                </a:path>
                <a:path w="92709" h="4791709">
                  <a:moveTo>
                    <a:pt x="44675" y="2002033"/>
                  </a:moveTo>
                  <a:lnTo>
                    <a:pt x="44675" y="1971318"/>
                  </a:lnTo>
                </a:path>
                <a:path w="92709" h="4791709">
                  <a:moveTo>
                    <a:pt x="44675" y="1940604"/>
                  </a:moveTo>
                  <a:lnTo>
                    <a:pt x="44675" y="1909889"/>
                  </a:lnTo>
                </a:path>
                <a:path w="92709" h="4791709">
                  <a:moveTo>
                    <a:pt x="44675" y="1879174"/>
                  </a:moveTo>
                  <a:lnTo>
                    <a:pt x="44675" y="1848460"/>
                  </a:lnTo>
                </a:path>
                <a:path w="92709" h="4791709">
                  <a:moveTo>
                    <a:pt x="44675" y="1817745"/>
                  </a:moveTo>
                  <a:lnTo>
                    <a:pt x="44675" y="1787031"/>
                  </a:lnTo>
                </a:path>
                <a:path w="92709" h="4791709">
                  <a:moveTo>
                    <a:pt x="44675" y="1753524"/>
                  </a:moveTo>
                  <a:lnTo>
                    <a:pt x="44675" y="1722809"/>
                  </a:lnTo>
                </a:path>
                <a:path w="92709" h="4791709">
                  <a:moveTo>
                    <a:pt x="44675" y="1692095"/>
                  </a:moveTo>
                  <a:lnTo>
                    <a:pt x="44675" y="1661380"/>
                  </a:lnTo>
                </a:path>
                <a:path w="92709" h="4791709">
                  <a:moveTo>
                    <a:pt x="44675" y="1630665"/>
                  </a:moveTo>
                  <a:lnTo>
                    <a:pt x="44675" y="1599951"/>
                  </a:lnTo>
                </a:path>
                <a:path w="92709" h="4791709">
                  <a:moveTo>
                    <a:pt x="44675" y="1569236"/>
                  </a:moveTo>
                  <a:lnTo>
                    <a:pt x="44675" y="1538522"/>
                  </a:lnTo>
                </a:path>
                <a:path w="92709" h="4791709">
                  <a:moveTo>
                    <a:pt x="44675" y="1507807"/>
                  </a:moveTo>
                  <a:lnTo>
                    <a:pt x="44675" y="1499430"/>
                  </a:lnTo>
                </a:path>
                <a:path w="92709" h="4791709">
                  <a:moveTo>
                    <a:pt x="92143" y="4763554"/>
                  </a:moveTo>
                  <a:lnTo>
                    <a:pt x="92143" y="4732840"/>
                  </a:lnTo>
                </a:path>
                <a:path w="92709" h="4791709">
                  <a:moveTo>
                    <a:pt x="92143" y="4702125"/>
                  </a:moveTo>
                  <a:lnTo>
                    <a:pt x="92143" y="4671410"/>
                  </a:lnTo>
                </a:path>
                <a:path w="92709" h="4791709">
                  <a:moveTo>
                    <a:pt x="92143" y="4640696"/>
                  </a:moveTo>
                  <a:lnTo>
                    <a:pt x="92143" y="4609981"/>
                  </a:lnTo>
                </a:path>
                <a:path w="92709" h="4791709">
                  <a:moveTo>
                    <a:pt x="92143" y="4579267"/>
                  </a:moveTo>
                  <a:lnTo>
                    <a:pt x="92143" y="4545760"/>
                  </a:lnTo>
                </a:path>
                <a:path w="92709" h="4791709">
                  <a:moveTo>
                    <a:pt x="92143" y="4515045"/>
                  </a:moveTo>
                  <a:lnTo>
                    <a:pt x="92143" y="4484331"/>
                  </a:lnTo>
                </a:path>
                <a:path w="92709" h="4791709">
                  <a:moveTo>
                    <a:pt x="92143" y="108897"/>
                  </a:moveTo>
                  <a:lnTo>
                    <a:pt x="92143" y="78182"/>
                  </a:lnTo>
                </a:path>
                <a:path w="92709" h="4791709">
                  <a:moveTo>
                    <a:pt x="92143" y="47468"/>
                  </a:moveTo>
                  <a:lnTo>
                    <a:pt x="92143" y="16753"/>
                  </a:lnTo>
                </a:path>
                <a:path w="92709" h="4791709">
                  <a:moveTo>
                    <a:pt x="92143" y="357406"/>
                  </a:moveTo>
                  <a:lnTo>
                    <a:pt x="92143" y="326691"/>
                  </a:lnTo>
                </a:path>
                <a:path w="92709" h="4791709">
                  <a:moveTo>
                    <a:pt x="92143" y="295977"/>
                  </a:moveTo>
                  <a:lnTo>
                    <a:pt x="92143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2012199" y="57910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2012199" y="5294079"/>
              <a:ext cx="0" cy="3806190"/>
            </a:xfrm>
            <a:custGeom>
              <a:avLst/>
              <a:gdLst/>
              <a:ahLst/>
              <a:cxnLst/>
              <a:rect l="l" t="t" r="r" b="b"/>
              <a:pathLst>
                <a:path h="3806190">
                  <a:moveTo>
                    <a:pt x="0" y="466303"/>
                  </a:moveTo>
                  <a:lnTo>
                    <a:pt x="0" y="432796"/>
                  </a:lnTo>
                </a:path>
                <a:path h="3806190">
                  <a:moveTo>
                    <a:pt x="0" y="402081"/>
                  </a:moveTo>
                  <a:lnTo>
                    <a:pt x="0" y="371367"/>
                  </a:lnTo>
                </a:path>
                <a:path h="3806190">
                  <a:moveTo>
                    <a:pt x="0" y="340652"/>
                  </a:moveTo>
                  <a:lnTo>
                    <a:pt x="0" y="309938"/>
                  </a:lnTo>
                </a:path>
                <a:path h="3806190">
                  <a:moveTo>
                    <a:pt x="0" y="279223"/>
                  </a:moveTo>
                  <a:lnTo>
                    <a:pt x="0" y="248509"/>
                  </a:lnTo>
                </a:path>
                <a:path h="3806190">
                  <a:moveTo>
                    <a:pt x="0" y="217794"/>
                  </a:moveTo>
                  <a:lnTo>
                    <a:pt x="0" y="187079"/>
                  </a:lnTo>
                </a:path>
                <a:path h="3806190">
                  <a:moveTo>
                    <a:pt x="0" y="153572"/>
                  </a:moveTo>
                  <a:lnTo>
                    <a:pt x="0" y="122858"/>
                  </a:lnTo>
                </a:path>
                <a:path h="3806190">
                  <a:moveTo>
                    <a:pt x="0" y="92143"/>
                  </a:moveTo>
                  <a:lnTo>
                    <a:pt x="0" y="61429"/>
                  </a:lnTo>
                </a:path>
                <a:path h="3806190">
                  <a:moveTo>
                    <a:pt x="0" y="30714"/>
                  </a:moveTo>
                  <a:lnTo>
                    <a:pt x="0" y="0"/>
                  </a:lnTo>
                </a:path>
                <a:path h="3806190">
                  <a:moveTo>
                    <a:pt x="0" y="3805817"/>
                  </a:moveTo>
                  <a:lnTo>
                    <a:pt x="0" y="3786272"/>
                  </a:lnTo>
                </a:path>
                <a:path h="3806190">
                  <a:moveTo>
                    <a:pt x="0" y="3752765"/>
                  </a:moveTo>
                  <a:lnTo>
                    <a:pt x="0" y="3722050"/>
                  </a:lnTo>
                </a:path>
                <a:path h="3806190">
                  <a:moveTo>
                    <a:pt x="0" y="3691336"/>
                  </a:moveTo>
                  <a:lnTo>
                    <a:pt x="0" y="3660621"/>
                  </a:lnTo>
                </a:path>
                <a:path h="3806190">
                  <a:moveTo>
                    <a:pt x="0" y="3629906"/>
                  </a:moveTo>
                  <a:lnTo>
                    <a:pt x="0" y="3599192"/>
                  </a:lnTo>
                </a:path>
                <a:path h="3806190">
                  <a:moveTo>
                    <a:pt x="0" y="3568477"/>
                  </a:moveTo>
                  <a:lnTo>
                    <a:pt x="0" y="3537763"/>
                  </a:lnTo>
                </a:path>
                <a:path h="3806190">
                  <a:moveTo>
                    <a:pt x="0" y="3507048"/>
                  </a:moveTo>
                  <a:lnTo>
                    <a:pt x="0" y="3473541"/>
                  </a:lnTo>
                </a:path>
                <a:path h="3806190">
                  <a:moveTo>
                    <a:pt x="0" y="3442827"/>
                  </a:moveTo>
                  <a:lnTo>
                    <a:pt x="0" y="3412112"/>
                  </a:lnTo>
                </a:path>
                <a:path h="3806190">
                  <a:moveTo>
                    <a:pt x="0" y="3381397"/>
                  </a:moveTo>
                  <a:lnTo>
                    <a:pt x="0" y="3350683"/>
                  </a:lnTo>
                </a:path>
                <a:path h="3806190">
                  <a:moveTo>
                    <a:pt x="0" y="3319968"/>
                  </a:moveTo>
                  <a:lnTo>
                    <a:pt x="0" y="3289254"/>
                  </a:lnTo>
                </a:path>
                <a:path h="3806190">
                  <a:moveTo>
                    <a:pt x="0" y="3258539"/>
                  </a:moveTo>
                  <a:lnTo>
                    <a:pt x="0" y="3227824"/>
                  </a:lnTo>
                </a:path>
                <a:path h="3806190">
                  <a:moveTo>
                    <a:pt x="0" y="3194318"/>
                  </a:moveTo>
                  <a:lnTo>
                    <a:pt x="0" y="3163603"/>
                  </a:lnTo>
                </a:path>
                <a:path h="3806190">
                  <a:moveTo>
                    <a:pt x="0" y="3132888"/>
                  </a:moveTo>
                  <a:lnTo>
                    <a:pt x="0" y="3102174"/>
                  </a:lnTo>
                </a:path>
                <a:path h="3806190">
                  <a:moveTo>
                    <a:pt x="0" y="3071459"/>
                  </a:moveTo>
                  <a:lnTo>
                    <a:pt x="0" y="3040745"/>
                  </a:lnTo>
                </a:path>
                <a:path h="3806190">
                  <a:moveTo>
                    <a:pt x="0" y="3010030"/>
                  </a:moveTo>
                  <a:lnTo>
                    <a:pt x="0" y="2979315"/>
                  </a:lnTo>
                </a:path>
                <a:path h="3806190">
                  <a:moveTo>
                    <a:pt x="0" y="2948601"/>
                  </a:moveTo>
                  <a:lnTo>
                    <a:pt x="0" y="2915094"/>
                  </a:lnTo>
                </a:path>
                <a:path h="3806190">
                  <a:moveTo>
                    <a:pt x="0" y="2884379"/>
                  </a:moveTo>
                  <a:lnTo>
                    <a:pt x="0" y="2853665"/>
                  </a:lnTo>
                </a:path>
                <a:path h="3806190">
                  <a:moveTo>
                    <a:pt x="0" y="2822950"/>
                  </a:moveTo>
                  <a:lnTo>
                    <a:pt x="0" y="2792236"/>
                  </a:lnTo>
                </a:path>
                <a:path h="3806190">
                  <a:moveTo>
                    <a:pt x="0" y="2761521"/>
                  </a:moveTo>
                  <a:lnTo>
                    <a:pt x="0" y="2730806"/>
                  </a:lnTo>
                </a:path>
                <a:path h="3806190">
                  <a:moveTo>
                    <a:pt x="0" y="2700092"/>
                  </a:moveTo>
                  <a:lnTo>
                    <a:pt x="0" y="2669377"/>
                  </a:lnTo>
                </a:path>
                <a:path h="3806190">
                  <a:moveTo>
                    <a:pt x="0" y="2635870"/>
                  </a:moveTo>
                  <a:lnTo>
                    <a:pt x="0" y="2605156"/>
                  </a:lnTo>
                </a:path>
                <a:path h="3806190">
                  <a:moveTo>
                    <a:pt x="0" y="2574441"/>
                  </a:moveTo>
                  <a:lnTo>
                    <a:pt x="0" y="2543727"/>
                  </a:lnTo>
                </a:path>
                <a:path h="3806190">
                  <a:moveTo>
                    <a:pt x="0" y="2513012"/>
                  </a:moveTo>
                  <a:lnTo>
                    <a:pt x="0" y="2482297"/>
                  </a:lnTo>
                </a:path>
                <a:path h="3806190">
                  <a:moveTo>
                    <a:pt x="0" y="2451583"/>
                  </a:moveTo>
                  <a:lnTo>
                    <a:pt x="0" y="2429245"/>
                  </a:lnTo>
                </a:path>
                <a:path h="3806190">
                  <a:moveTo>
                    <a:pt x="0" y="1893136"/>
                  </a:moveTo>
                  <a:lnTo>
                    <a:pt x="0" y="1862421"/>
                  </a:lnTo>
                </a:path>
                <a:path h="3806190">
                  <a:moveTo>
                    <a:pt x="0" y="1831706"/>
                  </a:moveTo>
                  <a:lnTo>
                    <a:pt x="0" y="1798200"/>
                  </a:lnTo>
                </a:path>
                <a:path h="3806190">
                  <a:moveTo>
                    <a:pt x="0" y="1767485"/>
                  </a:moveTo>
                  <a:lnTo>
                    <a:pt x="0" y="1736770"/>
                  </a:lnTo>
                </a:path>
                <a:path h="3806190">
                  <a:moveTo>
                    <a:pt x="0" y="1706056"/>
                  </a:moveTo>
                  <a:lnTo>
                    <a:pt x="0" y="1675341"/>
                  </a:lnTo>
                </a:path>
                <a:path h="3806190">
                  <a:moveTo>
                    <a:pt x="0" y="1644627"/>
                  </a:moveTo>
                  <a:lnTo>
                    <a:pt x="0" y="1613912"/>
                  </a:lnTo>
                </a:path>
                <a:path h="3806190">
                  <a:moveTo>
                    <a:pt x="0" y="1583197"/>
                  </a:moveTo>
                  <a:lnTo>
                    <a:pt x="0" y="1552483"/>
                  </a:lnTo>
                </a:path>
                <a:path h="3806190">
                  <a:moveTo>
                    <a:pt x="0" y="1518976"/>
                  </a:moveTo>
                  <a:lnTo>
                    <a:pt x="0" y="1488261"/>
                  </a:lnTo>
                </a:path>
                <a:path h="3806190">
                  <a:moveTo>
                    <a:pt x="0" y="1457547"/>
                  </a:moveTo>
                  <a:lnTo>
                    <a:pt x="0" y="1426832"/>
                  </a:lnTo>
                </a:path>
                <a:path h="3806190">
                  <a:moveTo>
                    <a:pt x="0" y="1396118"/>
                  </a:moveTo>
                  <a:lnTo>
                    <a:pt x="0" y="1365403"/>
                  </a:lnTo>
                </a:path>
                <a:path h="3806190">
                  <a:moveTo>
                    <a:pt x="0" y="1334688"/>
                  </a:moveTo>
                  <a:lnTo>
                    <a:pt x="0" y="1303974"/>
                  </a:lnTo>
                </a:path>
                <a:path h="3806190">
                  <a:moveTo>
                    <a:pt x="0" y="1273259"/>
                  </a:moveTo>
                  <a:lnTo>
                    <a:pt x="0" y="1239752"/>
                  </a:lnTo>
                </a:path>
                <a:path h="3806190">
                  <a:moveTo>
                    <a:pt x="0" y="1209038"/>
                  </a:moveTo>
                  <a:lnTo>
                    <a:pt x="0" y="1178323"/>
                  </a:lnTo>
                </a:path>
                <a:path h="3806190">
                  <a:moveTo>
                    <a:pt x="0" y="1147609"/>
                  </a:moveTo>
                  <a:lnTo>
                    <a:pt x="0" y="1116894"/>
                  </a:lnTo>
                </a:path>
                <a:path h="3806190">
                  <a:moveTo>
                    <a:pt x="0" y="1086179"/>
                  </a:moveTo>
                  <a:lnTo>
                    <a:pt x="0" y="1055465"/>
                  </a:lnTo>
                </a:path>
                <a:path h="3806190">
                  <a:moveTo>
                    <a:pt x="0" y="1024750"/>
                  </a:moveTo>
                  <a:lnTo>
                    <a:pt x="0" y="9940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1" name="object 501"/>
          <p:cNvSpPr txBox="1"/>
          <p:nvPr/>
        </p:nvSpPr>
        <p:spPr>
          <a:xfrm>
            <a:off x="7568220" y="7568432"/>
            <a:ext cx="5441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2nd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7434193" y="9092993"/>
            <a:ext cx="6743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7165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1st</a:t>
            </a:r>
            <a:r>
              <a:rPr sz="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800" dirty="0">
                <a:latin typeface="Times New Roman"/>
                <a:cs typeface="Times New Roman"/>
              </a:rPr>
              <a:t>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7601726" y="4491388"/>
            <a:ext cx="30099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9675097" y="9432173"/>
            <a:ext cx="276860" cy="139700"/>
          </a:xfrm>
          <a:custGeom>
            <a:avLst/>
            <a:gdLst/>
            <a:ahLst/>
            <a:cxnLst/>
            <a:rect l="l" t="t" r="r" b="b"/>
            <a:pathLst>
              <a:path w="276859" h="139700">
                <a:moveTo>
                  <a:pt x="262470" y="139611"/>
                </a:moveTo>
                <a:lnTo>
                  <a:pt x="262470" y="25130"/>
                </a:lnTo>
                <a:lnTo>
                  <a:pt x="0" y="25130"/>
                </a:lnTo>
                <a:lnTo>
                  <a:pt x="0" y="139611"/>
                </a:lnTo>
                <a:lnTo>
                  <a:pt x="0" y="0"/>
                </a:lnTo>
                <a:lnTo>
                  <a:pt x="276431" y="0"/>
                </a:lnTo>
                <a:lnTo>
                  <a:pt x="276431" y="13961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566959" y="9275808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2457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6" name="object 506"/>
          <p:cNvGrpSpPr/>
          <p:nvPr/>
        </p:nvGrpSpPr>
        <p:grpSpPr>
          <a:xfrm>
            <a:off x="7259813" y="2887106"/>
            <a:ext cx="5205095" cy="6690359"/>
            <a:chOff x="7259813" y="2887106"/>
            <a:chExt cx="5205095" cy="6690359"/>
          </a:xfrm>
        </p:grpSpPr>
        <p:sp>
          <p:nvSpPr>
            <p:cNvPr id="507" name="object 507"/>
            <p:cNvSpPr/>
            <p:nvPr/>
          </p:nvSpPr>
          <p:spPr>
            <a:xfrm>
              <a:off x="7259813" y="9566200"/>
              <a:ext cx="5205095" cy="11430"/>
            </a:xfrm>
            <a:custGeom>
              <a:avLst/>
              <a:gdLst/>
              <a:ahLst/>
              <a:cxnLst/>
              <a:rect l="l" t="t" r="r" b="b"/>
              <a:pathLst>
                <a:path w="5205095" h="11429">
                  <a:moveTo>
                    <a:pt x="0" y="11168"/>
                  </a:moveTo>
                  <a:lnTo>
                    <a:pt x="5204727" y="11168"/>
                  </a:lnTo>
                  <a:lnTo>
                    <a:pt x="5204727" y="0"/>
                  </a:lnTo>
                  <a:lnTo>
                    <a:pt x="0" y="11168"/>
                  </a:lnTo>
                  <a:close/>
                </a:path>
                <a:path w="5205095" h="11429">
                  <a:moveTo>
                    <a:pt x="0" y="0"/>
                  </a:moveTo>
                  <a:lnTo>
                    <a:pt x="0" y="11168"/>
                  </a:lnTo>
                  <a:lnTo>
                    <a:pt x="52047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7259813" y="9566200"/>
              <a:ext cx="5205095" cy="11430"/>
            </a:xfrm>
            <a:custGeom>
              <a:avLst/>
              <a:gdLst/>
              <a:ahLst/>
              <a:cxnLst/>
              <a:rect l="l" t="t" r="r" b="b"/>
              <a:pathLst>
                <a:path w="5205095" h="11429">
                  <a:moveTo>
                    <a:pt x="0" y="0"/>
                  </a:moveTo>
                  <a:lnTo>
                    <a:pt x="0" y="11168"/>
                  </a:lnTo>
                  <a:lnTo>
                    <a:pt x="5204727" y="0"/>
                  </a:lnTo>
                  <a:lnTo>
                    <a:pt x="0" y="0"/>
                  </a:lnTo>
                  <a:close/>
                </a:path>
                <a:path w="5205095" h="11429">
                  <a:moveTo>
                    <a:pt x="0" y="11168"/>
                  </a:moveTo>
                  <a:lnTo>
                    <a:pt x="5204727" y="0"/>
                  </a:lnTo>
                  <a:lnTo>
                    <a:pt x="5204727" y="11168"/>
                  </a:lnTo>
                  <a:lnTo>
                    <a:pt x="0" y="111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535865" y="4316796"/>
              <a:ext cx="3476625" cy="25400"/>
            </a:xfrm>
            <a:custGeom>
              <a:avLst/>
              <a:gdLst/>
              <a:ahLst/>
              <a:cxnLst/>
              <a:rect l="l" t="t" r="r" b="b"/>
              <a:pathLst>
                <a:path w="3476625" h="25400">
                  <a:moveTo>
                    <a:pt x="0" y="0"/>
                  </a:moveTo>
                  <a:lnTo>
                    <a:pt x="2803404" y="0"/>
                  </a:lnTo>
                </a:path>
                <a:path w="3476625" h="25400">
                  <a:moveTo>
                    <a:pt x="2990484" y="0"/>
                  </a:moveTo>
                  <a:lnTo>
                    <a:pt x="3476333" y="0"/>
                  </a:lnTo>
                </a:path>
                <a:path w="3476625" h="25400">
                  <a:moveTo>
                    <a:pt x="0" y="25130"/>
                  </a:moveTo>
                  <a:lnTo>
                    <a:pt x="2803404" y="25130"/>
                  </a:lnTo>
                </a:path>
                <a:path w="3476625" h="25400">
                  <a:moveTo>
                    <a:pt x="2990484" y="25130"/>
                  </a:moveTo>
                  <a:lnTo>
                    <a:pt x="3476333" y="2513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502358" y="663714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560995" y="6558962"/>
              <a:ext cx="324485" cy="1014094"/>
            </a:xfrm>
            <a:custGeom>
              <a:avLst/>
              <a:gdLst/>
              <a:ahLst/>
              <a:cxnLst/>
              <a:rect l="l" t="t" r="r" b="b"/>
              <a:pathLst>
                <a:path w="324484" h="1014095">
                  <a:moveTo>
                    <a:pt x="301561" y="106104"/>
                  </a:moveTo>
                  <a:lnTo>
                    <a:pt x="25130" y="106104"/>
                  </a:lnTo>
                  <a:lnTo>
                    <a:pt x="25130" y="966113"/>
                  </a:lnTo>
                  <a:lnTo>
                    <a:pt x="301561" y="966113"/>
                  </a:lnTo>
                  <a:lnTo>
                    <a:pt x="301561" y="106104"/>
                  </a:lnTo>
                </a:path>
                <a:path w="324484" h="1014095">
                  <a:moveTo>
                    <a:pt x="301561" y="128442"/>
                  </a:moveTo>
                  <a:lnTo>
                    <a:pt x="39091" y="128442"/>
                  </a:lnTo>
                  <a:lnTo>
                    <a:pt x="39091" y="943775"/>
                  </a:lnTo>
                  <a:lnTo>
                    <a:pt x="301561" y="943775"/>
                  </a:lnTo>
                  <a:lnTo>
                    <a:pt x="301561" y="128442"/>
                  </a:lnTo>
                </a:path>
                <a:path w="324484" h="1014095">
                  <a:moveTo>
                    <a:pt x="301561" y="139611"/>
                  </a:moveTo>
                  <a:lnTo>
                    <a:pt x="55844" y="139611"/>
                  </a:lnTo>
                  <a:lnTo>
                    <a:pt x="55844" y="929814"/>
                  </a:lnTo>
                  <a:lnTo>
                    <a:pt x="301561" y="929814"/>
                  </a:lnTo>
                  <a:lnTo>
                    <a:pt x="301561" y="139611"/>
                  </a:lnTo>
                </a:path>
                <a:path w="324484" h="1014095">
                  <a:moveTo>
                    <a:pt x="301561" y="527732"/>
                  </a:moveTo>
                  <a:lnTo>
                    <a:pt x="301561" y="156365"/>
                  </a:lnTo>
                  <a:lnTo>
                    <a:pt x="67013" y="156365"/>
                  </a:lnTo>
                  <a:lnTo>
                    <a:pt x="67013" y="527732"/>
                  </a:lnTo>
                </a:path>
                <a:path w="324484" h="1014095">
                  <a:moveTo>
                    <a:pt x="67013" y="544486"/>
                  </a:moveTo>
                  <a:lnTo>
                    <a:pt x="67013" y="913061"/>
                  </a:lnTo>
                  <a:lnTo>
                    <a:pt x="301561" y="913061"/>
                  </a:lnTo>
                  <a:lnTo>
                    <a:pt x="301561" y="544486"/>
                  </a:lnTo>
                </a:path>
                <a:path w="324484" h="1014095">
                  <a:moveTo>
                    <a:pt x="301561" y="527732"/>
                  </a:moveTo>
                  <a:lnTo>
                    <a:pt x="67013" y="527732"/>
                  </a:lnTo>
                </a:path>
                <a:path w="324484" h="1014095">
                  <a:moveTo>
                    <a:pt x="301561" y="544486"/>
                  </a:moveTo>
                  <a:lnTo>
                    <a:pt x="55844" y="544486"/>
                  </a:lnTo>
                </a:path>
                <a:path w="324484" h="1014095">
                  <a:moveTo>
                    <a:pt x="312730" y="966113"/>
                  </a:moveTo>
                  <a:lnTo>
                    <a:pt x="13961" y="966113"/>
                  </a:lnTo>
                  <a:lnTo>
                    <a:pt x="13961" y="1013581"/>
                  </a:lnTo>
                  <a:lnTo>
                    <a:pt x="312730" y="1013581"/>
                  </a:lnTo>
                  <a:lnTo>
                    <a:pt x="312730" y="966113"/>
                  </a:lnTo>
                </a:path>
                <a:path w="324484" h="1014095">
                  <a:moveTo>
                    <a:pt x="323899" y="0"/>
                  </a:moveTo>
                  <a:lnTo>
                    <a:pt x="0" y="0"/>
                  </a:lnTo>
                  <a:lnTo>
                    <a:pt x="0" y="106104"/>
                  </a:lnTo>
                  <a:lnTo>
                    <a:pt x="323899" y="106104"/>
                  </a:lnTo>
                  <a:lnTo>
                    <a:pt x="32389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0035295" y="663714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535865" y="6558962"/>
              <a:ext cx="1466215" cy="1362710"/>
            </a:xfrm>
            <a:custGeom>
              <a:avLst/>
              <a:gdLst/>
              <a:ahLst/>
              <a:cxnLst/>
              <a:rect l="l" t="t" r="r" b="b"/>
              <a:pathLst>
                <a:path w="1466215" h="1362709">
                  <a:moveTo>
                    <a:pt x="1139232" y="106104"/>
                  </a:moveTo>
                  <a:lnTo>
                    <a:pt x="1415663" y="106104"/>
                  </a:lnTo>
                  <a:lnTo>
                    <a:pt x="1415663" y="966113"/>
                  </a:lnTo>
                  <a:lnTo>
                    <a:pt x="1139232" y="966113"/>
                  </a:lnTo>
                  <a:lnTo>
                    <a:pt x="1139232" y="106104"/>
                  </a:lnTo>
                </a:path>
                <a:path w="1466215" h="1362709">
                  <a:moveTo>
                    <a:pt x="1139232" y="128442"/>
                  </a:moveTo>
                  <a:lnTo>
                    <a:pt x="1401702" y="128442"/>
                  </a:lnTo>
                  <a:lnTo>
                    <a:pt x="1401702" y="943775"/>
                  </a:lnTo>
                  <a:lnTo>
                    <a:pt x="1139232" y="943775"/>
                  </a:lnTo>
                  <a:lnTo>
                    <a:pt x="1139232" y="128442"/>
                  </a:lnTo>
                </a:path>
                <a:path w="1466215" h="1362709">
                  <a:moveTo>
                    <a:pt x="1139232" y="139611"/>
                  </a:moveTo>
                  <a:lnTo>
                    <a:pt x="1384949" y="139611"/>
                  </a:lnTo>
                  <a:lnTo>
                    <a:pt x="1384949" y="929814"/>
                  </a:lnTo>
                  <a:lnTo>
                    <a:pt x="1139232" y="929814"/>
                  </a:lnTo>
                  <a:lnTo>
                    <a:pt x="1139232" y="139611"/>
                  </a:lnTo>
                </a:path>
                <a:path w="1466215" h="1362709">
                  <a:moveTo>
                    <a:pt x="1139232" y="527732"/>
                  </a:moveTo>
                  <a:lnTo>
                    <a:pt x="1139232" y="156365"/>
                  </a:lnTo>
                  <a:lnTo>
                    <a:pt x="1373780" y="156365"/>
                  </a:lnTo>
                  <a:lnTo>
                    <a:pt x="1373780" y="527732"/>
                  </a:lnTo>
                </a:path>
                <a:path w="1466215" h="1362709">
                  <a:moveTo>
                    <a:pt x="1373780" y="544486"/>
                  </a:moveTo>
                  <a:lnTo>
                    <a:pt x="1373780" y="913061"/>
                  </a:lnTo>
                  <a:lnTo>
                    <a:pt x="1139232" y="913061"/>
                  </a:lnTo>
                  <a:lnTo>
                    <a:pt x="1139232" y="544486"/>
                  </a:lnTo>
                </a:path>
                <a:path w="1466215" h="1362709">
                  <a:moveTo>
                    <a:pt x="1139232" y="527732"/>
                  </a:moveTo>
                  <a:lnTo>
                    <a:pt x="1373780" y="527732"/>
                  </a:lnTo>
                </a:path>
                <a:path w="1466215" h="1362709">
                  <a:moveTo>
                    <a:pt x="1139232" y="544486"/>
                  </a:moveTo>
                  <a:lnTo>
                    <a:pt x="1384949" y="544486"/>
                  </a:lnTo>
                </a:path>
                <a:path w="1466215" h="1362709">
                  <a:moveTo>
                    <a:pt x="1128063" y="966113"/>
                  </a:moveTo>
                  <a:lnTo>
                    <a:pt x="1426832" y="966113"/>
                  </a:lnTo>
                  <a:lnTo>
                    <a:pt x="1426832" y="1013581"/>
                  </a:lnTo>
                  <a:lnTo>
                    <a:pt x="1128063" y="1013581"/>
                  </a:lnTo>
                  <a:lnTo>
                    <a:pt x="1128063" y="966113"/>
                  </a:lnTo>
                </a:path>
                <a:path w="1466215" h="1362709">
                  <a:moveTo>
                    <a:pt x="1116894" y="0"/>
                  </a:moveTo>
                  <a:lnTo>
                    <a:pt x="1438001" y="0"/>
                  </a:lnTo>
                  <a:lnTo>
                    <a:pt x="1438001" y="106104"/>
                  </a:lnTo>
                  <a:lnTo>
                    <a:pt x="1116894" y="106104"/>
                  </a:lnTo>
                  <a:lnTo>
                    <a:pt x="1116894" y="0"/>
                  </a:lnTo>
                </a:path>
                <a:path w="1466215" h="1362709">
                  <a:moveTo>
                    <a:pt x="954944" y="106104"/>
                  </a:moveTo>
                  <a:lnTo>
                    <a:pt x="510979" y="106104"/>
                  </a:lnTo>
                  <a:lnTo>
                    <a:pt x="510979" y="966113"/>
                  </a:lnTo>
                  <a:lnTo>
                    <a:pt x="954944" y="966113"/>
                  </a:lnTo>
                  <a:lnTo>
                    <a:pt x="954944" y="106104"/>
                  </a:lnTo>
                </a:path>
                <a:path w="1466215" h="1362709">
                  <a:moveTo>
                    <a:pt x="929814" y="128442"/>
                  </a:moveTo>
                  <a:lnTo>
                    <a:pt x="536109" y="128442"/>
                  </a:lnTo>
                  <a:lnTo>
                    <a:pt x="536109" y="943775"/>
                  </a:lnTo>
                  <a:lnTo>
                    <a:pt x="929814" y="943775"/>
                  </a:lnTo>
                  <a:lnTo>
                    <a:pt x="929814" y="128442"/>
                  </a:lnTo>
                </a:path>
                <a:path w="1466215" h="1362709">
                  <a:moveTo>
                    <a:pt x="918645" y="139611"/>
                  </a:moveTo>
                  <a:lnTo>
                    <a:pt x="547278" y="139611"/>
                  </a:lnTo>
                  <a:lnTo>
                    <a:pt x="547278" y="929814"/>
                  </a:lnTo>
                  <a:lnTo>
                    <a:pt x="918645" y="929814"/>
                  </a:lnTo>
                  <a:lnTo>
                    <a:pt x="918645" y="139611"/>
                  </a:lnTo>
                </a:path>
                <a:path w="1466215" h="1362709">
                  <a:moveTo>
                    <a:pt x="901892" y="527732"/>
                  </a:moveTo>
                  <a:lnTo>
                    <a:pt x="901892" y="156365"/>
                  </a:lnTo>
                  <a:lnTo>
                    <a:pt x="564031" y="156365"/>
                  </a:lnTo>
                  <a:lnTo>
                    <a:pt x="564031" y="527732"/>
                  </a:lnTo>
                </a:path>
                <a:path w="1466215" h="1362709">
                  <a:moveTo>
                    <a:pt x="564031" y="544486"/>
                  </a:moveTo>
                  <a:lnTo>
                    <a:pt x="564031" y="913061"/>
                  </a:lnTo>
                  <a:lnTo>
                    <a:pt x="901892" y="913061"/>
                  </a:lnTo>
                  <a:lnTo>
                    <a:pt x="901892" y="544486"/>
                  </a:lnTo>
                </a:path>
                <a:path w="1466215" h="1362709">
                  <a:moveTo>
                    <a:pt x="901892" y="527732"/>
                  </a:moveTo>
                  <a:lnTo>
                    <a:pt x="564031" y="527732"/>
                  </a:lnTo>
                </a:path>
                <a:path w="1466215" h="1362709">
                  <a:moveTo>
                    <a:pt x="918645" y="544486"/>
                  </a:moveTo>
                  <a:lnTo>
                    <a:pt x="547278" y="544486"/>
                  </a:lnTo>
                </a:path>
                <a:path w="1466215" h="1362709">
                  <a:moveTo>
                    <a:pt x="977282" y="966113"/>
                  </a:moveTo>
                  <a:lnTo>
                    <a:pt x="488641" y="966113"/>
                  </a:lnTo>
                  <a:lnTo>
                    <a:pt x="488641" y="1013581"/>
                  </a:lnTo>
                  <a:lnTo>
                    <a:pt x="977282" y="1013581"/>
                  </a:lnTo>
                  <a:lnTo>
                    <a:pt x="977282" y="966113"/>
                  </a:lnTo>
                </a:path>
                <a:path w="1466215" h="1362709">
                  <a:moveTo>
                    <a:pt x="999620" y="0"/>
                  </a:moveTo>
                  <a:lnTo>
                    <a:pt x="466303" y="0"/>
                  </a:lnTo>
                  <a:lnTo>
                    <a:pt x="466303" y="106104"/>
                  </a:lnTo>
                  <a:lnTo>
                    <a:pt x="999620" y="106104"/>
                  </a:lnTo>
                  <a:lnTo>
                    <a:pt x="999620" y="0"/>
                  </a:lnTo>
                </a:path>
                <a:path w="1466215" h="1362709">
                  <a:moveTo>
                    <a:pt x="0" y="1267675"/>
                  </a:moveTo>
                  <a:lnTo>
                    <a:pt x="1465923" y="1267675"/>
                  </a:lnTo>
                </a:path>
                <a:path w="1466215" h="1362709">
                  <a:moveTo>
                    <a:pt x="0" y="1298389"/>
                  </a:moveTo>
                  <a:lnTo>
                    <a:pt x="1465923" y="1298389"/>
                  </a:lnTo>
                </a:path>
                <a:path w="1466215" h="1362709">
                  <a:moveTo>
                    <a:pt x="0" y="1331896"/>
                  </a:moveTo>
                  <a:lnTo>
                    <a:pt x="1465923" y="1331896"/>
                  </a:lnTo>
                </a:path>
                <a:path w="1466215" h="1362709">
                  <a:moveTo>
                    <a:pt x="0" y="1362611"/>
                  </a:moveTo>
                  <a:lnTo>
                    <a:pt x="1465923" y="136261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502358" y="811423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560995" y="8024885"/>
              <a:ext cx="324485" cy="1069975"/>
            </a:xfrm>
            <a:custGeom>
              <a:avLst/>
              <a:gdLst/>
              <a:ahLst/>
              <a:cxnLst/>
              <a:rect l="l" t="t" r="r" b="b"/>
              <a:pathLst>
                <a:path w="324484" h="1069975">
                  <a:moveTo>
                    <a:pt x="301561" y="117273"/>
                  </a:moveTo>
                  <a:lnTo>
                    <a:pt x="25130" y="117273"/>
                  </a:lnTo>
                  <a:lnTo>
                    <a:pt x="25130" y="999620"/>
                  </a:lnTo>
                  <a:lnTo>
                    <a:pt x="301561" y="999620"/>
                  </a:lnTo>
                  <a:lnTo>
                    <a:pt x="301561" y="117273"/>
                  </a:lnTo>
                </a:path>
                <a:path w="324484" h="1069975">
                  <a:moveTo>
                    <a:pt x="301561" y="139611"/>
                  </a:moveTo>
                  <a:lnTo>
                    <a:pt x="39091" y="139611"/>
                  </a:lnTo>
                  <a:lnTo>
                    <a:pt x="39091" y="977282"/>
                  </a:lnTo>
                  <a:lnTo>
                    <a:pt x="301561" y="977282"/>
                  </a:lnTo>
                  <a:lnTo>
                    <a:pt x="301561" y="139611"/>
                  </a:lnTo>
                </a:path>
                <a:path w="324484" h="1069975">
                  <a:moveTo>
                    <a:pt x="301561" y="150780"/>
                  </a:moveTo>
                  <a:lnTo>
                    <a:pt x="55844" y="150780"/>
                  </a:lnTo>
                  <a:lnTo>
                    <a:pt x="55844" y="966113"/>
                  </a:lnTo>
                  <a:lnTo>
                    <a:pt x="301561" y="966113"/>
                  </a:lnTo>
                  <a:lnTo>
                    <a:pt x="301561" y="150780"/>
                  </a:lnTo>
                </a:path>
                <a:path w="324484" h="1069975">
                  <a:moveTo>
                    <a:pt x="301561" y="550070"/>
                  </a:moveTo>
                  <a:lnTo>
                    <a:pt x="301561" y="170326"/>
                  </a:lnTo>
                  <a:lnTo>
                    <a:pt x="67013" y="170326"/>
                  </a:lnTo>
                  <a:lnTo>
                    <a:pt x="67013" y="550070"/>
                  </a:lnTo>
                </a:path>
                <a:path w="324484" h="1069975">
                  <a:moveTo>
                    <a:pt x="67013" y="566823"/>
                  </a:moveTo>
                  <a:lnTo>
                    <a:pt x="67013" y="949360"/>
                  </a:lnTo>
                  <a:lnTo>
                    <a:pt x="301561" y="949360"/>
                  </a:lnTo>
                  <a:lnTo>
                    <a:pt x="301561" y="566823"/>
                  </a:lnTo>
                </a:path>
                <a:path w="324484" h="1069975">
                  <a:moveTo>
                    <a:pt x="301561" y="550070"/>
                  </a:moveTo>
                  <a:lnTo>
                    <a:pt x="67013" y="550070"/>
                  </a:lnTo>
                </a:path>
                <a:path w="324484" h="1069975">
                  <a:moveTo>
                    <a:pt x="301561" y="566823"/>
                  </a:moveTo>
                  <a:lnTo>
                    <a:pt x="55844" y="566823"/>
                  </a:lnTo>
                </a:path>
                <a:path w="324484" h="1069975">
                  <a:moveTo>
                    <a:pt x="312730" y="999620"/>
                  </a:moveTo>
                  <a:lnTo>
                    <a:pt x="13961" y="999620"/>
                  </a:lnTo>
                  <a:lnTo>
                    <a:pt x="13961" y="1069426"/>
                  </a:lnTo>
                  <a:lnTo>
                    <a:pt x="312730" y="1069426"/>
                  </a:lnTo>
                  <a:lnTo>
                    <a:pt x="312730" y="999620"/>
                  </a:lnTo>
                </a:path>
                <a:path w="324484" h="1069975">
                  <a:moveTo>
                    <a:pt x="323899" y="0"/>
                  </a:moveTo>
                  <a:lnTo>
                    <a:pt x="0" y="0"/>
                  </a:lnTo>
                  <a:lnTo>
                    <a:pt x="0" y="117273"/>
                  </a:lnTo>
                  <a:lnTo>
                    <a:pt x="323899" y="117273"/>
                  </a:lnTo>
                  <a:lnTo>
                    <a:pt x="32389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0035295" y="811423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535865" y="8024885"/>
              <a:ext cx="1466215" cy="1069975"/>
            </a:xfrm>
            <a:custGeom>
              <a:avLst/>
              <a:gdLst/>
              <a:ahLst/>
              <a:cxnLst/>
              <a:rect l="l" t="t" r="r" b="b"/>
              <a:pathLst>
                <a:path w="1466215" h="1069975">
                  <a:moveTo>
                    <a:pt x="1139232" y="117273"/>
                  </a:moveTo>
                  <a:lnTo>
                    <a:pt x="1415663" y="117273"/>
                  </a:lnTo>
                  <a:lnTo>
                    <a:pt x="1415663" y="999620"/>
                  </a:lnTo>
                  <a:lnTo>
                    <a:pt x="1139232" y="999620"/>
                  </a:lnTo>
                  <a:lnTo>
                    <a:pt x="1139232" y="117273"/>
                  </a:lnTo>
                </a:path>
                <a:path w="1466215" h="1069975">
                  <a:moveTo>
                    <a:pt x="1139232" y="139611"/>
                  </a:moveTo>
                  <a:lnTo>
                    <a:pt x="1401702" y="139611"/>
                  </a:lnTo>
                  <a:lnTo>
                    <a:pt x="1401702" y="977282"/>
                  </a:lnTo>
                  <a:lnTo>
                    <a:pt x="1139232" y="977282"/>
                  </a:lnTo>
                  <a:lnTo>
                    <a:pt x="1139232" y="139611"/>
                  </a:lnTo>
                </a:path>
                <a:path w="1466215" h="1069975">
                  <a:moveTo>
                    <a:pt x="1139232" y="150780"/>
                  </a:moveTo>
                  <a:lnTo>
                    <a:pt x="1384949" y="150780"/>
                  </a:lnTo>
                  <a:lnTo>
                    <a:pt x="1384949" y="966113"/>
                  </a:lnTo>
                  <a:lnTo>
                    <a:pt x="1139232" y="966113"/>
                  </a:lnTo>
                  <a:lnTo>
                    <a:pt x="1139232" y="150780"/>
                  </a:lnTo>
                </a:path>
                <a:path w="1466215" h="1069975">
                  <a:moveTo>
                    <a:pt x="1139232" y="550070"/>
                  </a:moveTo>
                  <a:lnTo>
                    <a:pt x="1139232" y="170326"/>
                  </a:lnTo>
                  <a:lnTo>
                    <a:pt x="1373780" y="170326"/>
                  </a:lnTo>
                  <a:lnTo>
                    <a:pt x="1373780" y="550070"/>
                  </a:lnTo>
                </a:path>
                <a:path w="1466215" h="1069975">
                  <a:moveTo>
                    <a:pt x="1373780" y="566823"/>
                  </a:moveTo>
                  <a:lnTo>
                    <a:pt x="1373780" y="949360"/>
                  </a:lnTo>
                  <a:lnTo>
                    <a:pt x="1139232" y="949360"/>
                  </a:lnTo>
                  <a:lnTo>
                    <a:pt x="1139232" y="566823"/>
                  </a:lnTo>
                </a:path>
                <a:path w="1466215" h="1069975">
                  <a:moveTo>
                    <a:pt x="1139232" y="550070"/>
                  </a:moveTo>
                  <a:lnTo>
                    <a:pt x="1373780" y="550070"/>
                  </a:lnTo>
                </a:path>
                <a:path w="1466215" h="1069975">
                  <a:moveTo>
                    <a:pt x="1139232" y="566823"/>
                  </a:moveTo>
                  <a:lnTo>
                    <a:pt x="1384949" y="566823"/>
                  </a:lnTo>
                </a:path>
                <a:path w="1466215" h="1069975">
                  <a:moveTo>
                    <a:pt x="1128063" y="999620"/>
                  </a:moveTo>
                  <a:lnTo>
                    <a:pt x="1426832" y="999620"/>
                  </a:lnTo>
                  <a:lnTo>
                    <a:pt x="1426832" y="1069426"/>
                  </a:lnTo>
                  <a:lnTo>
                    <a:pt x="1128063" y="1069426"/>
                  </a:lnTo>
                  <a:lnTo>
                    <a:pt x="1128063" y="999620"/>
                  </a:lnTo>
                </a:path>
                <a:path w="1466215" h="1069975">
                  <a:moveTo>
                    <a:pt x="1116894" y="0"/>
                  </a:moveTo>
                  <a:lnTo>
                    <a:pt x="1438001" y="0"/>
                  </a:lnTo>
                  <a:lnTo>
                    <a:pt x="1438001" y="117273"/>
                  </a:lnTo>
                  <a:lnTo>
                    <a:pt x="1116894" y="117273"/>
                  </a:lnTo>
                  <a:lnTo>
                    <a:pt x="1116894" y="0"/>
                  </a:lnTo>
                </a:path>
                <a:path w="1466215" h="1069975">
                  <a:moveTo>
                    <a:pt x="954944" y="117273"/>
                  </a:moveTo>
                  <a:lnTo>
                    <a:pt x="510979" y="117273"/>
                  </a:lnTo>
                  <a:lnTo>
                    <a:pt x="510979" y="999620"/>
                  </a:lnTo>
                  <a:lnTo>
                    <a:pt x="954944" y="999620"/>
                  </a:lnTo>
                  <a:lnTo>
                    <a:pt x="954944" y="117273"/>
                  </a:lnTo>
                </a:path>
                <a:path w="1466215" h="1069975">
                  <a:moveTo>
                    <a:pt x="929814" y="139611"/>
                  </a:moveTo>
                  <a:lnTo>
                    <a:pt x="536109" y="139611"/>
                  </a:lnTo>
                  <a:lnTo>
                    <a:pt x="536109" y="977282"/>
                  </a:lnTo>
                  <a:lnTo>
                    <a:pt x="929814" y="977282"/>
                  </a:lnTo>
                  <a:lnTo>
                    <a:pt x="929814" y="139611"/>
                  </a:lnTo>
                </a:path>
                <a:path w="1466215" h="1069975">
                  <a:moveTo>
                    <a:pt x="918645" y="150780"/>
                  </a:moveTo>
                  <a:lnTo>
                    <a:pt x="547278" y="150780"/>
                  </a:lnTo>
                  <a:lnTo>
                    <a:pt x="547278" y="966113"/>
                  </a:lnTo>
                  <a:lnTo>
                    <a:pt x="918645" y="966113"/>
                  </a:lnTo>
                  <a:lnTo>
                    <a:pt x="918645" y="150780"/>
                  </a:lnTo>
                </a:path>
                <a:path w="1466215" h="1069975">
                  <a:moveTo>
                    <a:pt x="901892" y="550070"/>
                  </a:moveTo>
                  <a:lnTo>
                    <a:pt x="901892" y="170326"/>
                  </a:lnTo>
                  <a:lnTo>
                    <a:pt x="564031" y="170326"/>
                  </a:lnTo>
                  <a:lnTo>
                    <a:pt x="564031" y="550070"/>
                  </a:lnTo>
                </a:path>
                <a:path w="1466215" h="1069975">
                  <a:moveTo>
                    <a:pt x="564031" y="566823"/>
                  </a:moveTo>
                  <a:lnTo>
                    <a:pt x="564031" y="949360"/>
                  </a:lnTo>
                  <a:lnTo>
                    <a:pt x="901892" y="949360"/>
                  </a:lnTo>
                  <a:lnTo>
                    <a:pt x="901892" y="566823"/>
                  </a:lnTo>
                </a:path>
                <a:path w="1466215" h="1069975">
                  <a:moveTo>
                    <a:pt x="901892" y="550070"/>
                  </a:moveTo>
                  <a:lnTo>
                    <a:pt x="564031" y="550070"/>
                  </a:lnTo>
                </a:path>
                <a:path w="1466215" h="1069975">
                  <a:moveTo>
                    <a:pt x="918645" y="566823"/>
                  </a:moveTo>
                  <a:lnTo>
                    <a:pt x="547278" y="566823"/>
                  </a:lnTo>
                </a:path>
                <a:path w="1466215" h="1069975">
                  <a:moveTo>
                    <a:pt x="977282" y="999620"/>
                  </a:moveTo>
                  <a:lnTo>
                    <a:pt x="488641" y="999620"/>
                  </a:lnTo>
                  <a:lnTo>
                    <a:pt x="488641" y="1069426"/>
                  </a:lnTo>
                  <a:lnTo>
                    <a:pt x="977282" y="1069426"/>
                  </a:lnTo>
                  <a:lnTo>
                    <a:pt x="977282" y="999620"/>
                  </a:lnTo>
                </a:path>
                <a:path w="1466215" h="1069975">
                  <a:moveTo>
                    <a:pt x="999620" y="0"/>
                  </a:moveTo>
                  <a:lnTo>
                    <a:pt x="466303" y="0"/>
                  </a:lnTo>
                  <a:lnTo>
                    <a:pt x="466303" y="117273"/>
                  </a:lnTo>
                  <a:lnTo>
                    <a:pt x="999620" y="117273"/>
                  </a:lnTo>
                  <a:lnTo>
                    <a:pt x="999620" y="0"/>
                  </a:lnTo>
                </a:path>
                <a:path w="1466215" h="1069975">
                  <a:moveTo>
                    <a:pt x="0" y="1069426"/>
                  </a:moveTo>
                  <a:lnTo>
                    <a:pt x="1465923" y="1069426"/>
                  </a:lnTo>
                </a:path>
                <a:path w="1466215" h="1069975">
                  <a:moveTo>
                    <a:pt x="0" y="999620"/>
                  </a:moveTo>
                  <a:lnTo>
                    <a:pt x="1465923" y="99962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502358" y="940704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560995" y="9317691"/>
              <a:ext cx="324485" cy="254635"/>
            </a:xfrm>
            <a:custGeom>
              <a:avLst/>
              <a:gdLst/>
              <a:ahLst/>
              <a:cxnLst/>
              <a:rect l="l" t="t" r="r" b="b"/>
              <a:pathLst>
                <a:path w="324484" h="254634">
                  <a:moveTo>
                    <a:pt x="39091" y="254093"/>
                  </a:moveTo>
                  <a:lnTo>
                    <a:pt x="39091" y="139611"/>
                  </a:lnTo>
                  <a:lnTo>
                    <a:pt x="301561" y="139611"/>
                  </a:lnTo>
                  <a:lnTo>
                    <a:pt x="301561" y="254093"/>
                  </a:lnTo>
                  <a:lnTo>
                    <a:pt x="301561" y="114481"/>
                  </a:lnTo>
                  <a:lnTo>
                    <a:pt x="25130" y="114481"/>
                  </a:lnTo>
                  <a:lnTo>
                    <a:pt x="25130" y="254093"/>
                  </a:lnTo>
                </a:path>
                <a:path w="324484" h="254634">
                  <a:moveTo>
                    <a:pt x="67013" y="254093"/>
                  </a:moveTo>
                  <a:lnTo>
                    <a:pt x="67013" y="167534"/>
                  </a:lnTo>
                  <a:lnTo>
                    <a:pt x="301561" y="167534"/>
                  </a:lnTo>
                  <a:lnTo>
                    <a:pt x="301561" y="254093"/>
                  </a:lnTo>
                  <a:lnTo>
                    <a:pt x="301561" y="150780"/>
                  </a:lnTo>
                  <a:lnTo>
                    <a:pt x="55844" y="150780"/>
                  </a:lnTo>
                  <a:lnTo>
                    <a:pt x="55844" y="254093"/>
                  </a:lnTo>
                </a:path>
                <a:path w="324484" h="254634">
                  <a:moveTo>
                    <a:pt x="323899" y="0"/>
                  </a:moveTo>
                  <a:lnTo>
                    <a:pt x="0" y="0"/>
                  </a:lnTo>
                  <a:lnTo>
                    <a:pt x="0" y="114481"/>
                  </a:lnTo>
                  <a:lnTo>
                    <a:pt x="323899" y="114481"/>
                  </a:lnTo>
                  <a:lnTo>
                    <a:pt x="32389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0035295" y="940704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535865" y="8024885"/>
              <a:ext cx="1466215" cy="1547495"/>
            </a:xfrm>
            <a:custGeom>
              <a:avLst/>
              <a:gdLst/>
              <a:ahLst/>
              <a:cxnLst/>
              <a:rect l="l" t="t" r="r" b="b"/>
              <a:pathLst>
                <a:path w="1466215" h="1547495">
                  <a:moveTo>
                    <a:pt x="1373780" y="1546898"/>
                  </a:moveTo>
                  <a:lnTo>
                    <a:pt x="1373780" y="1460339"/>
                  </a:lnTo>
                  <a:lnTo>
                    <a:pt x="1139232" y="1460339"/>
                  </a:lnTo>
                  <a:lnTo>
                    <a:pt x="1139232" y="1546898"/>
                  </a:lnTo>
                  <a:lnTo>
                    <a:pt x="1139232" y="1443586"/>
                  </a:lnTo>
                  <a:lnTo>
                    <a:pt x="1384949" y="1443586"/>
                  </a:lnTo>
                  <a:lnTo>
                    <a:pt x="1384949" y="1546898"/>
                  </a:lnTo>
                </a:path>
                <a:path w="1466215" h="1547495">
                  <a:moveTo>
                    <a:pt x="1116894" y="1292805"/>
                  </a:moveTo>
                  <a:lnTo>
                    <a:pt x="1438001" y="1292805"/>
                  </a:lnTo>
                  <a:lnTo>
                    <a:pt x="1438001" y="1407286"/>
                  </a:lnTo>
                  <a:lnTo>
                    <a:pt x="1116894" y="1407286"/>
                  </a:lnTo>
                  <a:lnTo>
                    <a:pt x="1116894" y="1292805"/>
                  </a:lnTo>
                </a:path>
                <a:path w="1466215" h="1547495">
                  <a:moveTo>
                    <a:pt x="0" y="0"/>
                  </a:moveTo>
                  <a:lnTo>
                    <a:pt x="1465923" y="0"/>
                  </a:lnTo>
                </a:path>
                <a:path w="1466215" h="1547495">
                  <a:moveTo>
                    <a:pt x="0" y="117273"/>
                  </a:moveTo>
                  <a:lnTo>
                    <a:pt x="1465923" y="1172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502358" y="52633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560995" y="5151675"/>
              <a:ext cx="324485" cy="1000125"/>
            </a:xfrm>
            <a:custGeom>
              <a:avLst/>
              <a:gdLst/>
              <a:ahLst/>
              <a:cxnLst/>
              <a:rect l="l" t="t" r="r" b="b"/>
              <a:pathLst>
                <a:path w="324484" h="1000125">
                  <a:moveTo>
                    <a:pt x="301561" y="139611"/>
                  </a:moveTo>
                  <a:lnTo>
                    <a:pt x="25130" y="139611"/>
                  </a:lnTo>
                  <a:lnTo>
                    <a:pt x="25130" y="954944"/>
                  </a:lnTo>
                  <a:lnTo>
                    <a:pt x="301561" y="954944"/>
                  </a:lnTo>
                  <a:lnTo>
                    <a:pt x="301561" y="139611"/>
                  </a:lnTo>
                </a:path>
                <a:path w="324484" h="1000125">
                  <a:moveTo>
                    <a:pt x="301561" y="161949"/>
                  </a:moveTo>
                  <a:lnTo>
                    <a:pt x="39091" y="161949"/>
                  </a:lnTo>
                  <a:lnTo>
                    <a:pt x="39091" y="929814"/>
                  </a:lnTo>
                  <a:lnTo>
                    <a:pt x="301561" y="929814"/>
                  </a:lnTo>
                  <a:lnTo>
                    <a:pt x="301561" y="161949"/>
                  </a:lnTo>
                </a:path>
                <a:path w="324484" h="1000125">
                  <a:moveTo>
                    <a:pt x="301561" y="175910"/>
                  </a:moveTo>
                  <a:lnTo>
                    <a:pt x="55844" y="175910"/>
                  </a:lnTo>
                  <a:lnTo>
                    <a:pt x="55844" y="918645"/>
                  </a:lnTo>
                  <a:lnTo>
                    <a:pt x="301561" y="918645"/>
                  </a:lnTo>
                  <a:lnTo>
                    <a:pt x="301561" y="175910"/>
                  </a:lnTo>
                </a:path>
                <a:path w="324484" h="1000125">
                  <a:moveTo>
                    <a:pt x="301561" y="538901"/>
                  </a:moveTo>
                  <a:lnTo>
                    <a:pt x="301561" y="192664"/>
                  </a:lnTo>
                  <a:lnTo>
                    <a:pt x="67013" y="192664"/>
                  </a:lnTo>
                  <a:lnTo>
                    <a:pt x="67013" y="538901"/>
                  </a:lnTo>
                </a:path>
                <a:path w="324484" h="1000125">
                  <a:moveTo>
                    <a:pt x="67013" y="555654"/>
                  </a:moveTo>
                  <a:lnTo>
                    <a:pt x="67013" y="901892"/>
                  </a:lnTo>
                  <a:lnTo>
                    <a:pt x="301561" y="901892"/>
                  </a:lnTo>
                  <a:lnTo>
                    <a:pt x="301561" y="555654"/>
                  </a:lnTo>
                </a:path>
                <a:path w="324484" h="1000125">
                  <a:moveTo>
                    <a:pt x="301561" y="538901"/>
                  </a:moveTo>
                  <a:lnTo>
                    <a:pt x="67013" y="538901"/>
                  </a:lnTo>
                </a:path>
                <a:path w="324484" h="1000125">
                  <a:moveTo>
                    <a:pt x="301561" y="555654"/>
                  </a:moveTo>
                  <a:lnTo>
                    <a:pt x="55844" y="555654"/>
                  </a:lnTo>
                </a:path>
                <a:path w="324484" h="1000125">
                  <a:moveTo>
                    <a:pt x="312730" y="954944"/>
                  </a:moveTo>
                  <a:lnTo>
                    <a:pt x="13961" y="954944"/>
                  </a:lnTo>
                  <a:lnTo>
                    <a:pt x="13961" y="999620"/>
                  </a:lnTo>
                  <a:lnTo>
                    <a:pt x="312730" y="999620"/>
                  </a:lnTo>
                  <a:lnTo>
                    <a:pt x="312730" y="954944"/>
                  </a:lnTo>
                </a:path>
                <a:path w="324484" h="1000125">
                  <a:moveTo>
                    <a:pt x="323899" y="0"/>
                  </a:moveTo>
                  <a:lnTo>
                    <a:pt x="0" y="0"/>
                  </a:lnTo>
                  <a:lnTo>
                    <a:pt x="0" y="139611"/>
                  </a:lnTo>
                  <a:lnTo>
                    <a:pt x="323899" y="139611"/>
                  </a:lnTo>
                  <a:lnTo>
                    <a:pt x="32389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0035295" y="52633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351577" y="2889964"/>
              <a:ext cx="3660775" cy="3261360"/>
            </a:xfrm>
            <a:custGeom>
              <a:avLst/>
              <a:gdLst/>
              <a:ahLst/>
              <a:cxnLst/>
              <a:rect l="l" t="t" r="r" b="b"/>
              <a:pathLst>
                <a:path w="3660775" h="3261360">
                  <a:moveTo>
                    <a:pt x="1323519" y="2401322"/>
                  </a:moveTo>
                  <a:lnTo>
                    <a:pt x="1599951" y="2401322"/>
                  </a:lnTo>
                  <a:lnTo>
                    <a:pt x="1599951" y="3216655"/>
                  </a:lnTo>
                  <a:lnTo>
                    <a:pt x="1323519" y="3216655"/>
                  </a:lnTo>
                  <a:lnTo>
                    <a:pt x="1323519" y="2401322"/>
                  </a:lnTo>
                </a:path>
                <a:path w="3660775" h="3261360">
                  <a:moveTo>
                    <a:pt x="1323519" y="2423660"/>
                  </a:moveTo>
                  <a:lnTo>
                    <a:pt x="1585990" y="2423660"/>
                  </a:lnTo>
                  <a:lnTo>
                    <a:pt x="1585990" y="3191525"/>
                  </a:lnTo>
                  <a:lnTo>
                    <a:pt x="1323519" y="3191525"/>
                  </a:lnTo>
                  <a:lnTo>
                    <a:pt x="1323519" y="2423660"/>
                  </a:lnTo>
                </a:path>
                <a:path w="3660775" h="3261360">
                  <a:moveTo>
                    <a:pt x="1323519" y="2437622"/>
                  </a:moveTo>
                  <a:lnTo>
                    <a:pt x="1569236" y="2437622"/>
                  </a:lnTo>
                  <a:lnTo>
                    <a:pt x="1569236" y="3180356"/>
                  </a:lnTo>
                  <a:lnTo>
                    <a:pt x="1323519" y="3180356"/>
                  </a:lnTo>
                  <a:lnTo>
                    <a:pt x="1323519" y="2437622"/>
                  </a:lnTo>
                </a:path>
                <a:path w="3660775" h="3261360">
                  <a:moveTo>
                    <a:pt x="1323519" y="2800612"/>
                  </a:moveTo>
                  <a:lnTo>
                    <a:pt x="1323519" y="2454375"/>
                  </a:lnTo>
                  <a:lnTo>
                    <a:pt x="1558067" y="2454375"/>
                  </a:lnTo>
                  <a:lnTo>
                    <a:pt x="1558067" y="2800612"/>
                  </a:lnTo>
                </a:path>
                <a:path w="3660775" h="3261360">
                  <a:moveTo>
                    <a:pt x="1558067" y="2817366"/>
                  </a:moveTo>
                  <a:lnTo>
                    <a:pt x="1558067" y="3163603"/>
                  </a:lnTo>
                  <a:lnTo>
                    <a:pt x="1323519" y="3163603"/>
                  </a:lnTo>
                  <a:lnTo>
                    <a:pt x="1323519" y="2817366"/>
                  </a:lnTo>
                </a:path>
                <a:path w="3660775" h="3261360">
                  <a:moveTo>
                    <a:pt x="1323519" y="2800612"/>
                  </a:moveTo>
                  <a:lnTo>
                    <a:pt x="1558067" y="2800612"/>
                  </a:lnTo>
                </a:path>
                <a:path w="3660775" h="3261360">
                  <a:moveTo>
                    <a:pt x="1323519" y="2817366"/>
                  </a:moveTo>
                  <a:lnTo>
                    <a:pt x="1569236" y="2817366"/>
                  </a:lnTo>
                </a:path>
                <a:path w="3660775" h="3261360">
                  <a:moveTo>
                    <a:pt x="1312350" y="3216655"/>
                  </a:moveTo>
                  <a:lnTo>
                    <a:pt x="1611120" y="3216655"/>
                  </a:lnTo>
                  <a:lnTo>
                    <a:pt x="1611120" y="3261331"/>
                  </a:lnTo>
                  <a:lnTo>
                    <a:pt x="1312350" y="3261331"/>
                  </a:lnTo>
                  <a:lnTo>
                    <a:pt x="1312350" y="3216655"/>
                  </a:lnTo>
                </a:path>
                <a:path w="3660775" h="3261360">
                  <a:moveTo>
                    <a:pt x="1301181" y="2261711"/>
                  </a:moveTo>
                  <a:lnTo>
                    <a:pt x="1622289" y="2261711"/>
                  </a:lnTo>
                  <a:lnTo>
                    <a:pt x="1622289" y="2401322"/>
                  </a:lnTo>
                  <a:lnTo>
                    <a:pt x="1301181" y="2401322"/>
                  </a:lnTo>
                  <a:lnTo>
                    <a:pt x="1301181" y="2261711"/>
                  </a:lnTo>
                </a:path>
                <a:path w="3660775" h="3261360">
                  <a:moveTo>
                    <a:pt x="1139232" y="2401322"/>
                  </a:moveTo>
                  <a:lnTo>
                    <a:pt x="695266" y="2401322"/>
                  </a:lnTo>
                  <a:lnTo>
                    <a:pt x="695266" y="3216655"/>
                  </a:lnTo>
                  <a:lnTo>
                    <a:pt x="1139232" y="3216655"/>
                  </a:lnTo>
                  <a:lnTo>
                    <a:pt x="1139232" y="2401322"/>
                  </a:lnTo>
                </a:path>
                <a:path w="3660775" h="3261360">
                  <a:moveTo>
                    <a:pt x="1114102" y="2423660"/>
                  </a:moveTo>
                  <a:lnTo>
                    <a:pt x="720396" y="2423660"/>
                  </a:lnTo>
                  <a:lnTo>
                    <a:pt x="720396" y="3191525"/>
                  </a:lnTo>
                  <a:lnTo>
                    <a:pt x="1114102" y="3191525"/>
                  </a:lnTo>
                  <a:lnTo>
                    <a:pt x="1114102" y="2423660"/>
                  </a:lnTo>
                </a:path>
                <a:path w="3660775" h="3261360">
                  <a:moveTo>
                    <a:pt x="1102933" y="2437622"/>
                  </a:moveTo>
                  <a:lnTo>
                    <a:pt x="731565" y="2437622"/>
                  </a:lnTo>
                  <a:lnTo>
                    <a:pt x="731565" y="3180356"/>
                  </a:lnTo>
                  <a:lnTo>
                    <a:pt x="1102933" y="3180356"/>
                  </a:lnTo>
                  <a:lnTo>
                    <a:pt x="1102933" y="2437622"/>
                  </a:lnTo>
                </a:path>
                <a:path w="3660775" h="3261360">
                  <a:moveTo>
                    <a:pt x="1086179" y="2800612"/>
                  </a:moveTo>
                  <a:lnTo>
                    <a:pt x="1086179" y="2454375"/>
                  </a:lnTo>
                  <a:lnTo>
                    <a:pt x="748319" y="2454375"/>
                  </a:lnTo>
                  <a:lnTo>
                    <a:pt x="748319" y="2800612"/>
                  </a:lnTo>
                </a:path>
                <a:path w="3660775" h="3261360">
                  <a:moveTo>
                    <a:pt x="748319" y="2817366"/>
                  </a:moveTo>
                  <a:lnTo>
                    <a:pt x="748319" y="3163603"/>
                  </a:lnTo>
                  <a:lnTo>
                    <a:pt x="1086179" y="3163603"/>
                  </a:lnTo>
                  <a:lnTo>
                    <a:pt x="1086179" y="2817366"/>
                  </a:lnTo>
                </a:path>
                <a:path w="3660775" h="3261360">
                  <a:moveTo>
                    <a:pt x="1086179" y="2800612"/>
                  </a:moveTo>
                  <a:lnTo>
                    <a:pt x="748319" y="2800612"/>
                  </a:lnTo>
                </a:path>
                <a:path w="3660775" h="3261360">
                  <a:moveTo>
                    <a:pt x="1102933" y="2817366"/>
                  </a:moveTo>
                  <a:lnTo>
                    <a:pt x="731565" y="2817366"/>
                  </a:lnTo>
                </a:path>
                <a:path w="3660775" h="3261360">
                  <a:moveTo>
                    <a:pt x="1161570" y="3216655"/>
                  </a:moveTo>
                  <a:lnTo>
                    <a:pt x="672928" y="3216655"/>
                  </a:lnTo>
                  <a:lnTo>
                    <a:pt x="672928" y="3261331"/>
                  </a:lnTo>
                  <a:lnTo>
                    <a:pt x="1161570" y="3261331"/>
                  </a:lnTo>
                  <a:lnTo>
                    <a:pt x="1161570" y="3216655"/>
                  </a:lnTo>
                </a:path>
                <a:path w="3660775" h="3261360">
                  <a:moveTo>
                    <a:pt x="1183908" y="2261711"/>
                  </a:moveTo>
                  <a:lnTo>
                    <a:pt x="650590" y="2261711"/>
                  </a:lnTo>
                  <a:lnTo>
                    <a:pt x="650590" y="2401322"/>
                  </a:lnTo>
                  <a:lnTo>
                    <a:pt x="1183908" y="2401322"/>
                  </a:lnTo>
                  <a:lnTo>
                    <a:pt x="1183908" y="2261711"/>
                  </a:lnTo>
                </a:path>
                <a:path w="3660775" h="3261360">
                  <a:moveTo>
                    <a:pt x="184287" y="2401322"/>
                  </a:moveTo>
                  <a:lnTo>
                    <a:pt x="1650211" y="2401322"/>
                  </a:lnTo>
                </a:path>
                <a:path w="3660775" h="3261360">
                  <a:moveTo>
                    <a:pt x="184287" y="2261711"/>
                  </a:moveTo>
                  <a:lnTo>
                    <a:pt x="1650211" y="2261711"/>
                  </a:lnTo>
                </a:path>
                <a:path w="3660775" h="3261360">
                  <a:moveTo>
                    <a:pt x="150780" y="2144437"/>
                  </a:moveTo>
                  <a:lnTo>
                    <a:pt x="1683718" y="2144437"/>
                  </a:lnTo>
                </a:path>
                <a:path w="3660775" h="3261360">
                  <a:moveTo>
                    <a:pt x="92143" y="2099761"/>
                  </a:moveTo>
                  <a:lnTo>
                    <a:pt x="1742355" y="2099761"/>
                  </a:lnTo>
                </a:path>
                <a:path w="3660775" h="3261360">
                  <a:moveTo>
                    <a:pt x="80974" y="2052293"/>
                  </a:moveTo>
                  <a:lnTo>
                    <a:pt x="1753524" y="2052293"/>
                  </a:lnTo>
                </a:path>
                <a:path w="3660775" h="3261360">
                  <a:moveTo>
                    <a:pt x="80974" y="2004825"/>
                  </a:moveTo>
                  <a:lnTo>
                    <a:pt x="1753524" y="2004825"/>
                  </a:lnTo>
                </a:path>
                <a:path w="3660775" h="3261360">
                  <a:moveTo>
                    <a:pt x="1650211" y="2261711"/>
                  </a:moveTo>
                  <a:lnTo>
                    <a:pt x="1650211" y="2233788"/>
                  </a:lnTo>
                  <a:lnTo>
                    <a:pt x="1661380" y="2233788"/>
                  </a:lnTo>
                  <a:lnTo>
                    <a:pt x="1661380" y="2203074"/>
                  </a:lnTo>
                  <a:lnTo>
                    <a:pt x="1672549" y="2203074"/>
                  </a:lnTo>
                  <a:lnTo>
                    <a:pt x="1672549" y="2175151"/>
                  </a:lnTo>
                  <a:lnTo>
                    <a:pt x="1683718" y="2175151"/>
                  </a:lnTo>
                  <a:lnTo>
                    <a:pt x="1683718" y="2099761"/>
                  </a:lnTo>
                </a:path>
                <a:path w="3660775" h="3261360">
                  <a:moveTo>
                    <a:pt x="1742355" y="2099761"/>
                  </a:moveTo>
                  <a:lnTo>
                    <a:pt x="1742355" y="2052293"/>
                  </a:lnTo>
                </a:path>
                <a:path w="3660775" h="3261360">
                  <a:moveTo>
                    <a:pt x="1753524" y="2052293"/>
                  </a:moveTo>
                  <a:lnTo>
                    <a:pt x="1753524" y="2004825"/>
                  </a:lnTo>
                </a:path>
                <a:path w="3660775" h="3261360">
                  <a:moveTo>
                    <a:pt x="184287" y="2261711"/>
                  </a:moveTo>
                  <a:lnTo>
                    <a:pt x="184287" y="2233788"/>
                  </a:lnTo>
                  <a:lnTo>
                    <a:pt x="173118" y="2233788"/>
                  </a:lnTo>
                  <a:lnTo>
                    <a:pt x="173118" y="2203074"/>
                  </a:lnTo>
                  <a:lnTo>
                    <a:pt x="161949" y="2203074"/>
                  </a:lnTo>
                  <a:lnTo>
                    <a:pt x="161949" y="2175151"/>
                  </a:lnTo>
                  <a:lnTo>
                    <a:pt x="150780" y="2175151"/>
                  </a:lnTo>
                  <a:lnTo>
                    <a:pt x="150780" y="2099761"/>
                  </a:lnTo>
                </a:path>
                <a:path w="3660775" h="3261360">
                  <a:moveTo>
                    <a:pt x="92143" y="2099761"/>
                  </a:moveTo>
                  <a:lnTo>
                    <a:pt x="92143" y="2052293"/>
                  </a:lnTo>
                </a:path>
                <a:path w="3660775" h="3261360">
                  <a:moveTo>
                    <a:pt x="80974" y="2052293"/>
                  </a:moveTo>
                  <a:lnTo>
                    <a:pt x="80974" y="2004825"/>
                  </a:lnTo>
                </a:path>
                <a:path w="3660775" h="3261360">
                  <a:moveTo>
                    <a:pt x="2649831" y="2401322"/>
                  </a:moveTo>
                  <a:lnTo>
                    <a:pt x="2208658" y="2401322"/>
                  </a:lnTo>
                  <a:lnTo>
                    <a:pt x="2208658" y="3216655"/>
                  </a:lnTo>
                  <a:lnTo>
                    <a:pt x="2649831" y="3216655"/>
                  </a:lnTo>
                  <a:lnTo>
                    <a:pt x="2649831" y="2401322"/>
                  </a:lnTo>
                </a:path>
                <a:path w="3660775" h="3261360">
                  <a:moveTo>
                    <a:pt x="2627494" y="2423660"/>
                  </a:moveTo>
                  <a:lnTo>
                    <a:pt x="2230996" y="2423660"/>
                  </a:lnTo>
                  <a:lnTo>
                    <a:pt x="2230996" y="3191525"/>
                  </a:lnTo>
                  <a:lnTo>
                    <a:pt x="2627494" y="3191525"/>
                  </a:lnTo>
                  <a:lnTo>
                    <a:pt x="2627494" y="2423660"/>
                  </a:lnTo>
                </a:path>
                <a:path w="3660775" h="3261360">
                  <a:moveTo>
                    <a:pt x="2616325" y="2437622"/>
                  </a:moveTo>
                  <a:lnTo>
                    <a:pt x="2242165" y="2437622"/>
                  </a:lnTo>
                  <a:lnTo>
                    <a:pt x="2242165" y="3180356"/>
                  </a:lnTo>
                  <a:lnTo>
                    <a:pt x="2616325" y="3180356"/>
                  </a:lnTo>
                  <a:lnTo>
                    <a:pt x="2616325" y="2437622"/>
                  </a:lnTo>
                </a:path>
                <a:path w="3660775" h="3261360">
                  <a:moveTo>
                    <a:pt x="2599571" y="2800612"/>
                  </a:moveTo>
                  <a:lnTo>
                    <a:pt x="2599571" y="2454375"/>
                  </a:lnTo>
                  <a:lnTo>
                    <a:pt x="2261711" y="2454375"/>
                  </a:lnTo>
                  <a:lnTo>
                    <a:pt x="2261711" y="2800612"/>
                  </a:lnTo>
                </a:path>
                <a:path w="3660775" h="3261360">
                  <a:moveTo>
                    <a:pt x="2261711" y="2817366"/>
                  </a:moveTo>
                  <a:lnTo>
                    <a:pt x="2261711" y="3163603"/>
                  </a:lnTo>
                  <a:lnTo>
                    <a:pt x="2599571" y="3163603"/>
                  </a:lnTo>
                  <a:lnTo>
                    <a:pt x="2599571" y="2817366"/>
                  </a:lnTo>
                </a:path>
                <a:path w="3660775" h="3261360">
                  <a:moveTo>
                    <a:pt x="2599571" y="2800612"/>
                  </a:moveTo>
                  <a:lnTo>
                    <a:pt x="2261711" y="2800612"/>
                  </a:lnTo>
                </a:path>
                <a:path w="3660775" h="3261360">
                  <a:moveTo>
                    <a:pt x="2616325" y="2817366"/>
                  </a:moveTo>
                  <a:lnTo>
                    <a:pt x="2242165" y="2817366"/>
                  </a:lnTo>
                </a:path>
                <a:path w="3660775" h="3261360">
                  <a:moveTo>
                    <a:pt x="2674962" y="3216655"/>
                  </a:moveTo>
                  <a:lnTo>
                    <a:pt x="2186320" y="3216655"/>
                  </a:lnTo>
                  <a:lnTo>
                    <a:pt x="2186320" y="3261331"/>
                  </a:lnTo>
                  <a:lnTo>
                    <a:pt x="2674962" y="3261331"/>
                  </a:lnTo>
                  <a:lnTo>
                    <a:pt x="2674962" y="3216655"/>
                  </a:lnTo>
                </a:path>
                <a:path w="3660775" h="3261360">
                  <a:moveTo>
                    <a:pt x="2697300" y="2261711"/>
                  </a:moveTo>
                  <a:lnTo>
                    <a:pt x="2161190" y="2261711"/>
                  </a:lnTo>
                  <a:lnTo>
                    <a:pt x="2161190" y="2401322"/>
                  </a:lnTo>
                  <a:lnTo>
                    <a:pt x="2697300" y="2401322"/>
                  </a:lnTo>
                  <a:lnTo>
                    <a:pt x="2697300" y="2261711"/>
                  </a:lnTo>
                </a:path>
                <a:path w="3660775" h="3261360">
                  <a:moveTo>
                    <a:pt x="1683718" y="2144437"/>
                  </a:moveTo>
                  <a:lnTo>
                    <a:pt x="2987692" y="2144437"/>
                  </a:lnTo>
                </a:path>
                <a:path w="3660775" h="3261360">
                  <a:moveTo>
                    <a:pt x="1742355" y="2099761"/>
                  </a:moveTo>
                  <a:lnTo>
                    <a:pt x="2987692" y="2099761"/>
                  </a:lnTo>
                </a:path>
                <a:path w="3660775" h="3261360">
                  <a:moveTo>
                    <a:pt x="0" y="1890343"/>
                  </a:moveTo>
                  <a:lnTo>
                    <a:pt x="2987692" y="1890343"/>
                  </a:lnTo>
                </a:path>
                <a:path w="3660775" h="3261360">
                  <a:moveTo>
                    <a:pt x="3174772" y="1890343"/>
                  </a:moveTo>
                  <a:lnTo>
                    <a:pt x="3660621" y="1890343"/>
                  </a:lnTo>
                </a:path>
                <a:path w="3660775" h="3261360">
                  <a:moveTo>
                    <a:pt x="0" y="1831706"/>
                  </a:moveTo>
                  <a:lnTo>
                    <a:pt x="2987692" y="1831706"/>
                  </a:lnTo>
                </a:path>
                <a:path w="3660775" h="3261360">
                  <a:moveTo>
                    <a:pt x="3174772" y="1831706"/>
                  </a:moveTo>
                  <a:lnTo>
                    <a:pt x="3660621" y="1831706"/>
                  </a:lnTo>
                </a:path>
                <a:path w="3660775" h="3261360">
                  <a:moveTo>
                    <a:pt x="0" y="1800992"/>
                  </a:moveTo>
                  <a:lnTo>
                    <a:pt x="2987692" y="1800992"/>
                  </a:lnTo>
                </a:path>
                <a:path w="3660775" h="3261360">
                  <a:moveTo>
                    <a:pt x="3174772" y="1800992"/>
                  </a:moveTo>
                  <a:lnTo>
                    <a:pt x="3660621" y="1800992"/>
                  </a:lnTo>
                </a:path>
                <a:path w="3660775" h="3261360">
                  <a:moveTo>
                    <a:pt x="0" y="1773069"/>
                  </a:moveTo>
                  <a:lnTo>
                    <a:pt x="2987692" y="1773069"/>
                  </a:lnTo>
                </a:path>
                <a:path w="3660775" h="3261360">
                  <a:moveTo>
                    <a:pt x="3174772" y="1773069"/>
                  </a:moveTo>
                  <a:lnTo>
                    <a:pt x="3660621" y="1773069"/>
                  </a:lnTo>
                </a:path>
                <a:path w="3660775" h="3261360">
                  <a:moveTo>
                    <a:pt x="0" y="1745147"/>
                  </a:moveTo>
                  <a:lnTo>
                    <a:pt x="2987692" y="1745147"/>
                  </a:lnTo>
                </a:path>
                <a:path w="3660775" h="3261360">
                  <a:moveTo>
                    <a:pt x="3174772" y="1745147"/>
                  </a:moveTo>
                  <a:lnTo>
                    <a:pt x="3660621" y="1745147"/>
                  </a:lnTo>
                </a:path>
                <a:path w="3660775" h="3261360">
                  <a:moveTo>
                    <a:pt x="0" y="1686510"/>
                  </a:moveTo>
                  <a:lnTo>
                    <a:pt x="2987692" y="1686510"/>
                  </a:lnTo>
                </a:path>
                <a:path w="3660775" h="3261360">
                  <a:moveTo>
                    <a:pt x="55844" y="290392"/>
                  </a:moveTo>
                  <a:lnTo>
                    <a:pt x="287600" y="290392"/>
                  </a:lnTo>
                </a:path>
                <a:path w="3660775" h="3261360">
                  <a:moveTo>
                    <a:pt x="50260" y="259677"/>
                  </a:moveTo>
                  <a:lnTo>
                    <a:pt x="295977" y="259677"/>
                  </a:lnTo>
                </a:path>
                <a:path w="3660775" h="3261360">
                  <a:moveTo>
                    <a:pt x="44675" y="231755"/>
                  </a:moveTo>
                  <a:lnTo>
                    <a:pt x="301561" y="231755"/>
                  </a:lnTo>
                </a:path>
                <a:path w="3660775" h="3261360">
                  <a:moveTo>
                    <a:pt x="44675" y="0"/>
                  </a:moveTo>
                  <a:lnTo>
                    <a:pt x="301561" y="0"/>
                  </a:lnTo>
                </a:path>
                <a:path w="3660775" h="3261360">
                  <a:moveTo>
                    <a:pt x="3174772" y="1686510"/>
                  </a:moveTo>
                  <a:lnTo>
                    <a:pt x="3660621" y="1686510"/>
                  </a:lnTo>
                </a:path>
                <a:path w="3660775" h="3261360">
                  <a:moveTo>
                    <a:pt x="184287" y="1650211"/>
                  </a:moveTo>
                  <a:lnTo>
                    <a:pt x="2987692" y="1650211"/>
                  </a:lnTo>
                </a:path>
                <a:path w="3660775" h="3261360">
                  <a:moveTo>
                    <a:pt x="3174772" y="1650211"/>
                  </a:moveTo>
                  <a:lnTo>
                    <a:pt x="3660621" y="1650211"/>
                  </a:lnTo>
                </a:path>
                <a:path w="3660775" h="3261360">
                  <a:moveTo>
                    <a:pt x="184287" y="1580405"/>
                  </a:moveTo>
                  <a:lnTo>
                    <a:pt x="2987692" y="1580405"/>
                  </a:lnTo>
                </a:path>
                <a:path w="3660775" h="3261360">
                  <a:moveTo>
                    <a:pt x="3174772" y="1580405"/>
                  </a:moveTo>
                  <a:lnTo>
                    <a:pt x="3660621" y="1580405"/>
                  </a:lnTo>
                </a:path>
                <a:path w="3660775" h="3261360">
                  <a:moveTo>
                    <a:pt x="184287" y="1558067"/>
                  </a:moveTo>
                  <a:lnTo>
                    <a:pt x="2987692" y="1558067"/>
                  </a:lnTo>
                </a:path>
                <a:path w="3660775" h="3261360">
                  <a:moveTo>
                    <a:pt x="3174772" y="1558067"/>
                  </a:moveTo>
                  <a:lnTo>
                    <a:pt x="3660621" y="1558067"/>
                  </a:lnTo>
                </a:path>
                <a:path w="3660775" h="3261360">
                  <a:moveTo>
                    <a:pt x="184287" y="1535729"/>
                  </a:moveTo>
                  <a:lnTo>
                    <a:pt x="2987692" y="1535729"/>
                  </a:lnTo>
                </a:path>
                <a:path w="3660775" h="3261360">
                  <a:moveTo>
                    <a:pt x="3174772" y="1535729"/>
                  </a:moveTo>
                  <a:lnTo>
                    <a:pt x="3660621" y="1535729"/>
                  </a:lnTo>
                </a:path>
                <a:path w="3660775" h="3261360">
                  <a:moveTo>
                    <a:pt x="1683718" y="2175151"/>
                  </a:moveTo>
                  <a:lnTo>
                    <a:pt x="2987692" y="2175151"/>
                  </a:lnTo>
                </a:path>
                <a:path w="3660775" h="3261360">
                  <a:moveTo>
                    <a:pt x="1672549" y="2203074"/>
                  </a:moveTo>
                  <a:lnTo>
                    <a:pt x="2987692" y="22030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5992" y="4174392"/>
              <a:ext cx="192664" cy="99124"/>
            </a:xfrm>
            <a:prstGeom prst="rect">
              <a:avLst/>
            </a:prstGeom>
          </p:spPr>
        </p:pic>
        <p:pic>
          <p:nvPicPr>
            <p:cNvPr id="527" name="object 5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292" y="4294458"/>
              <a:ext cx="120066" cy="120066"/>
            </a:xfrm>
            <a:prstGeom prst="rect">
              <a:avLst/>
            </a:prstGeom>
          </p:spPr>
        </p:pic>
        <p:sp>
          <p:nvSpPr>
            <p:cNvPr id="528" name="object 528"/>
            <p:cNvSpPr/>
            <p:nvPr/>
          </p:nvSpPr>
          <p:spPr>
            <a:xfrm>
              <a:off x="11339270" y="4272120"/>
              <a:ext cx="187325" cy="952500"/>
            </a:xfrm>
            <a:custGeom>
              <a:avLst/>
              <a:gdLst/>
              <a:ahLst/>
              <a:cxnLst/>
              <a:rect l="l" t="t" r="r" b="b"/>
              <a:pathLst>
                <a:path w="187325" h="952500">
                  <a:moveTo>
                    <a:pt x="0" y="952152"/>
                  </a:moveTo>
                  <a:lnTo>
                    <a:pt x="0" y="0"/>
                  </a:lnTo>
                </a:path>
                <a:path w="187325" h="952500">
                  <a:moveTo>
                    <a:pt x="187079" y="952152"/>
                  </a:moveTo>
                  <a:lnTo>
                    <a:pt x="18707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9" name="object 5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6477" y="4174392"/>
              <a:ext cx="192664" cy="99124"/>
            </a:xfrm>
            <a:prstGeom prst="rect">
              <a:avLst/>
            </a:prstGeom>
          </p:spPr>
        </p:pic>
        <p:pic>
          <p:nvPicPr>
            <p:cNvPr id="530" name="object 5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72776" y="4294458"/>
              <a:ext cx="120066" cy="120066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10537898" y="4894789"/>
              <a:ext cx="1474470" cy="4677410"/>
            </a:xfrm>
            <a:custGeom>
              <a:avLst/>
              <a:gdLst/>
              <a:ahLst/>
              <a:cxnLst/>
              <a:rect l="l" t="t" r="r" b="b"/>
              <a:pathLst>
                <a:path w="1474470" h="4677409">
                  <a:moveTo>
                    <a:pt x="988451" y="295977"/>
                  </a:moveTo>
                  <a:lnTo>
                    <a:pt x="801371" y="295977"/>
                  </a:lnTo>
                </a:path>
                <a:path w="1474470" h="4677409">
                  <a:moveTo>
                    <a:pt x="988451" y="226171"/>
                  </a:moveTo>
                  <a:lnTo>
                    <a:pt x="801371" y="226171"/>
                  </a:lnTo>
                </a:path>
                <a:path w="1474470" h="4677409">
                  <a:moveTo>
                    <a:pt x="988451" y="189872"/>
                  </a:moveTo>
                  <a:lnTo>
                    <a:pt x="801371" y="189872"/>
                  </a:lnTo>
                </a:path>
                <a:path w="1474470" h="4677409">
                  <a:moveTo>
                    <a:pt x="988451" y="329483"/>
                  </a:moveTo>
                  <a:lnTo>
                    <a:pt x="801371" y="329483"/>
                  </a:lnTo>
                </a:path>
                <a:path w="1474470" h="4677409">
                  <a:moveTo>
                    <a:pt x="1094556" y="4676995"/>
                  </a:moveTo>
                  <a:lnTo>
                    <a:pt x="1094556" y="256885"/>
                  </a:lnTo>
                </a:path>
                <a:path w="1474470" h="4677409">
                  <a:moveTo>
                    <a:pt x="625460" y="4327965"/>
                  </a:moveTo>
                  <a:lnTo>
                    <a:pt x="625460" y="3096589"/>
                  </a:lnTo>
                </a:path>
                <a:path w="1474470" h="4677409">
                  <a:moveTo>
                    <a:pt x="1094556" y="256885"/>
                  </a:moveTo>
                  <a:lnTo>
                    <a:pt x="1094556" y="228963"/>
                  </a:lnTo>
                  <a:lnTo>
                    <a:pt x="1080595" y="228963"/>
                  </a:lnTo>
                  <a:lnTo>
                    <a:pt x="1080595" y="198248"/>
                  </a:lnTo>
                  <a:lnTo>
                    <a:pt x="1069426" y="198248"/>
                  </a:lnTo>
                  <a:lnTo>
                    <a:pt x="1069426" y="170326"/>
                  </a:lnTo>
                  <a:lnTo>
                    <a:pt x="1058257" y="170326"/>
                  </a:lnTo>
                  <a:lnTo>
                    <a:pt x="1058257" y="94936"/>
                  </a:lnTo>
                </a:path>
                <a:path w="1474470" h="4677409">
                  <a:moveTo>
                    <a:pt x="999620" y="94936"/>
                  </a:moveTo>
                  <a:lnTo>
                    <a:pt x="999620" y="47468"/>
                  </a:lnTo>
                </a:path>
                <a:path w="1474470" h="4677409">
                  <a:moveTo>
                    <a:pt x="988451" y="47468"/>
                  </a:moveTo>
                  <a:lnTo>
                    <a:pt x="988451" y="0"/>
                  </a:lnTo>
                </a:path>
                <a:path w="1474470" h="4677409">
                  <a:moveTo>
                    <a:pt x="1094556" y="396497"/>
                  </a:moveTo>
                  <a:lnTo>
                    <a:pt x="1474300" y="396497"/>
                  </a:lnTo>
                </a:path>
                <a:path w="1474470" h="4677409">
                  <a:moveTo>
                    <a:pt x="1094556" y="256885"/>
                  </a:moveTo>
                  <a:lnTo>
                    <a:pt x="1474300" y="256885"/>
                  </a:lnTo>
                </a:path>
                <a:path w="1474470" h="4677409">
                  <a:moveTo>
                    <a:pt x="1058257" y="139611"/>
                  </a:moveTo>
                  <a:lnTo>
                    <a:pt x="1474300" y="139611"/>
                  </a:lnTo>
                </a:path>
                <a:path w="1474470" h="4677409">
                  <a:moveTo>
                    <a:pt x="999620" y="94936"/>
                  </a:moveTo>
                  <a:lnTo>
                    <a:pt x="1474300" y="94936"/>
                  </a:lnTo>
                </a:path>
                <a:path w="1474470" h="4677409">
                  <a:moveTo>
                    <a:pt x="988451" y="47468"/>
                  </a:moveTo>
                  <a:lnTo>
                    <a:pt x="1474300" y="47468"/>
                  </a:lnTo>
                </a:path>
                <a:path w="1474470" h="4677409">
                  <a:moveTo>
                    <a:pt x="988451" y="0"/>
                  </a:moveTo>
                  <a:lnTo>
                    <a:pt x="1474300" y="0"/>
                  </a:lnTo>
                </a:path>
                <a:path w="1474470" h="4677409">
                  <a:moveTo>
                    <a:pt x="463511" y="1814953"/>
                  </a:moveTo>
                  <a:lnTo>
                    <a:pt x="22337" y="1814953"/>
                  </a:lnTo>
                  <a:lnTo>
                    <a:pt x="22337" y="2630286"/>
                  </a:lnTo>
                  <a:lnTo>
                    <a:pt x="463511" y="2630286"/>
                  </a:lnTo>
                  <a:lnTo>
                    <a:pt x="463511" y="1814953"/>
                  </a:lnTo>
                </a:path>
                <a:path w="1474470" h="4677409">
                  <a:moveTo>
                    <a:pt x="441173" y="1840083"/>
                  </a:moveTo>
                  <a:lnTo>
                    <a:pt x="44675" y="1840083"/>
                  </a:lnTo>
                  <a:lnTo>
                    <a:pt x="44675" y="2607948"/>
                  </a:lnTo>
                  <a:lnTo>
                    <a:pt x="441173" y="2607948"/>
                  </a:lnTo>
                  <a:lnTo>
                    <a:pt x="441173" y="1840083"/>
                  </a:lnTo>
                </a:path>
                <a:path w="1474470" h="4677409">
                  <a:moveTo>
                    <a:pt x="430004" y="1851252"/>
                  </a:moveTo>
                  <a:lnTo>
                    <a:pt x="55844" y="1851252"/>
                  </a:lnTo>
                  <a:lnTo>
                    <a:pt x="55844" y="2593987"/>
                  </a:lnTo>
                  <a:lnTo>
                    <a:pt x="430004" y="2593987"/>
                  </a:lnTo>
                  <a:lnTo>
                    <a:pt x="430004" y="1851252"/>
                  </a:lnTo>
                </a:path>
                <a:path w="1474470" h="4677409">
                  <a:moveTo>
                    <a:pt x="413250" y="2214243"/>
                  </a:moveTo>
                  <a:lnTo>
                    <a:pt x="413250" y="1868005"/>
                  </a:lnTo>
                  <a:lnTo>
                    <a:pt x="75390" y="1868005"/>
                  </a:lnTo>
                  <a:lnTo>
                    <a:pt x="75390" y="2214243"/>
                  </a:lnTo>
                </a:path>
                <a:path w="1474470" h="4677409">
                  <a:moveTo>
                    <a:pt x="75390" y="2230996"/>
                  </a:moveTo>
                  <a:lnTo>
                    <a:pt x="75390" y="2577233"/>
                  </a:lnTo>
                  <a:lnTo>
                    <a:pt x="413250" y="2577233"/>
                  </a:lnTo>
                  <a:lnTo>
                    <a:pt x="413250" y="2230996"/>
                  </a:lnTo>
                </a:path>
                <a:path w="1474470" h="4677409">
                  <a:moveTo>
                    <a:pt x="413250" y="2214243"/>
                  </a:moveTo>
                  <a:lnTo>
                    <a:pt x="75390" y="2214243"/>
                  </a:lnTo>
                </a:path>
                <a:path w="1474470" h="4677409">
                  <a:moveTo>
                    <a:pt x="430004" y="2230996"/>
                  </a:moveTo>
                  <a:lnTo>
                    <a:pt x="55844" y="2230996"/>
                  </a:lnTo>
                </a:path>
                <a:path w="1474470" h="4677409">
                  <a:moveTo>
                    <a:pt x="488641" y="2630286"/>
                  </a:moveTo>
                  <a:lnTo>
                    <a:pt x="0" y="2630286"/>
                  </a:lnTo>
                  <a:lnTo>
                    <a:pt x="0" y="2677754"/>
                  </a:lnTo>
                  <a:lnTo>
                    <a:pt x="488641" y="2677754"/>
                  </a:lnTo>
                  <a:lnTo>
                    <a:pt x="488641" y="263028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0467582" y="6489669"/>
              <a:ext cx="624205" cy="220979"/>
            </a:xfrm>
            <a:custGeom>
              <a:avLst/>
              <a:gdLst/>
              <a:ahLst/>
              <a:cxnLst/>
              <a:rect l="l" t="t" r="r" b="b"/>
              <a:pathLst>
                <a:path w="624204" h="220979">
                  <a:moveTo>
                    <a:pt x="532771" y="220894"/>
                  </a:moveTo>
                  <a:lnTo>
                    <a:pt x="492947" y="191447"/>
                  </a:lnTo>
                  <a:lnTo>
                    <a:pt x="450215" y="168545"/>
                  </a:lnTo>
                  <a:lnTo>
                    <a:pt x="405302" y="152185"/>
                  </a:lnTo>
                  <a:lnTo>
                    <a:pt x="358936" y="142370"/>
                  </a:lnTo>
                  <a:lnTo>
                    <a:pt x="311844" y="139098"/>
                  </a:lnTo>
                  <a:lnTo>
                    <a:pt x="264751" y="142370"/>
                  </a:lnTo>
                  <a:lnTo>
                    <a:pt x="218385" y="152185"/>
                  </a:lnTo>
                  <a:lnTo>
                    <a:pt x="173473" y="168545"/>
                  </a:lnTo>
                  <a:lnTo>
                    <a:pt x="130741" y="191447"/>
                  </a:lnTo>
                  <a:lnTo>
                    <a:pt x="90916" y="220894"/>
                  </a:lnTo>
                </a:path>
                <a:path w="624204" h="220979">
                  <a:moveTo>
                    <a:pt x="623688" y="114943"/>
                  </a:moveTo>
                  <a:lnTo>
                    <a:pt x="586719" y="86207"/>
                  </a:lnTo>
                  <a:lnTo>
                    <a:pt x="547774" y="61576"/>
                  </a:lnTo>
                  <a:lnTo>
                    <a:pt x="507158" y="41051"/>
                  </a:lnTo>
                  <a:lnTo>
                    <a:pt x="465173" y="24630"/>
                  </a:lnTo>
                  <a:lnTo>
                    <a:pt x="422125" y="12315"/>
                  </a:lnTo>
                  <a:lnTo>
                    <a:pt x="378316" y="4105"/>
                  </a:lnTo>
                  <a:lnTo>
                    <a:pt x="334052" y="0"/>
                  </a:lnTo>
                  <a:lnTo>
                    <a:pt x="289636" y="0"/>
                  </a:lnTo>
                  <a:lnTo>
                    <a:pt x="245371" y="4105"/>
                  </a:lnTo>
                  <a:lnTo>
                    <a:pt x="201563" y="12315"/>
                  </a:lnTo>
                  <a:lnTo>
                    <a:pt x="158514" y="24630"/>
                  </a:lnTo>
                  <a:lnTo>
                    <a:pt x="116530" y="41051"/>
                  </a:lnTo>
                  <a:lnTo>
                    <a:pt x="75913" y="61576"/>
                  </a:lnTo>
                  <a:lnTo>
                    <a:pt x="36968" y="86207"/>
                  </a:lnTo>
                  <a:lnTo>
                    <a:pt x="0" y="1149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574577" y="5791097"/>
              <a:ext cx="2811780" cy="3373120"/>
            </a:xfrm>
            <a:custGeom>
              <a:avLst/>
              <a:gdLst/>
              <a:ahLst/>
              <a:cxnLst/>
              <a:rect l="l" t="t" r="r" b="b"/>
              <a:pathLst>
                <a:path w="2811779" h="3373120">
                  <a:moveTo>
                    <a:pt x="1426832" y="918645"/>
                  </a:moveTo>
                  <a:lnTo>
                    <a:pt x="1518976" y="812540"/>
                  </a:lnTo>
                </a:path>
                <a:path w="2811779" h="3373120">
                  <a:moveTo>
                    <a:pt x="985659" y="918645"/>
                  </a:moveTo>
                  <a:lnTo>
                    <a:pt x="893515" y="812540"/>
                  </a:lnTo>
                </a:path>
                <a:path w="2811779" h="3373120">
                  <a:moveTo>
                    <a:pt x="1426832" y="918645"/>
                  </a:moveTo>
                  <a:lnTo>
                    <a:pt x="1521768" y="918645"/>
                  </a:lnTo>
                  <a:lnTo>
                    <a:pt x="1521768" y="977282"/>
                  </a:lnTo>
                  <a:lnTo>
                    <a:pt x="1426832" y="977282"/>
                  </a:lnTo>
                </a:path>
                <a:path w="2811779" h="3373120">
                  <a:moveTo>
                    <a:pt x="985659" y="918645"/>
                  </a:moveTo>
                  <a:lnTo>
                    <a:pt x="893515" y="918645"/>
                  </a:lnTo>
                  <a:lnTo>
                    <a:pt x="893515" y="977282"/>
                  </a:lnTo>
                  <a:lnTo>
                    <a:pt x="985659" y="977282"/>
                  </a:lnTo>
                </a:path>
                <a:path w="2811779" h="3373120">
                  <a:moveTo>
                    <a:pt x="893515" y="1873590"/>
                  </a:moveTo>
                  <a:lnTo>
                    <a:pt x="2811781" y="1873590"/>
                  </a:lnTo>
                  <a:lnTo>
                    <a:pt x="2811781" y="1837291"/>
                  </a:lnTo>
                  <a:lnTo>
                    <a:pt x="893515" y="1837291"/>
                  </a:lnTo>
                  <a:lnTo>
                    <a:pt x="893515" y="1873590"/>
                  </a:lnTo>
                </a:path>
                <a:path w="2811779" h="3373120">
                  <a:moveTo>
                    <a:pt x="893515" y="1426832"/>
                  </a:moveTo>
                  <a:lnTo>
                    <a:pt x="2811781" y="1426832"/>
                  </a:lnTo>
                  <a:lnTo>
                    <a:pt x="2811781" y="1418455"/>
                  </a:lnTo>
                  <a:lnTo>
                    <a:pt x="893515" y="1418455"/>
                  </a:lnTo>
                  <a:lnTo>
                    <a:pt x="893515" y="1426832"/>
                  </a:lnTo>
                </a:path>
                <a:path w="2811779" h="3373120">
                  <a:moveTo>
                    <a:pt x="910268" y="1426832"/>
                  </a:moveTo>
                  <a:lnTo>
                    <a:pt x="910268" y="1837291"/>
                  </a:lnTo>
                </a:path>
                <a:path w="2811779" h="3373120">
                  <a:moveTo>
                    <a:pt x="915853" y="1426832"/>
                  </a:moveTo>
                  <a:lnTo>
                    <a:pt x="915853" y="1837291"/>
                  </a:lnTo>
                </a:path>
                <a:path w="2811779" h="3373120">
                  <a:moveTo>
                    <a:pt x="1005204" y="1426832"/>
                  </a:moveTo>
                  <a:lnTo>
                    <a:pt x="1005204" y="1837291"/>
                  </a:lnTo>
                </a:path>
                <a:path w="2811779" h="3373120">
                  <a:moveTo>
                    <a:pt x="1010789" y="1426832"/>
                  </a:moveTo>
                  <a:lnTo>
                    <a:pt x="1010789" y="1837291"/>
                  </a:lnTo>
                </a:path>
                <a:path w="2811779" h="3373120">
                  <a:moveTo>
                    <a:pt x="1097348" y="1426832"/>
                  </a:moveTo>
                  <a:lnTo>
                    <a:pt x="1097348" y="1837291"/>
                  </a:lnTo>
                </a:path>
                <a:path w="2811779" h="3373120">
                  <a:moveTo>
                    <a:pt x="1102933" y="1426832"/>
                  </a:moveTo>
                  <a:lnTo>
                    <a:pt x="1102933" y="1837291"/>
                  </a:lnTo>
                </a:path>
                <a:path w="2811779" h="3373120">
                  <a:moveTo>
                    <a:pt x="1189492" y="1426832"/>
                  </a:moveTo>
                  <a:lnTo>
                    <a:pt x="1189492" y="1837291"/>
                  </a:lnTo>
                </a:path>
                <a:path w="2811779" h="3373120">
                  <a:moveTo>
                    <a:pt x="1195077" y="1426832"/>
                  </a:moveTo>
                  <a:lnTo>
                    <a:pt x="1195077" y="1837291"/>
                  </a:lnTo>
                </a:path>
                <a:path w="2811779" h="3373120">
                  <a:moveTo>
                    <a:pt x="1284428" y="1426832"/>
                  </a:moveTo>
                  <a:lnTo>
                    <a:pt x="1284428" y="1837291"/>
                  </a:lnTo>
                </a:path>
                <a:path w="2811779" h="3373120">
                  <a:moveTo>
                    <a:pt x="1290013" y="1426832"/>
                  </a:moveTo>
                  <a:lnTo>
                    <a:pt x="1290013" y="1837291"/>
                  </a:lnTo>
                </a:path>
                <a:path w="2811779" h="3373120">
                  <a:moveTo>
                    <a:pt x="1376572" y="1426832"/>
                  </a:moveTo>
                  <a:lnTo>
                    <a:pt x="1376572" y="1837291"/>
                  </a:lnTo>
                </a:path>
                <a:path w="2811779" h="3373120">
                  <a:moveTo>
                    <a:pt x="1382156" y="1426832"/>
                  </a:moveTo>
                  <a:lnTo>
                    <a:pt x="1382156" y="1837291"/>
                  </a:lnTo>
                </a:path>
                <a:path w="2811779" h="3373120">
                  <a:moveTo>
                    <a:pt x="1468716" y="1426832"/>
                  </a:moveTo>
                  <a:lnTo>
                    <a:pt x="1468716" y="1837291"/>
                  </a:lnTo>
                </a:path>
                <a:path w="2811779" h="3373120">
                  <a:moveTo>
                    <a:pt x="1474300" y="1426832"/>
                  </a:moveTo>
                  <a:lnTo>
                    <a:pt x="1474300" y="1837291"/>
                  </a:lnTo>
                </a:path>
                <a:path w="2811779" h="3373120">
                  <a:moveTo>
                    <a:pt x="1563652" y="1426832"/>
                  </a:moveTo>
                  <a:lnTo>
                    <a:pt x="1563652" y="1837291"/>
                  </a:lnTo>
                </a:path>
                <a:path w="2811779" h="3373120">
                  <a:moveTo>
                    <a:pt x="1569236" y="1426832"/>
                  </a:moveTo>
                  <a:lnTo>
                    <a:pt x="1569236" y="1837291"/>
                  </a:lnTo>
                </a:path>
                <a:path w="2811779" h="3373120">
                  <a:moveTo>
                    <a:pt x="1655795" y="1426832"/>
                  </a:moveTo>
                  <a:lnTo>
                    <a:pt x="1655795" y="1837291"/>
                  </a:lnTo>
                </a:path>
                <a:path w="2811779" h="3373120">
                  <a:moveTo>
                    <a:pt x="1661380" y="1426832"/>
                  </a:moveTo>
                  <a:lnTo>
                    <a:pt x="1661380" y="1837291"/>
                  </a:lnTo>
                </a:path>
                <a:path w="2811779" h="3373120">
                  <a:moveTo>
                    <a:pt x="1747939" y="1426832"/>
                  </a:moveTo>
                  <a:lnTo>
                    <a:pt x="1747939" y="1837291"/>
                  </a:lnTo>
                </a:path>
                <a:path w="2811779" h="3373120">
                  <a:moveTo>
                    <a:pt x="1753524" y="1426832"/>
                  </a:moveTo>
                  <a:lnTo>
                    <a:pt x="1753524" y="1837291"/>
                  </a:lnTo>
                </a:path>
                <a:path w="2811779" h="3373120">
                  <a:moveTo>
                    <a:pt x="1842875" y="1426832"/>
                  </a:moveTo>
                  <a:lnTo>
                    <a:pt x="1842875" y="1837291"/>
                  </a:lnTo>
                </a:path>
                <a:path w="2811779" h="3373120">
                  <a:moveTo>
                    <a:pt x="1848460" y="1426832"/>
                  </a:moveTo>
                  <a:lnTo>
                    <a:pt x="1848460" y="1837291"/>
                  </a:lnTo>
                </a:path>
                <a:path w="2811779" h="3373120">
                  <a:moveTo>
                    <a:pt x="1935019" y="1426832"/>
                  </a:moveTo>
                  <a:lnTo>
                    <a:pt x="1935019" y="1837291"/>
                  </a:lnTo>
                </a:path>
                <a:path w="2811779" h="3373120">
                  <a:moveTo>
                    <a:pt x="1940604" y="1426832"/>
                  </a:moveTo>
                  <a:lnTo>
                    <a:pt x="1940604" y="1837291"/>
                  </a:lnTo>
                </a:path>
                <a:path w="2811779" h="3373120">
                  <a:moveTo>
                    <a:pt x="2027163" y="1426832"/>
                  </a:moveTo>
                  <a:lnTo>
                    <a:pt x="2027163" y="1837291"/>
                  </a:lnTo>
                </a:path>
                <a:path w="2811779" h="3373120">
                  <a:moveTo>
                    <a:pt x="2035540" y="1426832"/>
                  </a:moveTo>
                  <a:lnTo>
                    <a:pt x="2035540" y="1837291"/>
                  </a:lnTo>
                </a:path>
                <a:path w="2811779" h="3373120">
                  <a:moveTo>
                    <a:pt x="2122099" y="1426832"/>
                  </a:moveTo>
                  <a:lnTo>
                    <a:pt x="2122099" y="1837291"/>
                  </a:lnTo>
                </a:path>
                <a:path w="2811779" h="3373120">
                  <a:moveTo>
                    <a:pt x="2127683" y="1426832"/>
                  </a:moveTo>
                  <a:lnTo>
                    <a:pt x="2127683" y="1837291"/>
                  </a:lnTo>
                </a:path>
                <a:path w="2811779" h="3373120">
                  <a:moveTo>
                    <a:pt x="2214243" y="1426832"/>
                  </a:moveTo>
                  <a:lnTo>
                    <a:pt x="2214243" y="1837291"/>
                  </a:lnTo>
                </a:path>
                <a:path w="2811779" h="3373120">
                  <a:moveTo>
                    <a:pt x="2219827" y="1426832"/>
                  </a:moveTo>
                  <a:lnTo>
                    <a:pt x="2219827" y="1837291"/>
                  </a:lnTo>
                </a:path>
                <a:path w="2811779" h="3373120">
                  <a:moveTo>
                    <a:pt x="2306386" y="1426832"/>
                  </a:moveTo>
                  <a:lnTo>
                    <a:pt x="2306386" y="1837291"/>
                  </a:lnTo>
                </a:path>
                <a:path w="2811779" h="3373120">
                  <a:moveTo>
                    <a:pt x="2314763" y="1426832"/>
                  </a:moveTo>
                  <a:lnTo>
                    <a:pt x="2314763" y="1837291"/>
                  </a:lnTo>
                </a:path>
                <a:path w="2811779" h="3373120">
                  <a:moveTo>
                    <a:pt x="2401322" y="1426832"/>
                  </a:moveTo>
                  <a:lnTo>
                    <a:pt x="2401322" y="1837291"/>
                  </a:lnTo>
                </a:path>
                <a:path w="2811779" h="3373120">
                  <a:moveTo>
                    <a:pt x="2406907" y="1426832"/>
                  </a:moveTo>
                  <a:lnTo>
                    <a:pt x="2406907" y="1837291"/>
                  </a:lnTo>
                </a:path>
                <a:path w="2811779" h="3373120">
                  <a:moveTo>
                    <a:pt x="2493466" y="1426832"/>
                  </a:moveTo>
                  <a:lnTo>
                    <a:pt x="2493466" y="1837291"/>
                  </a:lnTo>
                </a:path>
                <a:path w="2811779" h="3373120">
                  <a:moveTo>
                    <a:pt x="2499051" y="1426832"/>
                  </a:moveTo>
                  <a:lnTo>
                    <a:pt x="2499051" y="1837291"/>
                  </a:lnTo>
                </a:path>
                <a:path w="2811779" h="3373120">
                  <a:moveTo>
                    <a:pt x="2588402" y="1426832"/>
                  </a:moveTo>
                  <a:lnTo>
                    <a:pt x="2588402" y="1837291"/>
                  </a:lnTo>
                </a:path>
                <a:path w="2811779" h="3373120">
                  <a:moveTo>
                    <a:pt x="2593987" y="1426832"/>
                  </a:moveTo>
                  <a:lnTo>
                    <a:pt x="2593987" y="1837291"/>
                  </a:lnTo>
                </a:path>
                <a:path w="2811779" h="3373120">
                  <a:moveTo>
                    <a:pt x="2074631" y="1426832"/>
                  </a:moveTo>
                  <a:lnTo>
                    <a:pt x="2074631" y="1837291"/>
                  </a:lnTo>
                </a:path>
                <a:path w="2811779" h="3373120">
                  <a:moveTo>
                    <a:pt x="2080215" y="1426832"/>
                  </a:moveTo>
                  <a:lnTo>
                    <a:pt x="2080215" y="1837291"/>
                  </a:lnTo>
                </a:path>
                <a:path w="2811779" h="3373120">
                  <a:moveTo>
                    <a:pt x="2166775" y="1426832"/>
                  </a:moveTo>
                  <a:lnTo>
                    <a:pt x="2166775" y="1837291"/>
                  </a:lnTo>
                </a:path>
                <a:path w="2811779" h="3373120">
                  <a:moveTo>
                    <a:pt x="2175151" y="1426832"/>
                  </a:moveTo>
                  <a:lnTo>
                    <a:pt x="2175151" y="1837291"/>
                  </a:lnTo>
                </a:path>
                <a:path w="2811779" h="3373120">
                  <a:moveTo>
                    <a:pt x="2261711" y="1426832"/>
                  </a:moveTo>
                  <a:lnTo>
                    <a:pt x="2261711" y="1837291"/>
                  </a:lnTo>
                </a:path>
                <a:path w="2811779" h="3373120">
                  <a:moveTo>
                    <a:pt x="2267295" y="1426832"/>
                  </a:moveTo>
                  <a:lnTo>
                    <a:pt x="2267295" y="1837291"/>
                  </a:lnTo>
                </a:path>
                <a:path w="2811779" h="3373120">
                  <a:moveTo>
                    <a:pt x="2353854" y="1426832"/>
                  </a:moveTo>
                  <a:lnTo>
                    <a:pt x="2353854" y="1837291"/>
                  </a:lnTo>
                </a:path>
                <a:path w="2811779" h="3373120">
                  <a:moveTo>
                    <a:pt x="2359439" y="1426832"/>
                  </a:moveTo>
                  <a:lnTo>
                    <a:pt x="2359439" y="1837291"/>
                  </a:lnTo>
                </a:path>
                <a:path w="2811779" h="3373120">
                  <a:moveTo>
                    <a:pt x="2445998" y="1426832"/>
                  </a:moveTo>
                  <a:lnTo>
                    <a:pt x="2445998" y="1837291"/>
                  </a:lnTo>
                </a:path>
                <a:path w="2811779" h="3373120">
                  <a:moveTo>
                    <a:pt x="2454375" y="1426832"/>
                  </a:moveTo>
                  <a:lnTo>
                    <a:pt x="2454375" y="1837291"/>
                  </a:lnTo>
                </a:path>
                <a:path w="2811779" h="3373120">
                  <a:moveTo>
                    <a:pt x="2540934" y="1426832"/>
                  </a:moveTo>
                  <a:lnTo>
                    <a:pt x="2540934" y="1837291"/>
                  </a:lnTo>
                </a:path>
                <a:path w="2811779" h="3373120">
                  <a:moveTo>
                    <a:pt x="2546519" y="1426832"/>
                  </a:moveTo>
                  <a:lnTo>
                    <a:pt x="2546519" y="1837291"/>
                  </a:lnTo>
                </a:path>
                <a:path w="2811779" h="3373120">
                  <a:moveTo>
                    <a:pt x="0" y="455134"/>
                  </a:moveTo>
                  <a:lnTo>
                    <a:pt x="2811781" y="455134"/>
                  </a:lnTo>
                  <a:lnTo>
                    <a:pt x="2811781" y="418835"/>
                  </a:lnTo>
                  <a:lnTo>
                    <a:pt x="0" y="418835"/>
                  </a:lnTo>
                  <a:lnTo>
                    <a:pt x="0" y="455134"/>
                  </a:lnTo>
                </a:path>
                <a:path w="2811779" h="3373120">
                  <a:moveTo>
                    <a:pt x="0" y="5584"/>
                  </a:moveTo>
                  <a:lnTo>
                    <a:pt x="2811781" y="5584"/>
                  </a:lnTo>
                  <a:lnTo>
                    <a:pt x="2811781" y="0"/>
                  </a:lnTo>
                  <a:lnTo>
                    <a:pt x="0" y="0"/>
                  </a:lnTo>
                  <a:lnTo>
                    <a:pt x="0" y="5584"/>
                  </a:lnTo>
                </a:path>
                <a:path w="2811779" h="3373120">
                  <a:moveTo>
                    <a:pt x="910268" y="5584"/>
                  </a:moveTo>
                  <a:lnTo>
                    <a:pt x="910268" y="418835"/>
                  </a:lnTo>
                </a:path>
                <a:path w="2811779" h="3373120">
                  <a:moveTo>
                    <a:pt x="915853" y="5584"/>
                  </a:moveTo>
                  <a:lnTo>
                    <a:pt x="915853" y="418835"/>
                  </a:lnTo>
                </a:path>
                <a:path w="2811779" h="3373120">
                  <a:moveTo>
                    <a:pt x="1005204" y="5584"/>
                  </a:moveTo>
                  <a:lnTo>
                    <a:pt x="1005204" y="418835"/>
                  </a:lnTo>
                </a:path>
                <a:path w="2811779" h="3373120">
                  <a:moveTo>
                    <a:pt x="1010789" y="5584"/>
                  </a:moveTo>
                  <a:lnTo>
                    <a:pt x="1010789" y="418835"/>
                  </a:lnTo>
                </a:path>
                <a:path w="2811779" h="3373120">
                  <a:moveTo>
                    <a:pt x="1097348" y="5584"/>
                  </a:moveTo>
                  <a:lnTo>
                    <a:pt x="1097348" y="418835"/>
                  </a:lnTo>
                </a:path>
                <a:path w="2811779" h="3373120">
                  <a:moveTo>
                    <a:pt x="1102933" y="5584"/>
                  </a:moveTo>
                  <a:lnTo>
                    <a:pt x="1102933" y="418835"/>
                  </a:lnTo>
                </a:path>
                <a:path w="2811779" h="3373120">
                  <a:moveTo>
                    <a:pt x="1189492" y="5584"/>
                  </a:moveTo>
                  <a:lnTo>
                    <a:pt x="1189492" y="418835"/>
                  </a:lnTo>
                </a:path>
                <a:path w="2811779" h="3373120">
                  <a:moveTo>
                    <a:pt x="1195077" y="5584"/>
                  </a:moveTo>
                  <a:lnTo>
                    <a:pt x="1195077" y="418835"/>
                  </a:lnTo>
                </a:path>
                <a:path w="2811779" h="3373120">
                  <a:moveTo>
                    <a:pt x="1284428" y="5584"/>
                  </a:moveTo>
                  <a:lnTo>
                    <a:pt x="1284428" y="418835"/>
                  </a:lnTo>
                </a:path>
                <a:path w="2811779" h="3373120">
                  <a:moveTo>
                    <a:pt x="1290013" y="5584"/>
                  </a:moveTo>
                  <a:lnTo>
                    <a:pt x="1290013" y="418835"/>
                  </a:lnTo>
                </a:path>
                <a:path w="2811779" h="3373120">
                  <a:moveTo>
                    <a:pt x="1376572" y="5584"/>
                  </a:moveTo>
                  <a:lnTo>
                    <a:pt x="1376572" y="418835"/>
                  </a:lnTo>
                </a:path>
                <a:path w="2811779" h="3373120">
                  <a:moveTo>
                    <a:pt x="1382156" y="5584"/>
                  </a:moveTo>
                  <a:lnTo>
                    <a:pt x="1382156" y="418835"/>
                  </a:lnTo>
                </a:path>
                <a:path w="2811779" h="3373120">
                  <a:moveTo>
                    <a:pt x="1468716" y="5584"/>
                  </a:moveTo>
                  <a:lnTo>
                    <a:pt x="1468716" y="418835"/>
                  </a:lnTo>
                </a:path>
                <a:path w="2811779" h="3373120">
                  <a:moveTo>
                    <a:pt x="1474300" y="5584"/>
                  </a:moveTo>
                  <a:lnTo>
                    <a:pt x="1474300" y="418835"/>
                  </a:lnTo>
                </a:path>
                <a:path w="2811779" h="3373120">
                  <a:moveTo>
                    <a:pt x="1563652" y="5584"/>
                  </a:moveTo>
                  <a:lnTo>
                    <a:pt x="1563652" y="418835"/>
                  </a:lnTo>
                </a:path>
                <a:path w="2811779" h="3373120">
                  <a:moveTo>
                    <a:pt x="1569236" y="5584"/>
                  </a:moveTo>
                  <a:lnTo>
                    <a:pt x="1569236" y="418835"/>
                  </a:lnTo>
                </a:path>
                <a:path w="2811779" h="3373120">
                  <a:moveTo>
                    <a:pt x="1655795" y="5584"/>
                  </a:moveTo>
                  <a:lnTo>
                    <a:pt x="1655795" y="418835"/>
                  </a:lnTo>
                </a:path>
                <a:path w="2811779" h="3373120">
                  <a:moveTo>
                    <a:pt x="1661380" y="5584"/>
                  </a:moveTo>
                  <a:lnTo>
                    <a:pt x="1661380" y="418835"/>
                  </a:lnTo>
                </a:path>
                <a:path w="2811779" h="3373120">
                  <a:moveTo>
                    <a:pt x="1747939" y="5584"/>
                  </a:moveTo>
                  <a:lnTo>
                    <a:pt x="1747939" y="418835"/>
                  </a:lnTo>
                </a:path>
                <a:path w="2811779" h="3373120">
                  <a:moveTo>
                    <a:pt x="1753524" y="5584"/>
                  </a:moveTo>
                  <a:lnTo>
                    <a:pt x="1753524" y="418835"/>
                  </a:lnTo>
                </a:path>
                <a:path w="2811779" h="3373120">
                  <a:moveTo>
                    <a:pt x="1842875" y="5584"/>
                  </a:moveTo>
                  <a:lnTo>
                    <a:pt x="1842875" y="418835"/>
                  </a:lnTo>
                </a:path>
                <a:path w="2811779" h="3373120">
                  <a:moveTo>
                    <a:pt x="1848460" y="5584"/>
                  </a:moveTo>
                  <a:lnTo>
                    <a:pt x="1848460" y="418835"/>
                  </a:lnTo>
                </a:path>
                <a:path w="2811779" h="3373120">
                  <a:moveTo>
                    <a:pt x="1935019" y="5584"/>
                  </a:moveTo>
                  <a:lnTo>
                    <a:pt x="1935019" y="418835"/>
                  </a:lnTo>
                </a:path>
                <a:path w="2811779" h="3373120">
                  <a:moveTo>
                    <a:pt x="1940604" y="5584"/>
                  </a:moveTo>
                  <a:lnTo>
                    <a:pt x="1940604" y="418835"/>
                  </a:lnTo>
                </a:path>
                <a:path w="2811779" h="3373120">
                  <a:moveTo>
                    <a:pt x="2027163" y="5584"/>
                  </a:moveTo>
                  <a:lnTo>
                    <a:pt x="2027163" y="418835"/>
                  </a:lnTo>
                </a:path>
                <a:path w="2811779" h="3373120">
                  <a:moveTo>
                    <a:pt x="2035540" y="5584"/>
                  </a:moveTo>
                  <a:lnTo>
                    <a:pt x="2035540" y="418835"/>
                  </a:lnTo>
                </a:path>
                <a:path w="2811779" h="3373120">
                  <a:moveTo>
                    <a:pt x="2122099" y="5584"/>
                  </a:moveTo>
                  <a:lnTo>
                    <a:pt x="2122099" y="418835"/>
                  </a:lnTo>
                </a:path>
                <a:path w="2811779" h="3373120">
                  <a:moveTo>
                    <a:pt x="2127683" y="5584"/>
                  </a:moveTo>
                  <a:lnTo>
                    <a:pt x="2127683" y="418835"/>
                  </a:lnTo>
                </a:path>
                <a:path w="2811779" h="3373120">
                  <a:moveTo>
                    <a:pt x="2214243" y="5584"/>
                  </a:moveTo>
                  <a:lnTo>
                    <a:pt x="2214243" y="418835"/>
                  </a:lnTo>
                </a:path>
                <a:path w="2811779" h="3373120">
                  <a:moveTo>
                    <a:pt x="2219827" y="5584"/>
                  </a:moveTo>
                  <a:lnTo>
                    <a:pt x="2219827" y="418835"/>
                  </a:lnTo>
                </a:path>
                <a:path w="2811779" h="3373120">
                  <a:moveTo>
                    <a:pt x="2306386" y="5584"/>
                  </a:moveTo>
                  <a:lnTo>
                    <a:pt x="2306386" y="418835"/>
                  </a:lnTo>
                </a:path>
                <a:path w="2811779" h="3373120">
                  <a:moveTo>
                    <a:pt x="2314763" y="5584"/>
                  </a:moveTo>
                  <a:lnTo>
                    <a:pt x="2314763" y="418835"/>
                  </a:lnTo>
                </a:path>
                <a:path w="2811779" h="3373120">
                  <a:moveTo>
                    <a:pt x="2401322" y="5584"/>
                  </a:moveTo>
                  <a:lnTo>
                    <a:pt x="2401322" y="418835"/>
                  </a:lnTo>
                </a:path>
                <a:path w="2811779" h="3373120">
                  <a:moveTo>
                    <a:pt x="2406907" y="5584"/>
                  </a:moveTo>
                  <a:lnTo>
                    <a:pt x="2406907" y="418835"/>
                  </a:lnTo>
                </a:path>
                <a:path w="2811779" h="3373120">
                  <a:moveTo>
                    <a:pt x="2493466" y="5584"/>
                  </a:moveTo>
                  <a:lnTo>
                    <a:pt x="2493466" y="418835"/>
                  </a:lnTo>
                </a:path>
                <a:path w="2811779" h="3373120">
                  <a:moveTo>
                    <a:pt x="2499051" y="5584"/>
                  </a:moveTo>
                  <a:lnTo>
                    <a:pt x="2499051" y="418835"/>
                  </a:lnTo>
                </a:path>
                <a:path w="2811779" h="3373120">
                  <a:moveTo>
                    <a:pt x="2588402" y="5584"/>
                  </a:moveTo>
                  <a:lnTo>
                    <a:pt x="2588402" y="418835"/>
                  </a:lnTo>
                </a:path>
                <a:path w="2811779" h="3373120">
                  <a:moveTo>
                    <a:pt x="2593987" y="5584"/>
                  </a:moveTo>
                  <a:lnTo>
                    <a:pt x="2593987" y="418835"/>
                  </a:lnTo>
                </a:path>
                <a:path w="2811779" h="3373120">
                  <a:moveTo>
                    <a:pt x="2074631" y="5584"/>
                  </a:moveTo>
                  <a:lnTo>
                    <a:pt x="2074631" y="418835"/>
                  </a:lnTo>
                </a:path>
                <a:path w="2811779" h="3373120">
                  <a:moveTo>
                    <a:pt x="2080215" y="5584"/>
                  </a:moveTo>
                  <a:lnTo>
                    <a:pt x="2080215" y="418835"/>
                  </a:lnTo>
                </a:path>
                <a:path w="2811779" h="3373120">
                  <a:moveTo>
                    <a:pt x="2166775" y="5584"/>
                  </a:moveTo>
                  <a:lnTo>
                    <a:pt x="2166775" y="418835"/>
                  </a:lnTo>
                </a:path>
                <a:path w="2811779" h="3373120">
                  <a:moveTo>
                    <a:pt x="2175151" y="5584"/>
                  </a:moveTo>
                  <a:lnTo>
                    <a:pt x="2175151" y="418835"/>
                  </a:lnTo>
                </a:path>
                <a:path w="2811779" h="3373120">
                  <a:moveTo>
                    <a:pt x="2261711" y="5584"/>
                  </a:moveTo>
                  <a:lnTo>
                    <a:pt x="2261711" y="418835"/>
                  </a:lnTo>
                </a:path>
                <a:path w="2811779" h="3373120">
                  <a:moveTo>
                    <a:pt x="2267295" y="5584"/>
                  </a:moveTo>
                  <a:lnTo>
                    <a:pt x="2267295" y="418835"/>
                  </a:lnTo>
                </a:path>
                <a:path w="2811779" h="3373120">
                  <a:moveTo>
                    <a:pt x="2353854" y="5584"/>
                  </a:moveTo>
                  <a:lnTo>
                    <a:pt x="2353854" y="418835"/>
                  </a:lnTo>
                </a:path>
                <a:path w="2811779" h="3373120">
                  <a:moveTo>
                    <a:pt x="2359439" y="5584"/>
                  </a:moveTo>
                  <a:lnTo>
                    <a:pt x="2359439" y="418835"/>
                  </a:lnTo>
                </a:path>
                <a:path w="2811779" h="3373120">
                  <a:moveTo>
                    <a:pt x="2445998" y="5584"/>
                  </a:moveTo>
                  <a:lnTo>
                    <a:pt x="2445998" y="418835"/>
                  </a:lnTo>
                </a:path>
                <a:path w="2811779" h="3373120">
                  <a:moveTo>
                    <a:pt x="2454375" y="5584"/>
                  </a:moveTo>
                  <a:lnTo>
                    <a:pt x="2454375" y="418835"/>
                  </a:lnTo>
                </a:path>
                <a:path w="2811779" h="3373120">
                  <a:moveTo>
                    <a:pt x="2540934" y="5584"/>
                  </a:moveTo>
                  <a:lnTo>
                    <a:pt x="2540934" y="418835"/>
                  </a:lnTo>
                </a:path>
                <a:path w="2811779" h="3373120">
                  <a:moveTo>
                    <a:pt x="2546519" y="5584"/>
                  </a:moveTo>
                  <a:lnTo>
                    <a:pt x="2546519" y="418835"/>
                  </a:lnTo>
                </a:path>
                <a:path w="2811779" h="3373120">
                  <a:moveTo>
                    <a:pt x="572408" y="5584"/>
                  </a:moveTo>
                  <a:lnTo>
                    <a:pt x="572408" y="418835"/>
                  </a:lnTo>
                </a:path>
                <a:path w="2811779" h="3373120">
                  <a:moveTo>
                    <a:pt x="564031" y="5584"/>
                  </a:moveTo>
                  <a:lnTo>
                    <a:pt x="564031" y="418835"/>
                  </a:lnTo>
                </a:path>
                <a:path w="2811779" h="3373120">
                  <a:moveTo>
                    <a:pt x="477472" y="5584"/>
                  </a:moveTo>
                  <a:lnTo>
                    <a:pt x="477472" y="418835"/>
                  </a:lnTo>
                </a:path>
                <a:path w="2811779" h="3373120">
                  <a:moveTo>
                    <a:pt x="471887" y="5584"/>
                  </a:moveTo>
                  <a:lnTo>
                    <a:pt x="471887" y="418835"/>
                  </a:lnTo>
                </a:path>
                <a:path w="2811779" h="3373120">
                  <a:moveTo>
                    <a:pt x="385328" y="5584"/>
                  </a:moveTo>
                  <a:lnTo>
                    <a:pt x="385328" y="418835"/>
                  </a:lnTo>
                </a:path>
                <a:path w="2811779" h="3373120">
                  <a:moveTo>
                    <a:pt x="379744" y="5584"/>
                  </a:moveTo>
                  <a:lnTo>
                    <a:pt x="379744" y="418835"/>
                  </a:lnTo>
                </a:path>
                <a:path w="2811779" h="3373120">
                  <a:moveTo>
                    <a:pt x="293184" y="5584"/>
                  </a:moveTo>
                  <a:lnTo>
                    <a:pt x="293184" y="418835"/>
                  </a:lnTo>
                </a:path>
                <a:path w="2811779" h="3373120">
                  <a:moveTo>
                    <a:pt x="284808" y="5584"/>
                  </a:moveTo>
                  <a:lnTo>
                    <a:pt x="284808" y="418835"/>
                  </a:lnTo>
                </a:path>
                <a:path w="2811779" h="3373120">
                  <a:moveTo>
                    <a:pt x="198248" y="5584"/>
                  </a:moveTo>
                  <a:lnTo>
                    <a:pt x="198248" y="418835"/>
                  </a:lnTo>
                </a:path>
                <a:path w="2811779" h="3373120">
                  <a:moveTo>
                    <a:pt x="192664" y="5584"/>
                  </a:moveTo>
                  <a:lnTo>
                    <a:pt x="192664" y="418835"/>
                  </a:lnTo>
                </a:path>
                <a:path w="2811779" h="3373120">
                  <a:moveTo>
                    <a:pt x="106104" y="5584"/>
                  </a:moveTo>
                  <a:lnTo>
                    <a:pt x="106104" y="418835"/>
                  </a:lnTo>
                </a:path>
                <a:path w="2811779" h="3373120">
                  <a:moveTo>
                    <a:pt x="100520" y="5584"/>
                  </a:moveTo>
                  <a:lnTo>
                    <a:pt x="100520" y="418835"/>
                  </a:lnTo>
                </a:path>
                <a:path w="2811779" h="3373120">
                  <a:moveTo>
                    <a:pt x="11168" y="5584"/>
                  </a:moveTo>
                  <a:lnTo>
                    <a:pt x="11168" y="418835"/>
                  </a:lnTo>
                </a:path>
                <a:path w="2811779" h="3373120">
                  <a:moveTo>
                    <a:pt x="5584" y="5584"/>
                  </a:moveTo>
                  <a:lnTo>
                    <a:pt x="5584" y="418835"/>
                  </a:lnTo>
                </a:path>
                <a:path w="2811779" h="3373120">
                  <a:moveTo>
                    <a:pt x="337860" y="5584"/>
                  </a:moveTo>
                  <a:lnTo>
                    <a:pt x="337860" y="418835"/>
                  </a:lnTo>
                </a:path>
                <a:path w="2811779" h="3373120">
                  <a:moveTo>
                    <a:pt x="332276" y="5584"/>
                  </a:moveTo>
                  <a:lnTo>
                    <a:pt x="332276" y="418835"/>
                  </a:lnTo>
                </a:path>
                <a:path w="2811779" h="3373120">
                  <a:moveTo>
                    <a:pt x="245716" y="5584"/>
                  </a:moveTo>
                  <a:lnTo>
                    <a:pt x="245716" y="418835"/>
                  </a:lnTo>
                </a:path>
                <a:path w="2811779" h="3373120">
                  <a:moveTo>
                    <a:pt x="240132" y="5584"/>
                  </a:moveTo>
                  <a:lnTo>
                    <a:pt x="240132" y="418835"/>
                  </a:lnTo>
                </a:path>
                <a:path w="2811779" h="3373120">
                  <a:moveTo>
                    <a:pt x="150780" y="5584"/>
                  </a:moveTo>
                  <a:lnTo>
                    <a:pt x="150780" y="418835"/>
                  </a:lnTo>
                </a:path>
                <a:path w="2811779" h="3373120">
                  <a:moveTo>
                    <a:pt x="145196" y="5584"/>
                  </a:moveTo>
                  <a:lnTo>
                    <a:pt x="145196" y="418835"/>
                  </a:lnTo>
                </a:path>
                <a:path w="2811779" h="3373120">
                  <a:moveTo>
                    <a:pt x="58636" y="5584"/>
                  </a:moveTo>
                  <a:lnTo>
                    <a:pt x="58636" y="418835"/>
                  </a:lnTo>
                </a:path>
                <a:path w="2811779" h="3373120">
                  <a:moveTo>
                    <a:pt x="53052" y="5584"/>
                  </a:moveTo>
                  <a:lnTo>
                    <a:pt x="53052" y="418835"/>
                  </a:lnTo>
                </a:path>
                <a:path w="2811779" h="3373120">
                  <a:moveTo>
                    <a:pt x="664552" y="5584"/>
                  </a:moveTo>
                  <a:lnTo>
                    <a:pt x="664552" y="418835"/>
                  </a:lnTo>
                </a:path>
                <a:path w="2811779" h="3373120">
                  <a:moveTo>
                    <a:pt x="658967" y="5584"/>
                  </a:moveTo>
                  <a:lnTo>
                    <a:pt x="658967" y="418835"/>
                  </a:lnTo>
                </a:path>
                <a:path w="2811779" h="3373120">
                  <a:moveTo>
                    <a:pt x="756695" y="5584"/>
                  </a:moveTo>
                  <a:lnTo>
                    <a:pt x="756695" y="418835"/>
                  </a:lnTo>
                </a:path>
                <a:path w="2811779" h="3373120">
                  <a:moveTo>
                    <a:pt x="751111" y="5584"/>
                  </a:moveTo>
                  <a:lnTo>
                    <a:pt x="751111" y="418835"/>
                  </a:lnTo>
                </a:path>
                <a:path w="2811779" h="3373120">
                  <a:moveTo>
                    <a:pt x="851631" y="5584"/>
                  </a:moveTo>
                  <a:lnTo>
                    <a:pt x="851631" y="418835"/>
                  </a:lnTo>
                </a:path>
                <a:path w="2811779" h="3373120">
                  <a:moveTo>
                    <a:pt x="843255" y="5584"/>
                  </a:moveTo>
                  <a:lnTo>
                    <a:pt x="843255" y="418835"/>
                  </a:lnTo>
                </a:path>
                <a:path w="2811779" h="3373120">
                  <a:moveTo>
                    <a:pt x="658967" y="2035540"/>
                  </a:moveTo>
                  <a:lnTo>
                    <a:pt x="1728394" y="2035540"/>
                  </a:lnTo>
                </a:path>
                <a:path w="2811779" h="3373120">
                  <a:moveTo>
                    <a:pt x="798579" y="2244957"/>
                  </a:moveTo>
                  <a:lnTo>
                    <a:pt x="1588782" y="2244957"/>
                  </a:lnTo>
                </a:path>
                <a:path w="2811779" h="3373120">
                  <a:moveTo>
                    <a:pt x="798579" y="2200281"/>
                  </a:moveTo>
                  <a:lnTo>
                    <a:pt x="1588782" y="2200281"/>
                  </a:lnTo>
                </a:path>
                <a:path w="2811779" h="3373120">
                  <a:moveTo>
                    <a:pt x="658967" y="2420868"/>
                  </a:moveTo>
                  <a:lnTo>
                    <a:pt x="798579" y="2420868"/>
                  </a:lnTo>
                </a:path>
                <a:path w="2811779" h="3373120">
                  <a:moveTo>
                    <a:pt x="658967" y="2630286"/>
                  </a:moveTo>
                  <a:lnTo>
                    <a:pt x="798579" y="2630286"/>
                  </a:lnTo>
                </a:path>
                <a:path w="2811779" h="3373120">
                  <a:moveTo>
                    <a:pt x="658967" y="2711261"/>
                  </a:moveTo>
                  <a:lnTo>
                    <a:pt x="798579" y="2711261"/>
                  </a:lnTo>
                </a:path>
                <a:path w="2811779" h="3373120">
                  <a:moveTo>
                    <a:pt x="658967" y="2850872"/>
                  </a:moveTo>
                  <a:lnTo>
                    <a:pt x="798579" y="2850872"/>
                  </a:lnTo>
                </a:path>
                <a:path w="2811779" h="3373120">
                  <a:moveTo>
                    <a:pt x="658967" y="2850872"/>
                  </a:moveTo>
                  <a:lnTo>
                    <a:pt x="658967" y="2931847"/>
                  </a:lnTo>
                  <a:lnTo>
                    <a:pt x="798579" y="2931847"/>
                  </a:lnTo>
                </a:path>
                <a:path w="2811779" h="3373120">
                  <a:moveTo>
                    <a:pt x="658967" y="2711261"/>
                  </a:moveTo>
                  <a:lnTo>
                    <a:pt x="658967" y="2630286"/>
                  </a:lnTo>
                </a:path>
                <a:path w="2811779" h="3373120">
                  <a:moveTo>
                    <a:pt x="658967" y="3071459"/>
                  </a:moveTo>
                  <a:lnTo>
                    <a:pt x="798579" y="3071459"/>
                  </a:lnTo>
                </a:path>
                <a:path w="2811779" h="3373120">
                  <a:moveTo>
                    <a:pt x="658967" y="3071459"/>
                  </a:moveTo>
                  <a:lnTo>
                    <a:pt x="658967" y="3152434"/>
                  </a:lnTo>
                  <a:lnTo>
                    <a:pt x="798579" y="3152434"/>
                  </a:lnTo>
                </a:path>
                <a:path w="2811779" h="3373120">
                  <a:moveTo>
                    <a:pt x="658967" y="3292046"/>
                  </a:moveTo>
                  <a:lnTo>
                    <a:pt x="798579" y="3292046"/>
                  </a:lnTo>
                </a:path>
                <a:path w="2811779" h="3373120">
                  <a:moveTo>
                    <a:pt x="658967" y="3292046"/>
                  </a:moveTo>
                  <a:lnTo>
                    <a:pt x="658967" y="3373021"/>
                  </a:lnTo>
                  <a:lnTo>
                    <a:pt x="798579" y="3373021"/>
                  </a:lnTo>
                </a:path>
                <a:path w="2811779" h="3373120">
                  <a:moveTo>
                    <a:pt x="1728394" y="2420868"/>
                  </a:moveTo>
                  <a:lnTo>
                    <a:pt x="1728394" y="20355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1411868" y="8114237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5584"/>
                  </a:moveTo>
                  <a:lnTo>
                    <a:pt x="0" y="0"/>
                  </a:lnTo>
                </a:path>
                <a:path h="1296034">
                  <a:moveTo>
                    <a:pt x="0" y="1295597"/>
                  </a:moveTo>
                  <a:lnTo>
                    <a:pt x="0" y="12928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8256641" y="4316796"/>
              <a:ext cx="3046730" cy="5255260"/>
            </a:xfrm>
            <a:custGeom>
              <a:avLst/>
              <a:gdLst/>
              <a:ahLst/>
              <a:cxnLst/>
              <a:rect l="l" t="t" r="r" b="b"/>
              <a:pathLst>
                <a:path w="3046729" h="5255259">
                  <a:moveTo>
                    <a:pt x="3046329" y="3895169"/>
                  </a:moveTo>
                  <a:lnTo>
                    <a:pt x="2906717" y="3895169"/>
                  </a:lnTo>
                </a:path>
                <a:path w="3046729" h="5255259">
                  <a:moveTo>
                    <a:pt x="3046329" y="4104586"/>
                  </a:moveTo>
                  <a:lnTo>
                    <a:pt x="2906717" y="4104586"/>
                  </a:lnTo>
                </a:path>
                <a:path w="3046729" h="5255259">
                  <a:moveTo>
                    <a:pt x="3046329" y="4185561"/>
                  </a:moveTo>
                  <a:lnTo>
                    <a:pt x="2906717" y="4185561"/>
                  </a:lnTo>
                </a:path>
                <a:path w="3046729" h="5255259">
                  <a:moveTo>
                    <a:pt x="3046329" y="4325173"/>
                  </a:moveTo>
                  <a:lnTo>
                    <a:pt x="2906717" y="4325173"/>
                  </a:lnTo>
                </a:path>
                <a:path w="3046729" h="5255259">
                  <a:moveTo>
                    <a:pt x="3046329" y="4325173"/>
                  </a:moveTo>
                  <a:lnTo>
                    <a:pt x="3046329" y="4406148"/>
                  </a:lnTo>
                  <a:lnTo>
                    <a:pt x="2906717" y="4406148"/>
                  </a:lnTo>
                </a:path>
                <a:path w="3046729" h="5255259">
                  <a:moveTo>
                    <a:pt x="3046329" y="4185561"/>
                  </a:moveTo>
                  <a:lnTo>
                    <a:pt x="3046329" y="4104586"/>
                  </a:lnTo>
                </a:path>
                <a:path w="3046729" h="5255259">
                  <a:moveTo>
                    <a:pt x="3046329" y="4545760"/>
                  </a:moveTo>
                  <a:lnTo>
                    <a:pt x="2906717" y="4545760"/>
                  </a:lnTo>
                </a:path>
                <a:path w="3046729" h="5255259">
                  <a:moveTo>
                    <a:pt x="3046329" y="4545760"/>
                  </a:moveTo>
                  <a:lnTo>
                    <a:pt x="3046329" y="4626735"/>
                  </a:lnTo>
                  <a:lnTo>
                    <a:pt x="2906717" y="4626735"/>
                  </a:lnTo>
                </a:path>
                <a:path w="3046729" h="5255259">
                  <a:moveTo>
                    <a:pt x="3046329" y="4766346"/>
                  </a:moveTo>
                  <a:lnTo>
                    <a:pt x="2906717" y="4766346"/>
                  </a:lnTo>
                </a:path>
                <a:path w="3046729" h="5255259">
                  <a:moveTo>
                    <a:pt x="3046329" y="4766346"/>
                  </a:moveTo>
                  <a:lnTo>
                    <a:pt x="3046329" y="4847321"/>
                  </a:lnTo>
                  <a:lnTo>
                    <a:pt x="2906717" y="4847321"/>
                  </a:lnTo>
                </a:path>
                <a:path w="3046729" h="5255259">
                  <a:moveTo>
                    <a:pt x="2116514" y="4905958"/>
                  </a:moveTo>
                  <a:lnTo>
                    <a:pt x="2116514" y="3719258"/>
                  </a:lnTo>
                  <a:lnTo>
                    <a:pt x="2906717" y="3719258"/>
                  </a:lnTo>
                  <a:lnTo>
                    <a:pt x="2906717" y="4905958"/>
                  </a:lnTo>
                </a:path>
                <a:path w="3046729" h="5255259">
                  <a:moveTo>
                    <a:pt x="2138852" y="4905958"/>
                  </a:moveTo>
                  <a:lnTo>
                    <a:pt x="2138852" y="3744388"/>
                  </a:lnTo>
                  <a:lnTo>
                    <a:pt x="2884379" y="3744388"/>
                  </a:lnTo>
                  <a:lnTo>
                    <a:pt x="2884379" y="4905958"/>
                  </a:lnTo>
                </a:path>
                <a:path w="3046729" h="5255259">
                  <a:moveTo>
                    <a:pt x="2163982" y="5254988"/>
                  </a:moveTo>
                  <a:lnTo>
                    <a:pt x="2163982" y="3766726"/>
                  </a:lnTo>
                  <a:lnTo>
                    <a:pt x="2862041" y="3766726"/>
                  </a:lnTo>
                  <a:lnTo>
                    <a:pt x="2862041" y="5254988"/>
                  </a:lnTo>
                </a:path>
                <a:path w="3046729" h="5255259">
                  <a:moveTo>
                    <a:pt x="2163982" y="4986933"/>
                  </a:moveTo>
                  <a:lnTo>
                    <a:pt x="2499051" y="4986933"/>
                  </a:lnTo>
                  <a:lnTo>
                    <a:pt x="2499051" y="4009650"/>
                  </a:lnTo>
                  <a:lnTo>
                    <a:pt x="2163982" y="4009650"/>
                  </a:lnTo>
                  <a:lnTo>
                    <a:pt x="2163982" y="4986933"/>
                  </a:lnTo>
                </a:path>
                <a:path w="3046729" h="5255259">
                  <a:moveTo>
                    <a:pt x="2499051" y="4986933"/>
                  </a:moveTo>
                  <a:lnTo>
                    <a:pt x="2499051" y="4009650"/>
                  </a:lnTo>
                  <a:lnTo>
                    <a:pt x="2524181" y="4009650"/>
                  </a:lnTo>
                  <a:lnTo>
                    <a:pt x="2524181" y="4986933"/>
                  </a:lnTo>
                </a:path>
                <a:path w="3046729" h="5255259">
                  <a:moveTo>
                    <a:pt x="2862041" y="4986933"/>
                  </a:moveTo>
                  <a:lnTo>
                    <a:pt x="2524181" y="4986933"/>
                  </a:lnTo>
                  <a:lnTo>
                    <a:pt x="2524181" y="4009650"/>
                  </a:lnTo>
                  <a:lnTo>
                    <a:pt x="2862041" y="4009650"/>
                  </a:lnTo>
                  <a:lnTo>
                    <a:pt x="2862041" y="4986933"/>
                  </a:lnTo>
                </a:path>
                <a:path w="3046729" h="5255259">
                  <a:moveTo>
                    <a:pt x="2663793" y="4160431"/>
                  </a:moveTo>
                  <a:lnTo>
                    <a:pt x="2582818" y="4160431"/>
                  </a:lnTo>
                  <a:lnTo>
                    <a:pt x="2582818" y="4057118"/>
                  </a:lnTo>
                  <a:lnTo>
                    <a:pt x="2663793" y="4057118"/>
                  </a:lnTo>
                  <a:lnTo>
                    <a:pt x="2663793" y="4160431"/>
                  </a:lnTo>
                </a:path>
                <a:path w="3046729" h="5255259">
                  <a:moveTo>
                    <a:pt x="2163982" y="4009650"/>
                  </a:moveTo>
                  <a:lnTo>
                    <a:pt x="2862041" y="4009650"/>
                  </a:lnTo>
                </a:path>
                <a:path w="3046729" h="5255259">
                  <a:moveTo>
                    <a:pt x="2163982" y="3976144"/>
                  </a:moveTo>
                  <a:lnTo>
                    <a:pt x="2163982" y="3766726"/>
                  </a:lnTo>
                  <a:lnTo>
                    <a:pt x="2862041" y="3766726"/>
                  </a:lnTo>
                  <a:lnTo>
                    <a:pt x="2862041" y="3976144"/>
                  </a:lnTo>
                  <a:lnTo>
                    <a:pt x="2163982" y="3976144"/>
                  </a:lnTo>
                  <a:lnTo>
                    <a:pt x="2862041" y="3976144"/>
                  </a:lnTo>
                </a:path>
                <a:path w="3046729" h="5255259">
                  <a:moveTo>
                    <a:pt x="2175151" y="3964975"/>
                  </a:moveTo>
                  <a:lnTo>
                    <a:pt x="2848080" y="3964975"/>
                  </a:lnTo>
                  <a:lnTo>
                    <a:pt x="2848080" y="3777895"/>
                  </a:lnTo>
                  <a:lnTo>
                    <a:pt x="2175151" y="3777895"/>
                  </a:lnTo>
                  <a:lnTo>
                    <a:pt x="2175151" y="3964975"/>
                  </a:lnTo>
                </a:path>
                <a:path w="3046729" h="5255259">
                  <a:moveTo>
                    <a:pt x="2803404" y="4579267"/>
                  </a:moveTo>
                  <a:lnTo>
                    <a:pt x="2582818" y="4579267"/>
                  </a:lnTo>
                  <a:lnTo>
                    <a:pt x="2582818" y="4196730"/>
                  </a:lnTo>
                  <a:lnTo>
                    <a:pt x="2803404" y="4196730"/>
                  </a:lnTo>
                  <a:lnTo>
                    <a:pt x="2803404" y="4579267"/>
                  </a:lnTo>
                </a:path>
                <a:path w="3046729" h="5255259">
                  <a:moveTo>
                    <a:pt x="2792236" y="4565305"/>
                  </a:moveTo>
                  <a:lnTo>
                    <a:pt x="2593987" y="4565305"/>
                  </a:lnTo>
                  <a:lnTo>
                    <a:pt x="2593987" y="4207899"/>
                  </a:lnTo>
                  <a:lnTo>
                    <a:pt x="2792236" y="4207899"/>
                  </a:lnTo>
                  <a:lnTo>
                    <a:pt x="2792236" y="4565305"/>
                  </a:lnTo>
                </a:path>
                <a:path w="3046729" h="5255259">
                  <a:moveTo>
                    <a:pt x="2722430" y="4160431"/>
                  </a:moveTo>
                  <a:lnTo>
                    <a:pt x="2803404" y="4160431"/>
                  </a:lnTo>
                  <a:lnTo>
                    <a:pt x="2803404" y="4057118"/>
                  </a:lnTo>
                  <a:lnTo>
                    <a:pt x="2722430" y="4057118"/>
                  </a:lnTo>
                  <a:lnTo>
                    <a:pt x="2722430" y="4160431"/>
                  </a:lnTo>
                </a:path>
                <a:path w="3046729" h="5255259">
                  <a:moveTo>
                    <a:pt x="2803404" y="4721671"/>
                  </a:moveTo>
                  <a:lnTo>
                    <a:pt x="2582818" y="4721671"/>
                  </a:lnTo>
                  <a:lnTo>
                    <a:pt x="2582818" y="4637904"/>
                  </a:lnTo>
                  <a:lnTo>
                    <a:pt x="2803404" y="4637904"/>
                  </a:lnTo>
                  <a:lnTo>
                    <a:pt x="2803404" y="4721671"/>
                  </a:lnTo>
                </a:path>
                <a:path w="3046729" h="5255259">
                  <a:moveTo>
                    <a:pt x="2792236" y="4710502"/>
                  </a:moveTo>
                  <a:lnTo>
                    <a:pt x="2593987" y="4710502"/>
                  </a:lnTo>
                  <a:lnTo>
                    <a:pt x="2593987" y="4651865"/>
                  </a:lnTo>
                  <a:lnTo>
                    <a:pt x="2792236" y="4651865"/>
                  </a:lnTo>
                  <a:lnTo>
                    <a:pt x="2792236" y="4710502"/>
                  </a:lnTo>
                </a:path>
                <a:path w="3046729" h="5255259">
                  <a:moveTo>
                    <a:pt x="2803404" y="4919919"/>
                  </a:moveTo>
                  <a:lnTo>
                    <a:pt x="2582818" y="4919919"/>
                  </a:lnTo>
                  <a:lnTo>
                    <a:pt x="2582818" y="4766346"/>
                  </a:lnTo>
                  <a:lnTo>
                    <a:pt x="2803404" y="4766346"/>
                  </a:lnTo>
                  <a:lnTo>
                    <a:pt x="2803404" y="4919919"/>
                  </a:lnTo>
                </a:path>
                <a:path w="3046729" h="5255259">
                  <a:moveTo>
                    <a:pt x="2792236" y="4905958"/>
                  </a:moveTo>
                  <a:lnTo>
                    <a:pt x="2593987" y="4905958"/>
                  </a:lnTo>
                  <a:lnTo>
                    <a:pt x="2593987" y="4777515"/>
                  </a:lnTo>
                  <a:lnTo>
                    <a:pt x="2792236" y="4777515"/>
                  </a:lnTo>
                  <a:lnTo>
                    <a:pt x="2792236" y="4905958"/>
                  </a:lnTo>
                </a:path>
                <a:path w="3046729" h="5255259">
                  <a:moveTo>
                    <a:pt x="2359439" y="4160431"/>
                  </a:moveTo>
                  <a:lnTo>
                    <a:pt x="2443206" y="4160431"/>
                  </a:lnTo>
                  <a:lnTo>
                    <a:pt x="2443206" y="4057118"/>
                  </a:lnTo>
                  <a:lnTo>
                    <a:pt x="2359439" y="4057118"/>
                  </a:lnTo>
                  <a:lnTo>
                    <a:pt x="2359439" y="4160431"/>
                  </a:lnTo>
                </a:path>
                <a:path w="3046729" h="5255259">
                  <a:moveTo>
                    <a:pt x="2219827" y="4579267"/>
                  </a:moveTo>
                  <a:lnTo>
                    <a:pt x="2443206" y="4579267"/>
                  </a:lnTo>
                  <a:lnTo>
                    <a:pt x="2443206" y="4196730"/>
                  </a:lnTo>
                  <a:lnTo>
                    <a:pt x="2219827" y="4196730"/>
                  </a:lnTo>
                  <a:lnTo>
                    <a:pt x="2219827" y="4579267"/>
                  </a:lnTo>
                </a:path>
                <a:path w="3046729" h="5255259">
                  <a:moveTo>
                    <a:pt x="2233788" y="4565305"/>
                  </a:moveTo>
                  <a:lnTo>
                    <a:pt x="2429245" y="4565305"/>
                  </a:lnTo>
                  <a:lnTo>
                    <a:pt x="2429245" y="4207899"/>
                  </a:lnTo>
                  <a:lnTo>
                    <a:pt x="2233788" y="4207899"/>
                  </a:lnTo>
                  <a:lnTo>
                    <a:pt x="2233788" y="4565305"/>
                  </a:lnTo>
                </a:path>
                <a:path w="3046729" h="5255259">
                  <a:moveTo>
                    <a:pt x="2303594" y="4160431"/>
                  </a:moveTo>
                  <a:lnTo>
                    <a:pt x="2219827" y="4160431"/>
                  </a:lnTo>
                  <a:lnTo>
                    <a:pt x="2219827" y="4057118"/>
                  </a:lnTo>
                  <a:lnTo>
                    <a:pt x="2303594" y="4057118"/>
                  </a:lnTo>
                  <a:lnTo>
                    <a:pt x="2303594" y="4160431"/>
                  </a:lnTo>
                </a:path>
                <a:path w="3046729" h="5255259">
                  <a:moveTo>
                    <a:pt x="2219827" y="4721671"/>
                  </a:moveTo>
                  <a:lnTo>
                    <a:pt x="2443206" y="4721671"/>
                  </a:lnTo>
                  <a:lnTo>
                    <a:pt x="2443206" y="4637904"/>
                  </a:lnTo>
                  <a:lnTo>
                    <a:pt x="2219827" y="4637904"/>
                  </a:lnTo>
                  <a:lnTo>
                    <a:pt x="2219827" y="4721671"/>
                  </a:lnTo>
                </a:path>
                <a:path w="3046729" h="5255259">
                  <a:moveTo>
                    <a:pt x="2233788" y="4710502"/>
                  </a:moveTo>
                  <a:lnTo>
                    <a:pt x="2429245" y="4710502"/>
                  </a:lnTo>
                  <a:lnTo>
                    <a:pt x="2429245" y="4651865"/>
                  </a:lnTo>
                  <a:lnTo>
                    <a:pt x="2233788" y="4651865"/>
                  </a:lnTo>
                  <a:lnTo>
                    <a:pt x="2233788" y="4710502"/>
                  </a:lnTo>
                </a:path>
                <a:path w="3046729" h="5255259">
                  <a:moveTo>
                    <a:pt x="2219827" y="4919919"/>
                  </a:moveTo>
                  <a:lnTo>
                    <a:pt x="2443206" y="4919919"/>
                  </a:lnTo>
                  <a:lnTo>
                    <a:pt x="2443206" y="4766346"/>
                  </a:lnTo>
                  <a:lnTo>
                    <a:pt x="2219827" y="4766346"/>
                  </a:lnTo>
                  <a:lnTo>
                    <a:pt x="2219827" y="4919919"/>
                  </a:lnTo>
                </a:path>
                <a:path w="3046729" h="5255259">
                  <a:moveTo>
                    <a:pt x="2233788" y="4905958"/>
                  </a:moveTo>
                  <a:lnTo>
                    <a:pt x="2429245" y="4905958"/>
                  </a:lnTo>
                  <a:lnTo>
                    <a:pt x="2429245" y="4777515"/>
                  </a:lnTo>
                  <a:lnTo>
                    <a:pt x="2233788" y="4777515"/>
                  </a:lnTo>
                  <a:lnTo>
                    <a:pt x="2233788" y="4905958"/>
                  </a:lnTo>
                </a:path>
                <a:path w="3046729" h="5255259">
                  <a:moveTo>
                    <a:pt x="2163982" y="4986933"/>
                  </a:moveTo>
                  <a:lnTo>
                    <a:pt x="2862041" y="4986933"/>
                  </a:lnTo>
                </a:path>
                <a:path w="3046729" h="5255259">
                  <a:moveTo>
                    <a:pt x="2163982" y="5012063"/>
                  </a:moveTo>
                  <a:lnTo>
                    <a:pt x="2862041" y="5012063"/>
                  </a:lnTo>
                </a:path>
                <a:path w="3046729" h="5255259">
                  <a:moveTo>
                    <a:pt x="2163982" y="5034401"/>
                  </a:moveTo>
                  <a:lnTo>
                    <a:pt x="2862041" y="5034401"/>
                  </a:lnTo>
                </a:path>
                <a:path w="3046729" h="5255259">
                  <a:moveTo>
                    <a:pt x="2163982" y="5104207"/>
                  </a:moveTo>
                  <a:lnTo>
                    <a:pt x="2862041" y="5104207"/>
                  </a:lnTo>
                </a:path>
                <a:path w="3046729" h="5255259">
                  <a:moveTo>
                    <a:pt x="2163982" y="5126545"/>
                  </a:moveTo>
                  <a:lnTo>
                    <a:pt x="2862041" y="5126545"/>
                  </a:lnTo>
                </a:path>
                <a:path w="3046729" h="5255259">
                  <a:moveTo>
                    <a:pt x="2163982" y="5174013"/>
                  </a:moveTo>
                  <a:lnTo>
                    <a:pt x="2862041" y="5174013"/>
                  </a:lnTo>
                </a:path>
                <a:path w="3046729" h="5255259">
                  <a:moveTo>
                    <a:pt x="2163982" y="5196351"/>
                  </a:moveTo>
                  <a:lnTo>
                    <a:pt x="2862041" y="5196351"/>
                  </a:lnTo>
                </a:path>
                <a:path w="3046729" h="5255259">
                  <a:moveTo>
                    <a:pt x="2862041" y="5254988"/>
                  </a:moveTo>
                  <a:lnTo>
                    <a:pt x="2862041" y="4905958"/>
                  </a:lnTo>
                  <a:lnTo>
                    <a:pt x="3001653" y="4905958"/>
                  </a:lnTo>
                  <a:lnTo>
                    <a:pt x="3001653" y="5254988"/>
                  </a:lnTo>
                </a:path>
                <a:path w="3046729" h="5255259">
                  <a:moveTo>
                    <a:pt x="2163982" y="5254988"/>
                  </a:moveTo>
                  <a:lnTo>
                    <a:pt x="2163982" y="4905958"/>
                  </a:lnTo>
                  <a:lnTo>
                    <a:pt x="2024371" y="4905958"/>
                  </a:lnTo>
                  <a:lnTo>
                    <a:pt x="2024371" y="5254988"/>
                  </a:lnTo>
                </a:path>
                <a:path w="3046729" h="5255259">
                  <a:moveTo>
                    <a:pt x="0" y="0"/>
                  </a:moveTo>
                  <a:lnTo>
                    <a:pt x="9493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010924" y="3144057"/>
              <a:ext cx="396875" cy="1172845"/>
            </a:xfrm>
            <a:custGeom>
              <a:avLst/>
              <a:gdLst/>
              <a:ahLst/>
              <a:cxnLst/>
              <a:rect l="l" t="t" r="r" b="b"/>
              <a:pathLst>
                <a:path w="396875" h="1172845">
                  <a:moveTo>
                    <a:pt x="0" y="53052"/>
                  </a:moveTo>
                  <a:lnTo>
                    <a:pt x="245716" y="53052"/>
                  </a:lnTo>
                  <a:lnTo>
                    <a:pt x="396497" y="53052"/>
                  </a:lnTo>
                </a:path>
                <a:path w="396875" h="1172845">
                  <a:moveTo>
                    <a:pt x="0" y="145196"/>
                  </a:moveTo>
                  <a:lnTo>
                    <a:pt x="245716" y="145196"/>
                  </a:lnTo>
                  <a:lnTo>
                    <a:pt x="396497" y="145196"/>
                  </a:lnTo>
                </a:path>
                <a:path w="396875" h="1172845">
                  <a:moveTo>
                    <a:pt x="0" y="237340"/>
                  </a:moveTo>
                  <a:lnTo>
                    <a:pt x="245716" y="237340"/>
                  </a:lnTo>
                  <a:lnTo>
                    <a:pt x="396497" y="237340"/>
                  </a:lnTo>
                </a:path>
                <a:path w="396875" h="1172845">
                  <a:moveTo>
                    <a:pt x="0" y="332276"/>
                  </a:moveTo>
                  <a:lnTo>
                    <a:pt x="245716" y="332276"/>
                  </a:lnTo>
                  <a:lnTo>
                    <a:pt x="396497" y="332276"/>
                  </a:lnTo>
                </a:path>
                <a:path w="396875" h="1172845">
                  <a:moveTo>
                    <a:pt x="0" y="424419"/>
                  </a:moveTo>
                  <a:lnTo>
                    <a:pt x="245716" y="424419"/>
                  </a:lnTo>
                  <a:lnTo>
                    <a:pt x="396497" y="424419"/>
                  </a:lnTo>
                </a:path>
                <a:path w="396875" h="1172845">
                  <a:moveTo>
                    <a:pt x="0" y="516563"/>
                  </a:moveTo>
                  <a:lnTo>
                    <a:pt x="245716" y="516563"/>
                  </a:lnTo>
                  <a:lnTo>
                    <a:pt x="396497" y="516563"/>
                  </a:lnTo>
                </a:path>
                <a:path w="396875" h="1172845">
                  <a:moveTo>
                    <a:pt x="0" y="608707"/>
                  </a:moveTo>
                  <a:lnTo>
                    <a:pt x="245716" y="608707"/>
                  </a:lnTo>
                  <a:lnTo>
                    <a:pt x="396497" y="608707"/>
                  </a:lnTo>
                </a:path>
                <a:path w="396875" h="1172845">
                  <a:moveTo>
                    <a:pt x="0" y="703643"/>
                  </a:moveTo>
                  <a:lnTo>
                    <a:pt x="245716" y="703643"/>
                  </a:lnTo>
                  <a:lnTo>
                    <a:pt x="396497" y="703643"/>
                  </a:lnTo>
                </a:path>
                <a:path w="396875" h="1172845">
                  <a:moveTo>
                    <a:pt x="0" y="795787"/>
                  </a:moveTo>
                  <a:lnTo>
                    <a:pt x="245716" y="795787"/>
                  </a:lnTo>
                  <a:lnTo>
                    <a:pt x="396497" y="795787"/>
                  </a:lnTo>
                </a:path>
                <a:path w="396875" h="1172845">
                  <a:moveTo>
                    <a:pt x="0" y="887931"/>
                  </a:moveTo>
                  <a:lnTo>
                    <a:pt x="245716" y="887931"/>
                  </a:lnTo>
                  <a:lnTo>
                    <a:pt x="396497" y="887931"/>
                  </a:lnTo>
                </a:path>
                <a:path w="396875" h="1172845">
                  <a:moveTo>
                    <a:pt x="0" y="982867"/>
                  </a:moveTo>
                  <a:lnTo>
                    <a:pt x="245716" y="982867"/>
                  </a:lnTo>
                  <a:lnTo>
                    <a:pt x="396497" y="982867"/>
                  </a:lnTo>
                </a:path>
                <a:path w="396875" h="1172845">
                  <a:moveTo>
                    <a:pt x="0" y="1075010"/>
                  </a:moveTo>
                  <a:lnTo>
                    <a:pt x="245716" y="1075010"/>
                  </a:lnTo>
                  <a:lnTo>
                    <a:pt x="354613" y="1075010"/>
                  </a:lnTo>
                </a:path>
                <a:path w="396875" h="1172845">
                  <a:moveTo>
                    <a:pt x="245716" y="1167154"/>
                  </a:moveTo>
                  <a:lnTo>
                    <a:pt x="340652" y="1167154"/>
                  </a:lnTo>
                </a:path>
                <a:path w="396875" h="1172845">
                  <a:moveTo>
                    <a:pt x="44675" y="1075010"/>
                  </a:moveTo>
                  <a:lnTo>
                    <a:pt x="44675" y="982867"/>
                  </a:lnTo>
                </a:path>
                <a:path w="396875" h="1172845">
                  <a:moveTo>
                    <a:pt x="44675" y="887931"/>
                  </a:moveTo>
                  <a:lnTo>
                    <a:pt x="44675" y="795787"/>
                  </a:lnTo>
                </a:path>
                <a:path w="396875" h="1172845">
                  <a:moveTo>
                    <a:pt x="44675" y="703643"/>
                  </a:moveTo>
                  <a:lnTo>
                    <a:pt x="44675" y="608707"/>
                  </a:lnTo>
                </a:path>
                <a:path w="396875" h="1172845">
                  <a:moveTo>
                    <a:pt x="44675" y="516563"/>
                  </a:moveTo>
                  <a:lnTo>
                    <a:pt x="44675" y="424419"/>
                  </a:lnTo>
                </a:path>
                <a:path w="396875" h="1172845">
                  <a:moveTo>
                    <a:pt x="44675" y="332276"/>
                  </a:moveTo>
                  <a:lnTo>
                    <a:pt x="44675" y="237340"/>
                  </a:lnTo>
                </a:path>
                <a:path w="396875" h="1172845">
                  <a:moveTo>
                    <a:pt x="44675" y="145196"/>
                  </a:moveTo>
                  <a:lnTo>
                    <a:pt x="44675" y="53052"/>
                  </a:lnTo>
                </a:path>
                <a:path w="396875" h="1172845">
                  <a:moveTo>
                    <a:pt x="89351" y="1080595"/>
                  </a:moveTo>
                  <a:lnTo>
                    <a:pt x="89351" y="1075010"/>
                  </a:lnTo>
                </a:path>
                <a:path w="396875" h="1172845">
                  <a:moveTo>
                    <a:pt x="89351" y="982867"/>
                  </a:moveTo>
                  <a:lnTo>
                    <a:pt x="89351" y="887931"/>
                  </a:lnTo>
                </a:path>
                <a:path w="396875" h="1172845">
                  <a:moveTo>
                    <a:pt x="89351" y="795787"/>
                  </a:moveTo>
                  <a:lnTo>
                    <a:pt x="89351" y="703643"/>
                  </a:lnTo>
                </a:path>
                <a:path w="396875" h="1172845">
                  <a:moveTo>
                    <a:pt x="89351" y="608707"/>
                  </a:moveTo>
                  <a:lnTo>
                    <a:pt x="89351" y="516563"/>
                  </a:lnTo>
                </a:path>
                <a:path w="396875" h="1172845">
                  <a:moveTo>
                    <a:pt x="89351" y="424419"/>
                  </a:moveTo>
                  <a:lnTo>
                    <a:pt x="89351" y="332276"/>
                  </a:lnTo>
                </a:path>
                <a:path w="396875" h="1172845">
                  <a:moveTo>
                    <a:pt x="89351" y="237340"/>
                  </a:moveTo>
                  <a:lnTo>
                    <a:pt x="89351" y="145196"/>
                  </a:lnTo>
                </a:path>
                <a:path w="396875" h="1172845">
                  <a:moveTo>
                    <a:pt x="89351" y="53052"/>
                  </a:moveTo>
                  <a:lnTo>
                    <a:pt x="89351" y="0"/>
                  </a:lnTo>
                </a:path>
                <a:path w="396875" h="1172845">
                  <a:moveTo>
                    <a:pt x="136819" y="1075010"/>
                  </a:moveTo>
                  <a:lnTo>
                    <a:pt x="136819" y="982867"/>
                  </a:lnTo>
                </a:path>
                <a:path w="396875" h="1172845">
                  <a:moveTo>
                    <a:pt x="136819" y="887931"/>
                  </a:moveTo>
                  <a:lnTo>
                    <a:pt x="136819" y="795787"/>
                  </a:lnTo>
                </a:path>
                <a:path w="396875" h="1172845">
                  <a:moveTo>
                    <a:pt x="136819" y="703643"/>
                  </a:moveTo>
                  <a:lnTo>
                    <a:pt x="136819" y="608707"/>
                  </a:lnTo>
                </a:path>
                <a:path w="396875" h="1172845">
                  <a:moveTo>
                    <a:pt x="136819" y="516563"/>
                  </a:moveTo>
                  <a:lnTo>
                    <a:pt x="136819" y="424419"/>
                  </a:lnTo>
                </a:path>
                <a:path w="396875" h="1172845">
                  <a:moveTo>
                    <a:pt x="136819" y="332276"/>
                  </a:moveTo>
                  <a:lnTo>
                    <a:pt x="136819" y="237340"/>
                  </a:lnTo>
                </a:path>
                <a:path w="396875" h="1172845">
                  <a:moveTo>
                    <a:pt x="136819" y="145196"/>
                  </a:moveTo>
                  <a:lnTo>
                    <a:pt x="136819" y="53052"/>
                  </a:lnTo>
                </a:path>
                <a:path w="396875" h="1172845">
                  <a:moveTo>
                    <a:pt x="184287" y="1080595"/>
                  </a:moveTo>
                  <a:lnTo>
                    <a:pt x="184287" y="1075010"/>
                  </a:lnTo>
                </a:path>
                <a:path w="396875" h="1172845">
                  <a:moveTo>
                    <a:pt x="184287" y="982867"/>
                  </a:moveTo>
                  <a:lnTo>
                    <a:pt x="184287" y="887931"/>
                  </a:lnTo>
                </a:path>
                <a:path w="396875" h="1172845">
                  <a:moveTo>
                    <a:pt x="184287" y="795787"/>
                  </a:moveTo>
                  <a:lnTo>
                    <a:pt x="184287" y="703643"/>
                  </a:lnTo>
                </a:path>
                <a:path w="396875" h="1172845">
                  <a:moveTo>
                    <a:pt x="184287" y="608707"/>
                  </a:moveTo>
                  <a:lnTo>
                    <a:pt x="184287" y="516563"/>
                  </a:lnTo>
                </a:path>
                <a:path w="396875" h="1172845">
                  <a:moveTo>
                    <a:pt x="184287" y="424419"/>
                  </a:moveTo>
                  <a:lnTo>
                    <a:pt x="184287" y="332276"/>
                  </a:lnTo>
                </a:path>
                <a:path w="396875" h="1172845">
                  <a:moveTo>
                    <a:pt x="184287" y="237340"/>
                  </a:moveTo>
                  <a:lnTo>
                    <a:pt x="184287" y="145196"/>
                  </a:lnTo>
                </a:path>
                <a:path w="396875" h="1172845">
                  <a:moveTo>
                    <a:pt x="184287" y="53052"/>
                  </a:moveTo>
                  <a:lnTo>
                    <a:pt x="184287" y="0"/>
                  </a:lnTo>
                </a:path>
                <a:path w="396875" h="1172845">
                  <a:moveTo>
                    <a:pt x="228963" y="1075010"/>
                  </a:moveTo>
                  <a:lnTo>
                    <a:pt x="228963" y="982867"/>
                  </a:lnTo>
                </a:path>
                <a:path w="396875" h="1172845">
                  <a:moveTo>
                    <a:pt x="228963" y="887931"/>
                  </a:moveTo>
                  <a:lnTo>
                    <a:pt x="228963" y="795787"/>
                  </a:lnTo>
                </a:path>
                <a:path w="396875" h="1172845">
                  <a:moveTo>
                    <a:pt x="228963" y="703643"/>
                  </a:moveTo>
                  <a:lnTo>
                    <a:pt x="228963" y="608707"/>
                  </a:lnTo>
                </a:path>
                <a:path w="396875" h="1172845">
                  <a:moveTo>
                    <a:pt x="228963" y="516563"/>
                  </a:moveTo>
                  <a:lnTo>
                    <a:pt x="228963" y="424419"/>
                  </a:lnTo>
                </a:path>
                <a:path w="396875" h="1172845">
                  <a:moveTo>
                    <a:pt x="228963" y="332276"/>
                  </a:moveTo>
                  <a:lnTo>
                    <a:pt x="228963" y="237340"/>
                  </a:lnTo>
                </a:path>
                <a:path w="396875" h="1172845">
                  <a:moveTo>
                    <a:pt x="228963" y="145196"/>
                  </a:moveTo>
                  <a:lnTo>
                    <a:pt x="228963" y="53052"/>
                  </a:lnTo>
                </a:path>
                <a:path w="396875" h="1172845">
                  <a:moveTo>
                    <a:pt x="276431" y="1167154"/>
                  </a:moveTo>
                  <a:lnTo>
                    <a:pt x="276431" y="1075010"/>
                  </a:lnTo>
                </a:path>
                <a:path w="396875" h="1172845">
                  <a:moveTo>
                    <a:pt x="276431" y="982867"/>
                  </a:moveTo>
                  <a:lnTo>
                    <a:pt x="276431" y="887931"/>
                  </a:lnTo>
                </a:path>
                <a:path w="396875" h="1172845">
                  <a:moveTo>
                    <a:pt x="276431" y="795787"/>
                  </a:moveTo>
                  <a:lnTo>
                    <a:pt x="276431" y="703643"/>
                  </a:lnTo>
                </a:path>
                <a:path w="396875" h="1172845">
                  <a:moveTo>
                    <a:pt x="276431" y="608707"/>
                  </a:moveTo>
                  <a:lnTo>
                    <a:pt x="276431" y="516563"/>
                  </a:lnTo>
                </a:path>
                <a:path w="396875" h="1172845">
                  <a:moveTo>
                    <a:pt x="276431" y="424419"/>
                  </a:moveTo>
                  <a:lnTo>
                    <a:pt x="276431" y="332276"/>
                  </a:lnTo>
                </a:path>
                <a:path w="396875" h="1172845">
                  <a:moveTo>
                    <a:pt x="276431" y="237340"/>
                  </a:moveTo>
                  <a:lnTo>
                    <a:pt x="276431" y="145196"/>
                  </a:lnTo>
                </a:path>
                <a:path w="396875" h="1172845">
                  <a:moveTo>
                    <a:pt x="276431" y="53052"/>
                  </a:moveTo>
                  <a:lnTo>
                    <a:pt x="276431" y="0"/>
                  </a:lnTo>
                </a:path>
                <a:path w="396875" h="1172845">
                  <a:moveTo>
                    <a:pt x="323899" y="1172739"/>
                  </a:moveTo>
                  <a:lnTo>
                    <a:pt x="323899" y="1167154"/>
                  </a:lnTo>
                </a:path>
                <a:path w="396875" h="1172845">
                  <a:moveTo>
                    <a:pt x="323899" y="1075010"/>
                  </a:moveTo>
                  <a:lnTo>
                    <a:pt x="323899" y="982867"/>
                  </a:lnTo>
                </a:path>
                <a:path w="396875" h="1172845">
                  <a:moveTo>
                    <a:pt x="323899" y="887931"/>
                  </a:moveTo>
                  <a:lnTo>
                    <a:pt x="323899" y="795787"/>
                  </a:lnTo>
                </a:path>
                <a:path w="396875" h="1172845">
                  <a:moveTo>
                    <a:pt x="323899" y="703643"/>
                  </a:moveTo>
                  <a:lnTo>
                    <a:pt x="323899" y="608707"/>
                  </a:lnTo>
                </a:path>
                <a:path w="396875" h="1172845">
                  <a:moveTo>
                    <a:pt x="323899" y="516563"/>
                  </a:moveTo>
                  <a:lnTo>
                    <a:pt x="323899" y="424419"/>
                  </a:lnTo>
                </a:path>
                <a:path w="396875" h="1172845">
                  <a:moveTo>
                    <a:pt x="323899" y="332276"/>
                  </a:moveTo>
                  <a:lnTo>
                    <a:pt x="323899" y="237340"/>
                  </a:lnTo>
                </a:path>
                <a:path w="396875" h="1172845">
                  <a:moveTo>
                    <a:pt x="323899" y="145196"/>
                  </a:moveTo>
                  <a:lnTo>
                    <a:pt x="323899" y="53052"/>
                  </a:lnTo>
                </a:path>
                <a:path w="396875" h="1172845">
                  <a:moveTo>
                    <a:pt x="371367" y="982867"/>
                  </a:moveTo>
                  <a:lnTo>
                    <a:pt x="371367" y="887931"/>
                  </a:lnTo>
                </a:path>
                <a:path w="396875" h="1172845">
                  <a:moveTo>
                    <a:pt x="371367" y="795787"/>
                  </a:moveTo>
                  <a:lnTo>
                    <a:pt x="371367" y="703643"/>
                  </a:lnTo>
                </a:path>
                <a:path w="396875" h="1172845">
                  <a:moveTo>
                    <a:pt x="371367" y="608707"/>
                  </a:moveTo>
                  <a:lnTo>
                    <a:pt x="371367" y="516563"/>
                  </a:lnTo>
                </a:path>
                <a:path w="396875" h="1172845">
                  <a:moveTo>
                    <a:pt x="371367" y="424419"/>
                  </a:moveTo>
                  <a:lnTo>
                    <a:pt x="371367" y="332276"/>
                  </a:lnTo>
                </a:path>
                <a:path w="396875" h="1172845">
                  <a:moveTo>
                    <a:pt x="371367" y="237340"/>
                  </a:moveTo>
                  <a:lnTo>
                    <a:pt x="371367" y="145196"/>
                  </a:lnTo>
                </a:path>
                <a:path w="396875" h="1172845">
                  <a:moveTo>
                    <a:pt x="371367" y="53052"/>
                  </a:moveTo>
                  <a:lnTo>
                    <a:pt x="3713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8010924" y="3107758"/>
              <a:ext cx="391160" cy="1270635"/>
            </a:xfrm>
            <a:custGeom>
              <a:avLst/>
              <a:gdLst/>
              <a:ahLst/>
              <a:cxnLst/>
              <a:rect l="l" t="t" r="r" b="b"/>
              <a:pathLst>
                <a:path w="391159" h="1270635">
                  <a:moveTo>
                    <a:pt x="0" y="1116894"/>
                  </a:moveTo>
                  <a:lnTo>
                    <a:pt x="245716" y="1116894"/>
                  </a:lnTo>
                </a:path>
                <a:path w="391159" h="1270635">
                  <a:moveTo>
                    <a:pt x="0" y="0"/>
                  </a:moveTo>
                  <a:lnTo>
                    <a:pt x="385328" y="0"/>
                  </a:lnTo>
                </a:path>
                <a:path w="391159" h="1270635">
                  <a:moveTo>
                    <a:pt x="0" y="36299"/>
                  </a:moveTo>
                  <a:lnTo>
                    <a:pt x="390913" y="36299"/>
                  </a:lnTo>
                </a:path>
                <a:path w="391159" h="1270635">
                  <a:moveTo>
                    <a:pt x="0" y="1139232"/>
                  </a:moveTo>
                  <a:lnTo>
                    <a:pt x="245716" y="1139232"/>
                  </a:lnTo>
                </a:path>
                <a:path w="391159" h="1270635">
                  <a:moveTo>
                    <a:pt x="0" y="1270467"/>
                  </a:moveTo>
                  <a:lnTo>
                    <a:pt x="340652" y="1270467"/>
                  </a:lnTo>
                </a:path>
                <a:path w="391159" h="1270635">
                  <a:moveTo>
                    <a:pt x="0" y="1248129"/>
                  </a:moveTo>
                  <a:lnTo>
                    <a:pt x="340652" y="1248129"/>
                  </a:lnTo>
                </a:path>
                <a:path w="391159" h="1270635">
                  <a:moveTo>
                    <a:pt x="0" y="1222999"/>
                  </a:moveTo>
                  <a:lnTo>
                    <a:pt x="340652" y="1222999"/>
                  </a:lnTo>
                </a:path>
                <a:path w="391159" h="1270635">
                  <a:moveTo>
                    <a:pt x="245716" y="1116894"/>
                  </a:moveTo>
                  <a:lnTo>
                    <a:pt x="245716" y="36299"/>
                  </a:lnTo>
                </a:path>
                <a:path w="391159" h="1270635">
                  <a:moveTo>
                    <a:pt x="259677" y="36299"/>
                  </a:moveTo>
                  <a:lnTo>
                    <a:pt x="25967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639178" y="4001273"/>
              <a:ext cx="2225675" cy="315595"/>
            </a:xfrm>
            <a:custGeom>
              <a:avLst/>
              <a:gdLst/>
              <a:ahLst/>
              <a:cxnLst/>
              <a:rect l="l" t="t" r="r" b="b"/>
              <a:pathLst>
                <a:path w="2225675" h="315595">
                  <a:moveTo>
                    <a:pt x="0" y="0"/>
                  </a:moveTo>
                  <a:lnTo>
                    <a:pt x="2225412" y="0"/>
                  </a:lnTo>
                </a:path>
                <a:path w="2225675" h="315595">
                  <a:moveTo>
                    <a:pt x="0" y="2792"/>
                  </a:moveTo>
                  <a:lnTo>
                    <a:pt x="2225412" y="2792"/>
                  </a:lnTo>
                </a:path>
                <a:path w="2225675" h="315595">
                  <a:moveTo>
                    <a:pt x="0" y="50260"/>
                  </a:moveTo>
                  <a:lnTo>
                    <a:pt x="787410" y="50260"/>
                  </a:lnTo>
                </a:path>
                <a:path w="2225675" h="315595">
                  <a:moveTo>
                    <a:pt x="801371" y="50260"/>
                  </a:moveTo>
                  <a:lnTo>
                    <a:pt x="1655795" y="50260"/>
                  </a:lnTo>
                </a:path>
                <a:path w="2225675" h="315595">
                  <a:moveTo>
                    <a:pt x="1669757" y="50260"/>
                  </a:moveTo>
                  <a:lnTo>
                    <a:pt x="2197489" y="50260"/>
                  </a:lnTo>
                </a:path>
                <a:path w="2225675" h="315595">
                  <a:moveTo>
                    <a:pt x="0" y="55844"/>
                  </a:moveTo>
                  <a:lnTo>
                    <a:pt x="787410" y="55844"/>
                  </a:lnTo>
                </a:path>
                <a:path w="2225675" h="315595">
                  <a:moveTo>
                    <a:pt x="801371" y="55844"/>
                  </a:moveTo>
                  <a:lnTo>
                    <a:pt x="1655795" y="55844"/>
                  </a:lnTo>
                </a:path>
                <a:path w="2225675" h="315595">
                  <a:moveTo>
                    <a:pt x="1669757" y="55844"/>
                  </a:moveTo>
                  <a:lnTo>
                    <a:pt x="2197489" y="55844"/>
                  </a:lnTo>
                </a:path>
                <a:path w="2225675" h="315595">
                  <a:moveTo>
                    <a:pt x="2214243" y="315522"/>
                  </a:moveTo>
                  <a:lnTo>
                    <a:pt x="2214243" y="2792"/>
                  </a:lnTo>
                </a:path>
                <a:path w="2225675" h="315595">
                  <a:moveTo>
                    <a:pt x="2225412" y="2792"/>
                  </a:moveTo>
                  <a:lnTo>
                    <a:pt x="2225412" y="0"/>
                  </a:lnTo>
                </a:path>
                <a:path w="2225675" h="315595">
                  <a:moveTo>
                    <a:pt x="2197489" y="315522"/>
                  </a:moveTo>
                  <a:lnTo>
                    <a:pt x="2197489" y="2792"/>
                  </a:lnTo>
                </a:path>
                <a:path w="2225675" h="315595">
                  <a:moveTo>
                    <a:pt x="1669757" y="315522"/>
                  </a:moveTo>
                  <a:lnTo>
                    <a:pt x="1669757" y="2792"/>
                  </a:lnTo>
                </a:path>
                <a:path w="2225675" h="315595">
                  <a:moveTo>
                    <a:pt x="1655795" y="315522"/>
                  </a:moveTo>
                  <a:lnTo>
                    <a:pt x="1655795" y="2792"/>
                  </a:lnTo>
                </a:path>
                <a:path w="2225675" h="315595">
                  <a:moveTo>
                    <a:pt x="787410" y="315522"/>
                  </a:moveTo>
                  <a:lnTo>
                    <a:pt x="787410" y="2792"/>
                  </a:lnTo>
                </a:path>
                <a:path w="2225675" h="315595">
                  <a:moveTo>
                    <a:pt x="801371" y="315522"/>
                  </a:moveTo>
                  <a:lnTo>
                    <a:pt x="801371" y="2792"/>
                  </a:lnTo>
                </a:path>
                <a:path w="2225675" h="315595">
                  <a:moveTo>
                    <a:pt x="2108138" y="315522"/>
                  </a:moveTo>
                  <a:lnTo>
                    <a:pt x="2108138" y="55844"/>
                  </a:lnTo>
                </a:path>
                <a:path w="2225675" h="315595">
                  <a:moveTo>
                    <a:pt x="2105345" y="315522"/>
                  </a:moveTo>
                  <a:lnTo>
                    <a:pt x="2105345" y="55844"/>
                  </a:lnTo>
                </a:path>
                <a:path w="2225675" h="315595">
                  <a:moveTo>
                    <a:pt x="2057877" y="315522"/>
                  </a:moveTo>
                  <a:lnTo>
                    <a:pt x="2057877" y="55844"/>
                  </a:lnTo>
                </a:path>
                <a:path w="2225675" h="315595">
                  <a:moveTo>
                    <a:pt x="2055085" y="315522"/>
                  </a:moveTo>
                  <a:lnTo>
                    <a:pt x="2055085" y="55844"/>
                  </a:lnTo>
                </a:path>
                <a:path w="2225675" h="315595">
                  <a:moveTo>
                    <a:pt x="2007617" y="315522"/>
                  </a:moveTo>
                  <a:lnTo>
                    <a:pt x="2007617" y="55844"/>
                  </a:lnTo>
                </a:path>
                <a:path w="2225675" h="315595">
                  <a:moveTo>
                    <a:pt x="2002033" y="315522"/>
                  </a:moveTo>
                  <a:lnTo>
                    <a:pt x="2002033" y="55844"/>
                  </a:lnTo>
                </a:path>
                <a:path w="2225675" h="315595">
                  <a:moveTo>
                    <a:pt x="1957357" y="315522"/>
                  </a:moveTo>
                  <a:lnTo>
                    <a:pt x="1957357" y="55844"/>
                  </a:lnTo>
                </a:path>
                <a:path w="2225675" h="315595">
                  <a:moveTo>
                    <a:pt x="1951772" y="315522"/>
                  </a:moveTo>
                  <a:lnTo>
                    <a:pt x="1951772" y="55844"/>
                  </a:lnTo>
                </a:path>
                <a:path w="2225675" h="315595">
                  <a:moveTo>
                    <a:pt x="1907097" y="315522"/>
                  </a:moveTo>
                  <a:lnTo>
                    <a:pt x="1907097" y="55844"/>
                  </a:lnTo>
                </a:path>
                <a:path w="2225675" h="315595">
                  <a:moveTo>
                    <a:pt x="1901512" y="315522"/>
                  </a:moveTo>
                  <a:lnTo>
                    <a:pt x="1901512" y="55844"/>
                  </a:lnTo>
                </a:path>
                <a:path w="2225675" h="315595">
                  <a:moveTo>
                    <a:pt x="1854044" y="315522"/>
                  </a:moveTo>
                  <a:lnTo>
                    <a:pt x="1854044" y="55844"/>
                  </a:lnTo>
                </a:path>
                <a:path w="2225675" h="315595">
                  <a:moveTo>
                    <a:pt x="1851252" y="315522"/>
                  </a:moveTo>
                  <a:lnTo>
                    <a:pt x="1851252" y="55844"/>
                  </a:lnTo>
                </a:path>
                <a:path w="2225675" h="315595">
                  <a:moveTo>
                    <a:pt x="30714" y="315522"/>
                  </a:moveTo>
                  <a:lnTo>
                    <a:pt x="30714" y="55844"/>
                  </a:lnTo>
                </a:path>
                <a:path w="2225675" h="315595">
                  <a:moveTo>
                    <a:pt x="36299" y="315522"/>
                  </a:moveTo>
                  <a:lnTo>
                    <a:pt x="36299" y="55844"/>
                  </a:lnTo>
                </a:path>
                <a:path w="2225675" h="315595">
                  <a:moveTo>
                    <a:pt x="83767" y="315522"/>
                  </a:moveTo>
                  <a:lnTo>
                    <a:pt x="83767" y="55844"/>
                  </a:lnTo>
                </a:path>
                <a:path w="2225675" h="315595">
                  <a:moveTo>
                    <a:pt x="86559" y="315522"/>
                  </a:moveTo>
                  <a:lnTo>
                    <a:pt x="86559" y="55844"/>
                  </a:lnTo>
                </a:path>
                <a:path w="2225675" h="315595">
                  <a:moveTo>
                    <a:pt x="134027" y="315522"/>
                  </a:moveTo>
                  <a:lnTo>
                    <a:pt x="134027" y="55844"/>
                  </a:lnTo>
                </a:path>
                <a:path w="2225675" h="315595">
                  <a:moveTo>
                    <a:pt x="136819" y="315522"/>
                  </a:moveTo>
                  <a:lnTo>
                    <a:pt x="136819" y="55844"/>
                  </a:lnTo>
                </a:path>
                <a:path w="2225675" h="315595">
                  <a:moveTo>
                    <a:pt x="184287" y="315522"/>
                  </a:moveTo>
                  <a:lnTo>
                    <a:pt x="184287" y="55844"/>
                  </a:lnTo>
                </a:path>
                <a:path w="2225675" h="315595">
                  <a:moveTo>
                    <a:pt x="189872" y="315522"/>
                  </a:moveTo>
                  <a:lnTo>
                    <a:pt x="189872" y="55844"/>
                  </a:lnTo>
                </a:path>
                <a:path w="2225675" h="315595">
                  <a:moveTo>
                    <a:pt x="234547" y="315522"/>
                  </a:moveTo>
                  <a:lnTo>
                    <a:pt x="234547" y="55844"/>
                  </a:lnTo>
                </a:path>
                <a:path w="2225675" h="315595">
                  <a:moveTo>
                    <a:pt x="240132" y="315522"/>
                  </a:moveTo>
                  <a:lnTo>
                    <a:pt x="240132" y="55844"/>
                  </a:lnTo>
                </a:path>
                <a:path w="2225675" h="315595">
                  <a:moveTo>
                    <a:pt x="284808" y="315522"/>
                  </a:moveTo>
                  <a:lnTo>
                    <a:pt x="284808" y="55844"/>
                  </a:lnTo>
                </a:path>
                <a:path w="2225675" h="315595">
                  <a:moveTo>
                    <a:pt x="290392" y="315522"/>
                  </a:moveTo>
                  <a:lnTo>
                    <a:pt x="290392" y="55844"/>
                  </a:lnTo>
                </a:path>
                <a:path w="2225675" h="315595">
                  <a:moveTo>
                    <a:pt x="337860" y="315522"/>
                  </a:moveTo>
                  <a:lnTo>
                    <a:pt x="337860" y="55844"/>
                  </a:lnTo>
                </a:path>
                <a:path w="2225675" h="315595">
                  <a:moveTo>
                    <a:pt x="340652" y="315522"/>
                  </a:moveTo>
                  <a:lnTo>
                    <a:pt x="340652" y="55844"/>
                  </a:lnTo>
                </a:path>
                <a:path w="2225675" h="315595">
                  <a:moveTo>
                    <a:pt x="388120" y="315522"/>
                  </a:moveTo>
                  <a:lnTo>
                    <a:pt x="388120" y="55844"/>
                  </a:lnTo>
                </a:path>
                <a:path w="2225675" h="315595">
                  <a:moveTo>
                    <a:pt x="390913" y="315522"/>
                  </a:moveTo>
                  <a:lnTo>
                    <a:pt x="390913" y="55844"/>
                  </a:lnTo>
                </a:path>
                <a:path w="2225675" h="315595">
                  <a:moveTo>
                    <a:pt x="438381" y="315522"/>
                  </a:moveTo>
                  <a:lnTo>
                    <a:pt x="438381" y="55844"/>
                  </a:lnTo>
                </a:path>
                <a:path w="2225675" h="315595">
                  <a:moveTo>
                    <a:pt x="443965" y="315522"/>
                  </a:moveTo>
                  <a:lnTo>
                    <a:pt x="443965" y="55844"/>
                  </a:lnTo>
                </a:path>
                <a:path w="2225675" h="315595">
                  <a:moveTo>
                    <a:pt x="488641" y="315522"/>
                  </a:moveTo>
                  <a:lnTo>
                    <a:pt x="488641" y="55844"/>
                  </a:lnTo>
                </a:path>
                <a:path w="2225675" h="315595">
                  <a:moveTo>
                    <a:pt x="494225" y="315522"/>
                  </a:moveTo>
                  <a:lnTo>
                    <a:pt x="494225" y="55844"/>
                  </a:lnTo>
                </a:path>
                <a:path w="2225675" h="315595">
                  <a:moveTo>
                    <a:pt x="541693" y="315522"/>
                  </a:moveTo>
                  <a:lnTo>
                    <a:pt x="541693" y="55844"/>
                  </a:lnTo>
                </a:path>
                <a:path w="2225675" h="315595">
                  <a:moveTo>
                    <a:pt x="544486" y="315522"/>
                  </a:moveTo>
                  <a:lnTo>
                    <a:pt x="544486" y="55844"/>
                  </a:lnTo>
                </a:path>
                <a:path w="2225675" h="315595">
                  <a:moveTo>
                    <a:pt x="591954" y="315522"/>
                  </a:moveTo>
                  <a:lnTo>
                    <a:pt x="591954" y="55844"/>
                  </a:lnTo>
                </a:path>
                <a:path w="2225675" h="315595">
                  <a:moveTo>
                    <a:pt x="594746" y="315522"/>
                  </a:moveTo>
                  <a:lnTo>
                    <a:pt x="594746" y="55844"/>
                  </a:lnTo>
                </a:path>
                <a:path w="2225675" h="315595">
                  <a:moveTo>
                    <a:pt x="1010789" y="315522"/>
                  </a:moveTo>
                  <a:lnTo>
                    <a:pt x="1010789" y="55844"/>
                  </a:lnTo>
                </a:path>
                <a:path w="2225675" h="315595">
                  <a:moveTo>
                    <a:pt x="1016373" y="315522"/>
                  </a:moveTo>
                  <a:lnTo>
                    <a:pt x="1016373" y="55844"/>
                  </a:lnTo>
                </a:path>
                <a:path w="2225675" h="315595">
                  <a:moveTo>
                    <a:pt x="1063841" y="315522"/>
                  </a:moveTo>
                  <a:lnTo>
                    <a:pt x="1063841" y="55844"/>
                  </a:lnTo>
                </a:path>
                <a:path w="2225675" h="315595">
                  <a:moveTo>
                    <a:pt x="1066634" y="315522"/>
                  </a:moveTo>
                  <a:lnTo>
                    <a:pt x="1066634" y="55844"/>
                  </a:lnTo>
                </a:path>
                <a:path w="2225675" h="315595">
                  <a:moveTo>
                    <a:pt x="1114102" y="315522"/>
                  </a:moveTo>
                  <a:lnTo>
                    <a:pt x="1114102" y="55844"/>
                  </a:lnTo>
                </a:path>
                <a:path w="2225675" h="315595">
                  <a:moveTo>
                    <a:pt x="1116894" y="315522"/>
                  </a:moveTo>
                  <a:lnTo>
                    <a:pt x="1116894" y="55844"/>
                  </a:lnTo>
                </a:path>
                <a:path w="2225675" h="315595">
                  <a:moveTo>
                    <a:pt x="1164362" y="315522"/>
                  </a:moveTo>
                  <a:lnTo>
                    <a:pt x="1164362" y="55844"/>
                  </a:lnTo>
                </a:path>
                <a:path w="2225675" h="315595">
                  <a:moveTo>
                    <a:pt x="1169946" y="315522"/>
                  </a:moveTo>
                  <a:lnTo>
                    <a:pt x="1169946" y="55844"/>
                  </a:lnTo>
                </a:path>
                <a:path w="2225675" h="315595">
                  <a:moveTo>
                    <a:pt x="1214622" y="315522"/>
                  </a:moveTo>
                  <a:lnTo>
                    <a:pt x="1214622" y="55844"/>
                  </a:lnTo>
                </a:path>
                <a:path w="2225675" h="315595">
                  <a:moveTo>
                    <a:pt x="1220207" y="315522"/>
                  </a:moveTo>
                  <a:lnTo>
                    <a:pt x="1220207" y="55844"/>
                  </a:lnTo>
                </a:path>
                <a:path w="2225675" h="315595">
                  <a:moveTo>
                    <a:pt x="1267675" y="315522"/>
                  </a:moveTo>
                  <a:lnTo>
                    <a:pt x="1267675" y="55844"/>
                  </a:lnTo>
                </a:path>
                <a:path w="2225675" h="315595">
                  <a:moveTo>
                    <a:pt x="1270467" y="315522"/>
                  </a:moveTo>
                  <a:lnTo>
                    <a:pt x="1270467" y="55844"/>
                  </a:lnTo>
                </a:path>
                <a:path w="2225675" h="315595">
                  <a:moveTo>
                    <a:pt x="1317935" y="315522"/>
                  </a:moveTo>
                  <a:lnTo>
                    <a:pt x="1317935" y="55844"/>
                  </a:lnTo>
                </a:path>
                <a:path w="2225675" h="315595">
                  <a:moveTo>
                    <a:pt x="1320727" y="315522"/>
                  </a:moveTo>
                  <a:lnTo>
                    <a:pt x="1320727" y="55844"/>
                  </a:lnTo>
                </a:path>
                <a:path w="2225675" h="315595">
                  <a:moveTo>
                    <a:pt x="1368195" y="315522"/>
                  </a:moveTo>
                  <a:lnTo>
                    <a:pt x="1368195" y="55844"/>
                  </a:lnTo>
                </a:path>
                <a:path w="2225675" h="315595">
                  <a:moveTo>
                    <a:pt x="1373780" y="315522"/>
                  </a:moveTo>
                  <a:lnTo>
                    <a:pt x="1373780" y="55844"/>
                  </a:lnTo>
                </a:path>
                <a:path w="2225675" h="315595">
                  <a:moveTo>
                    <a:pt x="1418455" y="315522"/>
                  </a:moveTo>
                  <a:lnTo>
                    <a:pt x="1418455" y="55844"/>
                  </a:lnTo>
                </a:path>
                <a:path w="2225675" h="315595">
                  <a:moveTo>
                    <a:pt x="1424040" y="315522"/>
                  </a:moveTo>
                  <a:lnTo>
                    <a:pt x="1424040" y="55844"/>
                  </a:lnTo>
                </a:path>
                <a:path w="2225675" h="315595">
                  <a:moveTo>
                    <a:pt x="1471508" y="315522"/>
                  </a:moveTo>
                  <a:lnTo>
                    <a:pt x="1471508" y="55844"/>
                  </a:lnTo>
                </a:path>
                <a:path w="2225675" h="315595">
                  <a:moveTo>
                    <a:pt x="1474300" y="315522"/>
                  </a:moveTo>
                  <a:lnTo>
                    <a:pt x="1474300" y="55844"/>
                  </a:lnTo>
                </a:path>
                <a:path w="2225675" h="315595">
                  <a:moveTo>
                    <a:pt x="1521768" y="315522"/>
                  </a:moveTo>
                  <a:lnTo>
                    <a:pt x="1521768" y="55844"/>
                  </a:lnTo>
                </a:path>
                <a:path w="2225675" h="315595">
                  <a:moveTo>
                    <a:pt x="1524560" y="315522"/>
                  </a:moveTo>
                  <a:lnTo>
                    <a:pt x="1524560" y="55844"/>
                  </a:lnTo>
                </a:path>
                <a:path w="2225675" h="315595">
                  <a:moveTo>
                    <a:pt x="1572028" y="315522"/>
                  </a:moveTo>
                  <a:lnTo>
                    <a:pt x="1572028" y="55844"/>
                  </a:lnTo>
                </a:path>
                <a:path w="2225675" h="315595">
                  <a:moveTo>
                    <a:pt x="1577613" y="315522"/>
                  </a:moveTo>
                  <a:lnTo>
                    <a:pt x="1577613" y="55844"/>
                  </a:lnTo>
                </a:path>
                <a:path w="2225675" h="315595">
                  <a:moveTo>
                    <a:pt x="1622289" y="315522"/>
                  </a:moveTo>
                  <a:lnTo>
                    <a:pt x="1622289" y="55844"/>
                  </a:lnTo>
                </a:path>
                <a:path w="2225675" h="315595">
                  <a:moveTo>
                    <a:pt x="1627873" y="315522"/>
                  </a:moveTo>
                  <a:lnTo>
                    <a:pt x="1627873" y="55844"/>
                  </a:lnTo>
                </a:path>
                <a:path w="2225675" h="315595">
                  <a:moveTo>
                    <a:pt x="642214" y="315522"/>
                  </a:moveTo>
                  <a:lnTo>
                    <a:pt x="642214" y="55844"/>
                  </a:lnTo>
                </a:path>
                <a:path w="2225675" h="315595">
                  <a:moveTo>
                    <a:pt x="647798" y="315522"/>
                  </a:moveTo>
                  <a:lnTo>
                    <a:pt x="647798" y="55844"/>
                  </a:lnTo>
                </a:path>
                <a:path w="2225675" h="315595">
                  <a:moveTo>
                    <a:pt x="960529" y="315522"/>
                  </a:moveTo>
                  <a:lnTo>
                    <a:pt x="960529" y="55844"/>
                  </a:lnTo>
                </a:path>
                <a:path w="2225675" h="315595">
                  <a:moveTo>
                    <a:pt x="966113" y="315522"/>
                  </a:moveTo>
                  <a:lnTo>
                    <a:pt x="966113" y="55844"/>
                  </a:lnTo>
                </a:path>
                <a:path w="2225675" h="315595">
                  <a:moveTo>
                    <a:pt x="1798200" y="315522"/>
                  </a:moveTo>
                  <a:lnTo>
                    <a:pt x="1798200" y="55844"/>
                  </a:lnTo>
                </a:path>
                <a:path w="2225675" h="315595">
                  <a:moveTo>
                    <a:pt x="1803784" y="315522"/>
                  </a:moveTo>
                  <a:lnTo>
                    <a:pt x="1803784" y="55844"/>
                  </a:lnTo>
                </a:path>
                <a:path w="2225675" h="315595">
                  <a:moveTo>
                    <a:pt x="692474" y="315522"/>
                  </a:moveTo>
                  <a:lnTo>
                    <a:pt x="692474" y="55844"/>
                  </a:lnTo>
                </a:path>
                <a:path w="2225675" h="315595">
                  <a:moveTo>
                    <a:pt x="698059" y="315522"/>
                  </a:moveTo>
                  <a:lnTo>
                    <a:pt x="698059" y="55844"/>
                  </a:lnTo>
                </a:path>
                <a:path w="2225675" h="315595">
                  <a:moveTo>
                    <a:pt x="745527" y="315522"/>
                  </a:moveTo>
                  <a:lnTo>
                    <a:pt x="745527" y="55844"/>
                  </a:lnTo>
                </a:path>
                <a:path w="2225675" h="315595">
                  <a:moveTo>
                    <a:pt x="748319" y="315522"/>
                  </a:moveTo>
                  <a:lnTo>
                    <a:pt x="748319" y="55844"/>
                  </a:lnTo>
                </a:path>
                <a:path w="2225675" h="315595">
                  <a:moveTo>
                    <a:pt x="910268" y="315522"/>
                  </a:moveTo>
                  <a:lnTo>
                    <a:pt x="910268" y="55844"/>
                  </a:lnTo>
                </a:path>
                <a:path w="2225675" h="315595">
                  <a:moveTo>
                    <a:pt x="915853" y="315522"/>
                  </a:moveTo>
                  <a:lnTo>
                    <a:pt x="915853" y="55844"/>
                  </a:lnTo>
                </a:path>
                <a:path w="2225675" h="315595">
                  <a:moveTo>
                    <a:pt x="860008" y="315522"/>
                  </a:moveTo>
                  <a:lnTo>
                    <a:pt x="860008" y="55844"/>
                  </a:lnTo>
                </a:path>
                <a:path w="2225675" h="315595">
                  <a:moveTo>
                    <a:pt x="862800" y="315522"/>
                  </a:moveTo>
                  <a:lnTo>
                    <a:pt x="862800" y="55844"/>
                  </a:lnTo>
                </a:path>
                <a:path w="2225675" h="315595">
                  <a:moveTo>
                    <a:pt x="1747939" y="315522"/>
                  </a:moveTo>
                  <a:lnTo>
                    <a:pt x="1747939" y="55844"/>
                  </a:lnTo>
                </a:path>
                <a:path w="2225675" h="315595">
                  <a:moveTo>
                    <a:pt x="1753524" y="315522"/>
                  </a:moveTo>
                  <a:lnTo>
                    <a:pt x="1753524" y="55844"/>
                  </a:lnTo>
                </a:path>
                <a:path w="2225675" h="315595">
                  <a:moveTo>
                    <a:pt x="1697679" y="315522"/>
                  </a:moveTo>
                  <a:lnTo>
                    <a:pt x="1697679" y="55844"/>
                  </a:lnTo>
                </a:path>
                <a:path w="2225675" h="315595">
                  <a:moveTo>
                    <a:pt x="1703263" y="315522"/>
                  </a:moveTo>
                  <a:lnTo>
                    <a:pt x="1703263" y="55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396253" y="2889964"/>
              <a:ext cx="257175" cy="1426845"/>
            </a:xfrm>
            <a:custGeom>
              <a:avLst/>
              <a:gdLst/>
              <a:ahLst/>
              <a:cxnLst/>
              <a:rect l="l" t="t" r="r" b="b"/>
              <a:pathLst>
                <a:path w="257175" h="1426845">
                  <a:moveTo>
                    <a:pt x="256885" y="231755"/>
                  </a:moveTo>
                  <a:lnTo>
                    <a:pt x="256885" y="0"/>
                  </a:lnTo>
                </a:path>
                <a:path w="257175" h="1426845">
                  <a:moveTo>
                    <a:pt x="251301" y="259677"/>
                  </a:moveTo>
                  <a:lnTo>
                    <a:pt x="251301" y="231755"/>
                  </a:lnTo>
                </a:path>
                <a:path w="257175" h="1426845">
                  <a:moveTo>
                    <a:pt x="242924" y="1426832"/>
                  </a:moveTo>
                  <a:lnTo>
                    <a:pt x="242924" y="259677"/>
                  </a:lnTo>
                </a:path>
                <a:path w="257175" h="1426845">
                  <a:moveTo>
                    <a:pt x="0" y="231755"/>
                  </a:moveTo>
                  <a:lnTo>
                    <a:pt x="0" y="0"/>
                  </a:lnTo>
                </a:path>
                <a:path w="257175" h="1426845">
                  <a:moveTo>
                    <a:pt x="5584" y="259677"/>
                  </a:moveTo>
                  <a:lnTo>
                    <a:pt x="5584" y="231755"/>
                  </a:lnTo>
                </a:path>
                <a:path w="257175" h="1426845">
                  <a:moveTo>
                    <a:pt x="11168" y="1295597"/>
                  </a:moveTo>
                  <a:lnTo>
                    <a:pt x="11168" y="25967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0794784" y="4001273"/>
              <a:ext cx="628650" cy="315595"/>
            </a:xfrm>
            <a:custGeom>
              <a:avLst/>
              <a:gdLst/>
              <a:ahLst/>
              <a:cxnLst/>
              <a:rect l="l" t="t" r="r" b="b"/>
              <a:pathLst>
                <a:path w="628650" h="315595">
                  <a:moveTo>
                    <a:pt x="5584" y="315522"/>
                  </a:moveTo>
                  <a:lnTo>
                    <a:pt x="5584" y="55844"/>
                  </a:lnTo>
                </a:path>
                <a:path w="628650" h="315595">
                  <a:moveTo>
                    <a:pt x="0" y="315522"/>
                  </a:moveTo>
                  <a:lnTo>
                    <a:pt x="0" y="55844"/>
                  </a:lnTo>
                </a:path>
                <a:path w="628650" h="315595">
                  <a:moveTo>
                    <a:pt x="69805" y="0"/>
                  </a:moveTo>
                  <a:lnTo>
                    <a:pt x="628253" y="0"/>
                  </a:lnTo>
                </a:path>
                <a:path w="628650" h="315595">
                  <a:moveTo>
                    <a:pt x="69805" y="2792"/>
                  </a:moveTo>
                  <a:lnTo>
                    <a:pt x="628253" y="2792"/>
                  </a:lnTo>
                </a:path>
                <a:path w="628650" h="315595">
                  <a:moveTo>
                    <a:pt x="58636" y="50260"/>
                  </a:moveTo>
                  <a:lnTo>
                    <a:pt x="603122" y="50260"/>
                  </a:lnTo>
                </a:path>
                <a:path w="628650" h="315595">
                  <a:moveTo>
                    <a:pt x="58636" y="55844"/>
                  </a:moveTo>
                  <a:lnTo>
                    <a:pt x="603122" y="55844"/>
                  </a:lnTo>
                </a:path>
                <a:path w="628650" h="315595">
                  <a:moveTo>
                    <a:pt x="617084" y="178703"/>
                  </a:moveTo>
                  <a:lnTo>
                    <a:pt x="617084" y="2792"/>
                  </a:lnTo>
                </a:path>
                <a:path w="628650" h="315595">
                  <a:moveTo>
                    <a:pt x="628253" y="2792"/>
                  </a:moveTo>
                  <a:lnTo>
                    <a:pt x="628253" y="0"/>
                  </a:lnTo>
                </a:path>
                <a:path w="628650" h="315595">
                  <a:moveTo>
                    <a:pt x="603122" y="184287"/>
                  </a:moveTo>
                  <a:lnTo>
                    <a:pt x="603122" y="2792"/>
                  </a:lnTo>
                </a:path>
                <a:path w="628650" h="315595">
                  <a:moveTo>
                    <a:pt x="441173" y="139611"/>
                  </a:moveTo>
                  <a:lnTo>
                    <a:pt x="441173" y="55844"/>
                  </a:lnTo>
                </a:path>
                <a:path w="628650" h="315595">
                  <a:moveTo>
                    <a:pt x="438381" y="139611"/>
                  </a:moveTo>
                  <a:lnTo>
                    <a:pt x="438381" y="55844"/>
                  </a:lnTo>
                </a:path>
                <a:path w="628650" h="315595">
                  <a:moveTo>
                    <a:pt x="390913" y="139611"/>
                  </a:moveTo>
                  <a:lnTo>
                    <a:pt x="390913" y="55844"/>
                  </a:lnTo>
                </a:path>
                <a:path w="628650" h="315595">
                  <a:moveTo>
                    <a:pt x="388120" y="139611"/>
                  </a:moveTo>
                  <a:lnTo>
                    <a:pt x="388120" y="55844"/>
                  </a:lnTo>
                </a:path>
                <a:path w="628650" h="315595">
                  <a:moveTo>
                    <a:pt x="340652" y="139611"/>
                  </a:moveTo>
                  <a:lnTo>
                    <a:pt x="340652" y="55844"/>
                  </a:lnTo>
                </a:path>
                <a:path w="628650" h="315595">
                  <a:moveTo>
                    <a:pt x="335068" y="139611"/>
                  </a:moveTo>
                  <a:lnTo>
                    <a:pt x="335068" y="55844"/>
                  </a:lnTo>
                </a:path>
                <a:path w="628650" h="315595">
                  <a:moveTo>
                    <a:pt x="290392" y="139611"/>
                  </a:moveTo>
                  <a:lnTo>
                    <a:pt x="290392" y="55844"/>
                  </a:lnTo>
                </a:path>
                <a:path w="628650" h="315595">
                  <a:moveTo>
                    <a:pt x="284808" y="139611"/>
                  </a:moveTo>
                  <a:lnTo>
                    <a:pt x="284808" y="55844"/>
                  </a:lnTo>
                </a:path>
                <a:path w="628650" h="315595">
                  <a:moveTo>
                    <a:pt x="240132" y="139611"/>
                  </a:moveTo>
                  <a:lnTo>
                    <a:pt x="240132" y="55844"/>
                  </a:lnTo>
                </a:path>
                <a:path w="628650" h="315595">
                  <a:moveTo>
                    <a:pt x="234547" y="139611"/>
                  </a:moveTo>
                  <a:lnTo>
                    <a:pt x="234547" y="55844"/>
                  </a:lnTo>
                </a:path>
                <a:path w="628650" h="315595">
                  <a:moveTo>
                    <a:pt x="187079" y="139611"/>
                  </a:moveTo>
                  <a:lnTo>
                    <a:pt x="187079" y="55844"/>
                  </a:lnTo>
                </a:path>
                <a:path w="628650" h="315595">
                  <a:moveTo>
                    <a:pt x="184287" y="139611"/>
                  </a:moveTo>
                  <a:lnTo>
                    <a:pt x="184287" y="55844"/>
                  </a:lnTo>
                </a:path>
                <a:path w="628650" h="315595">
                  <a:moveTo>
                    <a:pt x="134027" y="139611"/>
                  </a:moveTo>
                  <a:lnTo>
                    <a:pt x="134027" y="55844"/>
                  </a:lnTo>
                </a:path>
                <a:path w="628650" h="315595">
                  <a:moveTo>
                    <a:pt x="136819" y="139611"/>
                  </a:moveTo>
                  <a:lnTo>
                    <a:pt x="136819" y="55844"/>
                  </a:lnTo>
                </a:path>
                <a:path w="628650" h="315595">
                  <a:moveTo>
                    <a:pt x="80974" y="315522"/>
                  </a:moveTo>
                  <a:lnTo>
                    <a:pt x="80974" y="55844"/>
                  </a:lnTo>
                </a:path>
                <a:path w="628650" h="315595">
                  <a:moveTo>
                    <a:pt x="86559" y="315522"/>
                  </a:moveTo>
                  <a:lnTo>
                    <a:pt x="86559" y="55844"/>
                  </a:lnTo>
                </a:path>
                <a:path w="628650" h="315595">
                  <a:moveTo>
                    <a:pt x="494225" y="139611"/>
                  </a:moveTo>
                  <a:lnTo>
                    <a:pt x="494225" y="55844"/>
                  </a:lnTo>
                </a:path>
                <a:path w="628650" h="315595">
                  <a:moveTo>
                    <a:pt x="488641" y="139611"/>
                  </a:moveTo>
                  <a:lnTo>
                    <a:pt x="488641" y="55844"/>
                  </a:lnTo>
                </a:path>
                <a:path w="628650" h="315595">
                  <a:moveTo>
                    <a:pt x="103312" y="315522"/>
                  </a:moveTo>
                  <a:lnTo>
                    <a:pt x="103312" y="139611"/>
                  </a:lnTo>
                  <a:lnTo>
                    <a:pt x="591954" y="139611"/>
                  </a:lnTo>
                  <a:lnTo>
                    <a:pt x="591954" y="189872"/>
                  </a:lnTo>
                </a:path>
                <a:path w="628650" h="315595">
                  <a:moveTo>
                    <a:pt x="544486" y="139611"/>
                  </a:moveTo>
                  <a:lnTo>
                    <a:pt x="544486" y="55844"/>
                  </a:lnTo>
                </a:path>
                <a:path w="628650" h="315595">
                  <a:moveTo>
                    <a:pt x="538901" y="139611"/>
                  </a:moveTo>
                  <a:lnTo>
                    <a:pt x="538901" y="55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7547413" y="9571784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>
                  <a:moveTo>
                    <a:pt x="2233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7555790" y="9521524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1168" y="50260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7555790" y="9521524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9545" y="0"/>
                  </a:lnTo>
                  <a:lnTo>
                    <a:pt x="11168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7555790" y="9222755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40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7555790" y="9222755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40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6" name="object 546"/>
          <p:cNvSpPr txBox="1"/>
          <p:nvPr/>
        </p:nvSpPr>
        <p:spPr>
          <a:xfrm>
            <a:off x="7426084" y="9245122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2'-6"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7566959" y="7776377"/>
            <a:ext cx="0" cy="1396365"/>
          </a:xfrm>
          <a:custGeom>
            <a:avLst/>
            <a:gdLst/>
            <a:ahLst/>
            <a:cxnLst/>
            <a:rect l="l" t="t" r="r" b="b"/>
            <a:pathLst>
              <a:path h="1396365">
                <a:moveTo>
                  <a:pt x="0" y="13961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8" name="object 548"/>
          <p:cNvGrpSpPr/>
          <p:nvPr/>
        </p:nvGrpSpPr>
        <p:grpSpPr>
          <a:xfrm>
            <a:off x="7545826" y="7721737"/>
            <a:ext cx="95885" cy="1501140"/>
            <a:chOff x="7545826" y="7721737"/>
            <a:chExt cx="95885" cy="1501140"/>
          </a:xfrm>
        </p:grpSpPr>
        <p:sp>
          <p:nvSpPr>
            <p:cNvPr id="549" name="object 549"/>
            <p:cNvSpPr/>
            <p:nvPr/>
          </p:nvSpPr>
          <p:spPr>
            <a:xfrm>
              <a:off x="7547413" y="7723324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7555790" y="9172495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1168" y="50260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7555790" y="9172495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9545" y="0"/>
                  </a:lnTo>
                  <a:lnTo>
                    <a:pt x="11168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555790" y="7723324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40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555790" y="7723324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40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4" name="object 554"/>
          <p:cNvSpPr txBox="1"/>
          <p:nvPr/>
        </p:nvSpPr>
        <p:spPr>
          <a:xfrm>
            <a:off x="7426084" y="8300056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7566959" y="6332790"/>
            <a:ext cx="0" cy="1337945"/>
          </a:xfrm>
          <a:custGeom>
            <a:avLst/>
            <a:gdLst/>
            <a:ahLst/>
            <a:cxnLst/>
            <a:rect l="l" t="t" r="r" b="b"/>
            <a:pathLst>
              <a:path h="1337945">
                <a:moveTo>
                  <a:pt x="0" y="13374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566959" y="4570890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16557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7" name="object 557"/>
          <p:cNvGrpSpPr/>
          <p:nvPr/>
        </p:nvGrpSpPr>
        <p:grpSpPr>
          <a:xfrm>
            <a:off x="7545826" y="4516250"/>
            <a:ext cx="95885" cy="3209290"/>
            <a:chOff x="7545826" y="4516250"/>
            <a:chExt cx="95885" cy="3209290"/>
          </a:xfrm>
        </p:grpSpPr>
        <p:sp>
          <p:nvSpPr>
            <p:cNvPr id="558" name="object 558"/>
            <p:cNvSpPr/>
            <p:nvPr/>
          </p:nvSpPr>
          <p:spPr>
            <a:xfrm>
              <a:off x="7547413" y="6279738"/>
              <a:ext cx="92710" cy="1443990"/>
            </a:xfrm>
            <a:custGeom>
              <a:avLst/>
              <a:gdLst/>
              <a:ahLst/>
              <a:cxnLst/>
              <a:rect l="l" t="t" r="r" b="b"/>
              <a:pathLst>
                <a:path w="92709" h="1443990">
                  <a:moveTo>
                    <a:pt x="92143" y="1443586"/>
                  </a:moveTo>
                  <a:lnTo>
                    <a:pt x="0" y="1443586"/>
                  </a:lnTo>
                </a:path>
                <a:path w="92709" h="1443990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7555790" y="7670272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40">
                  <a:moveTo>
                    <a:pt x="0" y="0"/>
                  </a:moveTo>
                  <a:lnTo>
                    <a:pt x="11168" y="53052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7555790" y="7670272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40">
                  <a:moveTo>
                    <a:pt x="0" y="0"/>
                  </a:moveTo>
                  <a:lnTo>
                    <a:pt x="19545" y="0"/>
                  </a:lnTo>
                  <a:lnTo>
                    <a:pt x="11168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7555790" y="6279738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7555790" y="6279738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7547413" y="4517837"/>
              <a:ext cx="92710" cy="1762125"/>
            </a:xfrm>
            <a:custGeom>
              <a:avLst/>
              <a:gdLst/>
              <a:ahLst/>
              <a:cxnLst/>
              <a:rect l="l" t="t" r="r" b="b"/>
              <a:pathLst>
                <a:path w="92709" h="1762125">
                  <a:moveTo>
                    <a:pt x="92143" y="1761900"/>
                  </a:moveTo>
                  <a:lnTo>
                    <a:pt x="0" y="1761900"/>
                  </a:lnTo>
                </a:path>
                <a:path w="92709" h="1762125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7555790" y="6226686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0"/>
                  </a:moveTo>
                  <a:lnTo>
                    <a:pt x="11168" y="53052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7555790" y="6226686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0"/>
                  </a:moveTo>
                  <a:lnTo>
                    <a:pt x="19545" y="0"/>
                  </a:lnTo>
                  <a:lnTo>
                    <a:pt x="11168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7555790" y="451783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7555790" y="451783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8" name="object 568"/>
          <p:cNvSpPr txBox="1"/>
          <p:nvPr/>
        </p:nvSpPr>
        <p:spPr>
          <a:xfrm>
            <a:off x="7426084" y="5225804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12'-8"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569" name="object 569"/>
          <p:cNvGrpSpPr/>
          <p:nvPr/>
        </p:nvGrpSpPr>
        <p:grpSpPr>
          <a:xfrm>
            <a:off x="7336408" y="3578058"/>
            <a:ext cx="4051935" cy="5995670"/>
            <a:chOff x="7336408" y="3578058"/>
            <a:chExt cx="4051935" cy="5995670"/>
          </a:xfrm>
        </p:grpSpPr>
        <p:sp>
          <p:nvSpPr>
            <p:cNvPr id="570" name="object 570"/>
            <p:cNvSpPr/>
            <p:nvPr/>
          </p:nvSpPr>
          <p:spPr>
            <a:xfrm>
              <a:off x="7337996" y="4517837"/>
              <a:ext cx="447040" cy="5053965"/>
            </a:xfrm>
            <a:custGeom>
              <a:avLst/>
              <a:gdLst/>
              <a:ahLst/>
              <a:cxnLst/>
              <a:rect l="l" t="t" r="r" b="b"/>
              <a:pathLst>
                <a:path w="447040" h="5053965">
                  <a:moveTo>
                    <a:pt x="446757" y="0"/>
                  </a:moveTo>
                  <a:lnTo>
                    <a:pt x="0" y="0"/>
                  </a:lnTo>
                </a:path>
                <a:path w="447040" h="5053965">
                  <a:moveTo>
                    <a:pt x="446757" y="5053947"/>
                  </a:moveTo>
                  <a:lnTo>
                    <a:pt x="0" y="5053947"/>
                  </a:lnTo>
                </a:path>
                <a:path w="447040" h="5053965">
                  <a:moveTo>
                    <a:pt x="16753" y="53052"/>
                  </a:moveTo>
                  <a:lnTo>
                    <a:pt x="16753" y="50036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7346372" y="451783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7346372" y="451783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7346372" y="9521524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8376" y="50260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346372" y="9521524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9545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8407422" y="3579646"/>
              <a:ext cx="2979420" cy="455295"/>
            </a:xfrm>
            <a:custGeom>
              <a:avLst/>
              <a:gdLst/>
              <a:ahLst/>
              <a:cxnLst/>
              <a:rect l="l" t="t" r="r" b="b"/>
              <a:pathLst>
                <a:path w="2979420" h="455295">
                  <a:moveTo>
                    <a:pt x="2979315" y="404874"/>
                  </a:moveTo>
                  <a:lnTo>
                    <a:pt x="2979315" y="0"/>
                  </a:lnTo>
                </a:path>
                <a:path w="2979420" h="455295">
                  <a:moveTo>
                    <a:pt x="0" y="455134"/>
                  </a:moveTo>
                  <a:lnTo>
                    <a:pt x="0" y="0"/>
                  </a:lnTo>
                </a:path>
                <a:path w="2979420" h="455295">
                  <a:moveTo>
                    <a:pt x="2929055" y="16753"/>
                  </a:moveTo>
                  <a:lnTo>
                    <a:pt x="53052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1336478" y="3588022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1336478" y="3588022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8407422" y="3588022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8407422" y="3588022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0" name="object 580"/>
          <p:cNvSpPr txBox="1"/>
          <p:nvPr/>
        </p:nvSpPr>
        <p:spPr>
          <a:xfrm>
            <a:off x="9316160" y="3444299"/>
            <a:ext cx="115951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0898096" y="3917507"/>
            <a:ext cx="488950" cy="435609"/>
          </a:xfrm>
          <a:custGeom>
            <a:avLst/>
            <a:gdLst/>
            <a:ahLst/>
            <a:cxnLst/>
            <a:rect l="l" t="t" r="r" b="b"/>
            <a:pathLst>
              <a:path w="488950" h="435610">
                <a:moveTo>
                  <a:pt x="488641" y="435588"/>
                </a:moveTo>
                <a:lnTo>
                  <a:pt x="488641" y="0"/>
                </a:lnTo>
              </a:path>
              <a:path w="488950" h="435610">
                <a:moveTo>
                  <a:pt x="0" y="206625"/>
                </a:moveTo>
                <a:lnTo>
                  <a:pt x="0" y="0"/>
                </a:lnTo>
              </a:path>
              <a:path w="488950" h="435610">
                <a:moveTo>
                  <a:pt x="438381" y="19545"/>
                </a:moveTo>
                <a:lnTo>
                  <a:pt x="53052" y="195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 txBox="1"/>
          <p:nvPr/>
        </p:nvSpPr>
        <p:spPr>
          <a:xfrm>
            <a:off x="10717862" y="3631379"/>
            <a:ext cx="85344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83" name="object 583"/>
          <p:cNvSpPr txBox="1"/>
          <p:nvPr/>
        </p:nvSpPr>
        <p:spPr>
          <a:xfrm>
            <a:off x="10952410" y="3748654"/>
            <a:ext cx="38100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HATCH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584" name="object 584"/>
          <p:cNvGrpSpPr/>
          <p:nvPr/>
        </p:nvGrpSpPr>
        <p:grpSpPr>
          <a:xfrm>
            <a:off x="10898096" y="3925883"/>
            <a:ext cx="488950" cy="19685"/>
            <a:chOff x="10898096" y="3925883"/>
            <a:chExt cx="488950" cy="19685"/>
          </a:xfrm>
        </p:grpSpPr>
        <p:sp>
          <p:nvSpPr>
            <p:cNvPr id="585" name="object 585"/>
            <p:cNvSpPr/>
            <p:nvPr/>
          </p:nvSpPr>
          <p:spPr>
            <a:xfrm>
              <a:off x="11336477" y="3925883"/>
              <a:ext cx="50800" cy="19685"/>
            </a:xfrm>
            <a:custGeom>
              <a:avLst/>
              <a:gdLst/>
              <a:ahLst/>
              <a:cxnLst/>
              <a:rect l="l" t="t" r="r" b="b"/>
              <a:pathLst>
                <a:path w="50800" h="19685">
                  <a:moveTo>
                    <a:pt x="0" y="0"/>
                  </a:moveTo>
                  <a:lnTo>
                    <a:pt x="0" y="19545"/>
                  </a:lnTo>
                  <a:lnTo>
                    <a:pt x="50260" y="1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1336477" y="3925883"/>
              <a:ext cx="50800" cy="19685"/>
            </a:xfrm>
            <a:custGeom>
              <a:avLst/>
              <a:gdLst/>
              <a:ahLst/>
              <a:cxnLst/>
              <a:rect l="l" t="t" r="r" b="b"/>
              <a:pathLst>
                <a:path w="50800" h="19685">
                  <a:moveTo>
                    <a:pt x="0" y="0"/>
                  </a:moveTo>
                  <a:lnTo>
                    <a:pt x="0" y="19545"/>
                  </a:lnTo>
                  <a:lnTo>
                    <a:pt x="50260" y="1116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0898096" y="3925883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0" y="11168"/>
                  </a:moveTo>
                  <a:lnTo>
                    <a:pt x="53052" y="19545"/>
                  </a:lnTo>
                  <a:lnTo>
                    <a:pt x="53052" y="0"/>
                  </a:lnTo>
                  <a:lnTo>
                    <a:pt x="0" y="11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0898096" y="3925883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5">
                  <a:moveTo>
                    <a:pt x="53052" y="0"/>
                  </a:moveTo>
                  <a:lnTo>
                    <a:pt x="53052" y="19545"/>
                  </a:lnTo>
                  <a:lnTo>
                    <a:pt x="0" y="11168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9" name="object 589"/>
          <p:cNvSpPr txBox="1"/>
          <p:nvPr/>
        </p:nvSpPr>
        <p:spPr>
          <a:xfrm>
            <a:off x="8805181" y="3673263"/>
            <a:ext cx="882015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ts val="94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42"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BLACK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STEEL</a:t>
            </a: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590" name="object 590"/>
          <p:cNvGrpSpPr/>
          <p:nvPr/>
        </p:nvGrpSpPr>
        <p:grpSpPr>
          <a:xfrm>
            <a:off x="9722565" y="3755557"/>
            <a:ext cx="494665" cy="301625"/>
            <a:chOff x="9722565" y="3755557"/>
            <a:chExt cx="494665" cy="301625"/>
          </a:xfrm>
        </p:grpSpPr>
        <p:sp>
          <p:nvSpPr>
            <p:cNvPr id="591" name="object 591"/>
            <p:cNvSpPr/>
            <p:nvPr/>
          </p:nvSpPr>
          <p:spPr>
            <a:xfrm>
              <a:off x="10160946" y="3995689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0" y="16753"/>
                  </a:moveTo>
                  <a:lnTo>
                    <a:pt x="55844" y="61429"/>
                  </a:lnTo>
                  <a:lnTo>
                    <a:pt x="16753" y="0"/>
                  </a:lnTo>
                  <a:lnTo>
                    <a:pt x="0" y="16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0160946" y="3995689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16753" y="0"/>
                  </a:moveTo>
                  <a:lnTo>
                    <a:pt x="55844" y="61429"/>
                  </a:lnTo>
                  <a:lnTo>
                    <a:pt x="0" y="16753"/>
                  </a:lnTo>
                  <a:lnTo>
                    <a:pt x="1675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9722565" y="3755557"/>
              <a:ext cx="447040" cy="248920"/>
            </a:xfrm>
            <a:custGeom>
              <a:avLst/>
              <a:gdLst/>
              <a:ahLst/>
              <a:cxnLst/>
              <a:rect l="l" t="t" r="r" b="b"/>
              <a:pathLst>
                <a:path w="447040" h="248920">
                  <a:moveTo>
                    <a:pt x="446757" y="248509"/>
                  </a:moveTo>
                  <a:lnTo>
                    <a:pt x="226171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4" name="object 594"/>
          <p:cNvSpPr txBox="1"/>
          <p:nvPr/>
        </p:nvSpPr>
        <p:spPr>
          <a:xfrm>
            <a:off x="7157761" y="4354569"/>
            <a:ext cx="10509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3390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00" spc="5" dirty="0">
                <a:latin typeface="Times New Roman"/>
                <a:cs typeface="Times New Roman"/>
              </a:rPr>
              <a:t>R</a:t>
            </a:r>
            <a:r>
              <a:rPr sz="8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OO</a:t>
            </a:r>
            <a:r>
              <a:rPr sz="800" spc="5" dirty="0">
                <a:latin typeface="Times New Roman"/>
                <a:cs typeface="Times New Roman"/>
              </a:rPr>
              <a:t>F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595" name="object 595"/>
          <p:cNvGrpSpPr/>
          <p:nvPr/>
        </p:nvGrpSpPr>
        <p:grpSpPr>
          <a:xfrm>
            <a:off x="7168874" y="4489915"/>
            <a:ext cx="450215" cy="5083810"/>
            <a:chOff x="7168874" y="4489915"/>
            <a:chExt cx="450215" cy="5083810"/>
          </a:xfrm>
        </p:grpSpPr>
        <p:sp>
          <p:nvSpPr>
            <p:cNvPr id="596" name="object 596"/>
            <p:cNvSpPr/>
            <p:nvPr/>
          </p:nvSpPr>
          <p:spPr>
            <a:xfrm>
              <a:off x="7170461" y="9571785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40">
                  <a:moveTo>
                    <a:pt x="4467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7178838" y="448991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7178838" y="448991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7178838" y="95215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7178838" y="95215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1" name="object 601"/>
          <p:cNvSpPr txBox="1"/>
          <p:nvPr/>
        </p:nvSpPr>
        <p:spPr>
          <a:xfrm>
            <a:off x="7046341" y="6828548"/>
            <a:ext cx="519430" cy="39687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36'-5" ±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800" dirty="0">
                <a:latin typeface="Times New Roman"/>
                <a:cs typeface="Times New Roman"/>
              </a:rPr>
              <a:t>36'-3" ±</a:t>
            </a:r>
            <a:endParaRPr sz="8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685"/>
              </a:spcBef>
            </a:pPr>
            <a:r>
              <a:rPr sz="800" dirty="0">
                <a:latin typeface="Times New Roman"/>
                <a:cs typeface="Times New Roman"/>
              </a:rPr>
              <a:t>10'-4"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02" name="object 602"/>
          <p:cNvSpPr txBox="1"/>
          <p:nvPr/>
        </p:nvSpPr>
        <p:spPr>
          <a:xfrm rot="19200000">
            <a:off x="3182779" y="6194179"/>
            <a:ext cx="64526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LINE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OF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1200" baseline="3472" dirty="0">
                <a:latin typeface="Times New Roman"/>
                <a:cs typeface="Times New Roman"/>
              </a:rPr>
              <a:t>SITE</a:t>
            </a:r>
            <a:endParaRPr sz="1200" baseline="3472">
              <a:latin typeface="Times New Roman"/>
              <a:cs typeface="Times New Roman"/>
            </a:endParaRPr>
          </a:p>
        </p:txBody>
      </p:sp>
      <p:grpSp>
        <p:nvGrpSpPr>
          <p:cNvPr id="603" name="object 603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604" name="object 604"/>
            <p:cNvSpPr/>
            <p:nvPr/>
          </p:nvSpPr>
          <p:spPr>
            <a:xfrm>
              <a:off x="1091764" y="840462"/>
              <a:ext cx="18174970" cy="11727815"/>
            </a:xfrm>
            <a:custGeom>
              <a:avLst/>
              <a:gdLst/>
              <a:ahLst/>
              <a:cxnLst/>
              <a:rect l="l" t="t" r="r" b="b"/>
              <a:pathLst>
                <a:path w="18174970" h="11727815">
                  <a:moveTo>
                    <a:pt x="0" y="0"/>
                  </a:moveTo>
                  <a:lnTo>
                    <a:pt x="18174664" y="0"/>
                  </a:lnTo>
                </a:path>
                <a:path w="18174970" h="11727815">
                  <a:moveTo>
                    <a:pt x="18174664" y="0"/>
                  </a:moveTo>
                  <a:lnTo>
                    <a:pt x="18174664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7565955" y="840462"/>
              <a:ext cx="25400" cy="11727815"/>
            </a:xfrm>
            <a:custGeom>
              <a:avLst/>
              <a:gdLst/>
              <a:ahLst/>
              <a:cxnLst/>
              <a:rect l="l" t="t" r="r" b="b"/>
              <a:pathLst>
                <a:path w="25400" h="11727815">
                  <a:moveTo>
                    <a:pt x="0" y="0"/>
                  </a:moveTo>
                  <a:lnTo>
                    <a:pt x="0" y="11727391"/>
                  </a:lnTo>
                </a:path>
                <a:path w="25400" h="11727815">
                  <a:moveTo>
                    <a:pt x="25130" y="0"/>
                  </a:moveTo>
                  <a:lnTo>
                    <a:pt x="25130" y="117273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18984412" y="0"/>
                  </a:lnTo>
                </a:path>
                <a:path w="18984595" h="12280265">
                  <a:moveTo>
                    <a:pt x="0" y="0"/>
                  </a:moveTo>
                  <a:lnTo>
                    <a:pt x="0" y="12280254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" name="object 60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608" name="object 608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09" name="object 609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sp>
        <p:nvSpPr>
          <p:cNvPr id="610" name="object 610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11" name="object 611"/>
          <p:cNvSpPr txBox="1"/>
          <p:nvPr/>
        </p:nvSpPr>
        <p:spPr>
          <a:xfrm>
            <a:off x="18321122" y="5976755"/>
            <a:ext cx="74168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612" name="object 612"/>
          <p:cNvSpPr txBox="1"/>
          <p:nvPr/>
        </p:nvSpPr>
        <p:spPr>
          <a:xfrm>
            <a:off x="17695660" y="5814481"/>
            <a:ext cx="6521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1500" spc="-75" dirty="0">
                <a:latin typeface="Times New Roman"/>
                <a:cs typeface="Times New Roman"/>
              </a:rPr>
              <a:t>o</a:t>
            </a:r>
            <a:r>
              <a:rPr sz="1500" spc="25" dirty="0">
                <a:latin typeface="Times New Roman"/>
                <a:cs typeface="Times New Roman"/>
              </a:rPr>
              <a:t>m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613" name="object 613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614" name="object 614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7" name="object 617"/>
          <p:cNvSpPr txBox="1"/>
          <p:nvPr/>
        </p:nvSpPr>
        <p:spPr>
          <a:xfrm>
            <a:off x="17614686" y="11594253"/>
            <a:ext cx="3327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775" dirty="0">
                <a:latin typeface="Times New Roman"/>
                <a:cs typeface="Times New Roman"/>
              </a:rPr>
              <a:t> </a:t>
            </a:r>
            <a:r>
              <a:rPr sz="650" spc="-77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618" name="object 618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619" name="object 619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620" name="object 620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621" name="object 621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622" name="object 622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623" name="object 623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624" name="object 624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625" name="object 625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3096588" y="9862177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5">
                  <a:moveTo>
                    <a:pt x="259677" y="129838"/>
                  </a:moveTo>
                  <a:lnTo>
                    <a:pt x="249474" y="79299"/>
                  </a:lnTo>
                  <a:lnTo>
                    <a:pt x="221648" y="38028"/>
                  </a:lnTo>
                  <a:lnTo>
                    <a:pt x="180378" y="10203"/>
                  </a:lnTo>
                  <a:lnTo>
                    <a:pt x="129838" y="0"/>
                  </a:lnTo>
                  <a:lnTo>
                    <a:pt x="79299" y="10203"/>
                  </a:lnTo>
                  <a:lnTo>
                    <a:pt x="38028" y="38028"/>
                  </a:lnTo>
                  <a:lnTo>
                    <a:pt x="10203" y="79299"/>
                  </a:lnTo>
                  <a:lnTo>
                    <a:pt x="0" y="129838"/>
                  </a:lnTo>
                  <a:lnTo>
                    <a:pt x="10203" y="180378"/>
                  </a:lnTo>
                  <a:lnTo>
                    <a:pt x="38028" y="221648"/>
                  </a:lnTo>
                  <a:lnTo>
                    <a:pt x="79299" y="249474"/>
                  </a:lnTo>
                  <a:lnTo>
                    <a:pt x="129838" y="259677"/>
                  </a:lnTo>
                  <a:lnTo>
                    <a:pt x="180378" y="249474"/>
                  </a:lnTo>
                  <a:lnTo>
                    <a:pt x="221648" y="221648"/>
                  </a:lnTo>
                  <a:lnTo>
                    <a:pt x="249474" y="180378"/>
                  </a:lnTo>
                  <a:lnTo>
                    <a:pt x="259677" y="12983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8" name="object 628"/>
          <p:cNvSpPr txBox="1"/>
          <p:nvPr/>
        </p:nvSpPr>
        <p:spPr>
          <a:xfrm>
            <a:off x="17952546" y="11803395"/>
            <a:ext cx="974090" cy="599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750" spc="10" dirty="0">
                <a:latin typeface="CityBlueprint"/>
                <a:cs typeface="CityBlueprint"/>
              </a:rPr>
              <a:t>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629" name="object 629"/>
          <p:cNvSpPr txBox="1"/>
          <p:nvPr/>
        </p:nvSpPr>
        <p:spPr>
          <a:xfrm>
            <a:off x="17659360" y="10358144"/>
            <a:ext cx="1308735" cy="532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</a:t>
            </a:r>
            <a:r>
              <a:rPr sz="1600" spc="10" dirty="0">
                <a:latin typeface="Times New Roman"/>
                <a:cs typeface="Times New Roman"/>
              </a:rPr>
              <a:t> ELEVATIONS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30" name="object 630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2700" marR="71755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95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BOTOLPH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31" name="object 631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2021098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04-14-2021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2" name="object 632"/>
          <p:cNvSpPr txBox="1"/>
          <p:nvPr/>
        </p:nvSpPr>
        <p:spPr>
          <a:xfrm>
            <a:off x="3346359" y="9849410"/>
            <a:ext cx="1534795" cy="239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2146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</a:t>
            </a:r>
            <a:r>
              <a:rPr sz="7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</a:t>
            </a:r>
            <a:r>
              <a:rPr sz="7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75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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633" name="object 633"/>
          <p:cNvSpPr txBox="1"/>
          <p:nvPr/>
        </p:nvSpPr>
        <p:spPr>
          <a:xfrm>
            <a:off x="3178824" y="9919216"/>
            <a:ext cx="8890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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8209173" y="9862177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 txBox="1"/>
          <p:nvPr/>
        </p:nvSpPr>
        <p:spPr>
          <a:xfrm>
            <a:off x="8458944" y="9849410"/>
            <a:ext cx="1548765" cy="239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3543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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</a:t>
            </a: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65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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636" name="object 636"/>
          <p:cNvSpPr txBox="1"/>
          <p:nvPr/>
        </p:nvSpPr>
        <p:spPr>
          <a:xfrm>
            <a:off x="8291409" y="9919216"/>
            <a:ext cx="9144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</a:t>
            </a:r>
            <a:endParaRPr sz="750">
              <a:latin typeface="CityBlueprint"/>
              <a:cs typeface="CityBlueprin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8943" y="1767485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14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8943" y="214443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68943" y="228404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68943" y="277269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68943" y="291230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68943" y="340094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68943" y="354055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68943" y="402919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68943" y="416880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68943" y="465744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8943" y="479706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68943" y="528570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68943" y="542531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68943" y="591395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68943" y="605356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68943" y="654220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68943" y="668182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68943" y="717046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68943" y="731007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68943" y="779871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68943" y="793832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68943" y="84269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68943" y="856658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68943" y="90552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68943" y="919483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44952" y="1767485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14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44952" y="214443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44952" y="228404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44952" y="277269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44952" y="291230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44952" y="340094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4952" y="354055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44952" y="402919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44952" y="416880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44952" y="465744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44952" y="479706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44952" y="528570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44952" y="542531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44952" y="591395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44952" y="605356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44952" y="654220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44952" y="668182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44952" y="717046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4952" y="731007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44952" y="779871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44952" y="793832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44952" y="84269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44952" y="856658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44952" y="90552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44952" y="919483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49918" y="2038332"/>
            <a:ext cx="500380" cy="1365885"/>
          </a:xfrm>
          <a:custGeom>
            <a:avLst/>
            <a:gdLst/>
            <a:ahLst/>
            <a:cxnLst/>
            <a:rect l="l" t="t" r="r" b="b"/>
            <a:pathLst>
              <a:path w="500379" h="1365885">
                <a:moveTo>
                  <a:pt x="0" y="0"/>
                </a:moveTo>
                <a:lnTo>
                  <a:pt x="499810" y="0"/>
                </a:lnTo>
              </a:path>
              <a:path w="500379" h="1365885">
                <a:moveTo>
                  <a:pt x="0" y="30714"/>
                </a:moveTo>
                <a:lnTo>
                  <a:pt x="499810" y="30714"/>
                </a:lnTo>
              </a:path>
              <a:path w="500379" h="1365885">
                <a:moveTo>
                  <a:pt x="0" y="61429"/>
                </a:moveTo>
                <a:lnTo>
                  <a:pt x="499810" y="61429"/>
                </a:lnTo>
              </a:path>
              <a:path w="500379" h="1365885">
                <a:moveTo>
                  <a:pt x="0" y="92143"/>
                </a:moveTo>
                <a:lnTo>
                  <a:pt x="499810" y="92143"/>
                </a:lnTo>
              </a:path>
              <a:path w="500379" h="1365885">
                <a:moveTo>
                  <a:pt x="0" y="122858"/>
                </a:moveTo>
                <a:lnTo>
                  <a:pt x="499810" y="122858"/>
                </a:lnTo>
              </a:path>
              <a:path w="500379" h="1365885">
                <a:moveTo>
                  <a:pt x="0" y="153572"/>
                </a:moveTo>
                <a:lnTo>
                  <a:pt x="499810" y="153572"/>
                </a:lnTo>
              </a:path>
              <a:path w="500379" h="1365885">
                <a:moveTo>
                  <a:pt x="0" y="184287"/>
                </a:moveTo>
                <a:lnTo>
                  <a:pt x="499810" y="184287"/>
                </a:lnTo>
              </a:path>
              <a:path w="500379" h="1365885">
                <a:moveTo>
                  <a:pt x="0" y="215002"/>
                </a:moveTo>
                <a:lnTo>
                  <a:pt x="499810" y="215002"/>
                </a:lnTo>
              </a:path>
              <a:path w="500379" h="1365885">
                <a:moveTo>
                  <a:pt x="0" y="248509"/>
                </a:moveTo>
                <a:lnTo>
                  <a:pt x="499810" y="248509"/>
                </a:lnTo>
              </a:path>
              <a:path w="500379" h="1365885">
                <a:moveTo>
                  <a:pt x="0" y="279223"/>
                </a:moveTo>
                <a:lnTo>
                  <a:pt x="499810" y="279223"/>
                </a:lnTo>
              </a:path>
              <a:path w="500379" h="1365885">
                <a:moveTo>
                  <a:pt x="0" y="309938"/>
                </a:moveTo>
                <a:lnTo>
                  <a:pt x="499810" y="309938"/>
                </a:lnTo>
              </a:path>
              <a:path w="500379" h="1365885">
                <a:moveTo>
                  <a:pt x="0" y="340652"/>
                </a:moveTo>
                <a:lnTo>
                  <a:pt x="499810" y="340652"/>
                </a:lnTo>
              </a:path>
              <a:path w="500379" h="1365885">
                <a:moveTo>
                  <a:pt x="0" y="371367"/>
                </a:moveTo>
                <a:lnTo>
                  <a:pt x="499810" y="371367"/>
                </a:lnTo>
              </a:path>
              <a:path w="500379" h="1365885">
                <a:moveTo>
                  <a:pt x="0" y="402081"/>
                </a:moveTo>
                <a:lnTo>
                  <a:pt x="499810" y="402081"/>
                </a:lnTo>
              </a:path>
              <a:path w="500379" h="1365885">
                <a:moveTo>
                  <a:pt x="0" y="432796"/>
                </a:moveTo>
                <a:lnTo>
                  <a:pt x="499810" y="432796"/>
                </a:lnTo>
              </a:path>
              <a:path w="500379" h="1365885">
                <a:moveTo>
                  <a:pt x="0" y="463511"/>
                </a:moveTo>
                <a:lnTo>
                  <a:pt x="499810" y="463511"/>
                </a:lnTo>
              </a:path>
              <a:path w="500379" h="1365885">
                <a:moveTo>
                  <a:pt x="0" y="497018"/>
                </a:moveTo>
                <a:lnTo>
                  <a:pt x="499810" y="497018"/>
                </a:lnTo>
              </a:path>
              <a:path w="500379" h="1365885">
                <a:moveTo>
                  <a:pt x="0" y="527732"/>
                </a:moveTo>
                <a:lnTo>
                  <a:pt x="499810" y="527732"/>
                </a:lnTo>
              </a:path>
              <a:path w="500379" h="1365885">
                <a:moveTo>
                  <a:pt x="0" y="558447"/>
                </a:moveTo>
                <a:lnTo>
                  <a:pt x="499810" y="558447"/>
                </a:lnTo>
              </a:path>
              <a:path w="500379" h="1365885">
                <a:moveTo>
                  <a:pt x="0" y="589161"/>
                </a:moveTo>
                <a:lnTo>
                  <a:pt x="499810" y="589161"/>
                </a:lnTo>
              </a:path>
              <a:path w="500379" h="1365885">
                <a:moveTo>
                  <a:pt x="0" y="619876"/>
                </a:moveTo>
                <a:lnTo>
                  <a:pt x="499810" y="619876"/>
                </a:lnTo>
              </a:path>
              <a:path w="500379" h="1365885">
                <a:moveTo>
                  <a:pt x="0" y="650590"/>
                </a:moveTo>
                <a:lnTo>
                  <a:pt x="499810" y="650590"/>
                </a:lnTo>
              </a:path>
              <a:path w="500379" h="1365885">
                <a:moveTo>
                  <a:pt x="0" y="681305"/>
                </a:moveTo>
                <a:lnTo>
                  <a:pt x="499810" y="681305"/>
                </a:lnTo>
              </a:path>
              <a:path w="500379" h="1365885">
                <a:moveTo>
                  <a:pt x="0" y="712020"/>
                </a:moveTo>
                <a:lnTo>
                  <a:pt x="499810" y="712020"/>
                </a:lnTo>
              </a:path>
              <a:path w="500379" h="1365885">
                <a:moveTo>
                  <a:pt x="0" y="742734"/>
                </a:moveTo>
                <a:lnTo>
                  <a:pt x="499810" y="742734"/>
                </a:lnTo>
              </a:path>
              <a:path w="500379" h="1365885">
                <a:moveTo>
                  <a:pt x="0" y="776241"/>
                </a:moveTo>
                <a:lnTo>
                  <a:pt x="499810" y="776241"/>
                </a:lnTo>
              </a:path>
              <a:path w="500379" h="1365885">
                <a:moveTo>
                  <a:pt x="0" y="806956"/>
                </a:moveTo>
                <a:lnTo>
                  <a:pt x="499810" y="806956"/>
                </a:lnTo>
              </a:path>
              <a:path w="500379" h="1365885">
                <a:moveTo>
                  <a:pt x="0" y="837670"/>
                </a:moveTo>
                <a:lnTo>
                  <a:pt x="499810" y="837670"/>
                </a:lnTo>
              </a:path>
              <a:path w="500379" h="1365885">
                <a:moveTo>
                  <a:pt x="0" y="868385"/>
                </a:moveTo>
                <a:lnTo>
                  <a:pt x="499810" y="868385"/>
                </a:lnTo>
              </a:path>
              <a:path w="500379" h="1365885">
                <a:moveTo>
                  <a:pt x="0" y="899100"/>
                </a:moveTo>
                <a:lnTo>
                  <a:pt x="499810" y="899100"/>
                </a:lnTo>
              </a:path>
              <a:path w="500379" h="1365885">
                <a:moveTo>
                  <a:pt x="0" y="929814"/>
                </a:moveTo>
                <a:lnTo>
                  <a:pt x="499810" y="929814"/>
                </a:lnTo>
              </a:path>
              <a:path w="500379" h="1365885">
                <a:moveTo>
                  <a:pt x="0" y="960529"/>
                </a:moveTo>
                <a:lnTo>
                  <a:pt x="499810" y="960529"/>
                </a:lnTo>
              </a:path>
              <a:path w="500379" h="1365885">
                <a:moveTo>
                  <a:pt x="0" y="991243"/>
                </a:moveTo>
                <a:lnTo>
                  <a:pt x="499810" y="991243"/>
                </a:lnTo>
              </a:path>
              <a:path w="500379" h="1365885">
                <a:moveTo>
                  <a:pt x="0" y="1021958"/>
                </a:moveTo>
                <a:lnTo>
                  <a:pt x="499810" y="1021958"/>
                </a:lnTo>
              </a:path>
              <a:path w="500379" h="1365885">
                <a:moveTo>
                  <a:pt x="0" y="1055465"/>
                </a:moveTo>
                <a:lnTo>
                  <a:pt x="499810" y="1055465"/>
                </a:lnTo>
              </a:path>
              <a:path w="500379" h="1365885">
                <a:moveTo>
                  <a:pt x="0" y="1086179"/>
                </a:moveTo>
                <a:lnTo>
                  <a:pt x="499810" y="1086179"/>
                </a:lnTo>
              </a:path>
              <a:path w="500379" h="1365885">
                <a:moveTo>
                  <a:pt x="0" y="1116894"/>
                </a:moveTo>
                <a:lnTo>
                  <a:pt x="499810" y="1116894"/>
                </a:lnTo>
              </a:path>
              <a:path w="500379" h="1365885">
                <a:moveTo>
                  <a:pt x="0" y="1147609"/>
                </a:moveTo>
                <a:lnTo>
                  <a:pt x="499810" y="1147609"/>
                </a:lnTo>
              </a:path>
              <a:path w="500379" h="1365885">
                <a:moveTo>
                  <a:pt x="0" y="1178323"/>
                </a:moveTo>
                <a:lnTo>
                  <a:pt x="499810" y="1178323"/>
                </a:lnTo>
              </a:path>
              <a:path w="500379" h="1365885">
                <a:moveTo>
                  <a:pt x="0" y="1209038"/>
                </a:moveTo>
                <a:lnTo>
                  <a:pt x="499810" y="1209038"/>
                </a:lnTo>
              </a:path>
              <a:path w="500379" h="1365885">
                <a:moveTo>
                  <a:pt x="0" y="1239752"/>
                </a:moveTo>
                <a:lnTo>
                  <a:pt x="499810" y="1239752"/>
                </a:lnTo>
              </a:path>
              <a:path w="500379" h="1365885">
                <a:moveTo>
                  <a:pt x="0" y="1270467"/>
                </a:moveTo>
                <a:lnTo>
                  <a:pt x="499810" y="1270467"/>
                </a:lnTo>
              </a:path>
              <a:path w="500379" h="1365885">
                <a:moveTo>
                  <a:pt x="0" y="1301181"/>
                </a:moveTo>
                <a:lnTo>
                  <a:pt x="499810" y="1301181"/>
                </a:lnTo>
              </a:path>
              <a:path w="500379" h="1365885">
                <a:moveTo>
                  <a:pt x="0" y="1334688"/>
                </a:moveTo>
                <a:lnTo>
                  <a:pt x="499810" y="1334688"/>
                </a:lnTo>
              </a:path>
              <a:path w="500379" h="1365885">
                <a:moveTo>
                  <a:pt x="0" y="1365403"/>
                </a:moveTo>
                <a:lnTo>
                  <a:pt x="499810" y="13654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49918" y="3465164"/>
            <a:ext cx="500380" cy="153670"/>
          </a:xfrm>
          <a:custGeom>
            <a:avLst/>
            <a:gdLst/>
            <a:ahLst/>
            <a:cxnLst/>
            <a:rect l="l" t="t" r="r" b="b"/>
            <a:pathLst>
              <a:path w="500379" h="153670">
                <a:moveTo>
                  <a:pt x="0" y="0"/>
                </a:moveTo>
                <a:lnTo>
                  <a:pt x="499810" y="0"/>
                </a:lnTo>
              </a:path>
              <a:path w="500379" h="153670">
                <a:moveTo>
                  <a:pt x="0" y="30714"/>
                </a:moveTo>
                <a:lnTo>
                  <a:pt x="499810" y="30714"/>
                </a:lnTo>
              </a:path>
              <a:path w="500379" h="153670">
                <a:moveTo>
                  <a:pt x="0" y="61429"/>
                </a:moveTo>
                <a:lnTo>
                  <a:pt x="499810" y="61429"/>
                </a:lnTo>
              </a:path>
              <a:path w="500379" h="153670">
                <a:moveTo>
                  <a:pt x="0" y="92143"/>
                </a:moveTo>
                <a:lnTo>
                  <a:pt x="499810" y="92143"/>
                </a:lnTo>
              </a:path>
              <a:path w="500379" h="153670">
                <a:moveTo>
                  <a:pt x="0" y="122858"/>
                </a:moveTo>
                <a:lnTo>
                  <a:pt x="499810" y="122858"/>
                </a:lnTo>
              </a:path>
              <a:path w="500379" h="153670">
                <a:moveTo>
                  <a:pt x="0" y="153572"/>
                </a:moveTo>
                <a:lnTo>
                  <a:pt x="499810" y="153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74105" y="365224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249918" y="3652244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74105" y="3652244"/>
            <a:ext cx="374650" cy="31115"/>
          </a:xfrm>
          <a:custGeom>
            <a:avLst/>
            <a:gdLst/>
            <a:ahLst/>
            <a:cxnLst/>
            <a:rect l="l" t="t" r="r" b="b"/>
            <a:pathLst>
              <a:path w="374650" h="31114">
                <a:moveTo>
                  <a:pt x="234547" y="0"/>
                </a:moveTo>
                <a:lnTo>
                  <a:pt x="270846" y="0"/>
                </a:lnTo>
                <a:lnTo>
                  <a:pt x="374159" y="0"/>
                </a:lnTo>
              </a:path>
              <a:path w="374650" h="31114">
                <a:moveTo>
                  <a:pt x="0" y="30714"/>
                </a:moveTo>
                <a:lnTo>
                  <a:pt x="234547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49918" y="3682959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74105" y="3682959"/>
            <a:ext cx="374650" cy="31115"/>
          </a:xfrm>
          <a:custGeom>
            <a:avLst/>
            <a:gdLst/>
            <a:ahLst/>
            <a:cxnLst/>
            <a:rect l="l" t="t" r="r" b="b"/>
            <a:pathLst>
              <a:path w="374650" h="31114">
                <a:moveTo>
                  <a:pt x="234547" y="0"/>
                </a:moveTo>
                <a:lnTo>
                  <a:pt x="270846" y="0"/>
                </a:lnTo>
                <a:lnTo>
                  <a:pt x="374159" y="0"/>
                </a:lnTo>
              </a:path>
              <a:path w="374650" h="31114">
                <a:moveTo>
                  <a:pt x="0" y="30714"/>
                </a:moveTo>
                <a:lnTo>
                  <a:pt x="234547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49918" y="3713673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74105" y="3713673"/>
            <a:ext cx="374650" cy="31115"/>
          </a:xfrm>
          <a:custGeom>
            <a:avLst/>
            <a:gdLst/>
            <a:ahLst/>
            <a:cxnLst/>
            <a:rect l="l" t="t" r="r" b="b"/>
            <a:pathLst>
              <a:path w="374650" h="31114">
                <a:moveTo>
                  <a:pt x="234547" y="0"/>
                </a:moveTo>
                <a:lnTo>
                  <a:pt x="270846" y="0"/>
                </a:lnTo>
                <a:lnTo>
                  <a:pt x="374159" y="0"/>
                </a:lnTo>
              </a:path>
              <a:path w="374650" h="31114">
                <a:moveTo>
                  <a:pt x="0" y="30714"/>
                </a:moveTo>
                <a:lnTo>
                  <a:pt x="234547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49918" y="3744388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74105" y="3744388"/>
            <a:ext cx="374650" cy="31115"/>
          </a:xfrm>
          <a:custGeom>
            <a:avLst/>
            <a:gdLst/>
            <a:ahLst/>
            <a:cxnLst/>
            <a:rect l="l" t="t" r="r" b="b"/>
            <a:pathLst>
              <a:path w="374650" h="31114">
                <a:moveTo>
                  <a:pt x="234547" y="0"/>
                </a:moveTo>
                <a:lnTo>
                  <a:pt x="270846" y="0"/>
                </a:lnTo>
                <a:lnTo>
                  <a:pt x="374159" y="0"/>
                </a:lnTo>
              </a:path>
              <a:path w="374650" h="31114">
                <a:moveTo>
                  <a:pt x="0" y="30714"/>
                </a:moveTo>
                <a:lnTo>
                  <a:pt x="234547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49918" y="3775102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74105" y="3775102"/>
            <a:ext cx="374650" cy="31115"/>
          </a:xfrm>
          <a:custGeom>
            <a:avLst/>
            <a:gdLst/>
            <a:ahLst/>
            <a:cxnLst/>
            <a:rect l="l" t="t" r="r" b="b"/>
            <a:pathLst>
              <a:path w="374650" h="31114">
                <a:moveTo>
                  <a:pt x="234547" y="0"/>
                </a:moveTo>
                <a:lnTo>
                  <a:pt x="270846" y="0"/>
                </a:lnTo>
                <a:lnTo>
                  <a:pt x="374159" y="0"/>
                </a:lnTo>
              </a:path>
              <a:path w="374650" h="31114">
                <a:moveTo>
                  <a:pt x="0" y="30714"/>
                </a:moveTo>
                <a:lnTo>
                  <a:pt x="234547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49918" y="3805817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74105" y="3805817"/>
            <a:ext cx="374650" cy="31115"/>
          </a:xfrm>
          <a:custGeom>
            <a:avLst/>
            <a:gdLst/>
            <a:ahLst/>
            <a:cxnLst/>
            <a:rect l="l" t="t" r="r" b="b"/>
            <a:pathLst>
              <a:path w="374650" h="31114">
                <a:moveTo>
                  <a:pt x="234547" y="0"/>
                </a:moveTo>
                <a:lnTo>
                  <a:pt x="270846" y="0"/>
                </a:lnTo>
                <a:lnTo>
                  <a:pt x="374159" y="0"/>
                </a:lnTo>
              </a:path>
              <a:path w="374650" h="31114">
                <a:moveTo>
                  <a:pt x="0" y="30714"/>
                </a:moveTo>
                <a:lnTo>
                  <a:pt x="234547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49918" y="3836532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08653" y="38365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45662" y="3867246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168943" y="386724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45662" y="3867246"/>
            <a:ext cx="502920" cy="33655"/>
          </a:xfrm>
          <a:custGeom>
            <a:avLst/>
            <a:gdLst/>
            <a:ahLst/>
            <a:cxnLst/>
            <a:rect l="l" t="t" r="r" b="b"/>
            <a:pathLst>
              <a:path w="502920" h="33654">
                <a:moveTo>
                  <a:pt x="128442" y="0"/>
                </a:moveTo>
                <a:lnTo>
                  <a:pt x="362990" y="0"/>
                </a:lnTo>
              </a:path>
              <a:path w="502920" h="33654">
                <a:moveTo>
                  <a:pt x="502602" y="0"/>
                </a:moveTo>
                <a:lnTo>
                  <a:pt x="399289" y="0"/>
                </a:lnTo>
                <a:lnTo>
                  <a:pt x="362990" y="0"/>
                </a:lnTo>
              </a:path>
              <a:path w="502920" h="33654">
                <a:moveTo>
                  <a:pt x="0" y="33506"/>
                </a:moveTo>
                <a:lnTo>
                  <a:pt x="128442" y="335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68943" y="390075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45662" y="3900753"/>
            <a:ext cx="502920" cy="31115"/>
          </a:xfrm>
          <a:custGeom>
            <a:avLst/>
            <a:gdLst/>
            <a:ahLst/>
            <a:cxnLst/>
            <a:rect l="l" t="t" r="r" b="b"/>
            <a:pathLst>
              <a:path w="502920" h="31114">
                <a:moveTo>
                  <a:pt x="128442" y="0"/>
                </a:moveTo>
                <a:lnTo>
                  <a:pt x="362990" y="0"/>
                </a:lnTo>
              </a:path>
              <a:path w="502920" h="31114">
                <a:moveTo>
                  <a:pt x="502602" y="0"/>
                </a:moveTo>
                <a:lnTo>
                  <a:pt x="399289" y="0"/>
                </a:lnTo>
                <a:lnTo>
                  <a:pt x="362990" y="0"/>
                </a:lnTo>
              </a:path>
              <a:path w="502920" h="31114">
                <a:moveTo>
                  <a:pt x="0" y="30714"/>
                </a:moveTo>
                <a:lnTo>
                  <a:pt x="128442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168943" y="393146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45662" y="3931468"/>
            <a:ext cx="502920" cy="31115"/>
          </a:xfrm>
          <a:custGeom>
            <a:avLst/>
            <a:gdLst/>
            <a:ahLst/>
            <a:cxnLst/>
            <a:rect l="l" t="t" r="r" b="b"/>
            <a:pathLst>
              <a:path w="502920" h="31114">
                <a:moveTo>
                  <a:pt x="128442" y="0"/>
                </a:moveTo>
                <a:lnTo>
                  <a:pt x="362990" y="0"/>
                </a:lnTo>
              </a:path>
              <a:path w="502920" h="31114">
                <a:moveTo>
                  <a:pt x="502602" y="0"/>
                </a:moveTo>
                <a:lnTo>
                  <a:pt x="399289" y="0"/>
                </a:lnTo>
                <a:lnTo>
                  <a:pt x="362990" y="0"/>
                </a:lnTo>
              </a:path>
              <a:path w="502920" h="31114">
                <a:moveTo>
                  <a:pt x="0" y="30714"/>
                </a:moveTo>
                <a:lnTo>
                  <a:pt x="128442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168943" y="396218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74105" y="396218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08653" y="3962182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139611" y="0"/>
                </a:moveTo>
                <a:lnTo>
                  <a:pt x="3049121" y="0"/>
                </a:lnTo>
              </a:path>
              <a:path w="304927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5662" y="399289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168943" y="399289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74105" y="399289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08653" y="3992897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139611" y="0"/>
                </a:moveTo>
                <a:lnTo>
                  <a:pt x="3049121" y="0"/>
                </a:lnTo>
              </a:path>
              <a:path w="304927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45662" y="402361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68943" y="402361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74105" y="402361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08653" y="4023611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139611" y="0"/>
                </a:moveTo>
                <a:lnTo>
                  <a:pt x="3049121" y="0"/>
                </a:lnTo>
              </a:path>
              <a:path w="304927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45662" y="4054326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68943" y="405432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74105" y="40543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08653" y="4054326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139611" y="0"/>
                </a:moveTo>
                <a:lnTo>
                  <a:pt x="3049121" y="0"/>
                </a:lnTo>
              </a:path>
              <a:path w="304927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45662" y="408504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168943" y="408504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74105" y="408504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74718" y="4085040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108653" y="408504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86645" y="4085040"/>
            <a:ext cx="1812289" cy="0"/>
          </a:xfrm>
          <a:custGeom>
            <a:avLst/>
            <a:gdLst/>
            <a:ahLst/>
            <a:cxnLst/>
            <a:rect l="l" t="t" r="r" b="b"/>
            <a:pathLst>
              <a:path w="1812290">
                <a:moveTo>
                  <a:pt x="0" y="0"/>
                </a:moveTo>
                <a:lnTo>
                  <a:pt x="1812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44952" y="4085040"/>
            <a:ext cx="366395" cy="0"/>
          </a:xfrm>
          <a:custGeom>
            <a:avLst/>
            <a:gdLst/>
            <a:ahLst/>
            <a:cxnLst/>
            <a:rect l="l" t="t" r="r" b="b"/>
            <a:pathLst>
              <a:path w="366395">
                <a:moveTo>
                  <a:pt x="0" y="0"/>
                </a:moveTo>
                <a:lnTo>
                  <a:pt x="103312" y="0"/>
                </a:lnTo>
                <a:lnTo>
                  <a:pt x="3657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45662" y="411575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68943" y="411575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74105" y="411575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766862" y="411575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9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108653" y="411575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778789" y="4115755"/>
            <a:ext cx="1628139" cy="0"/>
          </a:xfrm>
          <a:custGeom>
            <a:avLst/>
            <a:gdLst/>
            <a:ahLst/>
            <a:cxnLst/>
            <a:rect l="l" t="t" r="r" b="b"/>
            <a:pathLst>
              <a:path w="1628140">
                <a:moveTo>
                  <a:pt x="0" y="0"/>
                </a:moveTo>
                <a:lnTo>
                  <a:pt x="16278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44952" y="4115755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103312" y="0"/>
                </a:lnTo>
                <a:lnTo>
                  <a:pt x="2736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45662" y="414647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168943" y="414647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74105" y="414647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819913" y="4146470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78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08653" y="414647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34634" y="4146470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89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44952" y="414647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103312" y="0"/>
                </a:lnTo>
                <a:lnTo>
                  <a:pt x="2205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45662" y="417997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168943" y="417997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74105" y="417997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803160" y="4179977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6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108653" y="417997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17881" y="4179977"/>
            <a:ext cx="1552575" cy="0"/>
          </a:xfrm>
          <a:custGeom>
            <a:avLst/>
            <a:gdLst/>
            <a:ahLst/>
            <a:cxnLst/>
            <a:rect l="l" t="t" r="r" b="b"/>
            <a:pathLst>
              <a:path w="1552575">
                <a:moveTo>
                  <a:pt x="0" y="0"/>
                </a:moveTo>
                <a:lnTo>
                  <a:pt x="15524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44952" y="4179977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103312" y="0"/>
                </a:lnTo>
                <a:lnTo>
                  <a:pt x="237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45662" y="421069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68943" y="421069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874105" y="421069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783615" y="4210691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08653" y="421069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798335" y="4210691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44952" y="421069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45662" y="4241406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168943" y="424140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74105" y="424140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783615" y="4241406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108653" y="424140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798335" y="4241406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144952" y="424140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45662" y="427212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168943" y="427212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874105" y="427212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783615" y="4272121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08653" y="427212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798335" y="4272121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144952" y="427212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45662" y="430283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168943" y="430283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74105" y="430283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783615" y="4302835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108653" y="430283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98335" y="4302835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44952" y="430283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45662" y="433355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168943" y="433355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74105" y="433355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783615" y="4333550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08653" y="433355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798335" y="4333550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44952" y="433355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745662" y="436426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168943" y="436426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874105" y="436426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783615" y="4364264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108653" y="436426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98335" y="4364264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144952" y="436426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745662" y="439497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168943" y="439497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874105" y="439497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783615" y="4394979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08653" y="439497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98335" y="4394979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144952" y="439497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45662" y="442569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168943" y="442569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874105" y="442569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783615" y="442569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08653" y="442569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98335" y="4425693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144952" y="442569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45662" y="44592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168943" y="445920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874105" y="445920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783615" y="4459200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108653" y="4459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98335" y="4459200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144952" y="445920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45662" y="448991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168943" y="448991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874105" y="448991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783615" y="4489915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108653" y="448991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98335" y="4489915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144952" y="448991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745662" y="452062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168943" y="452062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874105" y="452062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783615" y="4520629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108653" y="452062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98335" y="4520629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144952" y="452062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745662" y="455134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168943" y="455134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74105" y="455134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783615" y="4551344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108653" y="455134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98335" y="4551344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44952" y="455134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745662" y="458205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168943" y="458205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74105" y="458205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783615" y="4582059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108653" y="45820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798335" y="4582059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144952" y="458205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745662" y="461277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168943" y="461277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874105" y="461277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783615" y="461277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08653" y="46127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798335" y="4612773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144952" y="461277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745662" y="4643488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168943" y="464348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74105" y="464348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783615" y="4643488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108653" y="464348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98335" y="4643488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44952" y="4643488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45662" y="467420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168943" y="467420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74105" y="467420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783615" y="467420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108653" y="467420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98335" y="4674203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44952" y="467420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745662" y="470491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168943" y="470491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874105" y="470491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783615" y="4704917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108653" y="470491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98335" y="4704917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144952" y="4704917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103312" y="0"/>
                </a:ln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745662" y="473842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168943" y="473842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874105" y="473842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861798" y="473842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108653" y="473842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745662" y="476913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168943" y="476913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874105" y="476913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861798" y="4769139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108653" y="476913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745662" y="47998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168943" y="479985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74105" y="479985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861798" y="4799853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108653" y="47998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45662" y="4830568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168943" y="483056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74105" y="483056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861798" y="4830568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108653" y="4830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45662" y="4861282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168943" y="486128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74105" y="486128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861798" y="4861282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08653" y="486128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45662" y="489199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168943" y="489199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874105" y="489199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861798" y="4891997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08653" y="48919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45662" y="492271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168943" y="492271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74105" y="492271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861798" y="4922711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108653" y="492271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45662" y="4953426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168943" y="495342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74105" y="49534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0861798" y="4953426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108653" y="495342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745662" y="498414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168943" y="498414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74105" y="498414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861798" y="4984141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108653" y="498414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745662" y="501764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168943" y="501764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74105" y="501764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861798" y="5017647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108653" y="501764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45662" y="5048362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168943" y="504836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874105" y="504836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0861798" y="5048362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108653" y="504836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36299" y="0"/>
                </a:ln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168943" y="507907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851767" y="507907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861798" y="5079077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874105" y="5079077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234547" y="0"/>
                </a:lnTo>
              </a:path>
              <a:path w="374650">
                <a:moveTo>
                  <a:pt x="374159" y="0"/>
                </a:moveTo>
                <a:lnTo>
                  <a:pt x="270846" y="0"/>
                </a:ln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168943" y="510979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851767" y="510979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0861798" y="5109791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874105" y="5109791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234547" y="0"/>
                </a:lnTo>
              </a:path>
              <a:path w="374650">
                <a:moveTo>
                  <a:pt x="374159" y="0"/>
                </a:moveTo>
                <a:lnTo>
                  <a:pt x="270846" y="0"/>
                </a:ln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1168943" y="514050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851767" y="514050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867382" y="5140506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874105" y="5140506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234547" y="0"/>
                </a:lnTo>
              </a:path>
              <a:path w="374650">
                <a:moveTo>
                  <a:pt x="374159" y="0"/>
                </a:moveTo>
                <a:lnTo>
                  <a:pt x="270846" y="0"/>
                </a:ln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1168943" y="517122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51767" y="517122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736906" y="5171220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745662" y="5171220"/>
            <a:ext cx="502920" cy="31115"/>
          </a:xfrm>
          <a:custGeom>
            <a:avLst/>
            <a:gdLst/>
            <a:ahLst/>
            <a:cxnLst/>
            <a:rect l="l" t="t" r="r" b="b"/>
            <a:pathLst>
              <a:path w="502920" h="31114">
                <a:moveTo>
                  <a:pt x="128442" y="0"/>
                </a:moveTo>
                <a:lnTo>
                  <a:pt x="362990" y="0"/>
                </a:lnTo>
              </a:path>
              <a:path w="502920" h="31114">
                <a:moveTo>
                  <a:pt x="502602" y="0"/>
                </a:moveTo>
                <a:lnTo>
                  <a:pt x="399289" y="0"/>
                </a:lnTo>
                <a:lnTo>
                  <a:pt x="362990" y="0"/>
                </a:lnTo>
              </a:path>
              <a:path w="502920" h="31114">
                <a:moveTo>
                  <a:pt x="0" y="30714"/>
                </a:moveTo>
                <a:lnTo>
                  <a:pt x="128442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1168943" y="520193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874105" y="520193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736906" y="5201935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108653" y="520193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745662" y="523264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1168943" y="523264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874105" y="523264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736906" y="5232649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108653" y="5232649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745662" y="526336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1168943" y="526336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874105" y="526336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736906" y="5263364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108653" y="5263364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745662" y="529687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1168943" y="529687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874105" y="529687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736906" y="5296871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108653" y="5296871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745662" y="5327586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168943" y="532758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874105" y="532758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736906" y="5327586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108653" y="5327586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745662" y="53583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168943" y="535830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874105" y="535830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736906" y="5358300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108653" y="5358300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745662" y="538901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1168943" y="538901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874105" y="538901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736906" y="5389015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108653" y="538901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745662" y="541973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1168943" y="541973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874105" y="541973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736906" y="5419730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108653" y="5419730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745662" y="545044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1168943" y="545044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874105" y="545044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736906" y="5450444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108653" y="5450444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745662" y="548115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168943" y="548115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874105" y="548115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736906" y="5481159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108653" y="5481159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6299" y="0"/>
                </a:lnTo>
              </a:path>
              <a:path w="354965">
                <a:moveTo>
                  <a:pt x="354613" y="0"/>
                </a:moveTo>
                <a:lnTo>
                  <a:pt x="139611" y="0"/>
                </a:ln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745662" y="551187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168943" y="551187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874105" y="551187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800368" y="5511873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4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108653" y="55118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610876" y="5511873"/>
            <a:ext cx="949960" cy="0"/>
          </a:xfrm>
          <a:custGeom>
            <a:avLst/>
            <a:gdLst/>
            <a:ahLst/>
            <a:cxnLst/>
            <a:rect l="l" t="t" r="r" b="b"/>
            <a:pathLst>
              <a:path w="949959">
                <a:moveTo>
                  <a:pt x="0" y="0"/>
                </a:moveTo>
                <a:lnTo>
                  <a:pt x="9493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144952" y="5511873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736906" y="5511873"/>
            <a:ext cx="636905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6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248264" y="551187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745662" y="554538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1168943" y="554538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874105" y="554538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0875759" y="5545380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0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108653" y="554538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689058" y="5545380"/>
            <a:ext cx="79629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144952" y="554538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803919" y="5545380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2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248264" y="554538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745662" y="557609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1168943" y="557609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874105" y="557609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912057" y="557609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108653" y="557609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725357" y="5576095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144952" y="557609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848595" y="5576095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0" y="0"/>
                </a:moveTo>
                <a:lnTo>
                  <a:pt x="4104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248264" y="557609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745662" y="560680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1168943" y="560680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874105" y="560680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0892512" y="560680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108653" y="560680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705812" y="5606809"/>
            <a:ext cx="762635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2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144952" y="56068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831842" y="5606809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5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248264" y="560680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745662" y="563752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1168943" y="563752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874105" y="563752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878551" y="5637524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108653" y="563752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691851" y="5637524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144952" y="563752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823465" y="563752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248264" y="5637524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745662" y="5668238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1168943" y="566823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874105" y="566823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878551" y="5668238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108653" y="566823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691851" y="5668238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144952" y="566823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823465" y="5668238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248264" y="566823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745662" y="56989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1168943" y="569895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874105" y="569895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0878551" y="5698953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08653" y="569895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691851" y="5698953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144952" y="5698953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823465" y="5698953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248264" y="569895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745662" y="5729668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1168943" y="572966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874105" y="572966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878551" y="5729668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108653" y="572966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9691851" y="5729668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144952" y="572966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823465" y="5729668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248264" y="572966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745662" y="5760382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1168943" y="576038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874105" y="576038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878551" y="5760382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108653" y="576038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691851" y="5760382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144952" y="576038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823465" y="576038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248264" y="576038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745662" y="579109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1168943" y="579109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874105" y="579109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0878551" y="5791097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108653" y="579109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9691851" y="5791097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144952" y="579109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823465" y="5791097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248264" y="579109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745662" y="582460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1168943" y="582460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874105" y="582460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878551" y="5824604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108653" y="582460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9691851" y="5824604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144952" y="582460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823465" y="582460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248264" y="5824604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745662" y="5855318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1168943" y="585531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874105" y="585531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0878551" y="5855318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108653" y="585531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691851" y="5855318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144952" y="585531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823465" y="5855318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248264" y="585531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745662" y="588603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1168943" y="588603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874105" y="588603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0878551" y="5886033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108653" y="588603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691851" y="5886033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144952" y="5886033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823465" y="5886033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248264" y="588603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745662" y="5916748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1168943" y="591674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874105" y="591674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0878551" y="5916748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108653" y="591674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691851" y="5916748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144952" y="591674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823465" y="5916748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248264" y="591674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745662" y="5947462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1168943" y="594746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874105" y="594746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0878551" y="5947462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108653" y="594746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691851" y="5947462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144952" y="594746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823465" y="594746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248264" y="594746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745662" y="597817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1168943" y="597817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874105" y="597817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878551" y="5978177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108653" y="597817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691851" y="5978177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144952" y="597817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823465" y="5978177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248264" y="597817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745662" y="600889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1168943" y="600889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874105" y="600889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0878551" y="6008891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108653" y="600889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691851" y="6008891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144952" y="600889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8823465" y="600889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248264" y="600889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745662" y="6039606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1168943" y="603960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874105" y="603960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0878551" y="6039606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108653" y="603960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691851" y="6039606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144952" y="603960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823465" y="6039606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248264" y="6039606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745662" y="607032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1168943" y="607032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874105" y="607032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0878551" y="607032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108653" y="607032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691851" y="6070320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144952" y="607032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8823465" y="6070320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8248264" y="607032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745662" y="610382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1168943" y="610382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874105" y="610382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0878551" y="6103827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108653" y="610382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691851" y="6103827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144952" y="610382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823465" y="6103827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248264" y="610382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745662" y="6134542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168943" y="613454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874105" y="613454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0878551" y="6134542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108653" y="613454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691851" y="6134542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144952" y="613454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8823465" y="613454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248264" y="613454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745662" y="6165257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168943" y="616525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874105" y="616525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0878551" y="6165257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8108653" y="616525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9691851" y="6165257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144952" y="616525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8823465" y="6165257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248264" y="616525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745662" y="619597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1168943" y="619597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874105" y="619597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878551" y="6195971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108653" y="619597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9691851" y="6195971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144952" y="619597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823465" y="619597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248264" y="619597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745662" y="6226686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1168943" y="622668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874105" y="622668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878551" y="6226686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8108653" y="622668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691851" y="6226686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144952" y="622668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8823465" y="6226686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248264" y="6226686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745662" y="62574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168943" y="625740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874105" y="625740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0878551" y="62574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108653" y="62574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691851" y="6257400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144952" y="625740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823465" y="6257400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8248264" y="625740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745662" y="628811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1168943" y="628811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874105" y="628811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0878551" y="6288115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108653" y="628811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691851" y="6288115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144952" y="628811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823465" y="628811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248264" y="628811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745662" y="631882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1168943" y="631882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874105" y="631882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0878551" y="6318829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108653" y="631882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691851" y="6318829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144952" y="631882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823465" y="6318829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248264" y="631882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745662" y="634954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1168943" y="634954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874105" y="634954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0878551" y="6349544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8108653" y="634954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691851" y="6349544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144952" y="634954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823465" y="634954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248264" y="6349544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745662" y="638305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168943" y="638305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874105" y="638305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0878551" y="6383051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108653" y="638305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691851" y="6383051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144952" y="638305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823465" y="638305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8248264" y="638305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745662" y="641376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1168943" y="641376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874105" y="6413765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0878551" y="6413765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214758" y="641376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9691851" y="6413765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248264" y="641376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823465" y="641376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745662" y="644448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1168943" y="644448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874105" y="6444480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0878551" y="644448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214758" y="644448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9691851" y="6444480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248264" y="644448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8823465" y="6444480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745662" y="647519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1168943" y="647519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874105" y="6475195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0889720" y="64751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0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214758" y="647519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703020" y="6475195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248264" y="647519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8834634" y="6475195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5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1168943" y="650590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851767" y="650590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0889720" y="6505909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0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874105" y="6505909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703020" y="6505909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214758" y="650590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834634" y="6505909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5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248264" y="650590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1168943" y="653662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851767" y="653662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0691471" y="653662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874105" y="6536624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608084" y="6536624"/>
            <a:ext cx="1083945" cy="0"/>
          </a:xfrm>
          <a:custGeom>
            <a:avLst/>
            <a:gdLst/>
            <a:ahLst/>
            <a:cxnLst/>
            <a:rect l="l" t="t" r="r" b="b"/>
            <a:pathLst>
              <a:path w="1083945">
                <a:moveTo>
                  <a:pt x="0" y="0"/>
                </a:moveTo>
                <a:lnTo>
                  <a:pt x="1083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214758" y="653662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736906" y="6536624"/>
            <a:ext cx="871219" cy="0"/>
          </a:xfrm>
          <a:custGeom>
            <a:avLst/>
            <a:gdLst/>
            <a:ahLst/>
            <a:cxnLst/>
            <a:rect l="l" t="t" r="r" b="b"/>
            <a:pathLst>
              <a:path w="871220">
                <a:moveTo>
                  <a:pt x="0" y="0"/>
                </a:moveTo>
                <a:lnTo>
                  <a:pt x="871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8248264" y="6536624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1168943" y="656733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8736906" y="6567338"/>
            <a:ext cx="3013075" cy="61594"/>
          </a:xfrm>
          <a:custGeom>
            <a:avLst/>
            <a:gdLst/>
            <a:ahLst/>
            <a:cxnLst/>
            <a:rect l="l" t="t" r="r" b="b"/>
            <a:pathLst>
              <a:path w="3013075" h="61595">
                <a:moveTo>
                  <a:pt x="0" y="0"/>
                </a:moveTo>
                <a:lnTo>
                  <a:pt x="871177" y="0"/>
                </a:lnTo>
              </a:path>
              <a:path w="3013075" h="61595">
                <a:moveTo>
                  <a:pt x="2420868" y="0"/>
                </a:moveTo>
                <a:lnTo>
                  <a:pt x="1954565" y="0"/>
                </a:lnTo>
                <a:lnTo>
                  <a:pt x="871177" y="0"/>
                </a:lnTo>
              </a:path>
              <a:path w="3013075" h="61595">
                <a:moveTo>
                  <a:pt x="2432037" y="30714"/>
                </a:moveTo>
                <a:lnTo>
                  <a:pt x="3012822" y="30714"/>
                </a:lnTo>
              </a:path>
              <a:path w="3013075" h="61595">
                <a:moveTo>
                  <a:pt x="474680" y="30714"/>
                </a:moveTo>
                <a:lnTo>
                  <a:pt x="871177" y="30714"/>
                </a:lnTo>
              </a:path>
              <a:path w="3013075" h="61595">
                <a:moveTo>
                  <a:pt x="2420868" y="30714"/>
                </a:moveTo>
                <a:lnTo>
                  <a:pt x="1954565" y="30714"/>
                </a:lnTo>
                <a:lnTo>
                  <a:pt x="871177" y="30714"/>
                </a:lnTo>
              </a:path>
              <a:path w="3013075" h="61595">
                <a:moveTo>
                  <a:pt x="2432037" y="61429"/>
                </a:moveTo>
                <a:lnTo>
                  <a:pt x="3012822" y="61429"/>
                </a:lnTo>
              </a:path>
              <a:path w="3013075" h="61595">
                <a:moveTo>
                  <a:pt x="974490" y="61429"/>
                </a:moveTo>
                <a:lnTo>
                  <a:pt x="1954565" y="61429"/>
                </a:lnTo>
                <a:lnTo>
                  <a:pt x="2420868" y="61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762416" y="6662274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7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1168943" y="666227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8214758" y="6662274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7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0085556" y="6662274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5">
                <a:moveTo>
                  <a:pt x="1072218" y="0"/>
                </a:moveTo>
                <a:lnTo>
                  <a:pt x="60591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745662" y="6692989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4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1168943" y="669298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214758" y="6692989"/>
            <a:ext cx="810260" cy="0"/>
          </a:xfrm>
          <a:custGeom>
            <a:avLst/>
            <a:gdLst/>
            <a:ahLst/>
            <a:cxnLst/>
            <a:rect l="l" t="t" r="r" b="b"/>
            <a:pathLst>
              <a:path w="810259">
                <a:moveTo>
                  <a:pt x="0" y="0"/>
                </a:moveTo>
                <a:lnTo>
                  <a:pt x="8097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0085556" y="6692989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5">
                <a:moveTo>
                  <a:pt x="1072218" y="0"/>
                </a:moveTo>
                <a:lnTo>
                  <a:pt x="60591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745662" y="672370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4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1168943" y="672370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214758" y="6723704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>
                <a:moveTo>
                  <a:pt x="0" y="0"/>
                </a:moveTo>
                <a:lnTo>
                  <a:pt x="13095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085556" y="6723704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5">
                <a:moveTo>
                  <a:pt x="1072218" y="0"/>
                </a:moveTo>
                <a:lnTo>
                  <a:pt x="60591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745662" y="6754418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4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1168943" y="675441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8214758" y="6754418"/>
            <a:ext cx="1393825" cy="0"/>
          </a:xfrm>
          <a:custGeom>
            <a:avLst/>
            <a:gdLst/>
            <a:ahLst/>
            <a:cxnLst/>
            <a:rect l="l" t="t" r="r" b="b"/>
            <a:pathLst>
              <a:path w="1393825">
                <a:moveTo>
                  <a:pt x="0" y="0"/>
                </a:moveTo>
                <a:lnTo>
                  <a:pt x="1393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0691471" y="6754418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608084" y="6754418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0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0085556" y="6754418"/>
            <a:ext cx="606425" cy="0"/>
          </a:xfrm>
          <a:custGeom>
            <a:avLst/>
            <a:gdLst/>
            <a:ahLst/>
            <a:cxnLst/>
            <a:rect l="l" t="t" r="r" b="b"/>
            <a:pathLst>
              <a:path w="606425">
                <a:moveTo>
                  <a:pt x="0" y="0"/>
                </a:moveTo>
                <a:lnTo>
                  <a:pt x="6059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745662" y="678513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1168943" y="678513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144952" y="6785133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608084" y="6785133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1083387" y="0"/>
                </a:moveTo>
                <a:lnTo>
                  <a:pt x="1549690" y="0"/>
                </a:lnTo>
              </a:path>
              <a:path w="1550034">
                <a:moveTo>
                  <a:pt x="0" y="0"/>
                </a:moveTo>
                <a:lnTo>
                  <a:pt x="477472" y="0"/>
                </a:lnTo>
                <a:lnTo>
                  <a:pt x="1083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745662" y="681584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1168943" y="681584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144952" y="6815848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608084" y="6815848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1083387" y="0"/>
                </a:moveTo>
                <a:lnTo>
                  <a:pt x="1549690" y="0"/>
                </a:lnTo>
              </a:path>
              <a:path w="1550034">
                <a:moveTo>
                  <a:pt x="0" y="0"/>
                </a:moveTo>
                <a:lnTo>
                  <a:pt x="477472" y="0"/>
                </a:lnTo>
                <a:lnTo>
                  <a:pt x="1083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745662" y="684656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1168943" y="684656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8144952" y="6846562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608084" y="6846562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1083387" y="0"/>
                </a:moveTo>
                <a:lnTo>
                  <a:pt x="1549690" y="0"/>
                </a:lnTo>
              </a:path>
              <a:path w="1550034">
                <a:moveTo>
                  <a:pt x="0" y="0"/>
                </a:moveTo>
                <a:lnTo>
                  <a:pt x="477472" y="0"/>
                </a:lnTo>
                <a:lnTo>
                  <a:pt x="1083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745662" y="687727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1168943" y="687727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8144952" y="6877277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9608084" y="6877277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1083387" y="0"/>
                </a:moveTo>
                <a:lnTo>
                  <a:pt x="1549690" y="0"/>
                </a:lnTo>
              </a:path>
              <a:path w="1550034">
                <a:moveTo>
                  <a:pt x="0" y="0"/>
                </a:moveTo>
                <a:lnTo>
                  <a:pt x="477472" y="0"/>
                </a:lnTo>
                <a:lnTo>
                  <a:pt x="1083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745662" y="6910784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1168943" y="691078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8144952" y="6910784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608084" y="6910784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1083387" y="0"/>
                </a:moveTo>
                <a:lnTo>
                  <a:pt x="1549690" y="0"/>
                </a:lnTo>
              </a:path>
              <a:path w="1550034">
                <a:moveTo>
                  <a:pt x="0" y="0"/>
                </a:moveTo>
                <a:lnTo>
                  <a:pt x="477472" y="0"/>
                </a:lnTo>
                <a:lnTo>
                  <a:pt x="1083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745662" y="694149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1168943" y="694149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144952" y="6941498"/>
            <a:ext cx="876935" cy="0"/>
          </a:xfrm>
          <a:custGeom>
            <a:avLst/>
            <a:gdLst/>
            <a:ahLst/>
            <a:cxnLst/>
            <a:rect l="l" t="t" r="r" b="b"/>
            <a:pathLst>
              <a:path w="876934">
                <a:moveTo>
                  <a:pt x="0" y="0"/>
                </a:moveTo>
                <a:lnTo>
                  <a:pt x="8767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691471" y="6941498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309314" y="694149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683094" y="694149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9608084" y="6941498"/>
            <a:ext cx="788035" cy="0"/>
          </a:xfrm>
          <a:custGeom>
            <a:avLst/>
            <a:gdLst/>
            <a:ahLst/>
            <a:cxnLst/>
            <a:rect l="l" t="t" r="r" b="b"/>
            <a:pathLst>
              <a:path w="788034">
                <a:moveTo>
                  <a:pt x="0" y="0"/>
                </a:moveTo>
                <a:lnTo>
                  <a:pt x="477472" y="0"/>
                </a:lnTo>
                <a:lnTo>
                  <a:pt x="787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745662" y="697221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1168943" y="697221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8144952" y="6972213"/>
            <a:ext cx="810260" cy="0"/>
          </a:xfrm>
          <a:custGeom>
            <a:avLst/>
            <a:gdLst/>
            <a:ahLst/>
            <a:cxnLst/>
            <a:rect l="l" t="t" r="r" b="b"/>
            <a:pathLst>
              <a:path w="810259">
                <a:moveTo>
                  <a:pt x="0" y="0"/>
                </a:moveTo>
                <a:lnTo>
                  <a:pt x="8097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750108" y="6972213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9376328" y="6972213"/>
            <a:ext cx="955040" cy="0"/>
          </a:xfrm>
          <a:custGeom>
            <a:avLst/>
            <a:gdLst/>
            <a:ahLst/>
            <a:cxnLst/>
            <a:rect l="l" t="t" r="r" b="b"/>
            <a:pathLst>
              <a:path w="955040">
                <a:moveTo>
                  <a:pt x="0" y="0"/>
                </a:moveTo>
                <a:lnTo>
                  <a:pt x="231755" y="0"/>
                </a:lnTo>
              </a:path>
              <a:path w="955040">
                <a:moveTo>
                  <a:pt x="954944" y="0"/>
                </a:moveTo>
                <a:lnTo>
                  <a:pt x="709227" y="0"/>
                </a:ln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745662" y="700292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1168943" y="700292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8144952" y="7002927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5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766862" y="7002927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9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9393081" y="7002927"/>
            <a:ext cx="918844" cy="0"/>
          </a:xfrm>
          <a:custGeom>
            <a:avLst/>
            <a:gdLst/>
            <a:ahLst/>
            <a:cxnLst/>
            <a:rect l="l" t="t" r="r" b="b"/>
            <a:pathLst>
              <a:path w="918845">
                <a:moveTo>
                  <a:pt x="0" y="0"/>
                </a:moveTo>
                <a:lnTo>
                  <a:pt x="215002" y="0"/>
                </a:lnTo>
              </a:path>
              <a:path w="918845">
                <a:moveTo>
                  <a:pt x="918645" y="0"/>
                </a:moveTo>
                <a:lnTo>
                  <a:pt x="692474" y="0"/>
                </a:ln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745662" y="703364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168943" y="703364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8144952" y="7033642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0747316" y="7033642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0" y="0"/>
                </a:moveTo>
                <a:lnTo>
                  <a:pt x="4104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9370743" y="7033642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237340" y="0"/>
                </a:lnTo>
              </a:path>
              <a:path w="963929">
                <a:moveTo>
                  <a:pt x="963321" y="0"/>
                </a:moveTo>
                <a:lnTo>
                  <a:pt x="714812" y="0"/>
                </a:lnTo>
                <a:lnTo>
                  <a:pt x="237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745662" y="706435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168943" y="706435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144952" y="7064357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0738939" y="706435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9362367" y="7064357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745662" y="709507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168943" y="709507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8144952" y="7095071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0738939" y="709507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9362367" y="7095071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745662" y="712578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168943" y="712578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144952" y="7125785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0738939" y="712578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9362367" y="7125785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745662" y="715650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168943" y="715650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144952" y="7156501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0738939" y="715650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9362367" y="7156501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745662" y="719000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168943" y="719000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144952" y="7190007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0738939" y="719000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9362367" y="7190007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745662" y="722072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1168943" y="722072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144952" y="7220722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0738939" y="722072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9362367" y="7220722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745662" y="7251436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1168943" y="725143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144952" y="7251436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0738939" y="7251436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9362367" y="7251436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745662" y="728215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168943" y="728215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8144952" y="7282151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0738939" y="728215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9362367" y="7282151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745662" y="7312866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1168943" y="731286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144952" y="7312866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0738939" y="7312866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9362367" y="7312866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745662" y="734358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1168943" y="734358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144952" y="7343580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0738939" y="734358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9362367" y="7343580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745662" y="7374294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1168943" y="737429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144952" y="7374294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0738939" y="737429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9362367" y="7374294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745662" y="740501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1168943" y="740501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144952" y="7405010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0738939" y="740501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9362367" y="7405010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745662" y="7435724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1168943" y="743572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144952" y="7435724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0738939" y="743572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9362367" y="7435724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745662" y="746923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1168943" y="746923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8144952" y="7469230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0738939" y="746923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9362367" y="7469230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745662" y="7499946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1168943" y="749994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144952" y="7499946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0738939" y="7499946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9362367" y="7499946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745662" y="753066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1168943" y="753066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144952" y="7530660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0738939" y="753066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9362367" y="7530660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745662" y="7561374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1168943" y="756137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144952" y="7561374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0738939" y="756137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9362367" y="7561374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745662" y="7592089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1168943" y="759208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144952" y="7592089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0738939" y="759208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9362367" y="7592089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745662" y="7622804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1168943" y="762280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144952" y="7622804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0738939" y="762280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362367" y="7622804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745662" y="765351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1168943" y="765351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144952" y="7653518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0738939" y="7653518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9362367" y="7653518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745662" y="768423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1168943" y="768423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144952" y="7684233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0738939" y="768423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362367" y="7684233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745662" y="771494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1168943" y="771494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144952" y="7714947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0738939" y="771494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9362367" y="7714947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745662" y="7748454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1168943" y="774845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144952" y="7748454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0738939" y="774845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9362367" y="7748454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745662" y="7779169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1168943" y="777916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144952" y="7779169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0738939" y="777916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9362367" y="7779169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745662" y="780988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1168943" y="780988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144952" y="7809883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0738939" y="780988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9362367" y="7809883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745662" y="784059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1168943" y="784059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144952" y="7840598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0738939" y="7840598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9362367" y="7840598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745662" y="787131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1168943" y="787131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144952" y="7871313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0738939" y="787131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9362367" y="7871313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745662" y="790202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1168943" y="790202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144952" y="7902027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0738939" y="790202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9362367" y="7902027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245716" y="0"/>
                </a:lnTo>
              </a:path>
              <a:path w="980440">
                <a:moveTo>
                  <a:pt x="980074" y="0"/>
                </a:moveTo>
                <a:lnTo>
                  <a:pt x="723189" y="0"/>
                </a:ln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745662" y="793274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1168943" y="793274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144952" y="7932742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5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0750108" y="7932742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9376328" y="7932742"/>
            <a:ext cx="955040" cy="0"/>
          </a:xfrm>
          <a:custGeom>
            <a:avLst/>
            <a:gdLst/>
            <a:ahLst/>
            <a:cxnLst/>
            <a:rect l="l" t="t" r="r" b="b"/>
            <a:pathLst>
              <a:path w="955040">
                <a:moveTo>
                  <a:pt x="0" y="0"/>
                </a:moveTo>
                <a:lnTo>
                  <a:pt x="231755" y="0"/>
                </a:lnTo>
              </a:path>
              <a:path w="955040">
                <a:moveTo>
                  <a:pt x="954944" y="0"/>
                </a:moveTo>
                <a:lnTo>
                  <a:pt x="709227" y="0"/>
                </a:ln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745662" y="796345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1168943" y="796345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144952" y="7963457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5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0750108" y="7963457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9376328" y="7963457"/>
            <a:ext cx="955040" cy="0"/>
          </a:xfrm>
          <a:custGeom>
            <a:avLst/>
            <a:gdLst/>
            <a:ahLst/>
            <a:cxnLst/>
            <a:rect l="l" t="t" r="r" b="b"/>
            <a:pathLst>
              <a:path w="955040">
                <a:moveTo>
                  <a:pt x="0" y="0"/>
                </a:moveTo>
                <a:lnTo>
                  <a:pt x="231755" y="0"/>
                </a:lnTo>
              </a:path>
              <a:path w="955040">
                <a:moveTo>
                  <a:pt x="954944" y="0"/>
                </a:moveTo>
                <a:lnTo>
                  <a:pt x="709227" y="0"/>
                </a:ln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745662" y="799417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1168943" y="799417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8144952" y="7994171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0691471" y="799417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9317691" y="7994171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290392" y="0"/>
                </a:lnTo>
              </a:path>
              <a:path w="1374140">
                <a:moveTo>
                  <a:pt x="1373780" y="0"/>
                </a:moveTo>
                <a:lnTo>
                  <a:pt x="767864" y="0"/>
                </a:ln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1168943" y="802767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851767" y="8027678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0691471" y="8027678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8144952" y="8027678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9317691" y="8027678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1168943" y="805839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851767" y="8058393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0691471" y="8058393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8144952" y="8058393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9317691" y="8058393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1168943" y="808910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851767" y="8089107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0691471" y="8089107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144952" y="8089107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9317691" y="8089107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1168943" y="811982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851767" y="8119822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0691471" y="8119822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8144952" y="8119822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9317691" y="8119822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1168943" y="815053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851767" y="8150536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0691471" y="8150536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8144952" y="8150536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9317691" y="8150536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745662" y="818125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1168943" y="818125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8144952" y="8181251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0691471" y="818125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9317691" y="8181251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290392" y="0"/>
                </a:lnTo>
              </a:path>
              <a:path w="1374140">
                <a:moveTo>
                  <a:pt x="1373780" y="0"/>
                </a:moveTo>
                <a:lnTo>
                  <a:pt x="767864" y="0"/>
                </a:ln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745662" y="8211966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1168943" y="821196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8144952" y="8211966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0691471" y="8211966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9317691" y="8211966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0610496" y="8211966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9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9608084" y="8211966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5">
                <a:moveTo>
                  <a:pt x="0" y="0"/>
                </a:moveTo>
                <a:lnTo>
                  <a:pt x="477472" y="0"/>
                </a:lnTo>
                <a:lnTo>
                  <a:pt x="862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745662" y="824268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1168943" y="824268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8144952" y="8242680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0713809" y="8242680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39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9317691" y="8242680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90">
                <a:moveTo>
                  <a:pt x="0" y="0"/>
                </a:moveTo>
                <a:lnTo>
                  <a:pt x="290392" y="0"/>
                </a:lnTo>
              </a:path>
              <a:path w="1050290">
                <a:moveTo>
                  <a:pt x="1049880" y="0"/>
                </a:moveTo>
                <a:lnTo>
                  <a:pt x="767864" y="0"/>
                </a:ln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745662" y="827339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1168943" y="827339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8144952" y="8273395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0769654" y="8273395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9317691" y="8273395"/>
            <a:ext cx="994410" cy="0"/>
          </a:xfrm>
          <a:custGeom>
            <a:avLst/>
            <a:gdLst/>
            <a:ahLst/>
            <a:cxnLst/>
            <a:rect l="l" t="t" r="r" b="b"/>
            <a:pathLst>
              <a:path w="994409">
                <a:moveTo>
                  <a:pt x="0" y="0"/>
                </a:moveTo>
                <a:lnTo>
                  <a:pt x="290392" y="0"/>
                </a:lnTo>
              </a:path>
              <a:path w="994409">
                <a:moveTo>
                  <a:pt x="994036" y="0"/>
                </a:moveTo>
                <a:lnTo>
                  <a:pt x="767864" y="0"/>
                </a:ln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745662" y="830690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1168943" y="830690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8144952" y="8306902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0758485" y="830690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9317691" y="8306902"/>
            <a:ext cx="1002665" cy="0"/>
          </a:xfrm>
          <a:custGeom>
            <a:avLst/>
            <a:gdLst/>
            <a:ahLst/>
            <a:cxnLst/>
            <a:rect l="l" t="t" r="r" b="b"/>
            <a:pathLst>
              <a:path w="1002665">
                <a:moveTo>
                  <a:pt x="0" y="0"/>
                </a:moveTo>
                <a:lnTo>
                  <a:pt x="290392" y="0"/>
                </a:lnTo>
              </a:path>
              <a:path w="1002665">
                <a:moveTo>
                  <a:pt x="1002412" y="0"/>
                </a:moveTo>
                <a:lnTo>
                  <a:pt x="767864" y="0"/>
                </a:ln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745662" y="8337616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1168943" y="833761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144952" y="8337616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0738939" y="8337616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9317691" y="8337616"/>
            <a:ext cx="102489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290392" y="0"/>
                </a:lnTo>
              </a:path>
              <a:path w="1024890">
                <a:moveTo>
                  <a:pt x="1024750" y="0"/>
                </a:moveTo>
                <a:lnTo>
                  <a:pt x="767864" y="0"/>
                </a:ln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745662" y="836833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1168943" y="836833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8144952" y="8368331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0738939" y="836833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9317691" y="836833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9870554" y="836833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471887" y="0"/>
                </a:moveTo>
                <a:lnTo>
                  <a:pt x="21500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745662" y="839904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1168943" y="839904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144952" y="8399045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0738939" y="839904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9317691" y="839904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9870554" y="839904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471887" y="0"/>
                </a:moveTo>
                <a:lnTo>
                  <a:pt x="21500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745662" y="842976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1168943" y="842976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8144952" y="8429760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0738939" y="842976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9317691" y="842976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870554" y="8429760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471887" y="0"/>
                </a:moveTo>
                <a:lnTo>
                  <a:pt x="21500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745662" y="846047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1168943" y="846047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8144952" y="8460475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0738939" y="846047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317691" y="846047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870554" y="846047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471887" y="0"/>
                </a:moveTo>
                <a:lnTo>
                  <a:pt x="21500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745662" y="8491189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1168943" y="849118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8144952" y="849118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0738939" y="849118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8720153" y="8491189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0085556" y="849118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317691" y="8491189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870554" y="849118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745662" y="852190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1168943" y="852190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8144952" y="852190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0738939" y="85219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8720153" y="8521903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0085556" y="852190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9317691" y="852190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9870554" y="852190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745662" y="855541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1168943" y="855541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8144952" y="8555411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0738939" y="855541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8720153" y="8555411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0085556" y="855541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9317691" y="855541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9870554" y="855541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745662" y="858612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1168943" y="858612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8144952" y="858612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0738939" y="858612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8720153" y="8586125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0085556" y="858612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9317691" y="858612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9870554" y="858612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745662" y="8616839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1168943" y="861683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8144952" y="861683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0738939" y="861683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8720153" y="8616839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0085556" y="861683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9317691" y="8616839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9870554" y="861683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745662" y="864755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1168943" y="864755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8144952" y="864755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0738939" y="864755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8720153" y="8647555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0085556" y="864755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9317691" y="864755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9870554" y="864755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7745662" y="8678269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1168943" y="867826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8144952" y="867826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0738939" y="867826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8720153" y="8678269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0085556" y="867826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9317691" y="8678269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9870554" y="867826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745662" y="870898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1168943" y="870898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8144952" y="870898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0738939" y="870898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8720153" y="8708983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0085556" y="870898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9317691" y="870898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9870554" y="870898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7745662" y="873969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1168943" y="873969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8144952" y="873969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0738939" y="8739698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8720153" y="8739698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0085556" y="8739698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9317691" y="873969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9870554" y="873969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745662" y="877041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1168943" y="877041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8144952" y="877041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0738939" y="877041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8720153" y="8770413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0085556" y="877041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9317691" y="877041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9870554" y="877041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7745662" y="880112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1168943" y="880112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8144952" y="880112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0738939" y="880112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8720153" y="8801127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0085556" y="8801127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9317691" y="8801127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9870554" y="880112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7745662" y="8834634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1168943" y="8834634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8144952" y="883463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0738939" y="883463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8720153" y="8834634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0085556" y="883463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9317691" y="883463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9870554" y="8834634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745662" y="8865349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1168943" y="886534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8144952" y="886534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0738939" y="886534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8720153" y="8865349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0085556" y="886534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9317691" y="8865349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9870554" y="886534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745662" y="8896063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1168943" y="8896063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8144952" y="889606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0738939" y="889606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8720153" y="8896063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0085556" y="889606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9317691" y="889606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9870554" y="889606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745662" y="892677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11168943" y="892677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8144952" y="892677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0738939" y="8926778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8720153" y="8926778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10085556" y="8926778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9317691" y="892677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9870554" y="892677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745662" y="895749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11168943" y="895749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8144952" y="895749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10738939" y="895749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8720153" y="8957492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0085556" y="895749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317691" y="895749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9870554" y="895749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7745662" y="898820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11168943" y="898820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8144952" y="898820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0738939" y="898820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8720153" y="8988207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0085556" y="8988207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9317691" y="8988207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9870554" y="898820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7745662" y="901892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1168943" y="901892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8144952" y="901892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0738939" y="901892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8720153" y="9018922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0085556" y="901892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9317691" y="901892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9870554" y="901892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745662" y="9049636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1168943" y="904963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8144952" y="9049636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10738939" y="9049636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8720153" y="9049636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10085556" y="904963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317691" y="904963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870554" y="9049636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7745662" y="908035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11168943" y="908035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8144952" y="9080351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10750108" y="9080351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8720153" y="9080351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10085556" y="908035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9317691" y="908035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79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9884515" y="9080351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745662" y="911385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11168943" y="911385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8144952" y="911385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10691471" y="9113858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8720153" y="9113858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9317691" y="9113858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745662" y="914457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11168943" y="914457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8144952" y="914457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10691471" y="9144572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8720153" y="9144572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9317691" y="9144572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745662" y="917528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11168943" y="9175287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8144952" y="917528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10691471" y="9175287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8720153" y="9175287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9317691" y="9175287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745662" y="920600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11168943" y="920600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8144952" y="9206001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10691471" y="920600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8720153" y="9206001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9317691" y="9206001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745662" y="9236716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1168943" y="923671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8144952" y="9236716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0691471" y="9236716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8720153" y="9236716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9317691" y="9236716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7745662" y="926743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1168943" y="926743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8144952" y="9267431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0691471" y="926743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8720153" y="9267431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9317691" y="9267431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745662" y="929814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1168943" y="929814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8144952" y="929814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0691471" y="9298145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8720153" y="9298145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9317691" y="92981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745662" y="932886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1168943" y="932886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8144952" y="932886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0691471" y="932886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8720153" y="9328860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9317691" y="93288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745662" y="935957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1168943" y="9359575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8144952" y="935957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0691471" y="9359575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8720153" y="9359575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9317691" y="93595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745662" y="939308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11168943" y="939308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8144952" y="9393081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5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0691471" y="939308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8731322" y="9393081"/>
            <a:ext cx="58674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3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9317691" y="9393081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745662" y="9423796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1168943" y="942379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8144952" y="9423796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5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0691471" y="9423796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8731322" y="9423796"/>
            <a:ext cx="58674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3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9317691" y="9423796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767864" y="0"/>
                </a:moveTo>
                <a:lnTo>
                  <a:pt x="1373780" y="0"/>
                </a:lnTo>
              </a:path>
              <a:path w="1374140">
                <a:moveTo>
                  <a:pt x="0" y="0"/>
                </a:moveTo>
                <a:lnTo>
                  <a:pt x="290392" y="0"/>
                </a:lnTo>
                <a:lnTo>
                  <a:pt x="767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745662" y="945451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1168943" y="9454511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8144952" y="9454511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0691471" y="945451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9317691" y="9454511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290392" y="0"/>
                </a:lnTo>
              </a:path>
              <a:path w="1374140">
                <a:moveTo>
                  <a:pt x="1373780" y="0"/>
                </a:moveTo>
                <a:lnTo>
                  <a:pt x="767864" y="0"/>
                </a:lnTo>
                <a:lnTo>
                  <a:pt x="290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751247" y="8181251"/>
            <a:ext cx="0" cy="1273810"/>
          </a:xfrm>
          <a:custGeom>
            <a:avLst/>
            <a:gdLst/>
            <a:ahLst/>
            <a:cxnLst/>
            <a:rect l="l" t="t" r="r" b="b"/>
            <a:pathLst>
              <a:path h="1273809">
                <a:moveTo>
                  <a:pt x="0" y="1273259"/>
                </a:moveTo>
                <a:lnTo>
                  <a:pt x="0" y="1242545"/>
                </a:lnTo>
              </a:path>
              <a:path h="1273809">
                <a:moveTo>
                  <a:pt x="0" y="1211830"/>
                </a:moveTo>
                <a:lnTo>
                  <a:pt x="0" y="1178323"/>
                </a:lnTo>
              </a:path>
              <a:path h="1273809">
                <a:moveTo>
                  <a:pt x="0" y="1147609"/>
                </a:moveTo>
                <a:lnTo>
                  <a:pt x="0" y="1116894"/>
                </a:lnTo>
              </a:path>
              <a:path h="1273809">
                <a:moveTo>
                  <a:pt x="0" y="1086179"/>
                </a:moveTo>
                <a:lnTo>
                  <a:pt x="0" y="1055465"/>
                </a:lnTo>
              </a:path>
              <a:path h="1273809">
                <a:moveTo>
                  <a:pt x="0" y="1024750"/>
                </a:moveTo>
                <a:lnTo>
                  <a:pt x="0" y="994036"/>
                </a:lnTo>
              </a:path>
              <a:path h="1273809">
                <a:moveTo>
                  <a:pt x="0" y="963321"/>
                </a:moveTo>
                <a:lnTo>
                  <a:pt x="0" y="932606"/>
                </a:lnTo>
              </a:path>
              <a:path h="1273809">
                <a:moveTo>
                  <a:pt x="0" y="899100"/>
                </a:moveTo>
                <a:lnTo>
                  <a:pt x="0" y="868385"/>
                </a:lnTo>
              </a:path>
              <a:path h="1273809">
                <a:moveTo>
                  <a:pt x="0" y="837670"/>
                </a:moveTo>
                <a:lnTo>
                  <a:pt x="0" y="806956"/>
                </a:lnTo>
              </a:path>
              <a:path h="1273809">
                <a:moveTo>
                  <a:pt x="0" y="776241"/>
                </a:moveTo>
                <a:lnTo>
                  <a:pt x="0" y="745527"/>
                </a:lnTo>
              </a:path>
              <a:path h="1273809">
                <a:moveTo>
                  <a:pt x="0" y="714812"/>
                </a:moveTo>
                <a:lnTo>
                  <a:pt x="0" y="684097"/>
                </a:lnTo>
              </a:path>
              <a:path h="1273809">
                <a:moveTo>
                  <a:pt x="0" y="653383"/>
                </a:moveTo>
                <a:lnTo>
                  <a:pt x="0" y="619876"/>
                </a:lnTo>
              </a:path>
              <a:path h="1273809">
                <a:moveTo>
                  <a:pt x="0" y="589161"/>
                </a:moveTo>
                <a:lnTo>
                  <a:pt x="0" y="558447"/>
                </a:lnTo>
              </a:path>
              <a:path h="1273809">
                <a:moveTo>
                  <a:pt x="0" y="527732"/>
                </a:moveTo>
                <a:lnTo>
                  <a:pt x="0" y="497018"/>
                </a:lnTo>
              </a:path>
              <a:path h="1273809">
                <a:moveTo>
                  <a:pt x="0" y="466303"/>
                </a:moveTo>
                <a:lnTo>
                  <a:pt x="0" y="435588"/>
                </a:lnTo>
              </a:path>
              <a:path h="1273809">
                <a:moveTo>
                  <a:pt x="0" y="404874"/>
                </a:moveTo>
                <a:lnTo>
                  <a:pt x="0" y="374159"/>
                </a:lnTo>
              </a:path>
              <a:path h="1273809">
                <a:moveTo>
                  <a:pt x="0" y="340652"/>
                </a:moveTo>
                <a:lnTo>
                  <a:pt x="0" y="309938"/>
                </a:lnTo>
              </a:path>
              <a:path h="1273809">
                <a:moveTo>
                  <a:pt x="0" y="279223"/>
                </a:moveTo>
                <a:lnTo>
                  <a:pt x="0" y="248509"/>
                </a:lnTo>
              </a:path>
              <a:path h="1273809">
                <a:moveTo>
                  <a:pt x="0" y="217794"/>
                </a:moveTo>
                <a:lnTo>
                  <a:pt x="0" y="187079"/>
                </a:lnTo>
              </a:path>
              <a:path h="1273809">
                <a:moveTo>
                  <a:pt x="0" y="156365"/>
                </a:moveTo>
                <a:lnTo>
                  <a:pt x="0" y="125650"/>
                </a:lnTo>
              </a:path>
              <a:path h="1273809">
                <a:moveTo>
                  <a:pt x="0" y="92143"/>
                </a:moveTo>
                <a:lnTo>
                  <a:pt x="0" y="61429"/>
                </a:lnTo>
              </a:path>
              <a:path h="12738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751247" y="3856077"/>
            <a:ext cx="0" cy="1192530"/>
          </a:xfrm>
          <a:custGeom>
            <a:avLst/>
            <a:gdLst/>
            <a:ahLst/>
            <a:cxnLst/>
            <a:rect l="l" t="t" r="r" b="b"/>
            <a:pathLst>
              <a:path h="1192529">
                <a:moveTo>
                  <a:pt x="0" y="1192284"/>
                </a:moveTo>
                <a:lnTo>
                  <a:pt x="0" y="1161570"/>
                </a:lnTo>
              </a:path>
              <a:path h="1192529">
                <a:moveTo>
                  <a:pt x="0" y="1128063"/>
                </a:moveTo>
                <a:lnTo>
                  <a:pt x="0" y="1097348"/>
                </a:lnTo>
              </a:path>
              <a:path h="1192529">
                <a:moveTo>
                  <a:pt x="0" y="1066634"/>
                </a:moveTo>
                <a:lnTo>
                  <a:pt x="0" y="1035919"/>
                </a:lnTo>
              </a:path>
              <a:path h="1192529">
                <a:moveTo>
                  <a:pt x="0" y="1005204"/>
                </a:moveTo>
                <a:lnTo>
                  <a:pt x="0" y="974490"/>
                </a:lnTo>
              </a:path>
              <a:path h="1192529">
                <a:moveTo>
                  <a:pt x="0" y="943775"/>
                </a:moveTo>
                <a:lnTo>
                  <a:pt x="0" y="913061"/>
                </a:lnTo>
              </a:path>
              <a:path h="1192529">
                <a:moveTo>
                  <a:pt x="0" y="882346"/>
                </a:moveTo>
                <a:lnTo>
                  <a:pt x="0" y="848839"/>
                </a:lnTo>
              </a:path>
              <a:path h="1192529">
                <a:moveTo>
                  <a:pt x="0" y="818125"/>
                </a:moveTo>
                <a:lnTo>
                  <a:pt x="0" y="787410"/>
                </a:lnTo>
              </a:path>
              <a:path h="1192529">
                <a:moveTo>
                  <a:pt x="0" y="756695"/>
                </a:moveTo>
                <a:lnTo>
                  <a:pt x="0" y="725981"/>
                </a:lnTo>
              </a:path>
              <a:path h="1192529">
                <a:moveTo>
                  <a:pt x="0" y="695266"/>
                </a:moveTo>
                <a:lnTo>
                  <a:pt x="0" y="664552"/>
                </a:lnTo>
              </a:path>
              <a:path h="1192529">
                <a:moveTo>
                  <a:pt x="0" y="633837"/>
                </a:moveTo>
                <a:lnTo>
                  <a:pt x="0" y="603122"/>
                </a:lnTo>
              </a:path>
              <a:path h="1192529">
                <a:moveTo>
                  <a:pt x="0" y="569616"/>
                </a:moveTo>
                <a:lnTo>
                  <a:pt x="0" y="538901"/>
                </a:lnTo>
              </a:path>
              <a:path h="1192529">
                <a:moveTo>
                  <a:pt x="0" y="508186"/>
                </a:moveTo>
                <a:lnTo>
                  <a:pt x="0" y="477472"/>
                </a:lnTo>
              </a:path>
              <a:path h="1192529">
                <a:moveTo>
                  <a:pt x="0" y="446757"/>
                </a:moveTo>
                <a:lnTo>
                  <a:pt x="0" y="416043"/>
                </a:lnTo>
              </a:path>
              <a:path h="1192529">
                <a:moveTo>
                  <a:pt x="0" y="385328"/>
                </a:moveTo>
                <a:lnTo>
                  <a:pt x="0" y="354613"/>
                </a:lnTo>
              </a:path>
              <a:path h="1192529">
                <a:moveTo>
                  <a:pt x="0" y="323899"/>
                </a:moveTo>
                <a:lnTo>
                  <a:pt x="0" y="290392"/>
                </a:lnTo>
              </a:path>
              <a:path h="1192529">
                <a:moveTo>
                  <a:pt x="0" y="259677"/>
                </a:moveTo>
                <a:lnTo>
                  <a:pt x="0" y="228963"/>
                </a:lnTo>
              </a:path>
              <a:path h="1192529">
                <a:moveTo>
                  <a:pt x="0" y="198248"/>
                </a:moveTo>
                <a:lnTo>
                  <a:pt x="0" y="167534"/>
                </a:lnTo>
              </a:path>
              <a:path h="1192529">
                <a:moveTo>
                  <a:pt x="0" y="136819"/>
                </a:moveTo>
                <a:lnTo>
                  <a:pt x="0" y="106104"/>
                </a:lnTo>
              </a:path>
              <a:path h="1192529">
                <a:moveTo>
                  <a:pt x="0" y="75390"/>
                </a:moveTo>
                <a:lnTo>
                  <a:pt x="0" y="44675"/>
                </a:lnTo>
              </a:path>
              <a:path h="11925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751247" y="6692989"/>
            <a:ext cx="0" cy="1323975"/>
          </a:xfrm>
          <a:custGeom>
            <a:avLst/>
            <a:gdLst/>
            <a:ahLst/>
            <a:cxnLst/>
            <a:rect l="l" t="t" r="r" b="b"/>
            <a:pathLst>
              <a:path h="1323975">
                <a:moveTo>
                  <a:pt x="0" y="1323519"/>
                </a:moveTo>
                <a:lnTo>
                  <a:pt x="0" y="1301181"/>
                </a:lnTo>
              </a:path>
              <a:path h="1323975">
                <a:moveTo>
                  <a:pt x="0" y="1270467"/>
                </a:moveTo>
                <a:lnTo>
                  <a:pt x="0" y="1239752"/>
                </a:lnTo>
              </a:path>
              <a:path h="1323975">
                <a:moveTo>
                  <a:pt x="0" y="1209038"/>
                </a:moveTo>
                <a:lnTo>
                  <a:pt x="0" y="1178323"/>
                </a:lnTo>
              </a:path>
              <a:path h="1323975">
                <a:moveTo>
                  <a:pt x="0" y="1147609"/>
                </a:moveTo>
                <a:lnTo>
                  <a:pt x="0" y="1116894"/>
                </a:lnTo>
              </a:path>
              <a:path h="1323975">
                <a:moveTo>
                  <a:pt x="0" y="1086179"/>
                </a:moveTo>
                <a:lnTo>
                  <a:pt x="0" y="1055465"/>
                </a:lnTo>
              </a:path>
              <a:path h="1323975">
                <a:moveTo>
                  <a:pt x="0" y="1021958"/>
                </a:moveTo>
                <a:lnTo>
                  <a:pt x="0" y="991243"/>
                </a:lnTo>
              </a:path>
              <a:path h="1323975">
                <a:moveTo>
                  <a:pt x="0" y="960529"/>
                </a:moveTo>
                <a:lnTo>
                  <a:pt x="0" y="929814"/>
                </a:lnTo>
              </a:path>
              <a:path h="1323975">
                <a:moveTo>
                  <a:pt x="0" y="899100"/>
                </a:moveTo>
                <a:lnTo>
                  <a:pt x="0" y="868385"/>
                </a:lnTo>
              </a:path>
              <a:path h="1323975">
                <a:moveTo>
                  <a:pt x="0" y="837670"/>
                </a:moveTo>
                <a:lnTo>
                  <a:pt x="0" y="806956"/>
                </a:lnTo>
              </a:path>
              <a:path h="1323975">
                <a:moveTo>
                  <a:pt x="0" y="776241"/>
                </a:moveTo>
                <a:lnTo>
                  <a:pt x="0" y="742734"/>
                </a:lnTo>
              </a:path>
              <a:path h="1323975">
                <a:moveTo>
                  <a:pt x="0" y="712020"/>
                </a:moveTo>
                <a:lnTo>
                  <a:pt x="0" y="681305"/>
                </a:lnTo>
              </a:path>
              <a:path h="1323975">
                <a:moveTo>
                  <a:pt x="0" y="650590"/>
                </a:moveTo>
                <a:lnTo>
                  <a:pt x="0" y="619876"/>
                </a:lnTo>
              </a:path>
              <a:path h="1323975">
                <a:moveTo>
                  <a:pt x="0" y="589161"/>
                </a:moveTo>
                <a:lnTo>
                  <a:pt x="0" y="558447"/>
                </a:lnTo>
              </a:path>
              <a:path h="1323975">
                <a:moveTo>
                  <a:pt x="0" y="527732"/>
                </a:moveTo>
                <a:lnTo>
                  <a:pt x="0" y="497018"/>
                </a:lnTo>
              </a:path>
              <a:path h="1323975">
                <a:moveTo>
                  <a:pt x="0" y="463511"/>
                </a:moveTo>
                <a:lnTo>
                  <a:pt x="0" y="432796"/>
                </a:lnTo>
              </a:path>
              <a:path h="1323975">
                <a:moveTo>
                  <a:pt x="0" y="402081"/>
                </a:moveTo>
                <a:lnTo>
                  <a:pt x="0" y="371367"/>
                </a:lnTo>
              </a:path>
              <a:path h="1323975">
                <a:moveTo>
                  <a:pt x="0" y="340652"/>
                </a:moveTo>
                <a:lnTo>
                  <a:pt x="0" y="309938"/>
                </a:lnTo>
              </a:path>
              <a:path h="1323975">
                <a:moveTo>
                  <a:pt x="0" y="279223"/>
                </a:moveTo>
                <a:lnTo>
                  <a:pt x="0" y="248509"/>
                </a:lnTo>
              </a:path>
              <a:path h="1323975">
                <a:moveTo>
                  <a:pt x="0" y="217794"/>
                </a:moveTo>
                <a:lnTo>
                  <a:pt x="0" y="184287"/>
                </a:lnTo>
              </a:path>
              <a:path h="1323975">
                <a:moveTo>
                  <a:pt x="0" y="153572"/>
                </a:moveTo>
                <a:lnTo>
                  <a:pt x="0" y="122858"/>
                </a:lnTo>
              </a:path>
              <a:path h="1323975">
                <a:moveTo>
                  <a:pt x="0" y="92143"/>
                </a:moveTo>
                <a:lnTo>
                  <a:pt x="0" y="61429"/>
                </a:lnTo>
              </a:path>
              <a:path h="13239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751247" y="5201935"/>
            <a:ext cx="0" cy="1273810"/>
          </a:xfrm>
          <a:custGeom>
            <a:avLst/>
            <a:gdLst/>
            <a:ahLst/>
            <a:cxnLst/>
            <a:rect l="l" t="t" r="r" b="b"/>
            <a:pathLst>
              <a:path h="1273810">
                <a:moveTo>
                  <a:pt x="0" y="1273259"/>
                </a:moveTo>
                <a:lnTo>
                  <a:pt x="0" y="1242545"/>
                </a:lnTo>
              </a:path>
              <a:path h="1273810">
                <a:moveTo>
                  <a:pt x="0" y="1211830"/>
                </a:moveTo>
                <a:lnTo>
                  <a:pt x="0" y="1181115"/>
                </a:lnTo>
              </a:path>
              <a:path h="1273810">
                <a:moveTo>
                  <a:pt x="0" y="1147609"/>
                </a:moveTo>
                <a:lnTo>
                  <a:pt x="0" y="1116894"/>
                </a:lnTo>
              </a:path>
              <a:path h="1273810">
                <a:moveTo>
                  <a:pt x="0" y="1086179"/>
                </a:moveTo>
                <a:lnTo>
                  <a:pt x="0" y="1055465"/>
                </a:lnTo>
              </a:path>
              <a:path h="1273810">
                <a:moveTo>
                  <a:pt x="0" y="1024750"/>
                </a:moveTo>
                <a:lnTo>
                  <a:pt x="0" y="994036"/>
                </a:lnTo>
              </a:path>
              <a:path h="1273810">
                <a:moveTo>
                  <a:pt x="0" y="963321"/>
                </a:moveTo>
                <a:lnTo>
                  <a:pt x="0" y="932606"/>
                </a:lnTo>
              </a:path>
              <a:path h="1273810">
                <a:moveTo>
                  <a:pt x="0" y="901892"/>
                </a:moveTo>
                <a:lnTo>
                  <a:pt x="0" y="868385"/>
                </a:lnTo>
              </a:path>
              <a:path h="1273810">
                <a:moveTo>
                  <a:pt x="0" y="837670"/>
                </a:moveTo>
                <a:lnTo>
                  <a:pt x="0" y="806956"/>
                </a:lnTo>
              </a:path>
              <a:path h="1273810">
                <a:moveTo>
                  <a:pt x="0" y="776241"/>
                </a:moveTo>
                <a:lnTo>
                  <a:pt x="0" y="745527"/>
                </a:lnTo>
              </a:path>
              <a:path h="1273810">
                <a:moveTo>
                  <a:pt x="0" y="714812"/>
                </a:moveTo>
                <a:lnTo>
                  <a:pt x="0" y="684097"/>
                </a:lnTo>
              </a:path>
              <a:path h="1273810">
                <a:moveTo>
                  <a:pt x="0" y="653383"/>
                </a:moveTo>
                <a:lnTo>
                  <a:pt x="0" y="622668"/>
                </a:lnTo>
              </a:path>
              <a:path h="1273810">
                <a:moveTo>
                  <a:pt x="0" y="589161"/>
                </a:moveTo>
                <a:lnTo>
                  <a:pt x="0" y="558447"/>
                </a:lnTo>
              </a:path>
              <a:path h="1273810">
                <a:moveTo>
                  <a:pt x="0" y="527732"/>
                </a:moveTo>
                <a:lnTo>
                  <a:pt x="0" y="497018"/>
                </a:lnTo>
              </a:path>
              <a:path h="1273810">
                <a:moveTo>
                  <a:pt x="0" y="466303"/>
                </a:moveTo>
                <a:lnTo>
                  <a:pt x="0" y="435588"/>
                </a:lnTo>
              </a:path>
              <a:path h="1273810">
                <a:moveTo>
                  <a:pt x="0" y="404874"/>
                </a:moveTo>
                <a:lnTo>
                  <a:pt x="0" y="374159"/>
                </a:lnTo>
              </a:path>
              <a:path h="1273810">
                <a:moveTo>
                  <a:pt x="0" y="343445"/>
                </a:moveTo>
                <a:lnTo>
                  <a:pt x="0" y="309938"/>
                </a:lnTo>
              </a:path>
              <a:path h="1273810">
                <a:moveTo>
                  <a:pt x="0" y="279223"/>
                </a:moveTo>
                <a:lnTo>
                  <a:pt x="0" y="248509"/>
                </a:lnTo>
              </a:path>
              <a:path h="1273810">
                <a:moveTo>
                  <a:pt x="0" y="217794"/>
                </a:moveTo>
                <a:lnTo>
                  <a:pt x="0" y="187079"/>
                </a:lnTo>
              </a:path>
              <a:path h="1273810">
                <a:moveTo>
                  <a:pt x="0" y="156365"/>
                </a:moveTo>
                <a:lnTo>
                  <a:pt x="0" y="125650"/>
                </a:lnTo>
              </a:path>
              <a:path h="1273810">
                <a:moveTo>
                  <a:pt x="0" y="94936"/>
                </a:moveTo>
                <a:lnTo>
                  <a:pt x="0" y="61429"/>
                </a:lnTo>
              </a:path>
              <a:path h="127381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2" name="object 1192"/>
          <p:cNvGrpSpPr/>
          <p:nvPr/>
        </p:nvGrpSpPr>
        <p:grpSpPr>
          <a:xfrm>
            <a:off x="7798714" y="8164497"/>
            <a:ext cx="0" cy="1290320"/>
            <a:chOff x="7798714" y="8164497"/>
            <a:chExt cx="0" cy="1290320"/>
          </a:xfrm>
        </p:grpSpPr>
        <p:sp>
          <p:nvSpPr>
            <p:cNvPr id="1193" name="object 1193"/>
            <p:cNvSpPr/>
            <p:nvPr/>
          </p:nvSpPr>
          <p:spPr>
            <a:xfrm>
              <a:off x="7798714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798714" y="8164497"/>
              <a:ext cx="0" cy="1259840"/>
            </a:xfrm>
            <a:custGeom>
              <a:avLst/>
              <a:gdLst/>
              <a:ahLst/>
              <a:cxnLst/>
              <a:rect l="l" t="t" r="r" b="b"/>
              <a:pathLst>
                <a:path h="1259840">
                  <a:moveTo>
                    <a:pt x="0" y="1259298"/>
                  </a:moveTo>
                  <a:lnTo>
                    <a:pt x="0" y="1228583"/>
                  </a:lnTo>
                </a:path>
                <a:path h="1259840">
                  <a:moveTo>
                    <a:pt x="0" y="1195077"/>
                  </a:moveTo>
                  <a:lnTo>
                    <a:pt x="0" y="1164362"/>
                  </a:lnTo>
                </a:path>
                <a:path h="1259840">
                  <a:moveTo>
                    <a:pt x="0" y="1133647"/>
                  </a:moveTo>
                  <a:lnTo>
                    <a:pt x="0" y="1102933"/>
                  </a:lnTo>
                </a:path>
                <a:path h="1259840">
                  <a:moveTo>
                    <a:pt x="0" y="1072218"/>
                  </a:moveTo>
                  <a:lnTo>
                    <a:pt x="0" y="1041504"/>
                  </a:lnTo>
                </a:path>
                <a:path h="1259840">
                  <a:moveTo>
                    <a:pt x="0" y="1010789"/>
                  </a:moveTo>
                  <a:lnTo>
                    <a:pt x="0" y="980074"/>
                  </a:lnTo>
                </a:path>
                <a:path h="1259840">
                  <a:moveTo>
                    <a:pt x="0" y="949360"/>
                  </a:moveTo>
                  <a:lnTo>
                    <a:pt x="0" y="915853"/>
                  </a:lnTo>
                </a:path>
                <a:path h="1259840">
                  <a:moveTo>
                    <a:pt x="0" y="885138"/>
                  </a:moveTo>
                  <a:lnTo>
                    <a:pt x="0" y="854424"/>
                  </a:lnTo>
                </a:path>
                <a:path h="1259840">
                  <a:moveTo>
                    <a:pt x="0" y="823709"/>
                  </a:moveTo>
                  <a:lnTo>
                    <a:pt x="0" y="792995"/>
                  </a:lnTo>
                </a:path>
                <a:path h="1259840">
                  <a:moveTo>
                    <a:pt x="0" y="762280"/>
                  </a:moveTo>
                  <a:lnTo>
                    <a:pt x="0" y="731565"/>
                  </a:lnTo>
                </a:path>
                <a:path h="1259840">
                  <a:moveTo>
                    <a:pt x="0" y="700851"/>
                  </a:moveTo>
                  <a:lnTo>
                    <a:pt x="0" y="670136"/>
                  </a:lnTo>
                </a:path>
                <a:path h="1259840">
                  <a:moveTo>
                    <a:pt x="0" y="636629"/>
                  </a:moveTo>
                  <a:lnTo>
                    <a:pt x="0" y="605915"/>
                  </a:lnTo>
                </a:path>
                <a:path h="1259840">
                  <a:moveTo>
                    <a:pt x="0" y="575200"/>
                  </a:moveTo>
                  <a:lnTo>
                    <a:pt x="0" y="544486"/>
                  </a:lnTo>
                </a:path>
                <a:path h="1259840">
                  <a:moveTo>
                    <a:pt x="0" y="513771"/>
                  </a:moveTo>
                  <a:lnTo>
                    <a:pt x="0" y="483056"/>
                  </a:lnTo>
                </a:path>
                <a:path h="1259840">
                  <a:moveTo>
                    <a:pt x="0" y="452342"/>
                  </a:moveTo>
                  <a:lnTo>
                    <a:pt x="0" y="421627"/>
                  </a:lnTo>
                </a:path>
                <a:path h="1259840">
                  <a:moveTo>
                    <a:pt x="0" y="390913"/>
                  </a:moveTo>
                  <a:lnTo>
                    <a:pt x="0" y="357406"/>
                  </a:lnTo>
                </a:path>
                <a:path h="1259840">
                  <a:moveTo>
                    <a:pt x="0" y="326691"/>
                  </a:moveTo>
                  <a:lnTo>
                    <a:pt x="0" y="295977"/>
                  </a:lnTo>
                </a:path>
                <a:path h="1259840">
                  <a:moveTo>
                    <a:pt x="0" y="265262"/>
                  </a:moveTo>
                  <a:lnTo>
                    <a:pt x="0" y="234547"/>
                  </a:lnTo>
                </a:path>
                <a:path h="1259840">
                  <a:moveTo>
                    <a:pt x="0" y="203833"/>
                  </a:moveTo>
                  <a:lnTo>
                    <a:pt x="0" y="173118"/>
                  </a:lnTo>
                </a:path>
                <a:path h="1259840">
                  <a:moveTo>
                    <a:pt x="0" y="142404"/>
                  </a:moveTo>
                  <a:lnTo>
                    <a:pt x="0" y="108897"/>
                  </a:lnTo>
                </a:path>
                <a:path h="1259840">
                  <a:moveTo>
                    <a:pt x="0" y="78182"/>
                  </a:moveTo>
                  <a:lnTo>
                    <a:pt x="0" y="47468"/>
                  </a:lnTo>
                </a:path>
                <a:path h="1259840">
                  <a:moveTo>
                    <a:pt x="0" y="167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5" name="object 1195"/>
          <p:cNvSpPr/>
          <p:nvPr/>
        </p:nvSpPr>
        <p:spPr>
          <a:xfrm>
            <a:off x="7798714" y="3867246"/>
            <a:ext cx="0" cy="1184275"/>
          </a:xfrm>
          <a:custGeom>
            <a:avLst/>
            <a:gdLst/>
            <a:ahLst/>
            <a:cxnLst/>
            <a:rect l="l" t="t" r="r" b="b"/>
            <a:pathLst>
              <a:path h="1184275">
                <a:moveTo>
                  <a:pt x="0" y="1183908"/>
                </a:moveTo>
                <a:lnTo>
                  <a:pt x="0" y="1181115"/>
                </a:lnTo>
              </a:path>
              <a:path h="1184275">
                <a:moveTo>
                  <a:pt x="0" y="1150401"/>
                </a:moveTo>
                <a:lnTo>
                  <a:pt x="0" y="1116894"/>
                </a:lnTo>
              </a:path>
              <a:path h="1184275">
                <a:moveTo>
                  <a:pt x="0" y="1086179"/>
                </a:moveTo>
                <a:lnTo>
                  <a:pt x="0" y="1055465"/>
                </a:lnTo>
              </a:path>
              <a:path h="1184275">
                <a:moveTo>
                  <a:pt x="0" y="1024750"/>
                </a:moveTo>
                <a:lnTo>
                  <a:pt x="0" y="994036"/>
                </a:lnTo>
              </a:path>
              <a:path h="1184275">
                <a:moveTo>
                  <a:pt x="0" y="963321"/>
                </a:moveTo>
                <a:lnTo>
                  <a:pt x="0" y="932606"/>
                </a:lnTo>
              </a:path>
              <a:path h="1184275">
                <a:moveTo>
                  <a:pt x="0" y="901892"/>
                </a:moveTo>
                <a:lnTo>
                  <a:pt x="0" y="871177"/>
                </a:lnTo>
              </a:path>
              <a:path h="1184275">
                <a:moveTo>
                  <a:pt x="0" y="837670"/>
                </a:moveTo>
                <a:lnTo>
                  <a:pt x="0" y="806956"/>
                </a:lnTo>
              </a:path>
              <a:path h="1184275">
                <a:moveTo>
                  <a:pt x="0" y="776241"/>
                </a:moveTo>
                <a:lnTo>
                  <a:pt x="0" y="745527"/>
                </a:lnTo>
              </a:path>
              <a:path h="1184275">
                <a:moveTo>
                  <a:pt x="0" y="714812"/>
                </a:moveTo>
                <a:lnTo>
                  <a:pt x="0" y="684097"/>
                </a:lnTo>
              </a:path>
              <a:path h="1184275">
                <a:moveTo>
                  <a:pt x="0" y="653383"/>
                </a:moveTo>
                <a:lnTo>
                  <a:pt x="0" y="622668"/>
                </a:lnTo>
              </a:path>
              <a:path h="1184275">
                <a:moveTo>
                  <a:pt x="0" y="591954"/>
                </a:moveTo>
                <a:lnTo>
                  <a:pt x="0" y="558447"/>
                </a:lnTo>
              </a:path>
              <a:path h="1184275">
                <a:moveTo>
                  <a:pt x="0" y="527732"/>
                </a:moveTo>
                <a:lnTo>
                  <a:pt x="0" y="497018"/>
                </a:lnTo>
              </a:path>
              <a:path h="1184275">
                <a:moveTo>
                  <a:pt x="0" y="466303"/>
                </a:moveTo>
                <a:lnTo>
                  <a:pt x="0" y="435588"/>
                </a:lnTo>
              </a:path>
              <a:path h="1184275">
                <a:moveTo>
                  <a:pt x="0" y="404874"/>
                </a:moveTo>
                <a:lnTo>
                  <a:pt x="0" y="374159"/>
                </a:lnTo>
              </a:path>
              <a:path h="1184275">
                <a:moveTo>
                  <a:pt x="0" y="343445"/>
                </a:moveTo>
                <a:lnTo>
                  <a:pt x="0" y="312730"/>
                </a:lnTo>
              </a:path>
              <a:path h="1184275">
                <a:moveTo>
                  <a:pt x="0" y="279223"/>
                </a:moveTo>
                <a:lnTo>
                  <a:pt x="0" y="248509"/>
                </a:lnTo>
              </a:path>
              <a:path h="1184275">
                <a:moveTo>
                  <a:pt x="0" y="217794"/>
                </a:moveTo>
                <a:lnTo>
                  <a:pt x="0" y="187079"/>
                </a:lnTo>
              </a:path>
              <a:path h="1184275">
                <a:moveTo>
                  <a:pt x="0" y="156365"/>
                </a:moveTo>
                <a:lnTo>
                  <a:pt x="0" y="125650"/>
                </a:lnTo>
              </a:path>
              <a:path h="1184275">
                <a:moveTo>
                  <a:pt x="0" y="94936"/>
                </a:moveTo>
                <a:lnTo>
                  <a:pt x="0" y="64221"/>
                </a:lnTo>
              </a:path>
              <a:path h="118427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798714" y="6662274"/>
            <a:ext cx="0" cy="1332230"/>
          </a:xfrm>
          <a:custGeom>
            <a:avLst/>
            <a:gdLst/>
            <a:ahLst/>
            <a:cxnLst/>
            <a:rect l="l" t="t" r="r" b="b"/>
            <a:pathLst>
              <a:path h="1332229">
                <a:moveTo>
                  <a:pt x="0" y="1331896"/>
                </a:moveTo>
                <a:lnTo>
                  <a:pt x="0" y="1301181"/>
                </a:lnTo>
              </a:path>
              <a:path h="1332229">
                <a:moveTo>
                  <a:pt x="0" y="1270467"/>
                </a:moveTo>
                <a:lnTo>
                  <a:pt x="0" y="1239752"/>
                </a:lnTo>
              </a:path>
              <a:path h="1332229">
                <a:moveTo>
                  <a:pt x="0" y="1209038"/>
                </a:moveTo>
                <a:lnTo>
                  <a:pt x="0" y="1178323"/>
                </a:lnTo>
              </a:path>
              <a:path h="1332229">
                <a:moveTo>
                  <a:pt x="0" y="1147609"/>
                </a:moveTo>
                <a:lnTo>
                  <a:pt x="0" y="1116894"/>
                </a:lnTo>
              </a:path>
              <a:path h="1332229">
                <a:moveTo>
                  <a:pt x="0" y="1086179"/>
                </a:moveTo>
                <a:lnTo>
                  <a:pt x="0" y="1052672"/>
                </a:lnTo>
              </a:path>
              <a:path h="1332229">
                <a:moveTo>
                  <a:pt x="0" y="1021958"/>
                </a:moveTo>
                <a:lnTo>
                  <a:pt x="0" y="991243"/>
                </a:lnTo>
              </a:path>
              <a:path h="1332229">
                <a:moveTo>
                  <a:pt x="0" y="960529"/>
                </a:moveTo>
                <a:lnTo>
                  <a:pt x="0" y="929814"/>
                </a:lnTo>
              </a:path>
              <a:path h="1332229">
                <a:moveTo>
                  <a:pt x="0" y="899100"/>
                </a:moveTo>
                <a:lnTo>
                  <a:pt x="0" y="868385"/>
                </a:lnTo>
              </a:path>
              <a:path h="1332229">
                <a:moveTo>
                  <a:pt x="0" y="837670"/>
                </a:moveTo>
                <a:lnTo>
                  <a:pt x="0" y="806956"/>
                </a:lnTo>
              </a:path>
              <a:path h="1332229">
                <a:moveTo>
                  <a:pt x="0" y="773449"/>
                </a:moveTo>
                <a:lnTo>
                  <a:pt x="0" y="742734"/>
                </a:lnTo>
              </a:path>
              <a:path h="1332229">
                <a:moveTo>
                  <a:pt x="0" y="712020"/>
                </a:moveTo>
                <a:lnTo>
                  <a:pt x="0" y="681305"/>
                </a:lnTo>
              </a:path>
              <a:path h="1332229">
                <a:moveTo>
                  <a:pt x="0" y="650590"/>
                </a:moveTo>
                <a:lnTo>
                  <a:pt x="0" y="619876"/>
                </a:lnTo>
              </a:path>
              <a:path h="1332229">
                <a:moveTo>
                  <a:pt x="0" y="589161"/>
                </a:moveTo>
                <a:lnTo>
                  <a:pt x="0" y="558447"/>
                </a:lnTo>
              </a:path>
              <a:path h="1332229">
                <a:moveTo>
                  <a:pt x="0" y="527732"/>
                </a:moveTo>
                <a:lnTo>
                  <a:pt x="0" y="494225"/>
                </a:lnTo>
              </a:path>
              <a:path h="1332229">
                <a:moveTo>
                  <a:pt x="0" y="463511"/>
                </a:moveTo>
                <a:lnTo>
                  <a:pt x="0" y="432796"/>
                </a:lnTo>
              </a:path>
              <a:path h="1332229">
                <a:moveTo>
                  <a:pt x="0" y="402081"/>
                </a:moveTo>
                <a:lnTo>
                  <a:pt x="0" y="371367"/>
                </a:lnTo>
              </a:path>
              <a:path h="1332229">
                <a:moveTo>
                  <a:pt x="0" y="340652"/>
                </a:moveTo>
                <a:lnTo>
                  <a:pt x="0" y="309938"/>
                </a:lnTo>
              </a:path>
              <a:path h="1332229">
                <a:moveTo>
                  <a:pt x="0" y="279223"/>
                </a:moveTo>
                <a:lnTo>
                  <a:pt x="0" y="248509"/>
                </a:lnTo>
              </a:path>
              <a:path h="1332229">
                <a:moveTo>
                  <a:pt x="0" y="215002"/>
                </a:moveTo>
                <a:lnTo>
                  <a:pt x="0" y="184287"/>
                </a:lnTo>
              </a:path>
              <a:path h="1332229">
                <a:moveTo>
                  <a:pt x="0" y="153572"/>
                </a:moveTo>
                <a:lnTo>
                  <a:pt x="0" y="122858"/>
                </a:lnTo>
              </a:path>
              <a:path h="1332229">
                <a:moveTo>
                  <a:pt x="0" y="92143"/>
                </a:moveTo>
                <a:lnTo>
                  <a:pt x="0" y="61429"/>
                </a:lnTo>
              </a:path>
              <a:path h="133222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798714" y="5199143"/>
            <a:ext cx="0" cy="1290320"/>
          </a:xfrm>
          <a:custGeom>
            <a:avLst/>
            <a:gdLst/>
            <a:ahLst/>
            <a:cxnLst/>
            <a:rect l="l" t="t" r="r" b="b"/>
            <a:pathLst>
              <a:path h="1290320">
                <a:moveTo>
                  <a:pt x="0" y="1290013"/>
                </a:moveTo>
                <a:lnTo>
                  <a:pt x="0" y="1276051"/>
                </a:lnTo>
              </a:path>
              <a:path h="1290320">
                <a:moveTo>
                  <a:pt x="0" y="1245337"/>
                </a:moveTo>
                <a:lnTo>
                  <a:pt x="0" y="1214622"/>
                </a:lnTo>
              </a:path>
              <a:path h="1290320">
                <a:moveTo>
                  <a:pt x="0" y="1183908"/>
                </a:moveTo>
                <a:lnTo>
                  <a:pt x="0" y="1150401"/>
                </a:lnTo>
              </a:path>
              <a:path h="1290320">
                <a:moveTo>
                  <a:pt x="0" y="1119686"/>
                </a:moveTo>
                <a:lnTo>
                  <a:pt x="0" y="1088972"/>
                </a:lnTo>
              </a:path>
              <a:path h="1290320">
                <a:moveTo>
                  <a:pt x="0" y="1058257"/>
                </a:moveTo>
                <a:lnTo>
                  <a:pt x="0" y="1027542"/>
                </a:lnTo>
              </a:path>
              <a:path h="1290320">
                <a:moveTo>
                  <a:pt x="0" y="996828"/>
                </a:moveTo>
                <a:lnTo>
                  <a:pt x="0" y="966113"/>
                </a:lnTo>
              </a:path>
              <a:path h="1290320">
                <a:moveTo>
                  <a:pt x="0" y="935399"/>
                </a:moveTo>
                <a:lnTo>
                  <a:pt x="0" y="904684"/>
                </a:lnTo>
              </a:path>
              <a:path h="1290320">
                <a:moveTo>
                  <a:pt x="0" y="871177"/>
                </a:moveTo>
                <a:lnTo>
                  <a:pt x="0" y="840463"/>
                </a:lnTo>
              </a:path>
              <a:path h="1290320">
                <a:moveTo>
                  <a:pt x="0" y="809748"/>
                </a:moveTo>
                <a:lnTo>
                  <a:pt x="0" y="779033"/>
                </a:lnTo>
              </a:path>
              <a:path h="1290320">
                <a:moveTo>
                  <a:pt x="0" y="748319"/>
                </a:moveTo>
                <a:lnTo>
                  <a:pt x="0" y="717604"/>
                </a:lnTo>
              </a:path>
              <a:path h="1290320">
                <a:moveTo>
                  <a:pt x="0" y="686890"/>
                </a:moveTo>
                <a:lnTo>
                  <a:pt x="0" y="656175"/>
                </a:lnTo>
              </a:path>
              <a:path h="1290320">
                <a:moveTo>
                  <a:pt x="0" y="625460"/>
                </a:moveTo>
                <a:lnTo>
                  <a:pt x="0" y="591954"/>
                </a:lnTo>
              </a:path>
              <a:path h="1290320">
                <a:moveTo>
                  <a:pt x="0" y="561239"/>
                </a:moveTo>
                <a:lnTo>
                  <a:pt x="0" y="530524"/>
                </a:lnTo>
              </a:path>
              <a:path h="1290320">
                <a:moveTo>
                  <a:pt x="0" y="499810"/>
                </a:moveTo>
                <a:lnTo>
                  <a:pt x="0" y="469095"/>
                </a:lnTo>
              </a:path>
              <a:path h="1290320">
                <a:moveTo>
                  <a:pt x="0" y="438381"/>
                </a:moveTo>
                <a:lnTo>
                  <a:pt x="0" y="407666"/>
                </a:lnTo>
              </a:path>
              <a:path h="1290320">
                <a:moveTo>
                  <a:pt x="0" y="376951"/>
                </a:moveTo>
                <a:lnTo>
                  <a:pt x="0" y="346237"/>
                </a:lnTo>
              </a:path>
              <a:path h="1290320">
                <a:moveTo>
                  <a:pt x="0" y="312730"/>
                </a:moveTo>
                <a:lnTo>
                  <a:pt x="0" y="282015"/>
                </a:lnTo>
              </a:path>
              <a:path h="1290320">
                <a:moveTo>
                  <a:pt x="0" y="251301"/>
                </a:moveTo>
                <a:lnTo>
                  <a:pt x="0" y="220586"/>
                </a:lnTo>
              </a:path>
              <a:path h="1290320">
                <a:moveTo>
                  <a:pt x="0" y="189872"/>
                </a:moveTo>
                <a:lnTo>
                  <a:pt x="0" y="159157"/>
                </a:lnTo>
              </a:path>
              <a:path h="1290320">
                <a:moveTo>
                  <a:pt x="0" y="128442"/>
                </a:moveTo>
                <a:lnTo>
                  <a:pt x="0" y="97728"/>
                </a:lnTo>
              </a:path>
              <a:path h="1290320">
                <a:moveTo>
                  <a:pt x="0" y="64221"/>
                </a:moveTo>
                <a:lnTo>
                  <a:pt x="0" y="33506"/>
                </a:lnTo>
              </a:path>
              <a:path h="1290320">
                <a:moveTo>
                  <a:pt x="0" y="27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846183" y="8181251"/>
            <a:ext cx="0" cy="1273810"/>
          </a:xfrm>
          <a:custGeom>
            <a:avLst/>
            <a:gdLst/>
            <a:ahLst/>
            <a:cxnLst/>
            <a:rect l="l" t="t" r="r" b="b"/>
            <a:pathLst>
              <a:path h="1273809">
                <a:moveTo>
                  <a:pt x="0" y="1273259"/>
                </a:moveTo>
                <a:lnTo>
                  <a:pt x="0" y="1242545"/>
                </a:lnTo>
              </a:path>
              <a:path h="1273809">
                <a:moveTo>
                  <a:pt x="0" y="1211830"/>
                </a:moveTo>
                <a:lnTo>
                  <a:pt x="0" y="1178323"/>
                </a:lnTo>
              </a:path>
              <a:path h="1273809">
                <a:moveTo>
                  <a:pt x="0" y="1147609"/>
                </a:moveTo>
                <a:lnTo>
                  <a:pt x="0" y="1116894"/>
                </a:lnTo>
              </a:path>
              <a:path h="1273809">
                <a:moveTo>
                  <a:pt x="0" y="1086179"/>
                </a:moveTo>
                <a:lnTo>
                  <a:pt x="0" y="1055465"/>
                </a:lnTo>
              </a:path>
              <a:path h="1273809">
                <a:moveTo>
                  <a:pt x="0" y="1024750"/>
                </a:moveTo>
                <a:lnTo>
                  <a:pt x="0" y="994036"/>
                </a:lnTo>
              </a:path>
              <a:path h="1273809">
                <a:moveTo>
                  <a:pt x="0" y="963321"/>
                </a:moveTo>
                <a:lnTo>
                  <a:pt x="0" y="932606"/>
                </a:lnTo>
              </a:path>
              <a:path h="1273809">
                <a:moveTo>
                  <a:pt x="0" y="899100"/>
                </a:moveTo>
                <a:lnTo>
                  <a:pt x="0" y="868385"/>
                </a:lnTo>
              </a:path>
              <a:path h="1273809">
                <a:moveTo>
                  <a:pt x="0" y="837670"/>
                </a:moveTo>
                <a:lnTo>
                  <a:pt x="0" y="806956"/>
                </a:lnTo>
              </a:path>
              <a:path h="1273809">
                <a:moveTo>
                  <a:pt x="0" y="776241"/>
                </a:moveTo>
                <a:lnTo>
                  <a:pt x="0" y="745527"/>
                </a:lnTo>
              </a:path>
              <a:path h="1273809">
                <a:moveTo>
                  <a:pt x="0" y="714812"/>
                </a:moveTo>
                <a:lnTo>
                  <a:pt x="0" y="684097"/>
                </a:lnTo>
              </a:path>
              <a:path h="1273809">
                <a:moveTo>
                  <a:pt x="0" y="653383"/>
                </a:moveTo>
                <a:lnTo>
                  <a:pt x="0" y="619876"/>
                </a:lnTo>
              </a:path>
              <a:path h="1273809">
                <a:moveTo>
                  <a:pt x="0" y="589161"/>
                </a:moveTo>
                <a:lnTo>
                  <a:pt x="0" y="558447"/>
                </a:lnTo>
              </a:path>
              <a:path h="1273809">
                <a:moveTo>
                  <a:pt x="0" y="527732"/>
                </a:moveTo>
                <a:lnTo>
                  <a:pt x="0" y="497018"/>
                </a:lnTo>
              </a:path>
              <a:path h="1273809">
                <a:moveTo>
                  <a:pt x="0" y="466303"/>
                </a:moveTo>
                <a:lnTo>
                  <a:pt x="0" y="435588"/>
                </a:lnTo>
              </a:path>
              <a:path h="1273809">
                <a:moveTo>
                  <a:pt x="0" y="404874"/>
                </a:moveTo>
                <a:lnTo>
                  <a:pt x="0" y="374159"/>
                </a:lnTo>
              </a:path>
              <a:path h="1273809">
                <a:moveTo>
                  <a:pt x="0" y="340652"/>
                </a:moveTo>
                <a:lnTo>
                  <a:pt x="0" y="309938"/>
                </a:lnTo>
              </a:path>
              <a:path h="1273809">
                <a:moveTo>
                  <a:pt x="0" y="279223"/>
                </a:moveTo>
                <a:lnTo>
                  <a:pt x="0" y="248509"/>
                </a:lnTo>
              </a:path>
              <a:path h="1273809">
                <a:moveTo>
                  <a:pt x="0" y="217794"/>
                </a:moveTo>
                <a:lnTo>
                  <a:pt x="0" y="187079"/>
                </a:lnTo>
              </a:path>
              <a:path h="1273809">
                <a:moveTo>
                  <a:pt x="0" y="156365"/>
                </a:moveTo>
                <a:lnTo>
                  <a:pt x="0" y="125650"/>
                </a:lnTo>
              </a:path>
              <a:path h="1273809">
                <a:moveTo>
                  <a:pt x="0" y="92143"/>
                </a:moveTo>
                <a:lnTo>
                  <a:pt x="0" y="61429"/>
                </a:lnTo>
              </a:path>
              <a:path h="12738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846183" y="3856077"/>
            <a:ext cx="0" cy="1192530"/>
          </a:xfrm>
          <a:custGeom>
            <a:avLst/>
            <a:gdLst/>
            <a:ahLst/>
            <a:cxnLst/>
            <a:rect l="l" t="t" r="r" b="b"/>
            <a:pathLst>
              <a:path h="1192529">
                <a:moveTo>
                  <a:pt x="0" y="1192284"/>
                </a:moveTo>
                <a:lnTo>
                  <a:pt x="0" y="1161570"/>
                </a:lnTo>
              </a:path>
              <a:path h="1192529">
                <a:moveTo>
                  <a:pt x="0" y="1128063"/>
                </a:moveTo>
                <a:lnTo>
                  <a:pt x="0" y="1097348"/>
                </a:lnTo>
              </a:path>
              <a:path h="1192529">
                <a:moveTo>
                  <a:pt x="0" y="1066634"/>
                </a:moveTo>
                <a:lnTo>
                  <a:pt x="0" y="1035919"/>
                </a:lnTo>
              </a:path>
              <a:path h="1192529">
                <a:moveTo>
                  <a:pt x="0" y="1005204"/>
                </a:moveTo>
                <a:lnTo>
                  <a:pt x="0" y="974490"/>
                </a:lnTo>
              </a:path>
              <a:path h="1192529">
                <a:moveTo>
                  <a:pt x="0" y="943775"/>
                </a:moveTo>
                <a:lnTo>
                  <a:pt x="0" y="913061"/>
                </a:lnTo>
              </a:path>
              <a:path h="1192529">
                <a:moveTo>
                  <a:pt x="0" y="882346"/>
                </a:moveTo>
                <a:lnTo>
                  <a:pt x="0" y="848839"/>
                </a:lnTo>
              </a:path>
              <a:path h="1192529">
                <a:moveTo>
                  <a:pt x="0" y="818125"/>
                </a:moveTo>
                <a:lnTo>
                  <a:pt x="0" y="787410"/>
                </a:lnTo>
              </a:path>
              <a:path h="1192529">
                <a:moveTo>
                  <a:pt x="0" y="756695"/>
                </a:moveTo>
                <a:lnTo>
                  <a:pt x="0" y="725981"/>
                </a:lnTo>
              </a:path>
              <a:path h="1192529">
                <a:moveTo>
                  <a:pt x="0" y="695266"/>
                </a:moveTo>
                <a:lnTo>
                  <a:pt x="0" y="664552"/>
                </a:lnTo>
              </a:path>
              <a:path h="1192529">
                <a:moveTo>
                  <a:pt x="0" y="633837"/>
                </a:moveTo>
                <a:lnTo>
                  <a:pt x="0" y="603122"/>
                </a:lnTo>
              </a:path>
              <a:path h="1192529">
                <a:moveTo>
                  <a:pt x="0" y="569616"/>
                </a:moveTo>
                <a:lnTo>
                  <a:pt x="0" y="538901"/>
                </a:lnTo>
              </a:path>
              <a:path h="1192529">
                <a:moveTo>
                  <a:pt x="0" y="508186"/>
                </a:moveTo>
                <a:lnTo>
                  <a:pt x="0" y="477472"/>
                </a:lnTo>
              </a:path>
              <a:path h="1192529">
                <a:moveTo>
                  <a:pt x="0" y="446757"/>
                </a:moveTo>
                <a:lnTo>
                  <a:pt x="0" y="416043"/>
                </a:lnTo>
              </a:path>
              <a:path h="1192529">
                <a:moveTo>
                  <a:pt x="0" y="385328"/>
                </a:moveTo>
                <a:lnTo>
                  <a:pt x="0" y="354613"/>
                </a:lnTo>
              </a:path>
              <a:path h="1192529">
                <a:moveTo>
                  <a:pt x="0" y="323899"/>
                </a:moveTo>
                <a:lnTo>
                  <a:pt x="0" y="290392"/>
                </a:lnTo>
              </a:path>
              <a:path h="1192529">
                <a:moveTo>
                  <a:pt x="0" y="259677"/>
                </a:moveTo>
                <a:lnTo>
                  <a:pt x="0" y="228963"/>
                </a:lnTo>
              </a:path>
              <a:path h="1192529">
                <a:moveTo>
                  <a:pt x="0" y="198248"/>
                </a:moveTo>
                <a:lnTo>
                  <a:pt x="0" y="167534"/>
                </a:lnTo>
              </a:path>
              <a:path h="1192529">
                <a:moveTo>
                  <a:pt x="0" y="136819"/>
                </a:moveTo>
                <a:lnTo>
                  <a:pt x="0" y="106104"/>
                </a:lnTo>
              </a:path>
              <a:path h="1192529">
                <a:moveTo>
                  <a:pt x="0" y="75390"/>
                </a:moveTo>
                <a:lnTo>
                  <a:pt x="0" y="44675"/>
                </a:lnTo>
              </a:path>
              <a:path h="11925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7846183" y="6656690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1359818"/>
                </a:moveTo>
                <a:lnTo>
                  <a:pt x="0" y="1337481"/>
                </a:lnTo>
              </a:path>
              <a:path h="1360170">
                <a:moveTo>
                  <a:pt x="0" y="1306766"/>
                </a:moveTo>
                <a:lnTo>
                  <a:pt x="0" y="1276051"/>
                </a:lnTo>
              </a:path>
              <a:path h="1360170">
                <a:moveTo>
                  <a:pt x="0" y="1245337"/>
                </a:moveTo>
                <a:lnTo>
                  <a:pt x="0" y="1214622"/>
                </a:lnTo>
              </a:path>
              <a:path h="1360170">
                <a:moveTo>
                  <a:pt x="0" y="1183908"/>
                </a:moveTo>
                <a:lnTo>
                  <a:pt x="0" y="1153193"/>
                </a:lnTo>
              </a:path>
              <a:path h="1360170">
                <a:moveTo>
                  <a:pt x="0" y="1122478"/>
                </a:moveTo>
                <a:lnTo>
                  <a:pt x="0" y="1091764"/>
                </a:lnTo>
              </a:path>
              <a:path h="1360170">
                <a:moveTo>
                  <a:pt x="0" y="1058257"/>
                </a:moveTo>
                <a:lnTo>
                  <a:pt x="0" y="1027542"/>
                </a:lnTo>
              </a:path>
              <a:path h="1360170">
                <a:moveTo>
                  <a:pt x="0" y="996828"/>
                </a:moveTo>
                <a:lnTo>
                  <a:pt x="0" y="966113"/>
                </a:lnTo>
              </a:path>
              <a:path h="1360170">
                <a:moveTo>
                  <a:pt x="0" y="935399"/>
                </a:moveTo>
                <a:lnTo>
                  <a:pt x="0" y="904684"/>
                </a:lnTo>
              </a:path>
              <a:path h="1360170">
                <a:moveTo>
                  <a:pt x="0" y="873969"/>
                </a:moveTo>
                <a:lnTo>
                  <a:pt x="0" y="843255"/>
                </a:lnTo>
              </a:path>
              <a:path h="1360170">
                <a:moveTo>
                  <a:pt x="0" y="812540"/>
                </a:moveTo>
                <a:lnTo>
                  <a:pt x="0" y="779033"/>
                </a:lnTo>
              </a:path>
              <a:path h="1360170">
                <a:moveTo>
                  <a:pt x="0" y="748319"/>
                </a:moveTo>
                <a:lnTo>
                  <a:pt x="0" y="717604"/>
                </a:lnTo>
              </a:path>
              <a:path h="1360170">
                <a:moveTo>
                  <a:pt x="0" y="686890"/>
                </a:moveTo>
                <a:lnTo>
                  <a:pt x="0" y="656175"/>
                </a:lnTo>
              </a:path>
              <a:path h="1360170">
                <a:moveTo>
                  <a:pt x="0" y="625460"/>
                </a:moveTo>
                <a:lnTo>
                  <a:pt x="0" y="594746"/>
                </a:lnTo>
              </a:path>
              <a:path h="1360170">
                <a:moveTo>
                  <a:pt x="0" y="564031"/>
                </a:moveTo>
                <a:lnTo>
                  <a:pt x="0" y="533317"/>
                </a:lnTo>
              </a:path>
              <a:path h="1360170">
                <a:moveTo>
                  <a:pt x="0" y="499810"/>
                </a:moveTo>
                <a:lnTo>
                  <a:pt x="0" y="469095"/>
                </a:lnTo>
              </a:path>
              <a:path h="1360170">
                <a:moveTo>
                  <a:pt x="0" y="438381"/>
                </a:moveTo>
                <a:lnTo>
                  <a:pt x="0" y="407666"/>
                </a:lnTo>
              </a:path>
              <a:path h="1360170">
                <a:moveTo>
                  <a:pt x="0" y="376951"/>
                </a:moveTo>
                <a:lnTo>
                  <a:pt x="0" y="346237"/>
                </a:lnTo>
              </a:path>
              <a:path h="1360170">
                <a:moveTo>
                  <a:pt x="0" y="315522"/>
                </a:moveTo>
                <a:lnTo>
                  <a:pt x="0" y="284808"/>
                </a:lnTo>
              </a:path>
              <a:path h="1360170">
                <a:moveTo>
                  <a:pt x="0" y="254093"/>
                </a:moveTo>
                <a:lnTo>
                  <a:pt x="0" y="220586"/>
                </a:lnTo>
              </a:path>
              <a:path h="1360170">
                <a:moveTo>
                  <a:pt x="0" y="189872"/>
                </a:moveTo>
                <a:lnTo>
                  <a:pt x="0" y="159157"/>
                </a:lnTo>
              </a:path>
              <a:path h="1360170">
                <a:moveTo>
                  <a:pt x="0" y="128442"/>
                </a:moveTo>
                <a:lnTo>
                  <a:pt x="0" y="97728"/>
                </a:lnTo>
              </a:path>
              <a:path h="1360170">
                <a:moveTo>
                  <a:pt x="0" y="67013"/>
                </a:moveTo>
                <a:lnTo>
                  <a:pt x="0" y="36299"/>
                </a:lnTo>
              </a:path>
              <a:path h="136017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7846183" y="5201935"/>
            <a:ext cx="0" cy="1273810"/>
          </a:xfrm>
          <a:custGeom>
            <a:avLst/>
            <a:gdLst/>
            <a:ahLst/>
            <a:cxnLst/>
            <a:rect l="l" t="t" r="r" b="b"/>
            <a:pathLst>
              <a:path h="1273810">
                <a:moveTo>
                  <a:pt x="0" y="1273259"/>
                </a:moveTo>
                <a:lnTo>
                  <a:pt x="0" y="1242545"/>
                </a:lnTo>
              </a:path>
              <a:path h="1273810">
                <a:moveTo>
                  <a:pt x="0" y="1211830"/>
                </a:moveTo>
                <a:lnTo>
                  <a:pt x="0" y="1181115"/>
                </a:lnTo>
              </a:path>
              <a:path h="1273810">
                <a:moveTo>
                  <a:pt x="0" y="1147609"/>
                </a:moveTo>
                <a:lnTo>
                  <a:pt x="0" y="1116894"/>
                </a:lnTo>
              </a:path>
              <a:path h="1273810">
                <a:moveTo>
                  <a:pt x="0" y="1086179"/>
                </a:moveTo>
                <a:lnTo>
                  <a:pt x="0" y="1055465"/>
                </a:lnTo>
              </a:path>
              <a:path h="1273810">
                <a:moveTo>
                  <a:pt x="0" y="1024750"/>
                </a:moveTo>
                <a:lnTo>
                  <a:pt x="0" y="994036"/>
                </a:lnTo>
              </a:path>
              <a:path h="1273810">
                <a:moveTo>
                  <a:pt x="0" y="963321"/>
                </a:moveTo>
                <a:lnTo>
                  <a:pt x="0" y="932606"/>
                </a:lnTo>
              </a:path>
              <a:path h="1273810">
                <a:moveTo>
                  <a:pt x="0" y="901892"/>
                </a:moveTo>
                <a:lnTo>
                  <a:pt x="0" y="868385"/>
                </a:lnTo>
              </a:path>
              <a:path h="1273810">
                <a:moveTo>
                  <a:pt x="0" y="837670"/>
                </a:moveTo>
                <a:lnTo>
                  <a:pt x="0" y="806956"/>
                </a:lnTo>
              </a:path>
              <a:path h="1273810">
                <a:moveTo>
                  <a:pt x="0" y="776241"/>
                </a:moveTo>
                <a:lnTo>
                  <a:pt x="0" y="745527"/>
                </a:lnTo>
              </a:path>
              <a:path h="1273810">
                <a:moveTo>
                  <a:pt x="0" y="714812"/>
                </a:moveTo>
                <a:lnTo>
                  <a:pt x="0" y="684097"/>
                </a:lnTo>
              </a:path>
              <a:path h="1273810">
                <a:moveTo>
                  <a:pt x="0" y="653383"/>
                </a:moveTo>
                <a:lnTo>
                  <a:pt x="0" y="622668"/>
                </a:lnTo>
              </a:path>
              <a:path h="1273810">
                <a:moveTo>
                  <a:pt x="0" y="589161"/>
                </a:moveTo>
                <a:lnTo>
                  <a:pt x="0" y="558447"/>
                </a:lnTo>
              </a:path>
              <a:path h="1273810">
                <a:moveTo>
                  <a:pt x="0" y="527732"/>
                </a:moveTo>
                <a:lnTo>
                  <a:pt x="0" y="497018"/>
                </a:lnTo>
              </a:path>
              <a:path h="1273810">
                <a:moveTo>
                  <a:pt x="0" y="466303"/>
                </a:moveTo>
                <a:lnTo>
                  <a:pt x="0" y="435588"/>
                </a:lnTo>
              </a:path>
              <a:path h="1273810">
                <a:moveTo>
                  <a:pt x="0" y="404874"/>
                </a:moveTo>
                <a:lnTo>
                  <a:pt x="0" y="374159"/>
                </a:lnTo>
              </a:path>
              <a:path h="1273810">
                <a:moveTo>
                  <a:pt x="0" y="343445"/>
                </a:moveTo>
                <a:lnTo>
                  <a:pt x="0" y="309938"/>
                </a:lnTo>
              </a:path>
              <a:path h="1273810">
                <a:moveTo>
                  <a:pt x="0" y="279223"/>
                </a:moveTo>
                <a:lnTo>
                  <a:pt x="0" y="248509"/>
                </a:lnTo>
              </a:path>
              <a:path h="1273810">
                <a:moveTo>
                  <a:pt x="0" y="217794"/>
                </a:moveTo>
                <a:lnTo>
                  <a:pt x="0" y="187079"/>
                </a:lnTo>
              </a:path>
              <a:path h="1273810">
                <a:moveTo>
                  <a:pt x="0" y="156365"/>
                </a:moveTo>
                <a:lnTo>
                  <a:pt x="0" y="125650"/>
                </a:lnTo>
              </a:path>
              <a:path h="1273810">
                <a:moveTo>
                  <a:pt x="0" y="94936"/>
                </a:moveTo>
                <a:lnTo>
                  <a:pt x="0" y="61429"/>
                </a:lnTo>
              </a:path>
              <a:path h="127381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02" name="object 1202"/>
          <p:cNvGrpSpPr/>
          <p:nvPr/>
        </p:nvGrpSpPr>
        <p:grpSpPr>
          <a:xfrm>
            <a:off x="7890858" y="8150536"/>
            <a:ext cx="0" cy="1304290"/>
            <a:chOff x="7890858" y="8150536"/>
            <a:chExt cx="0" cy="1304290"/>
          </a:xfrm>
        </p:grpSpPr>
        <p:sp>
          <p:nvSpPr>
            <p:cNvPr id="1203" name="object 1203"/>
            <p:cNvSpPr/>
            <p:nvPr/>
          </p:nvSpPr>
          <p:spPr>
            <a:xfrm>
              <a:off x="7890858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890858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5" name="object 1205"/>
          <p:cNvSpPr/>
          <p:nvPr/>
        </p:nvSpPr>
        <p:spPr>
          <a:xfrm>
            <a:off x="7890858" y="3624322"/>
            <a:ext cx="0" cy="1572260"/>
          </a:xfrm>
          <a:custGeom>
            <a:avLst/>
            <a:gdLst/>
            <a:ahLst/>
            <a:cxnLst/>
            <a:rect l="l" t="t" r="r" b="b"/>
            <a:pathLst>
              <a:path h="1572260">
                <a:moveTo>
                  <a:pt x="0" y="1572028"/>
                </a:moveTo>
                <a:lnTo>
                  <a:pt x="0" y="1546898"/>
                </a:lnTo>
              </a:path>
              <a:path h="1572260">
                <a:moveTo>
                  <a:pt x="0" y="1516184"/>
                </a:moveTo>
                <a:lnTo>
                  <a:pt x="0" y="1485469"/>
                </a:lnTo>
              </a:path>
              <a:path h="1572260">
                <a:moveTo>
                  <a:pt x="0" y="1454754"/>
                </a:moveTo>
                <a:lnTo>
                  <a:pt x="0" y="1424040"/>
                </a:lnTo>
              </a:path>
              <a:path h="1572260">
                <a:moveTo>
                  <a:pt x="0" y="1393325"/>
                </a:moveTo>
                <a:lnTo>
                  <a:pt x="0" y="1359818"/>
                </a:lnTo>
              </a:path>
              <a:path h="1572260">
                <a:moveTo>
                  <a:pt x="0" y="1329104"/>
                </a:moveTo>
                <a:lnTo>
                  <a:pt x="0" y="1298389"/>
                </a:lnTo>
              </a:path>
              <a:path h="1572260">
                <a:moveTo>
                  <a:pt x="0" y="1267675"/>
                </a:moveTo>
                <a:lnTo>
                  <a:pt x="0" y="1236960"/>
                </a:lnTo>
              </a:path>
              <a:path h="1572260">
                <a:moveTo>
                  <a:pt x="0" y="1206245"/>
                </a:moveTo>
                <a:lnTo>
                  <a:pt x="0" y="1175531"/>
                </a:lnTo>
              </a:path>
              <a:path h="1572260">
                <a:moveTo>
                  <a:pt x="0" y="1144816"/>
                </a:moveTo>
                <a:lnTo>
                  <a:pt x="0" y="1114102"/>
                </a:lnTo>
              </a:path>
              <a:path h="1572260">
                <a:moveTo>
                  <a:pt x="0" y="1080595"/>
                </a:moveTo>
                <a:lnTo>
                  <a:pt x="0" y="1049880"/>
                </a:lnTo>
              </a:path>
              <a:path h="1572260">
                <a:moveTo>
                  <a:pt x="0" y="1019166"/>
                </a:moveTo>
                <a:lnTo>
                  <a:pt x="0" y="988451"/>
                </a:lnTo>
              </a:path>
              <a:path h="1572260">
                <a:moveTo>
                  <a:pt x="0" y="957736"/>
                </a:moveTo>
                <a:lnTo>
                  <a:pt x="0" y="927022"/>
                </a:lnTo>
              </a:path>
              <a:path h="1572260">
                <a:moveTo>
                  <a:pt x="0" y="896307"/>
                </a:moveTo>
                <a:lnTo>
                  <a:pt x="0" y="865593"/>
                </a:lnTo>
              </a:path>
              <a:path h="1572260">
                <a:moveTo>
                  <a:pt x="0" y="834878"/>
                </a:moveTo>
                <a:lnTo>
                  <a:pt x="0" y="801371"/>
                </a:lnTo>
              </a:path>
              <a:path h="1572260">
                <a:moveTo>
                  <a:pt x="0" y="770657"/>
                </a:moveTo>
                <a:lnTo>
                  <a:pt x="0" y="739942"/>
                </a:lnTo>
              </a:path>
              <a:path h="1572260">
                <a:moveTo>
                  <a:pt x="0" y="709227"/>
                </a:moveTo>
                <a:lnTo>
                  <a:pt x="0" y="678513"/>
                </a:lnTo>
              </a:path>
              <a:path h="1572260">
                <a:moveTo>
                  <a:pt x="0" y="647798"/>
                </a:moveTo>
                <a:lnTo>
                  <a:pt x="0" y="617084"/>
                </a:lnTo>
              </a:path>
              <a:path h="1572260">
                <a:moveTo>
                  <a:pt x="0" y="586369"/>
                </a:moveTo>
                <a:lnTo>
                  <a:pt x="0" y="555654"/>
                </a:lnTo>
              </a:path>
              <a:path h="1572260">
                <a:moveTo>
                  <a:pt x="0" y="522148"/>
                </a:moveTo>
                <a:lnTo>
                  <a:pt x="0" y="491433"/>
                </a:lnTo>
              </a:path>
              <a:path h="1572260">
                <a:moveTo>
                  <a:pt x="0" y="460718"/>
                </a:moveTo>
                <a:lnTo>
                  <a:pt x="0" y="430004"/>
                </a:lnTo>
              </a:path>
              <a:path h="1572260">
                <a:moveTo>
                  <a:pt x="0" y="399289"/>
                </a:moveTo>
                <a:lnTo>
                  <a:pt x="0" y="368575"/>
                </a:lnTo>
              </a:path>
              <a:path h="1572260">
                <a:moveTo>
                  <a:pt x="0" y="337860"/>
                </a:moveTo>
                <a:lnTo>
                  <a:pt x="0" y="307145"/>
                </a:lnTo>
              </a:path>
              <a:path h="1572260">
                <a:moveTo>
                  <a:pt x="0" y="276431"/>
                </a:moveTo>
                <a:lnTo>
                  <a:pt x="0" y="242924"/>
                </a:lnTo>
              </a:path>
              <a:path h="1572260">
                <a:moveTo>
                  <a:pt x="0" y="212209"/>
                </a:moveTo>
                <a:lnTo>
                  <a:pt x="0" y="181495"/>
                </a:lnTo>
              </a:path>
              <a:path h="1572260">
                <a:moveTo>
                  <a:pt x="0" y="150780"/>
                </a:moveTo>
                <a:lnTo>
                  <a:pt x="0" y="120066"/>
                </a:lnTo>
              </a:path>
              <a:path h="1572260">
                <a:moveTo>
                  <a:pt x="0" y="89351"/>
                </a:moveTo>
                <a:lnTo>
                  <a:pt x="0" y="58636"/>
                </a:lnTo>
              </a:path>
              <a:path h="1572260">
                <a:moveTo>
                  <a:pt x="0" y="279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890858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890858" y="5196351"/>
            <a:ext cx="0" cy="1351915"/>
          </a:xfrm>
          <a:custGeom>
            <a:avLst/>
            <a:gdLst/>
            <a:ahLst/>
            <a:cxnLst/>
            <a:rect l="l" t="t" r="r" b="b"/>
            <a:pathLst>
              <a:path h="1351915">
                <a:moveTo>
                  <a:pt x="0" y="1351442"/>
                </a:moveTo>
                <a:lnTo>
                  <a:pt x="0" y="1340273"/>
                </a:lnTo>
              </a:path>
              <a:path h="1351915">
                <a:moveTo>
                  <a:pt x="0" y="1309558"/>
                </a:moveTo>
                <a:lnTo>
                  <a:pt x="0" y="1278844"/>
                </a:lnTo>
              </a:path>
              <a:path h="1351915">
                <a:moveTo>
                  <a:pt x="0" y="1248129"/>
                </a:moveTo>
                <a:lnTo>
                  <a:pt x="0" y="1217414"/>
                </a:lnTo>
              </a:path>
              <a:path h="1351915">
                <a:moveTo>
                  <a:pt x="0" y="1186700"/>
                </a:moveTo>
                <a:lnTo>
                  <a:pt x="0" y="1153193"/>
                </a:lnTo>
              </a:path>
              <a:path h="1351915">
                <a:moveTo>
                  <a:pt x="0" y="1122478"/>
                </a:moveTo>
                <a:lnTo>
                  <a:pt x="0" y="1091764"/>
                </a:lnTo>
              </a:path>
              <a:path h="1351915">
                <a:moveTo>
                  <a:pt x="0" y="1061049"/>
                </a:moveTo>
                <a:lnTo>
                  <a:pt x="0" y="1030335"/>
                </a:lnTo>
              </a:path>
              <a:path h="1351915">
                <a:moveTo>
                  <a:pt x="0" y="999620"/>
                </a:moveTo>
                <a:lnTo>
                  <a:pt x="0" y="968905"/>
                </a:lnTo>
              </a:path>
              <a:path h="1351915">
                <a:moveTo>
                  <a:pt x="0" y="938191"/>
                </a:moveTo>
                <a:lnTo>
                  <a:pt x="0" y="907476"/>
                </a:lnTo>
              </a:path>
              <a:path h="1351915">
                <a:moveTo>
                  <a:pt x="0" y="873969"/>
                </a:moveTo>
                <a:lnTo>
                  <a:pt x="0" y="843255"/>
                </a:lnTo>
              </a:path>
              <a:path h="1351915">
                <a:moveTo>
                  <a:pt x="0" y="812540"/>
                </a:moveTo>
                <a:lnTo>
                  <a:pt x="0" y="781826"/>
                </a:lnTo>
              </a:path>
              <a:path h="1351915">
                <a:moveTo>
                  <a:pt x="0" y="751111"/>
                </a:moveTo>
                <a:lnTo>
                  <a:pt x="0" y="720396"/>
                </a:lnTo>
              </a:path>
              <a:path h="1351915">
                <a:moveTo>
                  <a:pt x="0" y="689682"/>
                </a:moveTo>
                <a:lnTo>
                  <a:pt x="0" y="658967"/>
                </a:lnTo>
              </a:path>
              <a:path h="1351915">
                <a:moveTo>
                  <a:pt x="0" y="628253"/>
                </a:moveTo>
                <a:lnTo>
                  <a:pt x="0" y="594746"/>
                </a:lnTo>
              </a:path>
              <a:path h="1351915">
                <a:moveTo>
                  <a:pt x="0" y="564031"/>
                </a:moveTo>
                <a:lnTo>
                  <a:pt x="0" y="533317"/>
                </a:lnTo>
              </a:path>
              <a:path h="1351915">
                <a:moveTo>
                  <a:pt x="0" y="502602"/>
                </a:moveTo>
                <a:lnTo>
                  <a:pt x="0" y="471887"/>
                </a:lnTo>
              </a:path>
              <a:path h="1351915">
                <a:moveTo>
                  <a:pt x="0" y="441173"/>
                </a:moveTo>
                <a:lnTo>
                  <a:pt x="0" y="410458"/>
                </a:lnTo>
              </a:path>
              <a:path h="1351915">
                <a:moveTo>
                  <a:pt x="0" y="379744"/>
                </a:moveTo>
                <a:lnTo>
                  <a:pt x="0" y="349029"/>
                </a:lnTo>
              </a:path>
              <a:path h="1351915">
                <a:moveTo>
                  <a:pt x="0" y="315522"/>
                </a:moveTo>
                <a:lnTo>
                  <a:pt x="0" y="284808"/>
                </a:lnTo>
              </a:path>
              <a:path h="1351915">
                <a:moveTo>
                  <a:pt x="0" y="254093"/>
                </a:moveTo>
                <a:lnTo>
                  <a:pt x="0" y="223378"/>
                </a:lnTo>
              </a:path>
              <a:path h="1351915">
                <a:moveTo>
                  <a:pt x="0" y="192664"/>
                </a:moveTo>
                <a:lnTo>
                  <a:pt x="0" y="161949"/>
                </a:lnTo>
              </a:path>
              <a:path h="1351915">
                <a:moveTo>
                  <a:pt x="0" y="131235"/>
                </a:moveTo>
                <a:lnTo>
                  <a:pt x="0" y="100520"/>
                </a:lnTo>
              </a:path>
              <a:path h="1351915">
                <a:moveTo>
                  <a:pt x="0" y="67013"/>
                </a:moveTo>
                <a:lnTo>
                  <a:pt x="0" y="36299"/>
                </a:lnTo>
              </a:path>
              <a:path h="135191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938327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938327" y="3652244"/>
            <a:ext cx="0" cy="1519555"/>
          </a:xfrm>
          <a:custGeom>
            <a:avLst/>
            <a:gdLst/>
            <a:ahLst/>
            <a:cxnLst/>
            <a:rect l="l" t="t" r="r" b="b"/>
            <a:pathLst>
              <a:path h="1519554">
                <a:moveTo>
                  <a:pt x="0" y="1518976"/>
                </a:moveTo>
                <a:lnTo>
                  <a:pt x="0" y="1488261"/>
                </a:lnTo>
              </a:path>
              <a:path h="1519554">
                <a:moveTo>
                  <a:pt x="0" y="1457547"/>
                </a:moveTo>
                <a:lnTo>
                  <a:pt x="0" y="1426832"/>
                </a:lnTo>
              </a:path>
              <a:path h="1519554">
                <a:moveTo>
                  <a:pt x="0" y="1396118"/>
                </a:moveTo>
                <a:lnTo>
                  <a:pt x="0" y="1365403"/>
                </a:lnTo>
              </a:path>
              <a:path h="1519554">
                <a:moveTo>
                  <a:pt x="0" y="1331896"/>
                </a:moveTo>
                <a:lnTo>
                  <a:pt x="0" y="1301181"/>
                </a:lnTo>
              </a:path>
              <a:path h="1519554">
                <a:moveTo>
                  <a:pt x="0" y="1270467"/>
                </a:moveTo>
                <a:lnTo>
                  <a:pt x="0" y="1239752"/>
                </a:lnTo>
              </a:path>
              <a:path h="1519554">
                <a:moveTo>
                  <a:pt x="0" y="1209038"/>
                </a:moveTo>
                <a:lnTo>
                  <a:pt x="0" y="1178323"/>
                </a:lnTo>
              </a:path>
              <a:path h="1519554">
                <a:moveTo>
                  <a:pt x="0" y="1147609"/>
                </a:moveTo>
                <a:lnTo>
                  <a:pt x="0" y="1116894"/>
                </a:lnTo>
              </a:path>
              <a:path h="1519554">
                <a:moveTo>
                  <a:pt x="0" y="1086179"/>
                </a:moveTo>
                <a:lnTo>
                  <a:pt x="0" y="1052672"/>
                </a:lnTo>
              </a:path>
              <a:path h="1519554">
                <a:moveTo>
                  <a:pt x="0" y="1021958"/>
                </a:moveTo>
                <a:lnTo>
                  <a:pt x="0" y="991243"/>
                </a:lnTo>
              </a:path>
              <a:path h="1519554">
                <a:moveTo>
                  <a:pt x="0" y="960529"/>
                </a:moveTo>
                <a:lnTo>
                  <a:pt x="0" y="929814"/>
                </a:lnTo>
              </a:path>
              <a:path h="1519554">
                <a:moveTo>
                  <a:pt x="0" y="899100"/>
                </a:moveTo>
                <a:lnTo>
                  <a:pt x="0" y="868385"/>
                </a:lnTo>
              </a:path>
              <a:path h="1519554">
                <a:moveTo>
                  <a:pt x="0" y="837670"/>
                </a:moveTo>
                <a:lnTo>
                  <a:pt x="0" y="806956"/>
                </a:lnTo>
              </a:path>
              <a:path h="1519554">
                <a:moveTo>
                  <a:pt x="0" y="773449"/>
                </a:moveTo>
                <a:lnTo>
                  <a:pt x="0" y="742734"/>
                </a:lnTo>
              </a:path>
              <a:path h="1519554">
                <a:moveTo>
                  <a:pt x="0" y="712020"/>
                </a:moveTo>
                <a:lnTo>
                  <a:pt x="0" y="681305"/>
                </a:lnTo>
              </a:path>
              <a:path h="1519554">
                <a:moveTo>
                  <a:pt x="0" y="650590"/>
                </a:moveTo>
                <a:lnTo>
                  <a:pt x="0" y="619876"/>
                </a:lnTo>
              </a:path>
              <a:path h="1519554">
                <a:moveTo>
                  <a:pt x="0" y="589161"/>
                </a:moveTo>
                <a:lnTo>
                  <a:pt x="0" y="558447"/>
                </a:lnTo>
              </a:path>
              <a:path h="1519554">
                <a:moveTo>
                  <a:pt x="0" y="527732"/>
                </a:moveTo>
                <a:lnTo>
                  <a:pt x="0" y="494225"/>
                </a:lnTo>
              </a:path>
              <a:path h="1519554">
                <a:moveTo>
                  <a:pt x="0" y="463511"/>
                </a:moveTo>
                <a:lnTo>
                  <a:pt x="0" y="432796"/>
                </a:lnTo>
              </a:path>
              <a:path h="1519554">
                <a:moveTo>
                  <a:pt x="0" y="402081"/>
                </a:moveTo>
                <a:lnTo>
                  <a:pt x="0" y="371367"/>
                </a:lnTo>
              </a:path>
              <a:path h="1519554">
                <a:moveTo>
                  <a:pt x="0" y="340652"/>
                </a:moveTo>
                <a:lnTo>
                  <a:pt x="0" y="309938"/>
                </a:lnTo>
              </a:path>
              <a:path h="1519554">
                <a:moveTo>
                  <a:pt x="0" y="279223"/>
                </a:moveTo>
                <a:lnTo>
                  <a:pt x="0" y="248509"/>
                </a:lnTo>
              </a:path>
              <a:path h="1519554">
                <a:moveTo>
                  <a:pt x="0" y="215002"/>
                </a:moveTo>
                <a:lnTo>
                  <a:pt x="0" y="184287"/>
                </a:lnTo>
              </a:path>
              <a:path h="1519554">
                <a:moveTo>
                  <a:pt x="0" y="153572"/>
                </a:moveTo>
                <a:lnTo>
                  <a:pt x="0" y="122858"/>
                </a:lnTo>
              </a:path>
              <a:path h="1519554">
                <a:moveTo>
                  <a:pt x="0" y="92143"/>
                </a:moveTo>
                <a:lnTo>
                  <a:pt x="0" y="61429"/>
                </a:lnTo>
              </a:path>
              <a:path h="151955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938327" y="6651106"/>
            <a:ext cx="0" cy="1488440"/>
          </a:xfrm>
          <a:custGeom>
            <a:avLst/>
            <a:gdLst/>
            <a:ahLst/>
            <a:cxnLst/>
            <a:rect l="l" t="t" r="r" b="b"/>
            <a:pathLst>
              <a:path h="1488440">
                <a:moveTo>
                  <a:pt x="0" y="1488261"/>
                </a:moveTo>
                <a:lnTo>
                  <a:pt x="0" y="1468716"/>
                </a:lnTo>
              </a:path>
              <a:path h="1488440">
                <a:moveTo>
                  <a:pt x="0" y="1438001"/>
                </a:moveTo>
                <a:lnTo>
                  <a:pt x="0" y="1407286"/>
                </a:lnTo>
              </a:path>
              <a:path h="1488440">
                <a:moveTo>
                  <a:pt x="0" y="1376572"/>
                </a:moveTo>
                <a:lnTo>
                  <a:pt x="0" y="1343065"/>
                </a:lnTo>
              </a:path>
              <a:path h="1488440">
                <a:moveTo>
                  <a:pt x="0" y="1312350"/>
                </a:moveTo>
                <a:lnTo>
                  <a:pt x="0" y="1281636"/>
                </a:lnTo>
              </a:path>
              <a:path h="1488440">
                <a:moveTo>
                  <a:pt x="0" y="1250921"/>
                </a:moveTo>
                <a:lnTo>
                  <a:pt x="0" y="1220207"/>
                </a:lnTo>
              </a:path>
              <a:path h="1488440">
                <a:moveTo>
                  <a:pt x="0" y="1189492"/>
                </a:moveTo>
                <a:lnTo>
                  <a:pt x="0" y="1158777"/>
                </a:lnTo>
              </a:path>
              <a:path h="1488440">
                <a:moveTo>
                  <a:pt x="0" y="1128063"/>
                </a:moveTo>
                <a:lnTo>
                  <a:pt x="0" y="1097348"/>
                </a:lnTo>
              </a:path>
              <a:path h="1488440">
                <a:moveTo>
                  <a:pt x="0" y="1063841"/>
                </a:moveTo>
                <a:lnTo>
                  <a:pt x="0" y="1033127"/>
                </a:lnTo>
              </a:path>
              <a:path h="1488440">
                <a:moveTo>
                  <a:pt x="0" y="1002412"/>
                </a:moveTo>
                <a:lnTo>
                  <a:pt x="0" y="971698"/>
                </a:lnTo>
              </a:path>
              <a:path h="1488440">
                <a:moveTo>
                  <a:pt x="0" y="940983"/>
                </a:moveTo>
                <a:lnTo>
                  <a:pt x="0" y="910268"/>
                </a:lnTo>
              </a:path>
              <a:path h="1488440">
                <a:moveTo>
                  <a:pt x="0" y="879554"/>
                </a:moveTo>
                <a:lnTo>
                  <a:pt x="0" y="848839"/>
                </a:lnTo>
              </a:path>
              <a:path h="1488440">
                <a:moveTo>
                  <a:pt x="0" y="818125"/>
                </a:moveTo>
                <a:lnTo>
                  <a:pt x="0" y="784618"/>
                </a:lnTo>
              </a:path>
              <a:path h="1488440">
                <a:moveTo>
                  <a:pt x="0" y="753903"/>
                </a:moveTo>
                <a:lnTo>
                  <a:pt x="0" y="723189"/>
                </a:lnTo>
              </a:path>
              <a:path h="1488440">
                <a:moveTo>
                  <a:pt x="0" y="692474"/>
                </a:moveTo>
                <a:lnTo>
                  <a:pt x="0" y="661759"/>
                </a:lnTo>
              </a:path>
              <a:path h="1488440">
                <a:moveTo>
                  <a:pt x="0" y="631045"/>
                </a:moveTo>
                <a:lnTo>
                  <a:pt x="0" y="600330"/>
                </a:lnTo>
              </a:path>
              <a:path h="1488440">
                <a:moveTo>
                  <a:pt x="0" y="569616"/>
                </a:moveTo>
                <a:lnTo>
                  <a:pt x="0" y="538901"/>
                </a:lnTo>
              </a:path>
              <a:path h="1488440">
                <a:moveTo>
                  <a:pt x="0" y="505394"/>
                </a:moveTo>
                <a:lnTo>
                  <a:pt x="0" y="474680"/>
                </a:lnTo>
              </a:path>
              <a:path h="1488440">
                <a:moveTo>
                  <a:pt x="0" y="443965"/>
                </a:moveTo>
                <a:lnTo>
                  <a:pt x="0" y="413250"/>
                </a:lnTo>
              </a:path>
              <a:path h="1488440">
                <a:moveTo>
                  <a:pt x="0" y="382536"/>
                </a:moveTo>
                <a:lnTo>
                  <a:pt x="0" y="351821"/>
                </a:lnTo>
              </a:path>
              <a:path h="1488440">
                <a:moveTo>
                  <a:pt x="0" y="321107"/>
                </a:moveTo>
                <a:lnTo>
                  <a:pt x="0" y="290392"/>
                </a:lnTo>
              </a:path>
              <a:path h="1488440">
                <a:moveTo>
                  <a:pt x="0" y="259677"/>
                </a:moveTo>
                <a:lnTo>
                  <a:pt x="0" y="226171"/>
                </a:lnTo>
              </a:path>
              <a:path h="1488440">
                <a:moveTo>
                  <a:pt x="0" y="195456"/>
                </a:moveTo>
                <a:lnTo>
                  <a:pt x="0" y="164741"/>
                </a:lnTo>
              </a:path>
              <a:path h="1488440">
                <a:moveTo>
                  <a:pt x="0" y="134027"/>
                </a:moveTo>
                <a:lnTo>
                  <a:pt x="0" y="103312"/>
                </a:lnTo>
              </a:path>
              <a:path h="1488440">
                <a:moveTo>
                  <a:pt x="0" y="72598"/>
                </a:moveTo>
                <a:lnTo>
                  <a:pt x="0" y="41883"/>
                </a:lnTo>
              </a:path>
              <a:path h="148844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938327" y="5201935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688"/>
                </a:moveTo>
                <a:lnTo>
                  <a:pt x="0" y="1303974"/>
                </a:lnTo>
              </a:path>
              <a:path h="1334770">
                <a:moveTo>
                  <a:pt x="0" y="1273259"/>
                </a:moveTo>
                <a:lnTo>
                  <a:pt x="0" y="1242545"/>
                </a:lnTo>
              </a:path>
              <a:path h="1334770">
                <a:moveTo>
                  <a:pt x="0" y="1211830"/>
                </a:moveTo>
                <a:lnTo>
                  <a:pt x="0" y="1181115"/>
                </a:lnTo>
              </a:path>
              <a:path h="1334770">
                <a:moveTo>
                  <a:pt x="0" y="1147609"/>
                </a:moveTo>
                <a:lnTo>
                  <a:pt x="0" y="1116894"/>
                </a:lnTo>
              </a:path>
              <a:path h="1334770">
                <a:moveTo>
                  <a:pt x="0" y="1086179"/>
                </a:moveTo>
                <a:lnTo>
                  <a:pt x="0" y="1055465"/>
                </a:lnTo>
              </a:path>
              <a:path h="1334770">
                <a:moveTo>
                  <a:pt x="0" y="1024750"/>
                </a:moveTo>
                <a:lnTo>
                  <a:pt x="0" y="994036"/>
                </a:lnTo>
              </a:path>
              <a:path h="1334770">
                <a:moveTo>
                  <a:pt x="0" y="963321"/>
                </a:moveTo>
                <a:lnTo>
                  <a:pt x="0" y="932606"/>
                </a:lnTo>
              </a:path>
              <a:path h="1334770">
                <a:moveTo>
                  <a:pt x="0" y="901892"/>
                </a:moveTo>
                <a:lnTo>
                  <a:pt x="0" y="868385"/>
                </a:lnTo>
              </a:path>
              <a:path h="1334770">
                <a:moveTo>
                  <a:pt x="0" y="837670"/>
                </a:moveTo>
                <a:lnTo>
                  <a:pt x="0" y="806956"/>
                </a:lnTo>
              </a:path>
              <a:path h="1334770">
                <a:moveTo>
                  <a:pt x="0" y="776241"/>
                </a:moveTo>
                <a:lnTo>
                  <a:pt x="0" y="745527"/>
                </a:lnTo>
              </a:path>
              <a:path h="1334770">
                <a:moveTo>
                  <a:pt x="0" y="714812"/>
                </a:moveTo>
                <a:lnTo>
                  <a:pt x="0" y="684097"/>
                </a:lnTo>
              </a:path>
              <a:path h="1334770">
                <a:moveTo>
                  <a:pt x="0" y="653383"/>
                </a:moveTo>
                <a:lnTo>
                  <a:pt x="0" y="622668"/>
                </a:lnTo>
              </a:path>
              <a:path h="1334770">
                <a:moveTo>
                  <a:pt x="0" y="589161"/>
                </a:moveTo>
                <a:lnTo>
                  <a:pt x="0" y="558447"/>
                </a:lnTo>
              </a:path>
              <a:path h="1334770">
                <a:moveTo>
                  <a:pt x="0" y="527732"/>
                </a:moveTo>
                <a:lnTo>
                  <a:pt x="0" y="497018"/>
                </a:lnTo>
              </a:path>
              <a:path h="1334770">
                <a:moveTo>
                  <a:pt x="0" y="466303"/>
                </a:moveTo>
                <a:lnTo>
                  <a:pt x="0" y="435588"/>
                </a:lnTo>
              </a:path>
              <a:path h="1334770">
                <a:moveTo>
                  <a:pt x="0" y="404874"/>
                </a:moveTo>
                <a:lnTo>
                  <a:pt x="0" y="374159"/>
                </a:lnTo>
              </a:path>
              <a:path h="1334770">
                <a:moveTo>
                  <a:pt x="0" y="343445"/>
                </a:moveTo>
                <a:lnTo>
                  <a:pt x="0" y="309938"/>
                </a:lnTo>
              </a:path>
              <a:path h="1334770">
                <a:moveTo>
                  <a:pt x="0" y="279223"/>
                </a:moveTo>
                <a:lnTo>
                  <a:pt x="0" y="248509"/>
                </a:lnTo>
              </a:path>
              <a:path h="1334770">
                <a:moveTo>
                  <a:pt x="0" y="217794"/>
                </a:moveTo>
                <a:lnTo>
                  <a:pt x="0" y="187079"/>
                </a:lnTo>
              </a:path>
              <a:path h="1334770">
                <a:moveTo>
                  <a:pt x="0" y="156365"/>
                </a:moveTo>
                <a:lnTo>
                  <a:pt x="0" y="125650"/>
                </a:lnTo>
              </a:path>
              <a:path h="1334770">
                <a:moveTo>
                  <a:pt x="0" y="94936"/>
                </a:moveTo>
                <a:lnTo>
                  <a:pt x="0" y="61429"/>
                </a:lnTo>
              </a:path>
              <a:path h="1334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2" name="object 1212"/>
          <p:cNvGrpSpPr/>
          <p:nvPr/>
        </p:nvGrpSpPr>
        <p:grpSpPr>
          <a:xfrm>
            <a:off x="7985794" y="8150536"/>
            <a:ext cx="0" cy="1304290"/>
            <a:chOff x="7985794" y="8150536"/>
            <a:chExt cx="0" cy="1304290"/>
          </a:xfrm>
        </p:grpSpPr>
        <p:sp>
          <p:nvSpPr>
            <p:cNvPr id="1213" name="object 1213"/>
            <p:cNvSpPr/>
            <p:nvPr/>
          </p:nvSpPr>
          <p:spPr>
            <a:xfrm>
              <a:off x="7985794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985794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5" name="object 1215"/>
          <p:cNvSpPr/>
          <p:nvPr/>
        </p:nvSpPr>
        <p:spPr>
          <a:xfrm>
            <a:off x="7985794" y="3624322"/>
            <a:ext cx="0" cy="1572260"/>
          </a:xfrm>
          <a:custGeom>
            <a:avLst/>
            <a:gdLst/>
            <a:ahLst/>
            <a:cxnLst/>
            <a:rect l="l" t="t" r="r" b="b"/>
            <a:pathLst>
              <a:path h="1572260">
                <a:moveTo>
                  <a:pt x="0" y="1572028"/>
                </a:moveTo>
                <a:lnTo>
                  <a:pt x="0" y="1546898"/>
                </a:lnTo>
              </a:path>
              <a:path h="1572260">
                <a:moveTo>
                  <a:pt x="0" y="1516184"/>
                </a:moveTo>
                <a:lnTo>
                  <a:pt x="0" y="1485469"/>
                </a:lnTo>
              </a:path>
              <a:path h="1572260">
                <a:moveTo>
                  <a:pt x="0" y="1454754"/>
                </a:moveTo>
                <a:lnTo>
                  <a:pt x="0" y="1424040"/>
                </a:lnTo>
              </a:path>
              <a:path h="1572260">
                <a:moveTo>
                  <a:pt x="0" y="1393325"/>
                </a:moveTo>
                <a:lnTo>
                  <a:pt x="0" y="1359818"/>
                </a:lnTo>
              </a:path>
              <a:path h="1572260">
                <a:moveTo>
                  <a:pt x="0" y="1329104"/>
                </a:moveTo>
                <a:lnTo>
                  <a:pt x="0" y="1298389"/>
                </a:lnTo>
              </a:path>
              <a:path h="1572260">
                <a:moveTo>
                  <a:pt x="0" y="1267675"/>
                </a:moveTo>
                <a:lnTo>
                  <a:pt x="0" y="1236960"/>
                </a:lnTo>
              </a:path>
              <a:path h="1572260">
                <a:moveTo>
                  <a:pt x="0" y="1206245"/>
                </a:moveTo>
                <a:lnTo>
                  <a:pt x="0" y="1175531"/>
                </a:lnTo>
              </a:path>
              <a:path h="1572260">
                <a:moveTo>
                  <a:pt x="0" y="1144816"/>
                </a:moveTo>
                <a:lnTo>
                  <a:pt x="0" y="1114102"/>
                </a:lnTo>
              </a:path>
              <a:path h="1572260">
                <a:moveTo>
                  <a:pt x="0" y="1080595"/>
                </a:moveTo>
                <a:lnTo>
                  <a:pt x="0" y="1049880"/>
                </a:lnTo>
              </a:path>
              <a:path h="1572260">
                <a:moveTo>
                  <a:pt x="0" y="1019166"/>
                </a:moveTo>
                <a:lnTo>
                  <a:pt x="0" y="988451"/>
                </a:lnTo>
              </a:path>
              <a:path h="1572260">
                <a:moveTo>
                  <a:pt x="0" y="957736"/>
                </a:moveTo>
                <a:lnTo>
                  <a:pt x="0" y="927022"/>
                </a:lnTo>
              </a:path>
              <a:path h="1572260">
                <a:moveTo>
                  <a:pt x="0" y="896307"/>
                </a:moveTo>
                <a:lnTo>
                  <a:pt x="0" y="865593"/>
                </a:lnTo>
              </a:path>
              <a:path h="1572260">
                <a:moveTo>
                  <a:pt x="0" y="834878"/>
                </a:moveTo>
                <a:lnTo>
                  <a:pt x="0" y="801371"/>
                </a:lnTo>
              </a:path>
              <a:path h="1572260">
                <a:moveTo>
                  <a:pt x="0" y="770657"/>
                </a:moveTo>
                <a:lnTo>
                  <a:pt x="0" y="739942"/>
                </a:lnTo>
              </a:path>
              <a:path h="1572260">
                <a:moveTo>
                  <a:pt x="0" y="709227"/>
                </a:moveTo>
                <a:lnTo>
                  <a:pt x="0" y="678513"/>
                </a:lnTo>
              </a:path>
              <a:path h="1572260">
                <a:moveTo>
                  <a:pt x="0" y="647798"/>
                </a:moveTo>
                <a:lnTo>
                  <a:pt x="0" y="617084"/>
                </a:lnTo>
              </a:path>
              <a:path h="1572260">
                <a:moveTo>
                  <a:pt x="0" y="586369"/>
                </a:moveTo>
                <a:lnTo>
                  <a:pt x="0" y="555654"/>
                </a:lnTo>
              </a:path>
              <a:path h="1572260">
                <a:moveTo>
                  <a:pt x="0" y="522148"/>
                </a:moveTo>
                <a:lnTo>
                  <a:pt x="0" y="491433"/>
                </a:lnTo>
              </a:path>
              <a:path h="1572260">
                <a:moveTo>
                  <a:pt x="0" y="460718"/>
                </a:moveTo>
                <a:lnTo>
                  <a:pt x="0" y="430004"/>
                </a:lnTo>
              </a:path>
              <a:path h="1572260">
                <a:moveTo>
                  <a:pt x="0" y="399289"/>
                </a:moveTo>
                <a:lnTo>
                  <a:pt x="0" y="368575"/>
                </a:lnTo>
              </a:path>
              <a:path h="1572260">
                <a:moveTo>
                  <a:pt x="0" y="337860"/>
                </a:moveTo>
                <a:lnTo>
                  <a:pt x="0" y="307145"/>
                </a:lnTo>
              </a:path>
              <a:path h="1572260">
                <a:moveTo>
                  <a:pt x="0" y="276431"/>
                </a:moveTo>
                <a:lnTo>
                  <a:pt x="0" y="242924"/>
                </a:lnTo>
              </a:path>
              <a:path h="1572260">
                <a:moveTo>
                  <a:pt x="0" y="212209"/>
                </a:moveTo>
                <a:lnTo>
                  <a:pt x="0" y="181495"/>
                </a:lnTo>
              </a:path>
              <a:path h="1572260">
                <a:moveTo>
                  <a:pt x="0" y="150780"/>
                </a:moveTo>
                <a:lnTo>
                  <a:pt x="0" y="120066"/>
                </a:lnTo>
              </a:path>
              <a:path h="1572260">
                <a:moveTo>
                  <a:pt x="0" y="89351"/>
                </a:moveTo>
                <a:lnTo>
                  <a:pt x="0" y="58636"/>
                </a:lnTo>
              </a:path>
              <a:path h="1572260">
                <a:moveTo>
                  <a:pt x="0" y="279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985794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7985794" y="5196351"/>
            <a:ext cx="0" cy="1346200"/>
          </a:xfrm>
          <a:custGeom>
            <a:avLst/>
            <a:gdLst/>
            <a:ahLst/>
            <a:cxnLst/>
            <a:rect l="l" t="t" r="r" b="b"/>
            <a:pathLst>
              <a:path h="1346200">
                <a:moveTo>
                  <a:pt x="0" y="1345857"/>
                </a:moveTo>
                <a:lnTo>
                  <a:pt x="0" y="1340273"/>
                </a:lnTo>
              </a:path>
              <a:path h="1346200">
                <a:moveTo>
                  <a:pt x="0" y="1309558"/>
                </a:moveTo>
                <a:lnTo>
                  <a:pt x="0" y="1278844"/>
                </a:lnTo>
              </a:path>
              <a:path h="1346200">
                <a:moveTo>
                  <a:pt x="0" y="1248129"/>
                </a:moveTo>
                <a:lnTo>
                  <a:pt x="0" y="1217414"/>
                </a:lnTo>
              </a:path>
              <a:path h="1346200">
                <a:moveTo>
                  <a:pt x="0" y="1186700"/>
                </a:moveTo>
                <a:lnTo>
                  <a:pt x="0" y="1153193"/>
                </a:lnTo>
              </a:path>
              <a:path h="1346200">
                <a:moveTo>
                  <a:pt x="0" y="1122478"/>
                </a:moveTo>
                <a:lnTo>
                  <a:pt x="0" y="1091764"/>
                </a:lnTo>
              </a:path>
              <a:path h="1346200">
                <a:moveTo>
                  <a:pt x="0" y="1061049"/>
                </a:moveTo>
                <a:lnTo>
                  <a:pt x="0" y="1030335"/>
                </a:lnTo>
              </a:path>
              <a:path h="1346200">
                <a:moveTo>
                  <a:pt x="0" y="999620"/>
                </a:moveTo>
                <a:lnTo>
                  <a:pt x="0" y="968905"/>
                </a:lnTo>
              </a:path>
              <a:path h="1346200">
                <a:moveTo>
                  <a:pt x="0" y="938191"/>
                </a:moveTo>
                <a:lnTo>
                  <a:pt x="0" y="907476"/>
                </a:lnTo>
              </a:path>
              <a:path h="1346200">
                <a:moveTo>
                  <a:pt x="0" y="873969"/>
                </a:moveTo>
                <a:lnTo>
                  <a:pt x="0" y="843255"/>
                </a:lnTo>
              </a:path>
              <a:path h="1346200">
                <a:moveTo>
                  <a:pt x="0" y="812540"/>
                </a:moveTo>
                <a:lnTo>
                  <a:pt x="0" y="781826"/>
                </a:lnTo>
              </a:path>
              <a:path h="1346200">
                <a:moveTo>
                  <a:pt x="0" y="751111"/>
                </a:moveTo>
                <a:lnTo>
                  <a:pt x="0" y="720396"/>
                </a:lnTo>
              </a:path>
              <a:path h="1346200">
                <a:moveTo>
                  <a:pt x="0" y="689682"/>
                </a:moveTo>
                <a:lnTo>
                  <a:pt x="0" y="658967"/>
                </a:lnTo>
              </a:path>
              <a:path h="1346200">
                <a:moveTo>
                  <a:pt x="0" y="628253"/>
                </a:moveTo>
                <a:lnTo>
                  <a:pt x="0" y="594746"/>
                </a:lnTo>
              </a:path>
              <a:path h="1346200">
                <a:moveTo>
                  <a:pt x="0" y="564031"/>
                </a:moveTo>
                <a:lnTo>
                  <a:pt x="0" y="533317"/>
                </a:lnTo>
              </a:path>
              <a:path h="1346200">
                <a:moveTo>
                  <a:pt x="0" y="502602"/>
                </a:moveTo>
                <a:lnTo>
                  <a:pt x="0" y="471887"/>
                </a:lnTo>
              </a:path>
              <a:path h="1346200">
                <a:moveTo>
                  <a:pt x="0" y="441173"/>
                </a:moveTo>
                <a:lnTo>
                  <a:pt x="0" y="410458"/>
                </a:lnTo>
              </a:path>
              <a:path h="1346200">
                <a:moveTo>
                  <a:pt x="0" y="379744"/>
                </a:moveTo>
                <a:lnTo>
                  <a:pt x="0" y="349029"/>
                </a:lnTo>
              </a:path>
              <a:path h="1346200">
                <a:moveTo>
                  <a:pt x="0" y="315522"/>
                </a:moveTo>
                <a:lnTo>
                  <a:pt x="0" y="284808"/>
                </a:lnTo>
              </a:path>
              <a:path h="1346200">
                <a:moveTo>
                  <a:pt x="0" y="254093"/>
                </a:moveTo>
                <a:lnTo>
                  <a:pt x="0" y="223378"/>
                </a:lnTo>
              </a:path>
              <a:path h="1346200">
                <a:moveTo>
                  <a:pt x="0" y="192664"/>
                </a:moveTo>
                <a:lnTo>
                  <a:pt x="0" y="161949"/>
                </a:lnTo>
              </a:path>
              <a:path h="1346200">
                <a:moveTo>
                  <a:pt x="0" y="131235"/>
                </a:moveTo>
                <a:lnTo>
                  <a:pt x="0" y="100520"/>
                </a:lnTo>
              </a:path>
              <a:path h="1346200">
                <a:moveTo>
                  <a:pt x="0" y="67013"/>
                </a:moveTo>
                <a:lnTo>
                  <a:pt x="0" y="36299"/>
                </a:lnTo>
              </a:path>
              <a:path h="134620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8033263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8033263" y="3652244"/>
            <a:ext cx="0" cy="1519555"/>
          </a:xfrm>
          <a:custGeom>
            <a:avLst/>
            <a:gdLst/>
            <a:ahLst/>
            <a:cxnLst/>
            <a:rect l="l" t="t" r="r" b="b"/>
            <a:pathLst>
              <a:path h="1519554">
                <a:moveTo>
                  <a:pt x="0" y="1518976"/>
                </a:moveTo>
                <a:lnTo>
                  <a:pt x="0" y="1488261"/>
                </a:lnTo>
              </a:path>
              <a:path h="1519554">
                <a:moveTo>
                  <a:pt x="0" y="1457547"/>
                </a:moveTo>
                <a:lnTo>
                  <a:pt x="0" y="1426832"/>
                </a:lnTo>
              </a:path>
              <a:path h="1519554">
                <a:moveTo>
                  <a:pt x="0" y="1396118"/>
                </a:moveTo>
                <a:lnTo>
                  <a:pt x="0" y="1365403"/>
                </a:lnTo>
              </a:path>
              <a:path h="1519554">
                <a:moveTo>
                  <a:pt x="0" y="1331896"/>
                </a:moveTo>
                <a:lnTo>
                  <a:pt x="0" y="1301181"/>
                </a:lnTo>
              </a:path>
              <a:path h="1519554">
                <a:moveTo>
                  <a:pt x="0" y="1270467"/>
                </a:moveTo>
                <a:lnTo>
                  <a:pt x="0" y="1239752"/>
                </a:lnTo>
              </a:path>
              <a:path h="1519554">
                <a:moveTo>
                  <a:pt x="0" y="1209038"/>
                </a:moveTo>
                <a:lnTo>
                  <a:pt x="0" y="1178323"/>
                </a:lnTo>
              </a:path>
              <a:path h="1519554">
                <a:moveTo>
                  <a:pt x="0" y="1147609"/>
                </a:moveTo>
                <a:lnTo>
                  <a:pt x="0" y="1116894"/>
                </a:lnTo>
              </a:path>
              <a:path h="1519554">
                <a:moveTo>
                  <a:pt x="0" y="1086179"/>
                </a:moveTo>
                <a:lnTo>
                  <a:pt x="0" y="1052672"/>
                </a:lnTo>
              </a:path>
              <a:path h="1519554">
                <a:moveTo>
                  <a:pt x="0" y="1021958"/>
                </a:moveTo>
                <a:lnTo>
                  <a:pt x="0" y="991243"/>
                </a:lnTo>
              </a:path>
              <a:path h="1519554">
                <a:moveTo>
                  <a:pt x="0" y="960529"/>
                </a:moveTo>
                <a:lnTo>
                  <a:pt x="0" y="929814"/>
                </a:lnTo>
              </a:path>
              <a:path h="1519554">
                <a:moveTo>
                  <a:pt x="0" y="899100"/>
                </a:moveTo>
                <a:lnTo>
                  <a:pt x="0" y="868385"/>
                </a:lnTo>
              </a:path>
              <a:path h="1519554">
                <a:moveTo>
                  <a:pt x="0" y="837670"/>
                </a:moveTo>
                <a:lnTo>
                  <a:pt x="0" y="806956"/>
                </a:lnTo>
              </a:path>
              <a:path h="1519554">
                <a:moveTo>
                  <a:pt x="0" y="773449"/>
                </a:moveTo>
                <a:lnTo>
                  <a:pt x="0" y="742734"/>
                </a:lnTo>
              </a:path>
              <a:path h="1519554">
                <a:moveTo>
                  <a:pt x="0" y="712020"/>
                </a:moveTo>
                <a:lnTo>
                  <a:pt x="0" y="681305"/>
                </a:lnTo>
              </a:path>
              <a:path h="1519554">
                <a:moveTo>
                  <a:pt x="0" y="650590"/>
                </a:moveTo>
                <a:lnTo>
                  <a:pt x="0" y="619876"/>
                </a:lnTo>
              </a:path>
              <a:path h="1519554">
                <a:moveTo>
                  <a:pt x="0" y="589161"/>
                </a:moveTo>
                <a:lnTo>
                  <a:pt x="0" y="558447"/>
                </a:lnTo>
              </a:path>
              <a:path h="1519554">
                <a:moveTo>
                  <a:pt x="0" y="527732"/>
                </a:moveTo>
                <a:lnTo>
                  <a:pt x="0" y="494225"/>
                </a:lnTo>
              </a:path>
              <a:path h="1519554">
                <a:moveTo>
                  <a:pt x="0" y="463511"/>
                </a:moveTo>
                <a:lnTo>
                  <a:pt x="0" y="432796"/>
                </a:lnTo>
              </a:path>
              <a:path h="1519554">
                <a:moveTo>
                  <a:pt x="0" y="402081"/>
                </a:moveTo>
                <a:lnTo>
                  <a:pt x="0" y="371367"/>
                </a:lnTo>
              </a:path>
              <a:path h="1519554">
                <a:moveTo>
                  <a:pt x="0" y="340652"/>
                </a:moveTo>
                <a:lnTo>
                  <a:pt x="0" y="309938"/>
                </a:lnTo>
              </a:path>
              <a:path h="1519554">
                <a:moveTo>
                  <a:pt x="0" y="279223"/>
                </a:moveTo>
                <a:lnTo>
                  <a:pt x="0" y="248509"/>
                </a:lnTo>
              </a:path>
              <a:path h="1519554">
                <a:moveTo>
                  <a:pt x="0" y="215002"/>
                </a:moveTo>
                <a:lnTo>
                  <a:pt x="0" y="184287"/>
                </a:lnTo>
              </a:path>
              <a:path h="1519554">
                <a:moveTo>
                  <a:pt x="0" y="153572"/>
                </a:moveTo>
                <a:lnTo>
                  <a:pt x="0" y="122858"/>
                </a:lnTo>
              </a:path>
              <a:path h="1519554">
                <a:moveTo>
                  <a:pt x="0" y="92143"/>
                </a:moveTo>
                <a:lnTo>
                  <a:pt x="0" y="61429"/>
                </a:lnTo>
              </a:path>
              <a:path h="151955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8033263" y="6645521"/>
            <a:ext cx="0" cy="1494155"/>
          </a:xfrm>
          <a:custGeom>
            <a:avLst/>
            <a:gdLst/>
            <a:ahLst/>
            <a:cxnLst/>
            <a:rect l="l" t="t" r="r" b="b"/>
            <a:pathLst>
              <a:path h="1494154">
                <a:moveTo>
                  <a:pt x="0" y="1493846"/>
                </a:moveTo>
                <a:lnTo>
                  <a:pt x="0" y="1474300"/>
                </a:lnTo>
              </a:path>
              <a:path h="1494154">
                <a:moveTo>
                  <a:pt x="0" y="1443586"/>
                </a:moveTo>
                <a:lnTo>
                  <a:pt x="0" y="1412871"/>
                </a:lnTo>
              </a:path>
              <a:path h="1494154">
                <a:moveTo>
                  <a:pt x="0" y="1382156"/>
                </a:moveTo>
                <a:lnTo>
                  <a:pt x="0" y="1348650"/>
                </a:lnTo>
              </a:path>
              <a:path h="1494154">
                <a:moveTo>
                  <a:pt x="0" y="1317935"/>
                </a:moveTo>
                <a:lnTo>
                  <a:pt x="0" y="1287220"/>
                </a:lnTo>
              </a:path>
              <a:path h="1494154">
                <a:moveTo>
                  <a:pt x="0" y="1256506"/>
                </a:moveTo>
                <a:lnTo>
                  <a:pt x="0" y="1225791"/>
                </a:lnTo>
              </a:path>
              <a:path h="1494154">
                <a:moveTo>
                  <a:pt x="0" y="1195077"/>
                </a:moveTo>
                <a:lnTo>
                  <a:pt x="0" y="1164362"/>
                </a:lnTo>
              </a:path>
              <a:path h="1494154">
                <a:moveTo>
                  <a:pt x="0" y="1133647"/>
                </a:moveTo>
                <a:lnTo>
                  <a:pt x="0" y="1102933"/>
                </a:lnTo>
              </a:path>
              <a:path h="1494154">
                <a:moveTo>
                  <a:pt x="0" y="1069426"/>
                </a:moveTo>
                <a:lnTo>
                  <a:pt x="0" y="1038711"/>
                </a:lnTo>
              </a:path>
              <a:path h="1494154">
                <a:moveTo>
                  <a:pt x="0" y="1007997"/>
                </a:moveTo>
                <a:lnTo>
                  <a:pt x="0" y="977282"/>
                </a:lnTo>
              </a:path>
              <a:path h="1494154">
                <a:moveTo>
                  <a:pt x="0" y="946568"/>
                </a:moveTo>
                <a:lnTo>
                  <a:pt x="0" y="915853"/>
                </a:lnTo>
              </a:path>
              <a:path h="1494154">
                <a:moveTo>
                  <a:pt x="0" y="885138"/>
                </a:moveTo>
                <a:lnTo>
                  <a:pt x="0" y="854424"/>
                </a:lnTo>
              </a:path>
              <a:path h="1494154">
                <a:moveTo>
                  <a:pt x="0" y="823709"/>
                </a:moveTo>
                <a:lnTo>
                  <a:pt x="0" y="790202"/>
                </a:lnTo>
              </a:path>
              <a:path h="1494154">
                <a:moveTo>
                  <a:pt x="0" y="759488"/>
                </a:moveTo>
                <a:lnTo>
                  <a:pt x="0" y="728773"/>
                </a:lnTo>
              </a:path>
              <a:path h="1494154">
                <a:moveTo>
                  <a:pt x="0" y="698059"/>
                </a:moveTo>
                <a:lnTo>
                  <a:pt x="0" y="667344"/>
                </a:lnTo>
              </a:path>
              <a:path h="1494154">
                <a:moveTo>
                  <a:pt x="0" y="636629"/>
                </a:moveTo>
                <a:lnTo>
                  <a:pt x="0" y="605915"/>
                </a:lnTo>
              </a:path>
              <a:path h="1494154">
                <a:moveTo>
                  <a:pt x="0" y="575200"/>
                </a:moveTo>
                <a:lnTo>
                  <a:pt x="0" y="544486"/>
                </a:lnTo>
              </a:path>
              <a:path h="1494154">
                <a:moveTo>
                  <a:pt x="0" y="510979"/>
                </a:moveTo>
                <a:lnTo>
                  <a:pt x="0" y="480264"/>
                </a:lnTo>
              </a:path>
              <a:path h="1494154">
                <a:moveTo>
                  <a:pt x="0" y="449550"/>
                </a:moveTo>
                <a:lnTo>
                  <a:pt x="0" y="418835"/>
                </a:lnTo>
              </a:path>
              <a:path h="1494154">
                <a:moveTo>
                  <a:pt x="0" y="388120"/>
                </a:moveTo>
                <a:lnTo>
                  <a:pt x="0" y="357406"/>
                </a:lnTo>
              </a:path>
              <a:path h="1494154">
                <a:moveTo>
                  <a:pt x="0" y="326691"/>
                </a:moveTo>
                <a:lnTo>
                  <a:pt x="0" y="295977"/>
                </a:lnTo>
              </a:path>
              <a:path h="1494154">
                <a:moveTo>
                  <a:pt x="0" y="265262"/>
                </a:moveTo>
                <a:lnTo>
                  <a:pt x="0" y="231755"/>
                </a:lnTo>
              </a:path>
              <a:path h="1494154">
                <a:moveTo>
                  <a:pt x="0" y="201040"/>
                </a:moveTo>
                <a:lnTo>
                  <a:pt x="0" y="170326"/>
                </a:lnTo>
              </a:path>
              <a:path h="1494154">
                <a:moveTo>
                  <a:pt x="0" y="139611"/>
                </a:moveTo>
                <a:lnTo>
                  <a:pt x="0" y="108897"/>
                </a:lnTo>
              </a:path>
              <a:path h="1494154">
                <a:moveTo>
                  <a:pt x="0" y="78182"/>
                </a:moveTo>
                <a:lnTo>
                  <a:pt x="0" y="47468"/>
                </a:lnTo>
              </a:path>
              <a:path h="1494154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8033263" y="5201935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688"/>
                </a:moveTo>
                <a:lnTo>
                  <a:pt x="0" y="1303974"/>
                </a:lnTo>
              </a:path>
              <a:path h="1334770">
                <a:moveTo>
                  <a:pt x="0" y="1273259"/>
                </a:moveTo>
                <a:lnTo>
                  <a:pt x="0" y="1242545"/>
                </a:lnTo>
              </a:path>
              <a:path h="1334770">
                <a:moveTo>
                  <a:pt x="0" y="1211830"/>
                </a:moveTo>
                <a:lnTo>
                  <a:pt x="0" y="1181115"/>
                </a:lnTo>
              </a:path>
              <a:path h="1334770">
                <a:moveTo>
                  <a:pt x="0" y="1147609"/>
                </a:moveTo>
                <a:lnTo>
                  <a:pt x="0" y="1116894"/>
                </a:lnTo>
              </a:path>
              <a:path h="1334770">
                <a:moveTo>
                  <a:pt x="0" y="1086179"/>
                </a:moveTo>
                <a:lnTo>
                  <a:pt x="0" y="1055465"/>
                </a:lnTo>
              </a:path>
              <a:path h="1334770">
                <a:moveTo>
                  <a:pt x="0" y="1024750"/>
                </a:moveTo>
                <a:lnTo>
                  <a:pt x="0" y="994036"/>
                </a:lnTo>
              </a:path>
              <a:path h="1334770">
                <a:moveTo>
                  <a:pt x="0" y="963321"/>
                </a:moveTo>
                <a:lnTo>
                  <a:pt x="0" y="932606"/>
                </a:lnTo>
              </a:path>
              <a:path h="1334770">
                <a:moveTo>
                  <a:pt x="0" y="901892"/>
                </a:moveTo>
                <a:lnTo>
                  <a:pt x="0" y="868385"/>
                </a:lnTo>
              </a:path>
              <a:path h="1334770">
                <a:moveTo>
                  <a:pt x="0" y="837670"/>
                </a:moveTo>
                <a:lnTo>
                  <a:pt x="0" y="806956"/>
                </a:lnTo>
              </a:path>
              <a:path h="1334770">
                <a:moveTo>
                  <a:pt x="0" y="776241"/>
                </a:moveTo>
                <a:lnTo>
                  <a:pt x="0" y="745527"/>
                </a:lnTo>
              </a:path>
              <a:path h="1334770">
                <a:moveTo>
                  <a:pt x="0" y="714812"/>
                </a:moveTo>
                <a:lnTo>
                  <a:pt x="0" y="684097"/>
                </a:lnTo>
              </a:path>
              <a:path h="1334770">
                <a:moveTo>
                  <a:pt x="0" y="653383"/>
                </a:moveTo>
                <a:lnTo>
                  <a:pt x="0" y="622668"/>
                </a:lnTo>
              </a:path>
              <a:path h="1334770">
                <a:moveTo>
                  <a:pt x="0" y="589161"/>
                </a:moveTo>
                <a:lnTo>
                  <a:pt x="0" y="558447"/>
                </a:lnTo>
              </a:path>
              <a:path h="1334770">
                <a:moveTo>
                  <a:pt x="0" y="527732"/>
                </a:moveTo>
                <a:lnTo>
                  <a:pt x="0" y="497018"/>
                </a:lnTo>
              </a:path>
              <a:path h="1334770">
                <a:moveTo>
                  <a:pt x="0" y="466303"/>
                </a:moveTo>
                <a:lnTo>
                  <a:pt x="0" y="435588"/>
                </a:lnTo>
              </a:path>
              <a:path h="1334770">
                <a:moveTo>
                  <a:pt x="0" y="404874"/>
                </a:moveTo>
                <a:lnTo>
                  <a:pt x="0" y="374159"/>
                </a:lnTo>
              </a:path>
              <a:path h="1334770">
                <a:moveTo>
                  <a:pt x="0" y="343445"/>
                </a:moveTo>
                <a:lnTo>
                  <a:pt x="0" y="309938"/>
                </a:lnTo>
              </a:path>
              <a:path h="1334770">
                <a:moveTo>
                  <a:pt x="0" y="279223"/>
                </a:moveTo>
                <a:lnTo>
                  <a:pt x="0" y="248509"/>
                </a:lnTo>
              </a:path>
              <a:path h="1334770">
                <a:moveTo>
                  <a:pt x="0" y="217794"/>
                </a:moveTo>
                <a:lnTo>
                  <a:pt x="0" y="187079"/>
                </a:lnTo>
              </a:path>
              <a:path h="1334770">
                <a:moveTo>
                  <a:pt x="0" y="156365"/>
                </a:moveTo>
                <a:lnTo>
                  <a:pt x="0" y="125650"/>
                </a:lnTo>
              </a:path>
              <a:path h="1334770">
                <a:moveTo>
                  <a:pt x="0" y="94936"/>
                </a:moveTo>
                <a:lnTo>
                  <a:pt x="0" y="61429"/>
                </a:lnTo>
              </a:path>
              <a:path h="1334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2" name="object 1222"/>
          <p:cNvGrpSpPr/>
          <p:nvPr/>
        </p:nvGrpSpPr>
        <p:grpSpPr>
          <a:xfrm>
            <a:off x="8077938" y="8150536"/>
            <a:ext cx="0" cy="1304290"/>
            <a:chOff x="8077938" y="8150536"/>
            <a:chExt cx="0" cy="1304290"/>
          </a:xfrm>
        </p:grpSpPr>
        <p:sp>
          <p:nvSpPr>
            <p:cNvPr id="1223" name="object 1223"/>
            <p:cNvSpPr/>
            <p:nvPr/>
          </p:nvSpPr>
          <p:spPr>
            <a:xfrm>
              <a:off x="8077938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8077938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5" name="object 1225"/>
          <p:cNvSpPr/>
          <p:nvPr/>
        </p:nvSpPr>
        <p:spPr>
          <a:xfrm>
            <a:off x="8077938" y="3624322"/>
            <a:ext cx="0" cy="1572260"/>
          </a:xfrm>
          <a:custGeom>
            <a:avLst/>
            <a:gdLst/>
            <a:ahLst/>
            <a:cxnLst/>
            <a:rect l="l" t="t" r="r" b="b"/>
            <a:pathLst>
              <a:path h="1572260">
                <a:moveTo>
                  <a:pt x="0" y="1572028"/>
                </a:moveTo>
                <a:lnTo>
                  <a:pt x="0" y="1546898"/>
                </a:lnTo>
              </a:path>
              <a:path h="1572260">
                <a:moveTo>
                  <a:pt x="0" y="1516184"/>
                </a:moveTo>
                <a:lnTo>
                  <a:pt x="0" y="1485469"/>
                </a:lnTo>
              </a:path>
              <a:path h="1572260">
                <a:moveTo>
                  <a:pt x="0" y="1454754"/>
                </a:moveTo>
                <a:lnTo>
                  <a:pt x="0" y="1424040"/>
                </a:lnTo>
              </a:path>
              <a:path h="1572260">
                <a:moveTo>
                  <a:pt x="0" y="1393325"/>
                </a:moveTo>
                <a:lnTo>
                  <a:pt x="0" y="1359818"/>
                </a:lnTo>
              </a:path>
              <a:path h="1572260">
                <a:moveTo>
                  <a:pt x="0" y="1329104"/>
                </a:moveTo>
                <a:lnTo>
                  <a:pt x="0" y="1298389"/>
                </a:lnTo>
              </a:path>
              <a:path h="1572260">
                <a:moveTo>
                  <a:pt x="0" y="1267675"/>
                </a:moveTo>
                <a:lnTo>
                  <a:pt x="0" y="1236960"/>
                </a:lnTo>
              </a:path>
              <a:path h="1572260">
                <a:moveTo>
                  <a:pt x="0" y="1206245"/>
                </a:moveTo>
                <a:lnTo>
                  <a:pt x="0" y="1175531"/>
                </a:lnTo>
              </a:path>
              <a:path h="1572260">
                <a:moveTo>
                  <a:pt x="0" y="1144816"/>
                </a:moveTo>
                <a:lnTo>
                  <a:pt x="0" y="1114102"/>
                </a:lnTo>
              </a:path>
              <a:path h="1572260">
                <a:moveTo>
                  <a:pt x="0" y="1080595"/>
                </a:moveTo>
                <a:lnTo>
                  <a:pt x="0" y="1049880"/>
                </a:lnTo>
              </a:path>
              <a:path h="1572260">
                <a:moveTo>
                  <a:pt x="0" y="1019166"/>
                </a:moveTo>
                <a:lnTo>
                  <a:pt x="0" y="988451"/>
                </a:lnTo>
              </a:path>
              <a:path h="1572260">
                <a:moveTo>
                  <a:pt x="0" y="957736"/>
                </a:moveTo>
                <a:lnTo>
                  <a:pt x="0" y="927022"/>
                </a:lnTo>
              </a:path>
              <a:path h="1572260">
                <a:moveTo>
                  <a:pt x="0" y="896307"/>
                </a:moveTo>
                <a:lnTo>
                  <a:pt x="0" y="865593"/>
                </a:lnTo>
              </a:path>
              <a:path h="1572260">
                <a:moveTo>
                  <a:pt x="0" y="834878"/>
                </a:moveTo>
                <a:lnTo>
                  <a:pt x="0" y="801371"/>
                </a:lnTo>
              </a:path>
              <a:path h="1572260">
                <a:moveTo>
                  <a:pt x="0" y="770657"/>
                </a:moveTo>
                <a:lnTo>
                  <a:pt x="0" y="739942"/>
                </a:lnTo>
              </a:path>
              <a:path h="1572260">
                <a:moveTo>
                  <a:pt x="0" y="709227"/>
                </a:moveTo>
                <a:lnTo>
                  <a:pt x="0" y="678513"/>
                </a:lnTo>
              </a:path>
              <a:path h="1572260">
                <a:moveTo>
                  <a:pt x="0" y="647798"/>
                </a:moveTo>
                <a:lnTo>
                  <a:pt x="0" y="617084"/>
                </a:lnTo>
              </a:path>
              <a:path h="1572260">
                <a:moveTo>
                  <a:pt x="0" y="586369"/>
                </a:moveTo>
                <a:lnTo>
                  <a:pt x="0" y="555654"/>
                </a:lnTo>
              </a:path>
              <a:path h="1572260">
                <a:moveTo>
                  <a:pt x="0" y="522148"/>
                </a:moveTo>
                <a:lnTo>
                  <a:pt x="0" y="491433"/>
                </a:lnTo>
              </a:path>
              <a:path h="1572260">
                <a:moveTo>
                  <a:pt x="0" y="460718"/>
                </a:moveTo>
                <a:lnTo>
                  <a:pt x="0" y="430004"/>
                </a:lnTo>
              </a:path>
              <a:path h="1572260">
                <a:moveTo>
                  <a:pt x="0" y="399289"/>
                </a:moveTo>
                <a:lnTo>
                  <a:pt x="0" y="368575"/>
                </a:lnTo>
              </a:path>
              <a:path h="1572260">
                <a:moveTo>
                  <a:pt x="0" y="337860"/>
                </a:moveTo>
                <a:lnTo>
                  <a:pt x="0" y="307145"/>
                </a:lnTo>
              </a:path>
              <a:path h="1572260">
                <a:moveTo>
                  <a:pt x="0" y="276431"/>
                </a:moveTo>
                <a:lnTo>
                  <a:pt x="0" y="242924"/>
                </a:lnTo>
              </a:path>
              <a:path h="1572260">
                <a:moveTo>
                  <a:pt x="0" y="212209"/>
                </a:moveTo>
                <a:lnTo>
                  <a:pt x="0" y="181495"/>
                </a:lnTo>
              </a:path>
              <a:path h="1572260">
                <a:moveTo>
                  <a:pt x="0" y="150780"/>
                </a:moveTo>
                <a:lnTo>
                  <a:pt x="0" y="120066"/>
                </a:lnTo>
              </a:path>
              <a:path h="1572260">
                <a:moveTo>
                  <a:pt x="0" y="89351"/>
                </a:moveTo>
                <a:lnTo>
                  <a:pt x="0" y="58636"/>
                </a:lnTo>
              </a:path>
              <a:path h="1572260">
                <a:moveTo>
                  <a:pt x="0" y="279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8077938" y="6785133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688"/>
                </a:moveTo>
                <a:lnTo>
                  <a:pt x="0" y="1303974"/>
                </a:lnTo>
              </a:path>
              <a:path h="1334770">
                <a:moveTo>
                  <a:pt x="0" y="1273259"/>
                </a:moveTo>
                <a:lnTo>
                  <a:pt x="0" y="1242545"/>
                </a:lnTo>
              </a:path>
              <a:path h="1334770">
                <a:moveTo>
                  <a:pt x="0" y="1209038"/>
                </a:moveTo>
                <a:lnTo>
                  <a:pt x="0" y="1178323"/>
                </a:lnTo>
              </a:path>
              <a:path h="1334770">
                <a:moveTo>
                  <a:pt x="0" y="1147609"/>
                </a:moveTo>
                <a:lnTo>
                  <a:pt x="0" y="1116894"/>
                </a:lnTo>
              </a:path>
              <a:path h="1334770">
                <a:moveTo>
                  <a:pt x="0" y="1086179"/>
                </a:moveTo>
                <a:lnTo>
                  <a:pt x="0" y="1055465"/>
                </a:lnTo>
              </a:path>
              <a:path h="1334770">
                <a:moveTo>
                  <a:pt x="0" y="1024750"/>
                </a:moveTo>
                <a:lnTo>
                  <a:pt x="0" y="994036"/>
                </a:lnTo>
              </a:path>
              <a:path h="1334770">
                <a:moveTo>
                  <a:pt x="0" y="963321"/>
                </a:moveTo>
                <a:lnTo>
                  <a:pt x="0" y="929814"/>
                </a:lnTo>
              </a:path>
              <a:path h="1334770">
                <a:moveTo>
                  <a:pt x="0" y="899100"/>
                </a:moveTo>
                <a:lnTo>
                  <a:pt x="0" y="868385"/>
                </a:lnTo>
              </a:path>
              <a:path h="1334770">
                <a:moveTo>
                  <a:pt x="0" y="837670"/>
                </a:moveTo>
                <a:lnTo>
                  <a:pt x="0" y="806956"/>
                </a:lnTo>
              </a:path>
              <a:path h="1334770">
                <a:moveTo>
                  <a:pt x="0" y="776241"/>
                </a:moveTo>
                <a:lnTo>
                  <a:pt x="0" y="745527"/>
                </a:lnTo>
              </a:path>
              <a:path h="1334770">
                <a:moveTo>
                  <a:pt x="0" y="714812"/>
                </a:moveTo>
                <a:lnTo>
                  <a:pt x="0" y="684097"/>
                </a:lnTo>
              </a:path>
              <a:path h="1334770">
                <a:moveTo>
                  <a:pt x="0" y="650590"/>
                </a:moveTo>
                <a:lnTo>
                  <a:pt x="0" y="619876"/>
                </a:lnTo>
              </a:path>
              <a:path h="1334770">
                <a:moveTo>
                  <a:pt x="0" y="589161"/>
                </a:moveTo>
                <a:lnTo>
                  <a:pt x="0" y="558447"/>
                </a:lnTo>
              </a:path>
              <a:path h="1334770">
                <a:moveTo>
                  <a:pt x="0" y="527732"/>
                </a:moveTo>
                <a:lnTo>
                  <a:pt x="0" y="497018"/>
                </a:lnTo>
              </a:path>
              <a:path h="1334770">
                <a:moveTo>
                  <a:pt x="0" y="466303"/>
                </a:moveTo>
                <a:lnTo>
                  <a:pt x="0" y="435588"/>
                </a:lnTo>
              </a:path>
              <a:path h="1334770">
                <a:moveTo>
                  <a:pt x="0" y="404874"/>
                </a:moveTo>
                <a:lnTo>
                  <a:pt x="0" y="371367"/>
                </a:lnTo>
              </a:path>
              <a:path h="1334770">
                <a:moveTo>
                  <a:pt x="0" y="340652"/>
                </a:moveTo>
                <a:lnTo>
                  <a:pt x="0" y="309938"/>
                </a:lnTo>
              </a:path>
              <a:path h="1334770">
                <a:moveTo>
                  <a:pt x="0" y="279223"/>
                </a:moveTo>
                <a:lnTo>
                  <a:pt x="0" y="248509"/>
                </a:lnTo>
              </a:path>
              <a:path h="1334770">
                <a:moveTo>
                  <a:pt x="0" y="217794"/>
                </a:moveTo>
                <a:lnTo>
                  <a:pt x="0" y="187079"/>
                </a:lnTo>
              </a:path>
              <a:path h="1334770">
                <a:moveTo>
                  <a:pt x="0" y="156365"/>
                </a:moveTo>
                <a:lnTo>
                  <a:pt x="0" y="125650"/>
                </a:lnTo>
              </a:path>
              <a:path h="1334770">
                <a:moveTo>
                  <a:pt x="0" y="92143"/>
                </a:moveTo>
                <a:lnTo>
                  <a:pt x="0" y="61429"/>
                </a:lnTo>
              </a:path>
              <a:path h="1334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8077938" y="5196351"/>
            <a:ext cx="0" cy="1186815"/>
          </a:xfrm>
          <a:custGeom>
            <a:avLst/>
            <a:gdLst/>
            <a:ahLst/>
            <a:cxnLst/>
            <a:rect l="l" t="t" r="r" b="b"/>
            <a:pathLst>
              <a:path h="1186814">
                <a:moveTo>
                  <a:pt x="0" y="1186700"/>
                </a:moveTo>
                <a:lnTo>
                  <a:pt x="0" y="1153193"/>
                </a:lnTo>
              </a:path>
              <a:path h="1186814">
                <a:moveTo>
                  <a:pt x="0" y="1122478"/>
                </a:moveTo>
                <a:lnTo>
                  <a:pt x="0" y="1091764"/>
                </a:lnTo>
              </a:path>
              <a:path h="1186814">
                <a:moveTo>
                  <a:pt x="0" y="1061049"/>
                </a:moveTo>
                <a:lnTo>
                  <a:pt x="0" y="1030335"/>
                </a:lnTo>
              </a:path>
              <a:path h="1186814">
                <a:moveTo>
                  <a:pt x="0" y="999620"/>
                </a:moveTo>
                <a:lnTo>
                  <a:pt x="0" y="968905"/>
                </a:lnTo>
              </a:path>
              <a:path h="1186814">
                <a:moveTo>
                  <a:pt x="0" y="938191"/>
                </a:moveTo>
                <a:lnTo>
                  <a:pt x="0" y="907476"/>
                </a:lnTo>
              </a:path>
              <a:path h="1186814">
                <a:moveTo>
                  <a:pt x="0" y="873969"/>
                </a:moveTo>
                <a:lnTo>
                  <a:pt x="0" y="843255"/>
                </a:lnTo>
              </a:path>
              <a:path h="1186814">
                <a:moveTo>
                  <a:pt x="0" y="812540"/>
                </a:moveTo>
                <a:lnTo>
                  <a:pt x="0" y="781826"/>
                </a:lnTo>
              </a:path>
              <a:path h="1186814">
                <a:moveTo>
                  <a:pt x="0" y="751111"/>
                </a:moveTo>
                <a:lnTo>
                  <a:pt x="0" y="720396"/>
                </a:lnTo>
              </a:path>
              <a:path h="1186814">
                <a:moveTo>
                  <a:pt x="0" y="689682"/>
                </a:moveTo>
                <a:lnTo>
                  <a:pt x="0" y="658967"/>
                </a:lnTo>
              </a:path>
              <a:path h="1186814">
                <a:moveTo>
                  <a:pt x="0" y="628253"/>
                </a:moveTo>
                <a:lnTo>
                  <a:pt x="0" y="594746"/>
                </a:lnTo>
              </a:path>
              <a:path h="1186814">
                <a:moveTo>
                  <a:pt x="0" y="564031"/>
                </a:moveTo>
                <a:lnTo>
                  <a:pt x="0" y="533317"/>
                </a:lnTo>
              </a:path>
              <a:path h="1186814">
                <a:moveTo>
                  <a:pt x="0" y="502602"/>
                </a:moveTo>
                <a:lnTo>
                  <a:pt x="0" y="471887"/>
                </a:lnTo>
              </a:path>
              <a:path h="1186814">
                <a:moveTo>
                  <a:pt x="0" y="441173"/>
                </a:moveTo>
                <a:lnTo>
                  <a:pt x="0" y="410458"/>
                </a:lnTo>
              </a:path>
              <a:path h="1186814">
                <a:moveTo>
                  <a:pt x="0" y="379744"/>
                </a:moveTo>
                <a:lnTo>
                  <a:pt x="0" y="349029"/>
                </a:lnTo>
              </a:path>
              <a:path h="1186814">
                <a:moveTo>
                  <a:pt x="0" y="315522"/>
                </a:moveTo>
                <a:lnTo>
                  <a:pt x="0" y="284808"/>
                </a:lnTo>
              </a:path>
              <a:path h="1186814">
                <a:moveTo>
                  <a:pt x="0" y="254093"/>
                </a:moveTo>
                <a:lnTo>
                  <a:pt x="0" y="223378"/>
                </a:lnTo>
              </a:path>
              <a:path h="1186814">
                <a:moveTo>
                  <a:pt x="0" y="192664"/>
                </a:moveTo>
                <a:lnTo>
                  <a:pt x="0" y="161949"/>
                </a:lnTo>
              </a:path>
              <a:path h="1186814">
                <a:moveTo>
                  <a:pt x="0" y="131235"/>
                </a:moveTo>
                <a:lnTo>
                  <a:pt x="0" y="100520"/>
                </a:lnTo>
              </a:path>
              <a:path h="1186814">
                <a:moveTo>
                  <a:pt x="0" y="67013"/>
                </a:moveTo>
                <a:lnTo>
                  <a:pt x="0" y="36299"/>
                </a:lnTo>
              </a:path>
              <a:path h="11868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8125406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8125406" y="3652244"/>
            <a:ext cx="0" cy="1519555"/>
          </a:xfrm>
          <a:custGeom>
            <a:avLst/>
            <a:gdLst/>
            <a:ahLst/>
            <a:cxnLst/>
            <a:rect l="l" t="t" r="r" b="b"/>
            <a:pathLst>
              <a:path h="1519554">
                <a:moveTo>
                  <a:pt x="0" y="1518976"/>
                </a:moveTo>
                <a:lnTo>
                  <a:pt x="0" y="1488261"/>
                </a:lnTo>
              </a:path>
              <a:path h="1519554">
                <a:moveTo>
                  <a:pt x="0" y="1457547"/>
                </a:moveTo>
                <a:lnTo>
                  <a:pt x="0" y="1426832"/>
                </a:lnTo>
              </a:path>
              <a:path h="1519554">
                <a:moveTo>
                  <a:pt x="0" y="1396118"/>
                </a:moveTo>
                <a:lnTo>
                  <a:pt x="0" y="1365403"/>
                </a:lnTo>
              </a:path>
              <a:path h="1519554">
                <a:moveTo>
                  <a:pt x="0" y="1331896"/>
                </a:moveTo>
                <a:lnTo>
                  <a:pt x="0" y="1301181"/>
                </a:lnTo>
              </a:path>
              <a:path h="1519554">
                <a:moveTo>
                  <a:pt x="0" y="1270467"/>
                </a:moveTo>
                <a:lnTo>
                  <a:pt x="0" y="1239752"/>
                </a:lnTo>
              </a:path>
              <a:path h="1519554">
                <a:moveTo>
                  <a:pt x="0" y="1209038"/>
                </a:moveTo>
                <a:lnTo>
                  <a:pt x="0" y="1178323"/>
                </a:lnTo>
              </a:path>
              <a:path h="1519554">
                <a:moveTo>
                  <a:pt x="0" y="1147609"/>
                </a:moveTo>
                <a:lnTo>
                  <a:pt x="0" y="1116894"/>
                </a:lnTo>
              </a:path>
              <a:path h="1519554">
                <a:moveTo>
                  <a:pt x="0" y="1086179"/>
                </a:moveTo>
                <a:lnTo>
                  <a:pt x="0" y="1052672"/>
                </a:lnTo>
              </a:path>
              <a:path h="1519554">
                <a:moveTo>
                  <a:pt x="0" y="1021958"/>
                </a:moveTo>
                <a:lnTo>
                  <a:pt x="0" y="991243"/>
                </a:lnTo>
              </a:path>
              <a:path h="1519554">
                <a:moveTo>
                  <a:pt x="0" y="960529"/>
                </a:moveTo>
                <a:lnTo>
                  <a:pt x="0" y="929814"/>
                </a:lnTo>
              </a:path>
              <a:path h="1519554">
                <a:moveTo>
                  <a:pt x="0" y="899100"/>
                </a:moveTo>
                <a:lnTo>
                  <a:pt x="0" y="868385"/>
                </a:lnTo>
              </a:path>
              <a:path h="1519554">
                <a:moveTo>
                  <a:pt x="0" y="837670"/>
                </a:moveTo>
                <a:lnTo>
                  <a:pt x="0" y="806956"/>
                </a:lnTo>
              </a:path>
              <a:path h="1519554">
                <a:moveTo>
                  <a:pt x="0" y="773449"/>
                </a:moveTo>
                <a:lnTo>
                  <a:pt x="0" y="742734"/>
                </a:lnTo>
              </a:path>
              <a:path h="1519554">
                <a:moveTo>
                  <a:pt x="0" y="712020"/>
                </a:moveTo>
                <a:lnTo>
                  <a:pt x="0" y="681305"/>
                </a:lnTo>
              </a:path>
              <a:path h="1519554">
                <a:moveTo>
                  <a:pt x="0" y="650590"/>
                </a:moveTo>
                <a:lnTo>
                  <a:pt x="0" y="619876"/>
                </a:lnTo>
              </a:path>
              <a:path h="1519554">
                <a:moveTo>
                  <a:pt x="0" y="589161"/>
                </a:moveTo>
                <a:lnTo>
                  <a:pt x="0" y="558447"/>
                </a:lnTo>
              </a:path>
              <a:path h="1519554">
                <a:moveTo>
                  <a:pt x="0" y="527732"/>
                </a:moveTo>
                <a:lnTo>
                  <a:pt x="0" y="494225"/>
                </a:lnTo>
              </a:path>
              <a:path h="1519554">
                <a:moveTo>
                  <a:pt x="0" y="463511"/>
                </a:moveTo>
                <a:lnTo>
                  <a:pt x="0" y="432796"/>
                </a:lnTo>
              </a:path>
              <a:path h="1519554">
                <a:moveTo>
                  <a:pt x="0" y="402081"/>
                </a:moveTo>
                <a:lnTo>
                  <a:pt x="0" y="371367"/>
                </a:lnTo>
              </a:path>
              <a:path h="1519554">
                <a:moveTo>
                  <a:pt x="0" y="340652"/>
                </a:moveTo>
                <a:lnTo>
                  <a:pt x="0" y="309938"/>
                </a:lnTo>
              </a:path>
              <a:path h="1519554">
                <a:moveTo>
                  <a:pt x="0" y="279223"/>
                </a:moveTo>
                <a:lnTo>
                  <a:pt x="0" y="248509"/>
                </a:lnTo>
              </a:path>
              <a:path h="1519554">
                <a:moveTo>
                  <a:pt x="0" y="215002"/>
                </a:moveTo>
                <a:lnTo>
                  <a:pt x="0" y="184287"/>
                </a:lnTo>
              </a:path>
              <a:path h="1519554">
                <a:moveTo>
                  <a:pt x="0" y="153572"/>
                </a:moveTo>
                <a:lnTo>
                  <a:pt x="0" y="122858"/>
                </a:lnTo>
              </a:path>
              <a:path h="1519554">
                <a:moveTo>
                  <a:pt x="0" y="92143"/>
                </a:moveTo>
                <a:lnTo>
                  <a:pt x="0" y="61429"/>
                </a:lnTo>
              </a:path>
              <a:path h="151955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8125406" y="6757210"/>
            <a:ext cx="0" cy="1382395"/>
          </a:xfrm>
          <a:custGeom>
            <a:avLst/>
            <a:gdLst/>
            <a:ahLst/>
            <a:cxnLst/>
            <a:rect l="l" t="t" r="r" b="b"/>
            <a:pathLst>
              <a:path h="1382395">
                <a:moveTo>
                  <a:pt x="0" y="1382156"/>
                </a:moveTo>
                <a:lnTo>
                  <a:pt x="0" y="1362611"/>
                </a:lnTo>
              </a:path>
              <a:path h="1382395">
                <a:moveTo>
                  <a:pt x="0" y="1331896"/>
                </a:moveTo>
                <a:lnTo>
                  <a:pt x="0" y="1301181"/>
                </a:lnTo>
              </a:path>
              <a:path h="1382395">
                <a:moveTo>
                  <a:pt x="0" y="1270467"/>
                </a:moveTo>
                <a:lnTo>
                  <a:pt x="0" y="1236960"/>
                </a:lnTo>
              </a:path>
              <a:path h="1382395">
                <a:moveTo>
                  <a:pt x="0" y="1206245"/>
                </a:moveTo>
                <a:lnTo>
                  <a:pt x="0" y="1175531"/>
                </a:lnTo>
              </a:path>
              <a:path h="1382395">
                <a:moveTo>
                  <a:pt x="0" y="1144816"/>
                </a:moveTo>
                <a:lnTo>
                  <a:pt x="0" y="1114102"/>
                </a:lnTo>
              </a:path>
              <a:path h="1382395">
                <a:moveTo>
                  <a:pt x="0" y="1083387"/>
                </a:moveTo>
                <a:lnTo>
                  <a:pt x="0" y="1052672"/>
                </a:lnTo>
              </a:path>
              <a:path h="1382395">
                <a:moveTo>
                  <a:pt x="0" y="1021958"/>
                </a:moveTo>
                <a:lnTo>
                  <a:pt x="0" y="991243"/>
                </a:lnTo>
              </a:path>
              <a:path h="1382395">
                <a:moveTo>
                  <a:pt x="0" y="957736"/>
                </a:moveTo>
                <a:lnTo>
                  <a:pt x="0" y="927022"/>
                </a:lnTo>
              </a:path>
              <a:path h="1382395">
                <a:moveTo>
                  <a:pt x="0" y="896307"/>
                </a:moveTo>
                <a:lnTo>
                  <a:pt x="0" y="865593"/>
                </a:lnTo>
              </a:path>
              <a:path h="1382395">
                <a:moveTo>
                  <a:pt x="0" y="834878"/>
                </a:moveTo>
                <a:lnTo>
                  <a:pt x="0" y="804163"/>
                </a:lnTo>
              </a:path>
              <a:path h="1382395">
                <a:moveTo>
                  <a:pt x="0" y="773449"/>
                </a:moveTo>
                <a:lnTo>
                  <a:pt x="0" y="742734"/>
                </a:lnTo>
              </a:path>
              <a:path h="1382395">
                <a:moveTo>
                  <a:pt x="0" y="712020"/>
                </a:moveTo>
                <a:lnTo>
                  <a:pt x="0" y="678513"/>
                </a:lnTo>
              </a:path>
              <a:path h="1382395">
                <a:moveTo>
                  <a:pt x="0" y="647798"/>
                </a:moveTo>
                <a:lnTo>
                  <a:pt x="0" y="617084"/>
                </a:lnTo>
              </a:path>
              <a:path h="1382395">
                <a:moveTo>
                  <a:pt x="0" y="586369"/>
                </a:moveTo>
                <a:lnTo>
                  <a:pt x="0" y="555654"/>
                </a:lnTo>
              </a:path>
              <a:path h="1382395">
                <a:moveTo>
                  <a:pt x="0" y="524940"/>
                </a:moveTo>
                <a:lnTo>
                  <a:pt x="0" y="494225"/>
                </a:lnTo>
              </a:path>
              <a:path h="1382395">
                <a:moveTo>
                  <a:pt x="0" y="463511"/>
                </a:moveTo>
                <a:lnTo>
                  <a:pt x="0" y="432796"/>
                </a:lnTo>
              </a:path>
              <a:path h="1382395">
                <a:moveTo>
                  <a:pt x="0" y="399289"/>
                </a:moveTo>
                <a:lnTo>
                  <a:pt x="0" y="368575"/>
                </a:lnTo>
              </a:path>
              <a:path h="1382395">
                <a:moveTo>
                  <a:pt x="0" y="337860"/>
                </a:moveTo>
                <a:lnTo>
                  <a:pt x="0" y="307145"/>
                </a:lnTo>
              </a:path>
              <a:path h="1382395">
                <a:moveTo>
                  <a:pt x="0" y="276431"/>
                </a:moveTo>
                <a:lnTo>
                  <a:pt x="0" y="245716"/>
                </a:lnTo>
              </a:path>
              <a:path h="1382395">
                <a:moveTo>
                  <a:pt x="0" y="215002"/>
                </a:moveTo>
                <a:lnTo>
                  <a:pt x="0" y="184287"/>
                </a:lnTo>
              </a:path>
              <a:path h="1382395">
                <a:moveTo>
                  <a:pt x="0" y="153572"/>
                </a:moveTo>
                <a:lnTo>
                  <a:pt x="0" y="120066"/>
                </a:lnTo>
              </a:path>
              <a:path h="1382395">
                <a:moveTo>
                  <a:pt x="0" y="89351"/>
                </a:moveTo>
                <a:lnTo>
                  <a:pt x="0" y="58636"/>
                </a:lnTo>
              </a:path>
              <a:path h="1382395">
                <a:moveTo>
                  <a:pt x="0" y="279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8125406" y="5201935"/>
            <a:ext cx="0" cy="1184275"/>
          </a:xfrm>
          <a:custGeom>
            <a:avLst/>
            <a:gdLst/>
            <a:ahLst/>
            <a:cxnLst/>
            <a:rect l="l" t="t" r="r" b="b"/>
            <a:pathLst>
              <a:path h="1184275">
                <a:moveTo>
                  <a:pt x="0" y="1183908"/>
                </a:moveTo>
                <a:lnTo>
                  <a:pt x="0" y="1181115"/>
                </a:lnTo>
              </a:path>
              <a:path h="1184275">
                <a:moveTo>
                  <a:pt x="0" y="1147609"/>
                </a:moveTo>
                <a:lnTo>
                  <a:pt x="0" y="1116894"/>
                </a:lnTo>
              </a:path>
              <a:path h="1184275">
                <a:moveTo>
                  <a:pt x="0" y="1086179"/>
                </a:moveTo>
                <a:lnTo>
                  <a:pt x="0" y="1055465"/>
                </a:lnTo>
              </a:path>
              <a:path h="1184275">
                <a:moveTo>
                  <a:pt x="0" y="1024750"/>
                </a:moveTo>
                <a:lnTo>
                  <a:pt x="0" y="994036"/>
                </a:lnTo>
              </a:path>
              <a:path h="1184275">
                <a:moveTo>
                  <a:pt x="0" y="963321"/>
                </a:moveTo>
                <a:lnTo>
                  <a:pt x="0" y="932606"/>
                </a:lnTo>
              </a:path>
              <a:path h="1184275">
                <a:moveTo>
                  <a:pt x="0" y="901892"/>
                </a:moveTo>
                <a:lnTo>
                  <a:pt x="0" y="868385"/>
                </a:lnTo>
              </a:path>
              <a:path h="1184275">
                <a:moveTo>
                  <a:pt x="0" y="837670"/>
                </a:moveTo>
                <a:lnTo>
                  <a:pt x="0" y="806956"/>
                </a:lnTo>
              </a:path>
              <a:path h="1184275">
                <a:moveTo>
                  <a:pt x="0" y="776241"/>
                </a:moveTo>
                <a:lnTo>
                  <a:pt x="0" y="745527"/>
                </a:lnTo>
              </a:path>
              <a:path h="1184275">
                <a:moveTo>
                  <a:pt x="0" y="714812"/>
                </a:moveTo>
                <a:lnTo>
                  <a:pt x="0" y="684097"/>
                </a:lnTo>
              </a:path>
              <a:path h="1184275">
                <a:moveTo>
                  <a:pt x="0" y="653383"/>
                </a:moveTo>
                <a:lnTo>
                  <a:pt x="0" y="622668"/>
                </a:lnTo>
              </a:path>
              <a:path h="1184275">
                <a:moveTo>
                  <a:pt x="0" y="589161"/>
                </a:moveTo>
                <a:lnTo>
                  <a:pt x="0" y="558447"/>
                </a:lnTo>
              </a:path>
              <a:path h="1184275">
                <a:moveTo>
                  <a:pt x="0" y="527732"/>
                </a:moveTo>
                <a:lnTo>
                  <a:pt x="0" y="497018"/>
                </a:lnTo>
              </a:path>
              <a:path h="1184275">
                <a:moveTo>
                  <a:pt x="0" y="466303"/>
                </a:moveTo>
                <a:lnTo>
                  <a:pt x="0" y="435588"/>
                </a:lnTo>
              </a:path>
              <a:path h="1184275">
                <a:moveTo>
                  <a:pt x="0" y="404874"/>
                </a:moveTo>
                <a:lnTo>
                  <a:pt x="0" y="374159"/>
                </a:lnTo>
              </a:path>
              <a:path h="1184275">
                <a:moveTo>
                  <a:pt x="0" y="343445"/>
                </a:moveTo>
                <a:lnTo>
                  <a:pt x="0" y="309938"/>
                </a:lnTo>
              </a:path>
              <a:path h="1184275">
                <a:moveTo>
                  <a:pt x="0" y="279223"/>
                </a:moveTo>
                <a:lnTo>
                  <a:pt x="0" y="248509"/>
                </a:lnTo>
              </a:path>
              <a:path h="1184275">
                <a:moveTo>
                  <a:pt x="0" y="217794"/>
                </a:moveTo>
                <a:lnTo>
                  <a:pt x="0" y="187079"/>
                </a:lnTo>
              </a:path>
              <a:path h="1184275">
                <a:moveTo>
                  <a:pt x="0" y="156365"/>
                </a:moveTo>
                <a:lnTo>
                  <a:pt x="0" y="125650"/>
                </a:lnTo>
              </a:path>
              <a:path h="1184275">
                <a:moveTo>
                  <a:pt x="0" y="94936"/>
                </a:moveTo>
                <a:lnTo>
                  <a:pt x="0" y="61429"/>
                </a:lnTo>
              </a:path>
              <a:path h="11842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2" name="object 1232"/>
          <p:cNvGrpSpPr/>
          <p:nvPr/>
        </p:nvGrpSpPr>
        <p:grpSpPr>
          <a:xfrm>
            <a:off x="8172874" y="8150536"/>
            <a:ext cx="0" cy="1304290"/>
            <a:chOff x="8172874" y="8150536"/>
            <a:chExt cx="0" cy="1304290"/>
          </a:xfrm>
        </p:grpSpPr>
        <p:sp>
          <p:nvSpPr>
            <p:cNvPr id="1233" name="object 1233"/>
            <p:cNvSpPr/>
            <p:nvPr/>
          </p:nvSpPr>
          <p:spPr>
            <a:xfrm>
              <a:off x="8172874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8172874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5" name="object 1235"/>
          <p:cNvSpPr/>
          <p:nvPr/>
        </p:nvSpPr>
        <p:spPr>
          <a:xfrm>
            <a:off x="8172874" y="3624322"/>
            <a:ext cx="0" cy="1572260"/>
          </a:xfrm>
          <a:custGeom>
            <a:avLst/>
            <a:gdLst/>
            <a:ahLst/>
            <a:cxnLst/>
            <a:rect l="l" t="t" r="r" b="b"/>
            <a:pathLst>
              <a:path h="1572260">
                <a:moveTo>
                  <a:pt x="0" y="1572028"/>
                </a:moveTo>
                <a:lnTo>
                  <a:pt x="0" y="1546898"/>
                </a:lnTo>
              </a:path>
              <a:path h="1572260">
                <a:moveTo>
                  <a:pt x="0" y="1516184"/>
                </a:moveTo>
                <a:lnTo>
                  <a:pt x="0" y="1485469"/>
                </a:lnTo>
              </a:path>
              <a:path h="1572260">
                <a:moveTo>
                  <a:pt x="0" y="1454754"/>
                </a:moveTo>
                <a:lnTo>
                  <a:pt x="0" y="1424040"/>
                </a:lnTo>
              </a:path>
              <a:path h="1572260">
                <a:moveTo>
                  <a:pt x="0" y="1393325"/>
                </a:moveTo>
                <a:lnTo>
                  <a:pt x="0" y="1359818"/>
                </a:lnTo>
              </a:path>
              <a:path h="1572260">
                <a:moveTo>
                  <a:pt x="0" y="1329104"/>
                </a:moveTo>
                <a:lnTo>
                  <a:pt x="0" y="1298389"/>
                </a:lnTo>
              </a:path>
              <a:path h="1572260">
                <a:moveTo>
                  <a:pt x="0" y="1267675"/>
                </a:moveTo>
                <a:lnTo>
                  <a:pt x="0" y="1236960"/>
                </a:lnTo>
              </a:path>
              <a:path h="1572260">
                <a:moveTo>
                  <a:pt x="0" y="1206245"/>
                </a:moveTo>
                <a:lnTo>
                  <a:pt x="0" y="1175531"/>
                </a:lnTo>
              </a:path>
              <a:path h="1572260">
                <a:moveTo>
                  <a:pt x="0" y="1144816"/>
                </a:moveTo>
                <a:lnTo>
                  <a:pt x="0" y="1114102"/>
                </a:lnTo>
              </a:path>
              <a:path h="1572260">
                <a:moveTo>
                  <a:pt x="0" y="1080595"/>
                </a:moveTo>
                <a:lnTo>
                  <a:pt x="0" y="1049880"/>
                </a:lnTo>
              </a:path>
              <a:path h="1572260">
                <a:moveTo>
                  <a:pt x="0" y="1019166"/>
                </a:moveTo>
                <a:lnTo>
                  <a:pt x="0" y="988451"/>
                </a:lnTo>
              </a:path>
              <a:path h="1572260">
                <a:moveTo>
                  <a:pt x="0" y="957736"/>
                </a:moveTo>
                <a:lnTo>
                  <a:pt x="0" y="927022"/>
                </a:lnTo>
              </a:path>
              <a:path h="1572260">
                <a:moveTo>
                  <a:pt x="0" y="896307"/>
                </a:moveTo>
                <a:lnTo>
                  <a:pt x="0" y="865593"/>
                </a:lnTo>
              </a:path>
              <a:path h="1572260">
                <a:moveTo>
                  <a:pt x="0" y="834878"/>
                </a:moveTo>
                <a:lnTo>
                  <a:pt x="0" y="801371"/>
                </a:lnTo>
              </a:path>
              <a:path h="1572260">
                <a:moveTo>
                  <a:pt x="0" y="770657"/>
                </a:moveTo>
                <a:lnTo>
                  <a:pt x="0" y="739942"/>
                </a:lnTo>
              </a:path>
              <a:path h="1572260">
                <a:moveTo>
                  <a:pt x="0" y="709227"/>
                </a:moveTo>
                <a:lnTo>
                  <a:pt x="0" y="678513"/>
                </a:lnTo>
              </a:path>
              <a:path h="1572260">
                <a:moveTo>
                  <a:pt x="0" y="647798"/>
                </a:moveTo>
                <a:lnTo>
                  <a:pt x="0" y="617084"/>
                </a:lnTo>
              </a:path>
              <a:path h="1572260">
                <a:moveTo>
                  <a:pt x="0" y="586369"/>
                </a:moveTo>
                <a:lnTo>
                  <a:pt x="0" y="555654"/>
                </a:lnTo>
              </a:path>
              <a:path h="1572260">
                <a:moveTo>
                  <a:pt x="0" y="522148"/>
                </a:moveTo>
                <a:lnTo>
                  <a:pt x="0" y="491433"/>
                </a:lnTo>
              </a:path>
              <a:path h="1572260">
                <a:moveTo>
                  <a:pt x="0" y="460718"/>
                </a:moveTo>
                <a:lnTo>
                  <a:pt x="0" y="430004"/>
                </a:lnTo>
              </a:path>
              <a:path h="1572260">
                <a:moveTo>
                  <a:pt x="0" y="399289"/>
                </a:moveTo>
                <a:lnTo>
                  <a:pt x="0" y="368575"/>
                </a:lnTo>
              </a:path>
              <a:path h="1572260">
                <a:moveTo>
                  <a:pt x="0" y="337860"/>
                </a:moveTo>
                <a:lnTo>
                  <a:pt x="0" y="307145"/>
                </a:lnTo>
              </a:path>
              <a:path h="1572260">
                <a:moveTo>
                  <a:pt x="0" y="276431"/>
                </a:moveTo>
                <a:lnTo>
                  <a:pt x="0" y="242924"/>
                </a:lnTo>
              </a:path>
              <a:path h="1572260">
                <a:moveTo>
                  <a:pt x="0" y="212209"/>
                </a:moveTo>
                <a:lnTo>
                  <a:pt x="0" y="181495"/>
                </a:lnTo>
              </a:path>
              <a:path h="1572260">
                <a:moveTo>
                  <a:pt x="0" y="150780"/>
                </a:moveTo>
                <a:lnTo>
                  <a:pt x="0" y="120066"/>
                </a:lnTo>
              </a:path>
              <a:path h="1572260">
                <a:moveTo>
                  <a:pt x="0" y="89351"/>
                </a:moveTo>
                <a:lnTo>
                  <a:pt x="0" y="58636"/>
                </a:lnTo>
              </a:path>
              <a:path h="1572260">
                <a:moveTo>
                  <a:pt x="0" y="279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8172874" y="6785133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688"/>
                </a:moveTo>
                <a:lnTo>
                  <a:pt x="0" y="1303974"/>
                </a:lnTo>
              </a:path>
              <a:path h="1334770">
                <a:moveTo>
                  <a:pt x="0" y="1273259"/>
                </a:moveTo>
                <a:lnTo>
                  <a:pt x="0" y="1242545"/>
                </a:lnTo>
              </a:path>
              <a:path h="1334770">
                <a:moveTo>
                  <a:pt x="0" y="1209038"/>
                </a:moveTo>
                <a:lnTo>
                  <a:pt x="0" y="1178323"/>
                </a:lnTo>
              </a:path>
              <a:path h="1334770">
                <a:moveTo>
                  <a:pt x="0" y="1147609"/>
                </a:moveTo>
                <a:lnTo>
                  <a:pt x="0" y="1116894"/>
                </a:lnTo>
              </a:path>
              <a:path h="1334770">
                <a:moveTo>
                  <a:pt x="0" y="1086179"/>
                </a:moveTo>
                <a:lnTo>
                  <a:pt x="0" y="1055465"/>
                </a:lnTo>
              </a:path>
              <a:path h="1334770">
                <a:moveTo>
                  <a:pt x="0" y="1024750"/>
                </a:moveTo>
                <a:lnTo>
                  <a:pt x="0" y="994036"/>
                </a:lnTo>
              </a:path>
              <a:path h="1334770">
                <a:moveTo>
                  <a:pt x="0" y="963321"/>
                </a:moveTo>
                <a:lnTo>
                  <a:pt x="0" y="929814"/>
                </a:lnTo>
              </a:path>
              <a:path h="1334770">
                <a:moveTo>
                  <a:pt x="0" y="899100"/>
                </a:moveTo>
                <a:lnTo>
                  <a:pt x="0" y="868385"/>
                </a:lnTo>
              </a:path>
              <a:path h="1334770">
                <a:moveTo>
                  <a:pt x="0" y="837670"/>
                </a:moveTo>
                <a:lnTo>
                  <a:pt x="0" y="806956"/>
                </a:lnTo>
              </a:path>
              <a:path h="1334770">
                <a:moveTo>
                  <a:pt x="0" y="776241"/>
                </a:moveTo>
                <a:lnTo>
                  <a:pt x="0" y="745527"/>
                </a:lnTo>
              </a:path>
              <a:path h="1334770">
                <a:moveTo>
                  <a:pt x="0" y="714812"/>
                </a:moveTo>
                <a:lnTo>
                  <a:pt x="0" y="684097"/>
                </a:lnTo>
              </a:path>
              <a:path h="1334770">
                <a:moveTo>
                  <a:pt x="0" y="650590"/>
                </a:moveTo>
                <a:lnTo>
                  <a:pt x="0" y="619876"/>
                </a:lnTo>
              </a:path>
              <a:path h="1334770">
                <a:moveTo>
                  <a:pt x="0" y="589161"/>
                </a:moveTo>
                <a:lnTo>
                  <a:pt x="0" y="558447"/>
                </a:lnTo>
              </a:path>
              <a:path h="1334770">
                <a:moveTo>
                  <a:pt x="0" y="527732"/>
                </a:moveTo>
                <a:lnTo>
                  <a:pt x="0" y="497018"/>
                </a:lnTo>
              </a:path>
              <a:path h="1334770">
                <a:moveTo>
                  <a:pt x="0" y="466303"/>
                </a:moveTo>
                <a:lnTo>
                  <a:pt x="0" y="435588"/>
                </a:lnTo>
              </a:path>
              <a:path h="1334770">
                <a:moveTo>
                  <a:pt x="0" y="404874"/>
                </a:moveTo>
                <a:lnTo>
                  <a:pt x="0" y="371367"/>
                </a:lnTo>
              </a:path>
              <a:path h="1334770">
                <a:moveTo>
                  <a:pt x="0" y="340652"/>
                </a:moveTo>
                <a:lnTo>
                  <a:pt x="0" y="309938"/>
                </a:lnTo>
              </a:path>
              <a:path h="1334770">
                <a:moveTo>
                  <a:pt x="0" y="279223"/>
                </a:moveTo>
                <a:lnTo>
                  <a:pt x="0" y="248509"/>
                </a:lnTo>
              </a:path>
              <a:path h="1334770">
                <a:moveTo>
                  <a:pt x="0" y="217794"/>
                </a:moveTo>
                <a:lnTo>
                  <a:pt x="0" y="187079"/>
                </a:lnTo>
              </a:path>
              <a:path h="1334770">
                <a:moveTo>
                  <a:pt x="0" y="156365"/>
                </a:moveTo>
                <a:lnTo>
                  <a:pt x="0" y="125650"/>
                </a:lnTo>
              </a:path>
              <a:path h="1334770">
                <a:moveTo>
                  <a:pt x="0" y="92143"/>
                </a:moveTo>
                <a:lnTo>
                  <a:pt x="0" y="61429"/>
                </a:lnTo>
              </a:path>
              <a:path h="1334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8172874" y="5196351"/>
            <a:ext cx="0" cy="1186815"/>
          </a:xfrm>
          <a:custGeom>
            <a:avLst/>
            <a:gdLst/>
            <a:ahLst/>
            <a:cxnLst/>
            <a:rect l="l" t="t" r="r" b="b"/>
            <a:pathLst>
              <a:path h="1186814">
                <a:moveTo>
                  <a:pt x="0" y="1186700"/>
                </a:moveTo>
                <a:lnTo>
                  <a:pt x="0" y="1153193"/>
                </a:lnTo>
              </a:path>
              <a:path h="1186814">
                <a:moveTo>
                  <a:pt x="0" y="1122478"/>
                </a:moveTo>
                <a:lnTo>
                  <a:pt x="0" y="1091764"/>
                </a:lnTo>
              </a:path>
              <a:path h="1186814">
                <a:moveTo>
                  <a:pt x="0" y="1061049"/>
                </a:moveTo>
                <a:lnTo>
                  <a:pt x="0" y="1030335"/>
                </a:lnTo>
              </a:path>
              <a:path h="1186814">
                <a:moveTo>
                  <a:pt x="0" y="999620"/>
                </a:moveTo>
                <a:lnTo>
                  <a:pt x="0" y="968905"/>
                </a:lnTo>
              </a:path>
              <a:path h="1186814">
                <a:moveTo>
                  <a:pt x="0" y="938191"/>
                </a:moveTo>
                <a:lnTo>
                  <a:pt x="0" y="907476"/>
                </a:lnTo>
              </a:path>
              <a:path h="1186814">
                <a:moveTo>
                  <a:pt x="0" y="873969"/>
                </a:moveTo>
                <a:lnTo>
                  <a:pt x="0" y="843255"/>
                </a:lnTo>
              </a:path>
              <a:path h="1186814">
                <a:moveTo>
                  <a:pt x="0" y="812540"/>
                </a:moveTo>
                <a:lnTo>
                  <a:pt x="0" y="781826"/>
                </a:lnTo>
              </a:path>
              <a:path h="1186814">
                <a:moveTo>
                  <a:pt x="0" y="751111"/>
                </a:moveTo>
                <a:lnTo>
                  <a:pt x="0" y="720396"/>
                </a:lnTo>
              </a:path>
              <a:path h="1186814">
                <a:moveTo>
                  <a:pt x="0" y="689682"/>
                </a:moveTo>
                <a:lnTo>
                  <a:pt x="0" y="658967"/>
                </a:lnTo>
              </a:path>
              <a:path h="1186814">
                <a:moveTo>
                  <a:pt x="0" y="628253"/>
                </a:moveTo>
                <a:lnTo>
                  <a:pt x="0" y="594746"/>
                </a:lnTo>
              </a:path>
              <a:path h="1186814">
                <a:moveTo>
                  <a:pt x="0" y="564031"/>
                </a:moveTo>
                <a:lnTo>
                  <a:pt x="0" y="533317"/>
                </a:lnTo>
              </a:path>
              <a:path h="1186814">
                <a:moveTo>
                  <a:pt x="0" y="502602"/>
                </a:moveTo>
                <a:lnTo>
                  <a:pt x="0" y="471887"/>
                </a:lnTo>
              </a:path>
              <a:path h="1186814">
                <a:moveTo>
                  <a:pt x="0" y="441173"/>
                </a:moveTo>
                <a:lnTo>
                  <a:pt x="0" y="410458"/>
                </a:lnTo>
              </a:path>
              <a:path h="1186814">
                <a:moveTo>
                  <a:pt x="0" y="379744"/>
                </a:moveTo>
                <a:lnTo>
                  <a:pt x="0" y="349029"/>
                </a:lnTo>
              </a:path>
              <a:path h="1186814">
                <a:moveTo>
                  <a:pt x="0" y="315522"/>
                </a:moveTo>
                <a:lnTo>
                  <a:pt x="0" y="284808"/>
                </a:lnTo>
              </a:path>
              <a:path h="1186814">
                <a:moveTo>
                  <a:pt x="0" y="254093"/>
                </a:moveTo>
                <a:lnTo>
                  <a:pt x="0" y="223378"/>
                </a:lnTo>
              </a:path>
              <a:path h="1186814">
                <a:moveTo>
                  <a:pt x="0" y="192664"/>
                </a:moveTo>
                <a:lnTo>
                  <a:pt x="0" y="161949"/>
                </a:lnTo>
              </a:path>
              <a:path h="1186814">
                <a:moveTo>
                  <a:pt x="0" y="131235"/>
                </a:moveTo>
                <a:lnTo>
                  <a:pt x="0" y="100520"/>
                </a:lnTo>
              </a:path>
              <a:path h="1186814">
                <a:moveTo>
                  <a:pt x="0" y="67013"/>
                </a:moveTo>
                <a:lnTo>
                  <a:pt x="0" y="36299"/>
                </a:lnTo>
              </a:path>
              <a:path h="11868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8217550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8217550" y="3652244"/>
            <a:ext cx="0" cy="1519555"/>
          </a:xfrm>
          <a:custGeom>
            <a:avLst/>
            <a:gdLst/>
            <a:ahLst/>
            <a:cxnLst/>
            <a:rect l="l" t="t" r="r" b="b"/>
            <a:pathLst>
              <a:path h="1519554">
                <a:moveTo>
                  <a:pt x="0" y="1518976"/>
                </a:moveTo>
                <a:lnTo>
                  <a:pt x="0" y="1488261"/>
                </a:lnTo>
              </a:path>
              <a:path h="1519554">
                <a:moveTo>
                  <a:pt x="0" y="1457547"/>
                </a:moveTo>
                <a:lnTo>
                  <a:pt x="0" y="1426832"/>
                </a:lnTo>
              </a:path>
              <a:path h="1519554">
                <a:moveTo>
                  <a:pt x="0" y="1396118"/>
                </a:moveTo>
                <a:lnTo>
                  <a:pt x="0" y="1365403"/>
                </a:lnTo>
              </a:path>
              <a:path h="1519554">
                <a:moveTo>
                  <a:pt x="0" y="1331896"/>
                </a:moveTo>
                <a:lnTo>
                  <a:pt x="0" y="1301181"/>
                </a:lnTo>
              </a:path>
              <a:path h="1519554">
                <a:moveTo>
                  <a:pt x="0" y="1270467"/>
                </a:moveTo>
                <a:lnTo>
                  <a:pt x="0" y="1239752"/>
                </a:lnTo>
              </a:path>
              <a:path h="1519554">
                <a:moveTo>
                  <a:pt x="0" y="1209038"/>
                </a:moveTo>
                <a:lnTo>
                  <a:pt x="0" y="1178323"/>
                </a:lnTo>
              </a:path>
              <a:path h="1519554">
                <a:moveTo>
                  <a:pt x="0" y="1147609"/>
                </a:moveTo>
                <a:lnTo>
                  <a:pt x="0" y="1116894"/>
                </a:lnTo>
              </a:path>
              <a:path h="1519554">
                <a:moveTo>
                  <a:pt x="0" y="1086179"/>
                </a:moveTo>
                <a:lnTo>
                  <a:pt x="0" y="1052672"/>
                </a:lnTo>
              </a:path>
              <a:path h="1519554">
                <a:moveTo>
                  <a:pt x="0" y="1021958"/>
                </a:moveTo>
                <a:lnTo>
                  <a:pt x="0" y="991243"/>
                </a:lnTo>
              </a:path>
              <a:path h="1519554">
                <a:moveTo>
                  <a:pt x="0" y="960529"/>
                </a:moveTo>
                <a:lnTo>
                  <a:pt x="0" y="929814"/>
                </a:lnTo>
              </a:path>
              <a:path h="1519554">
                <a:moveTo>
                  <a:pt x="0" y="899100"/>
                </a:moveTo>
                <a:lnTo>
                  <a:pt x="0" y="868385"/>
                </a:lnTo>
              </a:path>
              <a:path h="1519554">
                <a:moveTo>
                  <a:pt x="0" y="837670"/>
                </a:moveTo>
                <a:lnTo>
                  <a:pt x="0" y="806956"/>
                </a:lnTo>
              </a:path>
              <a:path h="1519554">
                <a:moveTo>
                  <a:pt x="0" y="773449"/>
                </a:moveTo>
                <a:lnTo>
                  <a:pt x="0" y="742734"/>
                </a:lnTo>
              </a:path>
              <a:path h="1519554">
                <a:moveTo>
                  <a:pt x="0" y="712020"/>
                </a:moveTo>
                <a:lnTo>
                  <a:pt x="0" y="681305"/>
                </a:lnTo>
              </a:path>
              <a:path h="1519554">
                <a:moveTo>
                  <a:pt x="0" y="650590"/>
                </a:moveTo>
                <a:lnTo>
                  <a:pt x="0" y="619876"/>
                </a:lnTo>
              </a:path>
              <a:path h="1519554">
                <a:moveTo>
                  <a:pt x="0" y="589161"/>
                </a:moveTo>
                <a:lnTo>
                  <a:pt x="0" y="558447"/>
                </a:lnTo>
              </a:path>
              <a:path h="1519554">
                <a:moveTo>
                  <a:pt x="0" y="527732"/>
                </a:moveTo>
                <a:lnTo>
                  <a:pt x="0" y="494225"/>
                </a:lnTo>
              </a:path>
              <a:path h="1519554">
                <a:moveTo>
                  <a:pt x="0" y="463511"/>
                </a:moveTo>
                <a:lnTo>
                  <a:pt x="0" y="432796"/>
                </a:lnTo>
              </a:path>
              <a:path h="1519554">
                <a:moveTo>
                  <a:pt x="0" y="402081"/>
                </a:moveTo>
                <a:lnTo>
                  <a:pt x="0" y="371367"/>
                </a:lnTo>
              </a:path>
              <a:path h="1519554">
                <a:moveTo>
                  <a:pt x="0" y="340652"/>
                </a:moveTo>
                <a:lnTo>
                  <a:pt x="0" y="309938"/>
                </a:lnTo>
              </a:path>
              <a:path h="1519554">
                <a:moveTo>
                  <a:pt x="0" y="279223"/>
                </a:moveTo>
                <a:lnTo>
                  <a:pt x="0" y="248509"/>
                </a:lnTo>
              </a:path>
              <a:path h="1519554">
                <a:moveTo>
                  <a:pt x="0" y="215002"/>
                </a:moveTo>
                <a:lnTo>
                  <a:pt x="0" y="184287"/>
                </a:lnTo>
              </a:path>
              <a:path h="1519554">
                <a:moveTo>
                  <a:pt x="0" y="153572"/>
                </a:moveTo>
                <a:lnTo>
                  <a:pt x="0" y="122858"/>
                </a:lnTo>
              </a:path>
              <a:path h="1519554">
                <a:moveTo>
                  <a:pt x="0" y="92143"/>
                </a:moveTo>
                <a:lnTo>
                  <a:pt x="0" y="61429"/>
                </a:lnTo>
              </a:path>
              <a:path h="151955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8217550" y="6642729"/>
            <a:ext cx="0" cy="1496695"/>
          </a:xfrm>
          <a:custGeom>
            <a:avLst/>
            <a:gdLst/>
            <a:ahLst/>
            <a:cxnLst/>
            <a:rect l="l" t="t" r="r" b="b"/>
            <a:pathLst>
              <a:path h="1496695">
                <a:moveTo>
                  <a:pt x="0" y="1496638"/>
                </a:moveTo>
                <a:lnTo>
                  <a:pt x="0" y="1477092"/>
                </a:lnTo>
              </a:path>
              <a:path h="1496695">
                <a:moveTo>
                  <a:pt x="0" y="1446378"/>
                </a:moveTo>
                <a:lnTo>
                  <a:pt x="0" y="1415663"/>
                </a:lnTo>
              </a:path>
              <a:path h="1496695">
                <a:moveTo>
                  <a:pt x="0" y="1384949"/>
                </a:moveTo>
                <a:lnTo>
                  <a:pt x="0" y="1351442"/>
                </a:lnTo>
              </a:path>
              <a:path h="1496695">
                <a:moveTo>
                  <a:pt x="0" y="1320727"/>
                </a:moveTo>
                <a:lnTo>
                  <a:pt x="0" y="1290013"/>
                </a:lnTo>
              </a:path>
              <a:path h="1496695">
                <a:moveTo>
                  <a:pt x="0" y="1259298"/>
                </a:moveTo>
                <a:lnTo>
                  <a:pt x="0" y="1228583"/>
                </a:lnTo>
              </a:path>
              <a:path h="1496695">
                <a:moveTo>
                  <a:pt x="0" y="1197869"/>
                </a:moveTo>
                <a:lnTo>
                  <a:pt x="0" y="1167154"/>
                </a:lnTo>
              </a:path>
              <a:path h="1496695">
                <a:moveTo>
                  <a:pt x="0" y="1136440"/>
                </a:moveTo>
                <a:lnTo>
                  <a:pt x="0" y="1105725"/>
                </a:lnTo>
              </a:path>
              <a:path h="1496695">
                <a:moveTo>
                  <a:pt x="0" y="1072218"/>
                </a:moveTo>
                <a:lnTo>
                  <a:pt x="0" y="1041504"/>
                </a:lnTo>
              </a:path>
              <a:path h="1496695">
                <a:moveTo>
                  <a:pt x="0" y="1010789"/>
                </a:moveTo>
                <a:lnTo>
                  <a:pt x="0" y="980074"/>
                </a:lnTo>
              </a:path>
              <a:path h="1496695">
                <a:moveTo>
                  <a:pt x="0" y="949360"/>
                </a:moveTo>
                <a:lnTo>
                  <a:pt x="0" y="918645"/>
                </a:lnTo>
              </a:path>
              <a:path h="1496695">
                <a:moveTo>
                  <a:pt x="0" y="887931"/>
                </a:moveTo>
                <a:lnTo>
                  <a:pt x="0" y="857216"/>
                </a:lnTo>
              </a:path>
              <a:path h="1496695">
                <a:moveTo>
                  <a:pt x="0" y="826501"/>
                </a:moveTo>
                <a:lnTo>
                  <a:pt x="0" y="792995"/>
                </a:lnTo>
              </a:path>
              <a:path h="1496695">
                <a:moveTo>
                  <a:pt x="0" y="762280"/>
                </a:moveTo>
                <a:lnTo>
                  <a:pt x="0" y="731565"/>
                </a:lnTo>
              </a:path>
              <a:path h="1496695">
                <a:moveTo>
                  <a:pt x="0" y="700851"/>
                </a:moveTo>
                <a:lnTo>
                  <a:pt x="0" y="670136"/>
                </a:lnTo>
              </a:path>
              <a:path h="1496695">
                <a:moveTo>
                  <a:pt x="0" y="639422"/>
                </a:moveTo>
                <a:lnTo>
                  <a:pt x="0" y="608707"/>
                </a:lnTo>
              </a:path>
              <a:path h="1496695">
                <a:moveTo>
                  <a:pt x="0" y="577992"/>
                </a:moveTo>
                <a:lnTo>
                  <a:pt x="0" y="547278"/>
                </a:lnTo>
              </a:path>
              <a:path h="1496695">
                <a:moveTo>
                  <a:pt x="0" y="513771"/>
                </a:moveTo>
                <a:lnTo>
                  <a:pt x="0" y="483056"/>
                </a:lnTo>
              </a:path>
              <a:path h="1496695">
                <a:moveTo>
                  <a:pt x="0" y="452342"/>
                </a:moveTo>
                <a:lnTo>
                  <a:pt x="0" y="421627"/>
                </a:lnTo>
              </a:path>
              <a:path h="1496695">
                <a:moveTo>
                  <a:pt x="0" y="390913"/>
                </a:moveTo>
                <a:lnTo>
                  <a:pt x="0" y="360198"/>
                </a:lnTo>
              </a:path>
              <a:path h="1496695">
                <a:moveTo>
                  <a:pt x="0" y="329483"/>
                </a:moveTo>
                <a:lnTo>
                  <a:pt x="0" y="298769"/>
                </a:lnTo>
              </a:path>
              <a:path h="1496695">
                <a:moveTo>
                  <a:pt x="0" y="268054"/>
                </a:moveTo>
                <a:lnTo>
                  <a:pt x="0" y="234547"/>
                </a:lnTo>
              </a:path>
              <a:path h="1496695">
                <a:moveTo>
                  <a:pt x="0" y="203833"/>
                </a:moveTo>
                <a:lnTo>
                  <a:pt x="0" y="173118"/>
                </a:lnTo>
              </a:path>
              <a:path h="1496695">
                <a:moveTo>
                  <a:pt x="0" y="142404"/>
                </a:moveTo>
                <a:lnTo>
                  <a:pt x="0" y="111689"/>
                </a:lnTo>
              </a:path>
              <a:path h="1496695">
                <a:moveTo>
                  <a:pt x="0" y="80974"/>
                </a:moveTo>
                <a:lnTo>
                  <a:pt x="0" y="50260"/>
                </a:lnTo>
              </a:path>
              <a:path h="1496695">
                <a:moveTo>
                  <a:pt x="0" y="195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8217550" y="5201935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688"/>
                </a:moveTo>
                <a:lnTo>
                  <a:pt x="0" y="1303974"/>
                </a:lnTo>
              </a:path>
              <a:path h="1334770">
                <a:moveTo>
                  <a:pt x="0" y="1273259"/>
                </a:moveTo>
                <a:lnTo>
                  <a:pt x="0" y="1242545"/>
                </a:lnTo>
              </a:path>
              <a:path h="1334770">
                <a:moveTo>
                  <a:pt x="0" y="1211830"/>
                </a:moveTo>
                <a:lnTo>
                  <a:pt x="0" y="1181115"/>
                </a:lnTo>
              </a:path>
              <a:path h="1334770">
                <a:moveTo>
                  <a:pt x="0" y="1147609"/>
                </a:moveTo>
                <a:lnTo>
                  <a:pt x="0" y="1116894"/>
                </a:lnTo>
              </a:path>
              <a:path h="1334770">
                <a:moveTo>
                  <a:pt x="0" y="1086179"/>
                </a:moveTo>
                <a:lnTo>
                  <a:pt x="0" y="1055465"/>
                </a:lnTo>
              </a:path>
              <a:path h="1334770">
                <a:moveTo>
                  <a:pt x="0" y="1024750"/>
                </a:moveTo>
                <a:lnTo>
                  <a:pt x="0" y="994036"/>
                </a:lnTo>
              </a:path>
              <a:path h="1334770">
                <a:moveTo>
                  <a:pt x="0" y="963321"/>
                </a:moveTo>
                <a:lnTo>
                  <a:pt x="0" y="932606"/>
                </a:lnTo>
              </a:path>
              <a:path h="1334770">
                <a:moveTo>
                  <a:pt x="0" y="901892"/>
                </a:moveTo>
                <a:lnTo>
                  <a:pt x="0" y="868385"/>
                </a:lnTo>
              </a:path>
              <a:path h="1334770">
                <a:moveTo>
                  <a:pt x="0" y="837670"/>
                </a:moveTo>
                <a:lnTo>
                  <a:pt x="0" y="806956"/>
                </a:lnTo>
              </a:path>
              <a:path h="1334770">
                <a:moveTo>
                  <a:pt x="0" y="776241"/>
                </a:moveTo>
                <a:lnTo>
                  <a:pt x="0" y="745527"/>
                </a:lnTo>
              </a:path>
              <a:path h="1334770">
                <a:moveTo>
                  <a:pt x="0" y="714812"/>
                </a:moveTo>
                <a:lnTo>
                  <a:pt x="0" y="684097"/>
                </a:lnTo>
              </a:path>
              <a:path h="1334770">
                <a:moveTo>
                  <a:pt x="0" y="653383"/>
                </a:moveTo>
                <a:lnTo>
                  <a:pt x="0" y="622668"/>
                </a:lnTo>
              </a:path>
              <a:path h="1334770">
                <a:moveTo>
                  <a:pt x="0" y="589161"/>
                </a:moveTo>
                <a:lnTo>
                  <a:pt x="0" y="558447"/>
                </a:lnTo>
              </a:path>
              <a:path h="1334770">
                <a:moveTo>
                  <a:pt x="0" y="527732"/>
                </a:moveTo>
                <a:lnTo>
                  <a:pt x="0" y="497018"/>
                </a:lnTo>
              </a:path>
              <a:path h="1334770">
                <a:moveTo>
                  <a:pt x="0" y="466303"/>
                </a:moveTo>
                <a:lnTo>
                  <a:pt x="0" y="435588"/>
                </a:lnTo>
              </a:path>
              <a:path h="1334770">
                <a:moveTo>
                  <a:pt x="0" y="404874"/>
                </a:moveTo>
                <a:lnTo>
                  <a:pt x="0" y="374159"/>
                </a:lnTo>
              </a:path>
              <a:path h="1334770">
                <a:moveTo>
                  <a:pt x="0" y="343445"/>
                </a:moveTo>
                <a:lnTo>
                  <a:pt x="0" y="309938"/>
                </a:lnTo>
              </a:path>
              <a:path h="1334770">
                <a:moveTo>
                  <a:pt x="0" y="279223"/>
                </a:moveTo>
                <a:lnTo>
                  <a:pt x="0" y="248509"/>
                </a:lnTo>
              </a:path>
              <a:path h="1334770">
                <a:moveTo>
                  <a:pt x="0" y="217794"/>
                </a:moveTo>
                <a:lnTo>
                  <a:pt x="0" y="187079"/>
                </a:lnTo>
              </a:path>
              <a:path h="1334770">
                <a:moveTo>
                  <a:pt x="0" y="156365"/>
                </a:moveTo>
                <a:lnTo>
                  <a:pt x="0" y="125650"/>
                </a:lnTo>
              </a:path>
              <a:path h="1334770">
                <a:moveTo>
                  <a:pt x="0" y="94936"/>
                </a:moveTo>
                <a:lnTo>
                  <a:pt x="0" y="61429"/>
                </a:lnTo>
              </a:path>
              <a:path h="1334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2" name="object 1242"/>
          <p:cNvGrpSpPr/>
          <p:nvPr/>
        </p:nvGrpSpPr>
        <p:grpSpPr>
          <a:xfrm>
            <a:off x="8265018" y="8150536"/>
            <a:ext cx="0" cy="1304290"/>
            <a:chOff x="8265018" y="8150536"/>
            <a:chExt cx="0" cy="1304290"/>
          </a:xfrm>
        </p:grpSpPr>
        <p:sp>
          <p:nvSpPr>
            <p:cNvPr id="1243" name="object 1243"/>
            <p:cNvSpPr/>
            <p:nvPr/>
          </p:nvSpPr>
          <p:spPr>
            <a:xfrm>
              <a:off x="8265018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8265018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5" name="object 1245"/>
          <p:cNvSpPr/>
          <p:nvPr/>
        </p:nvSpPr>
        <p:spPr>
          <a:xfrm>
            <a:off x="8265018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8265018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8265018" y="5196351"/>
            <a:ext cx="0" cy="1343660"/>
          </a:xfrm>
          <a:custGeom>
            <a:avLst/>
            <a:gdLst/>
            <a:ahLst/>
            <a:cxnLst/>
            <a:rect l="l" t="t" r="r" b="b"/>
            <a:pathLst>
              <a:path h="1343659">
                <a:moveTo>
                  <a:pt x="0" y="1343065"/>
                </a:moveTo>
                <a:lnTo>
                  <a:pt x="0" y="1340273"/>
                </a:lnTo>
              </a:path>
              <a:path h="1343659">
                <a:moveTo>
                  <a:pt x="0" y="1309558"/>
                </a:moveTo>
                <a:lnTo>
                  <a:pt x="0" y="1278844"/>
                </a:lnTo>
              </a:path>
              <a:path h="1343659">
                <a:moveTo>
                  <a:pt x="0" y="1248129"/>
                </a:moveTo>
                <a:lnTo>
                  <a:pt x="0" y="1217414"/>
                </a:lnTo>
              </a:path>
              <a:path h="1343659">
                <a:moveTo>
                  <a:pt x="0" y="1186700"/>
                </a:moveTo>
                <a:lnTo>
                  <a:pt x="0" y="1153193"/>
                </a:lnTo>
              </a:path>
              <a:path h="1343659">
                <a:moveTo>
                  <a:pt x="0" y="1122478"/>
                </a:moveTo>
                <a:lnTo>
                  <a:pt x="0" y="1091764"/>
                </a:lnTo>
              </a:path>
              <a:path h="1343659">
                <a:moveTo>
                  <a:pt x="0" y="1061049"/>
                </a:moveTo>
                <a:lnTo>
                  <a:pt x="0" y="1030335"/>
                </a:lnTo>
              </a:path>
              <a:path h="1343659">
                <a:moveTo>
                  <a:pt x="0" y="999620"/>
                </a:moveTo>
                <a:lnTo>
                  <a:pt x="0" y="968905"/>
                </a:lnTo>
              </a:path>
              <a:path h="1343659">
                <a:moveTo>
                  <a:pt x="0" y="938191"/>
                </a:moveTo>
                <a:lnTo>
                  <a:pt x="0" y="907476"/>
                </a:lnTo>
              </a:path>
              <a:path h="1343659">
                <a:moveTo>
                  <a:pt x="0" y="873969"/>
                </a:moveTo>
                <a:lnTo>
                  <a:pt x="0" y="843255"/>
                </a:lnTo>
              </a:path>
              <a:path h="1343659">
                <a:moveTo>
                  <a:pt x="0" y="812540"/>
                </a:moveTo>
                <a:lnTo>
                  <a:pt x="0" y="781826"/>
                </a:lnTo>
              </a:path>
              <a:path h="1343659">
                <a:moveTo>
                  <a:pt x="0" y="751111"/>
                </a:moveTo>
                <a:lnTo>
                  <a:pt x="0" y="720396"/>
                </a:lnTo>
              </a:path>
              <a:path h="1343659">
                <a:moveTo>
                  <a:pt x="0" y="689682"/>
                </a:moveTo>
                <a:lnTo>
                  <a:pt x="0" y="658967"/>
                </a:lnTo>
              </a:path>
              <a:path h="1343659">
                <a:moveTo>
                  <a:pt x="0" y="628253"/>
                </a:moveTo>
                <a:lnTo>
                  <a:pt x="0" y="594746"/>
                </a:lnTo>
              </a:path>
              <a:path h="1343659">
                <a:moveTo>
                  <a:pt x="0" y="564031"/>
                </a:moveTo>
                <a:lnTo>
                  <a:pt x="0" y="533317"/>
                </a:lnTo>
              </a:path>
              <a:path h="1343659">
                <a:moveTo>
                  <a:pt x="0" y="502602"/>
                </a:moveTo>
                <a:lnTo>
                  <a:pt x="0" y="471887"/>
                </a:lnTo>
              </a:path>
              <a:path h="1343659">
                <a:moveTo>
                  <a:pt x="0" y="441173"/>
                </a:moveTo>
                <a:lnTo>
                  <a:pt x="0" y="410458"/>
                </a:lnTo>
              </a:path>
              <a:path h="1343659">
                <a:moveTo>
                  <a:pt x="0" y="379744"/>
                </a:moveTo>
                <a:lnTo>
                  <a:pt x="0" y="349029"/>
                </a:lnTo>
              </a:path>
              <a:path h="1343659">
                <a:moveTo>
                  <a:pt x="0" y="315522"/>
                </a:moveTo>
                <a:lnTo>
                  <a:pt x="0" y="284808"/>
                </a:lnTo>
              </a:path>
              <a:path h="1343659">
                <a:moveTo>
                  <a:pt x="0" y="254093"/>
                </a:moveTo>
                <a:lnTo>
                  <a:pt x="0" y="223378"/>
                </a:lnTo>
              </a:path>
              <a:path h="1343659">
                <a:moveTo>
                  <a:pt x="0" y="192664"/>
                </a:moveTo>
                <a:lnTo>
                  <a:pt x="0" y="161949"/>
                </a:lnTo>
              </a:path>
              <a:path h="1343659">
                <a:moveTo>
                  <a:pt x="0" y="131235"/>
                </a:moveTo>
                <a:lnTo>
                  <a:pt x="0" y="100520"/>
                </a:lnTo>
              </a:path>
              <a:path h="1343659">
                <a:moveTo>
                  <a:pt x="0" y="67013"/>
                </a:moveTo>
                <a:lnTo>
                  <a:pt x="0" y="36299"/>
                </a:lnTo>
              </a:path>
              <a:path h="13436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8312486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8312486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8312486" y="6648313"/>
            <a:ext cx="0" cy="1491615"/>
          </a:xfrm>
          <a:custGeom>
            <a:avLst/>
            <a:gdLst/>
            <a:ahLst/>
            <a:cxnLst/>
            <a:rect l="l" t="t" r="r" b="b"/>
            <a:pathLst>
              <a:path h="1491615">
                <a:moveTo>
                  <a:pt x="0" y="1491054"/>
                </a:moveTo>
                <a:lnTo>
                  <a:pt x="0" y="1471508"/>
                </a:lnTo>
              </a:path>
              <a:path h="1491615">
                <a:moveTo>
                  <a:pt x="0" y="1440793"/>
                </a:moveTo>
                <a:lnTo>
                  <a:pt x="0" y="1410079"/>
                </a:lnTo>
              </a:path>
              <a:path h="1491615">
                <a:moveTo>
                  <a:pt x="0" y="1379364"/>
                </a:moveTo>
                <a:lnTo>
                  <a:pt x="0" y="1345857"/>
                </a:lnTo>
              </a:path>
              <a:path h="1491615">
                <a:moveTo>
                  <a:pt x="0" y="1315143"/>
                </a:moveTo>
                <a:lnTo>
                  <a:pt x="0" y="1284428"/>
                </a:lnTo>
              </a:path>
              <a:path h="1491615">
                <a:moveTo>
                  <a:pt x="0" y="1253713"/>
                </a:moveTo>
                <a:lnTo>
                  <a:pt x="0" y="1222999"/>
                </a:lnTo>
              </a:path>
              <a:path h="1491615">
                <a:moveTo>
                  <a:pt x="0" y="1192284"/>
                </a:moveTo>
                <a:lnTo>
                  <a:pt x="0" y="1161570"/>
                </a:lnTo>
              </a:path>
              <a:path h="1491615">
                <a:moveTo>
                  <a:pt x="0" y="1130855"/>
                </a:moveTo>
                <a:lnTo>
                  <a:pt x="0" y="1100140"/>
                </a:lnTo>
              </a:path>
              <a:path h="1491615">
                <a:moveTo>
                  <a:pt x="0" y="1066634"/>
                </a:moveTo>
                <a:lnTo>
                  <a:pt x="0" y="1035919"/>
                </a:lnTo>
              </a:path>
              <a:path h="1491615">
                <a:moveTo>
                  <a:pt x="0" y="1005204"/>
                </a:moveTo>
                <a:lnTo>
                  <a:pt x="0" y="974490"/>
                </a:lnTo>
              </a:path>
              <a:path h="1491615">
                <a:moveTo>
                  <a:pt x="0" y="943775"/>
                </a:moveTo>
                <a:lnTo>
                  <a:pt x="0" y="913061"/>
                </a:lnTo>
              </a:path>
              <a:path h="1491615">
                <a:moveTo>
                  <a:pt x="0" y="882346"/>
                </a:moveTo>
                <a:lnTo>
                  <a:pt x="0" y="851631"/>
                </a:lnTo>
              </a:path>
              <a:path h="1491615">
                <a:moveTo>
                  <a:pt x="0" y="820917"/>
                </a:moveTo>
                <a:lnTo>
                  <a:pt x="0" y="787410"/>
                </a:lnTo>
              </a:path>
              <a:path h="1491615">
                <a:moveTo>
                  <a:pt x="0" y="756695"/>
                </a:moveTo>
                <a:lnTo>
                  <a:pt x="0" y="725981"/>
                </a:lnTo>
              </a:path>
              <a:path h="1491615">
                <a:moveTo>
                  <a:pt x="0" y="695266"/>
                </a:moveTo>
                <a:lnTo>
                  <a:pt x="0" y="664552"/>
                </a:lnTo>
              </a:path>
              <a:path h="1491615">
                <a:moveTo>
                  <a:pt x="0" y="633837"/>
                </a:moveTo>
                <a:lnTo>
                  <a:pt x="0" y="603122"/>
                </a:lnTo>
              </a:path>
              <a:path h="1491615">
                <a:moveTo>
                  <a:pt x="0" y="572408"/>
                </a:moveTo>
                <a:lnTo>
                  <a:pt x="0" y="541693"/>
                </a:lnTo>
              </a:path>
              <a:path h="1491615">
                <a:moveTo>
                  <a:pt x="0" y="508186"/>
                </a:moveTo>
                <a:lnTo>
                  <a:pt x="0" y="477472"/>
                </a:lnTo>
              </a:path>
              <a:path h="1491615">
                <a:moveTo>
                  <a:pt x="0" y="446757"/>
                </a:moveTo>
                <a:lnTo>
                  <a:pt x="0" y="416043"/>
                </a:lnTo>
              </a:path>
              <a:path h="1491615">
                <a:moveTo>
                  <a:pt x="0" y="385328"/>
                </a:moveTo>
                <a:lnTo>
                  <a:pt x="0" y="354613"/>
                </a:lnTo>
              </a:path>
              <a:path h="1491615">
                <a:moveTo>
                  <a:pt x="0" y="323899"/>
                </a:moveTo>
                <a:lnTo>
                  <a:pt x="0" y="293184"/>
                </a:lnTo>
              </a:path>
              <a:path h="1491615">
                <a:moveTo>
                  <a:pt x="0" y="262470"/>
                </a:moveTo>
                <a:lnTo>
                  <a:pt x="0" y="228963"/>
                </a:lnTo>
              </a:path>
              <a:path h="1491615">
                <a:moveTo>
                  <a:pt x="0" y="198248"/>
                </a:moveTo>
                <a:lnTo>
                  <a:pt x="0" y="167534"/>
                </a:lnTo>
              </a:path>
              <a:path h="1491615">
                <a:moveTo>
                  <a:pt x="0" y="136819"/>
                </a:moveTo>
                <a:lnTo>
                  <a:pt x="0" y="106104"/>
                </a:lnTo>
              </a:path>
              <a:path h="1491615">
                <a:moveTo>
                  <a:pt x="0" y="75390"/>
                </a:moveTo>
                <a:lnTo>
                  <a:pt x="0" y="44675"/>
                </a:lnTo>
              </a:path>
              <a:path h="1491615">
                <a:moveTo>
                  <a:pt x="0" y="1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8312486" y="5201935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688"/>
                </a:moveTo>
                <a:lnTo>
                  <a:pt x="0" y="1303974"/>
                </a:lnTo>
              </a:path>
              <a:path h="1334770">
                <a:moveTo>
                  <a:pt x="0" y="1273259"/>
                </a:moveTo>
                <a:lnTo>
                  <a:pt x="0" y="1242545"/>
                </a:lnTo>
              </a:path>
              <a:path h="1334770">
                <a:moveTo>
                  <a:pt x="0" y="1211830"/>
                </a:moveTo>
                <a:lnTo>
                  <a:pt x="0" y="1181115"/>
                </a:lnTo>
              </a:path>
              <a:path h="1334770">
                <a:moveTo>
                  <a:pt x="0" y="1147609"/>
                </a:moveTo>
                <a:lnTo>
                  <a:pt x="0" y="1116894"/>
                </a:lnTo>
              </a:path>
              <a:path h="1334770">
                <a:moveTo>
                  <a:pt x="0" y="1086179"/>
                </a:moveTo>
                <a:lnTo>
                  <a:pt x="0" y="1055465"/>
                </a:lnTo>
              </a:path>
              <a:path h="1334770">
                <a:moveTo>
                  <a:pt x="0" y="1024750"/>
                </a:moveTo>
                <a:lnTo>
                  <a:pt x="0" y="994036"/>
                </a:lnTo>
              </a:path>
              <a:path h="1334770">
                <a:moveTo>
                  <a:pt x="0" y="963321"/>
                </a:moveTo>
                <a:lnTo>
                  <a:pt x="0" y="932606"/>
                </a:lnTo>
              </a:path>
              <a:path h="1334770">
                <a:moveTo>
                  <a:pt x="0" y="901892"/>
                </a:moveTo>
                <a:lnTo>
                  <a:pt x="0" y="868385"/>
                </a:lnTo>
              </a:path>
              <a:path h="1334770">
                <a:moveTo>
                  <a:pt x="0" y="837670"/>
                </a:moveTo>
                <a:lnTo>
                  <a:pt x="0" y="806956"/>
                </a:lnTo>
              </a:path>
              <a:path h="1334770">
                <a:moveTo>
                  <a:pt x="0" y="776241"/>
                </a:moveTo>
                <a:lnTo>
                  <a:pt x="0" y="745527"/>
                </a:lnTo>
              </a:path>
              <a:path h="1334770">
                <a:moveTo>
                  <a:pt x="0" y="714812"/>
                </a:moveTo>
                <a:lnTo>
                  <a:pt x="0" y="684097"/>
                </a:lnTo>
              </a:path>
              <a:path h="1334770">
                <a:moveTo>
                  <a:pt x="0" y="653383"/>
                </a:moveTo>
                <a:lnTo>
                  <a:pt x="0" y="622668"/>
                </a:lnTo>
              </a:path>
              <a:path h="1334770">
                <a:moveTo>
                  <a:pt x="0" y="589161"/>
                </a:moveTo>
                <a:lnTo>
                  <a:pt x="0" y="558447"/>
                </a:lnTo>
              </a:path>
              <a:path h="1334770">
                <a:moveTo>
                  <a:pt x="0" y="527732"/>
                </a:moveTo>
                <a:lnTo>
                  <a:pt x="0" y="497018"/>
                </a:lnTo>
              </a:path>
              <a:path h="1334770">
                <a:moveTo>
                  <a:pt x="0" y="466303"/>
                </a:moveTo>
                <a:lnTo>
                  <a:pt x="0" y="435588"/>
                </a:lnTo>
              </a:path>
              <a:path h="1334770">
                <a:moveTo>
                  <a:pt x="0" y="404874"/>
                </a:moveTo>
                <a:lnTo>
                  <a:pt x="0" y="374159"/>
                </a:lnTo>
              </a:path>
              <a:path h="1334770">
                <a:moveTo>
                  <a:pt x="0" y="343445"/>
                </a:moveTo>
                <a:lnTo>
                  <a:pt x="0" y="309938"/>
                </a:lnTo>
              </a:path>
              <a:path h="1334770">
                <a:moveTo>
                  <a:pt x="0" y="279223"/>
                </a:moveTo>
                <a:lnTo>
                  <a:pt x="0" y="248509"/>
                </a:lnTo>
              </a:path>
              <a:path h="1334770">
                <a:moveTo>
                  <a:pt x="0" y="217794"/>
                </a:moveTo>
                <a:lnTo>
                  <a:pt x="0" y="187079"/>
                </a:lnTo>
              </a:path>
              <a:path h="1334770">
                <a:moveTo>
                  <a:pt x="0" y="156365"/>
                </a:moveTo>
                <a:lnTo>
                  <a:pt x="0" y="125650"/>
                </a:lnTo>
              </a:path>
              <a:path h="1334770">
                <a:moveTo>
                  <a:pt x="0" y="94936"/>
                </a:moveTo>
                <a:lnTo>
                  <a:pt x="0" y="61429"/>
                </a:lnTo>
              </a:path>
              <a:path h="1334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8357161" y="94545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8357161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8357161" y="5196351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40">
                <a:moveTo>
                  <a:pt x="0" y="1348650"/>
                </a:moveTo>
                <a:lnTo>
                  <a:pt x="0" y="1340273"/>
                </a:lnTo>
              </a:path>
              <a:path h="1348740">
                <a:moveTo>
                  <a:pt x="0" y="1309558"/>
                </a:moveTo>
                <a:lnTo>
                  <a:pt x="0" y="1278844"/>
                </a:lnTo>
              </a:path>
              <a:path h="1348740">
                <a:moveTo>
                  <a:pt x="0" y="1248129"/>
                </a:moveTo>
                <a:lnTo>
                  <a:pt x="0" y="1217414"/>
                </a:lnTo>
              </a:path>
              <a:path h="1348740">
                <a:moveTo>
                  <a:pt x="0" y="1186700"/>
                </a:moveTo>
                <a:lnTo>
                  <a:pt x="0" y="1153193"/>
                </a:lnTo>
              </a:path>
              <a:path h="1348740">
                <a:moveTo>
                  <a:pt x="0" y="1122478"/>
                </a:moveTo>
                <a:lnTo>
                  <a:pt x="0" y="1091764"/>
                </a:lnTo>
              </a:path>
              <a:path h="1348740">
                <a:moveTo>
                  <a:pt x="0" y="1061049"/>
                </a:moveTo>
                <a:lnTo>
                  <a:pt x="0" y="1030335"/>
                </a:lnTo>
              </a:path>
              <a:path h="1348740">
                <a:moveTo>
                  <a:pt x="0" y="999620"/>
                </a:moveTo>
                <a:lnTo>
                  <a:pt x="0" y="968905"/>
                </a:lnTo>
              </a:path>
              <a:path h="1348740">
                <a:moveTo>
                  <a:pt x="0" y="938191"/>
                </a:moveTo>
                <a:lnTo>
                  <a:pt x="0" y="907476"/>
                </a:lnTo>
              </a:path>
              <a:path h="1348740">
                <a:moveTo>
                  <a:pt x="0" y="873969"/>
                </a:moveTo>
                <a:lnTo>
                  <a:pt x="0" y="843255"/>
                </a:lnTo>
              </a:path>
              <a:path h="1348740">
                <a:moveTo>
                  <a:pt x="0" y="812540"/>
                </a:moveTo>
                <a:lnTo>
                  <a:pt x="0" y="781826"/>
                </a:lnTo>
              </a:path>
              <a:path h="1348740">
                <a:moveTo>
                  <a:pt x="0" y="751111"/>
                </a:moveTo>
                <a:lnTo>
                  <a:pt x="0" y="720396"/>
                </a:lnTo>
              </a:path>
              <a:path h="1348740">
                <a:moveTo>
                  <a:pt x="0" y="689682"/>
                </a:moveTo>
                <a:lnTo>
                  <a:pt x="0" y="658967"/>
                </a:lnTo>
              </a:path>
              <a:path h="1348740">
                <a:moveTo>
                  <a:pt x="0" y="628253"/>
                </a:moveTo>
                <a:lnTo>
                  <a:pt x="0" y="594746"/>
                </a:lnTo>
              </a:path>
              <a:path h="1348740">
                <a:moveTo>
                  <a:pt x="0" y="564031"/>
                </a:moveTo>
                <a:lnTo>
                  <a:pt x="0" y="533317"/>
                </a:lnTo>
              </a:path>
              <a:path h="1348740">
                <a:moveTo>
                  <a:pt x="0" y="502602"/>
                </a:moveTo>
                <a:lnTo>
                  <a:pt x="0" y="471887"/>
                </a:lnTo>
              </a:path>
              <a:path h="1348740">
                <a:moveTo>
                  <a:pt x="0" y="441173"/>
                </a:moveTo>
                <a:lnTo>
                  <a:pt x="0" y="410458"/>
                </a:lnTo>
              </a:path>
              <a:path h="1348740">
                <a:moveTo>
                  <a:pt x="0" y="379744"/>
                </a:moveTo>
                <a:lnTo>
                  <a:pt x="0" y="349029"/>
                </a:lnTo>
              </a:path>
              <a:path h="1348740">
                <a:moveTo>
                  <a:pt x="0" y="315522"/>
                </a:moveTo>
                <a:lnTo>
                  <a:pt x="0" y="284808"/>
                </a:lnTo>
              </a:path>
              <a:path h="1348740">
                <a:moveTo>
                  <a:pt x="0" y="254093"/>
                </a:moveTo>
                <a:lnTo>
                  <a:pt x="0" y="223378"/>
                </a:lnTo>
              </a:path>
              <a:path h="1348740">
                <a:moveTo>
                  <a:pt x="0" y="192664"/>
                </a:moveTo>
                <a:lnTo>
                  <a:pt x="0" y="161949"/>
                </a:lnTo>
              </a:path>
              <a:path h="1348740">
                <a:moveTo>
                  <a:pt x="0" y="131235"/>
                </a:moveTo>
                <a:lnTo>
                  <a:pt x="0" y="100520"/>
                </a:lnTo>
              </a:path>
              <a:path h="1348740">
                <a:moveTo>
                  <a:pt x="0" y="67013"/>
                </a:moveTo>
                <a:lnTo>
                  <a:pt x="0" y="36299"/>
                </a:lnTo>
              </a:path>
              <a:path h="134874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8357161" y="6662274"/>
            <a:ext cx="0" cy="1815464"/>
          </a:xfrm>
          <a:custGeom>
            <a:avLst/>
            <a:gdLst/>
            <a:ahLst/>
            <a:cxnLst/>
            <a:rect l="l" t="t" r="r" b="b"/>
            <a:pathLst>
              <a:path h="1815465">
                <a:moveTo>
                  <a:pt x="0" y="1814953"/>
                </a:moveTo>
                <a:lnTo>
                  <a:pt x="0" y="1798200"/>
                </a:lnTo>
              </a:path>
              <a:path h="1815465">
                <a:moveTo>
                  <a:pt x="0" y="1767485"/>
                </a:moveTo>
                <a:lnTo>
                  <a:pt x="0" y="1736770"/>
                </a:lnTo>
              </a:path>
              <a:path h="1815465">
                <a:moveTo>
                  <a:pt x="0" y="1706056"/>
                </a:moveTo>
                <a:lnTo>
                  <a:pt x="0" y="1675341"/>
                </a:lnTo>
              </a:path>
              <a:path h="1815465">
                <a:moveTo>
                  <a:pt x="0" y="1644627"/>
                </a:moveTo>
                <a:lnTo>
                  <a:pt x="0" y="1611120"/>
                </a:lnTo>
              </a:path>
              <a:path h="1815465">
                <a:moveTo>
                  <a:pt x="0" y="1580405"/>
                </a:moveTo>
                <a:lnTo>
                  <a:pt x="0" y="1549690"/>
                </a:lnTo>
              </a:path>
              <a:path h="1815465">
                <a:moveTo>
                  <a:pt x="0" y="1518976"/>
                </a:moveTo>
                <a:lnTo>
                  <a:pt x="0" y="1488261"/>
                </a:lnTo>
              </a:path>
              <a:path h="1815465">
                <a:moveTo>
                  <a:pt x="0" y="1457547"/>
                </a:moveTo>
                <a:lnTo>
                  <a:pt x="0" y="1426832"/>
                </a:lnTo>
              </a:path>
              <a:path h="1815465">
                <a:moveTo>
                  <a:pt x="0" y="1396118"/>
                </a:moveTo>
                <a:lnTo>
                  <a:pt x="0" y="1365403"/>
                </a:lnTo>
              </a:path>
              <a:path h="1815465">
                <a:moveTo>
                  <a:pt x="0" y="1331896"/>
                </a:moveTo>
                <a:lnTo>
                  <a:pt x="0" y="1301181"/>
                </a:lnTo>
              </a:path>
              <a:path h="1815465">
                <a:moveTo>
                  <a:pt x="0" y="1270467"/>
                </a:moveTo>
                <a:lnTo>
                  <a:pt x="0" y="1239752"/>
                </a:lnTo>
              </a:path>
              <a:path h="1815465">
                <a:moveTo>
                  <a:pt x="0" y="1209038"/>
                </a:moveTo>
                <a:lnTo>
                  <a:pt x="0" y="1178323"/>
                </a:lnTo>
              </a:path>
              <a:path h="1815465">
                <a:moveTo>
                  <a:pt x="0" y="1147609"/>
                </a:moveTo>
                <a:lnTo>
                  <a:pt x="0" y="1116894"/>
                </a:lnTo>
              </a:path>
              <a:path h="1815465">
                <a:moveTo>
                  <a:pt x="0" y="1086179"/>
                </a:moveTo>
                <a:lnTo>
                  <a:pt x="0" y="1052672"/>
                </a:lnTo>
              </a:path>
              <a:path h="1815465">
                <a:moveTo>
                  <a:pt x="0" y="1021958"/>
                </a:moveTo>
                <a:lnTo>
                  <a:pt x="0" y="991243"/>
                </a:lnTo>
              </a:path>
              <a:path h="1815465">
                <a:moveTo>
                  <a:pt x="0" y="960529"/>
                </a:moveTo>
                <a:lnTo>
                  <a:pt x="0" y="929814"/>
                </a:lnTo>
              </a:path>
              <a:path h="1815465">
                <a:moveTo>
                  <a:pt x="0" y="899100"/>
                </a:moveTo>
                <a:lnTo>
                  <a:pt x="0" y="868385"/>
                </a:lnTo>
              </a:path>
              <a:path h="1815465">
                <a:moveTo>
                  <a:pt x="0" y="837670"/>
                </a:moveTo>
                <a:lnTo>
                  <a:pt x="0" y="806956"/>
                </a:lnTo>
              </a:path>
              <a:path h="1815465">
                <a:moveTo>
                  <a:pt x="0" y="773449"/>
                </a:moveTo>
                <a:lnTo>
                  <a:pt x="0" y="742734"/>
                </a:lnTo>
              </a:path>
              <a:path h="1815465">
                <a:moveTo>
                  <a:pt x="0" y="712020"/>
                </a:moveTo>
                <a:lnTo>
                  <a:pt x="0" y="681305"/>
                </a:lnTo>
              </a:path>
              <a:path h="1815465">
                <a:moveTo>
                  <a:pt x="0" y="650590"/>
                </a:moveTo>
                <a:lnTo>
                  <a:pt x="0" y="619876"/>
                </a:lnTo>
              </a:path>
              <a:path h="1815465">
                <a:moveTo>
                  <a:pt x="0" y="589161"/>
                </a:moveTo>
                <a:lnTo>
                  <a:pt x="0" y="558447"/>
                </a:lnTo>
              </a:path>
              <a:path h="1815465">
                <a:moveTo>
                  <a:pt x="0" y="527732"/>
                </a:moveTo>
                <a:lnTo>
                  <a:pt x="0" y="494225"/>
                </a:lnTo>
              </a:path>
              <a:path h="1815465">
                <a:moveTo>
                  <a:pt x="0" y="463511"/>
                </a:moveTo>
                <a:lnTo>
                  <a:pt x="0" y="432796"/>
                </a:lnTo>
              </a:path>
              <a:path h="1815465">
                <a:moveTo>
                  <a:pt x="0" y="402081"/>
                </a:moveTo>
                <a:lnTo>
                  <a:pt x="0" y="371367"/>
                </a:lnTo>
              </a:path>
              <a:path h="1815465">
                <a:moveTo>
                  <a:pt x="0" y="340652"/>
                </a:moveTo>
                <a:lnTo>
                  <a:pt x="0" y="309938"/>
                </a:lnTo>
              </a:path>
              <a:path h="1815465">
                <a:moveTo>
                  <a:pt x="0" y="279223"/>
                </a:moveTo>
                <a:lnTo>
                  <a:pt x="0" y="248509"/>
                </a:lnTo>
              </a:path>
              <a:path h="1815465">
                <a:moveTo>
                  <a:pt x="0" y="215002"/>
                </a:moveTo>
                <a:lnTo>
                  <a:pt x="0" y="184287"/>
                </a:lnTo>
              </a:path>
              <a:path h="1815465">
                <a:moveTo>
                  <a:pt x="0" y="153572"/>
                </a:moveTo>
                <a:lnTo>
                  <a:pt x="0" y="122858"/>
                </a:lnTo>
              </a:path>
              <a:path h="1815465">
                <a:moveTo>
                  <a:pt x="0" y="92143"/>
                </a:moveTo>
                <a:lnTo>
                  <a:pt x="0" y="61429"/>
                </a:lnTo>
              </a:path>
              <a:path h="181546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8404630" y="9432173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8404630" y="3962182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153572"/>
                </a:moveTo>
                <a:lnTo>
                  <a:pt x="0" y="122858"/>
                </a:lnTo>
              </a:path>
              <a:path h="153670">
                <a:moveTo>
                  <a:pt x="0" y="92143"/>
                </a:moveTo>
                <a:lnTo>
                  <a:pt x="0" y="61429"/>
                </a:lnTo>
              </a:path>
              <a:path h="1536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8404630" y="5201935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688"/>
                </a:moveTo>
                <a:lnTo>
                  <a:pt x="0" y="1303974"/>
                </a:lnTo>
              </a:path>
              <a:path h="1334770">
                <a:moveTo>
                  <a:pt x="0" y="1273259"/>
                </a:moveTo>
                <a:lnTo>
                  <a:pt x="0" y="1242545"/>
                </a:lnTo>
              </a:path>
              <a:path h="1334770">
                <a:moveTo>
                  <a:pt x="0" y="1211830"/>
                </a:moveTo>
                <a:lnTo>
                  <a:pt x="0" y="1181115"/>
                </a:lnTo>
              </a:path>
              <a:path h="1334770">
                <a:moveTo>
                  <a:pt x="0" y="1147609"/>
                </a:moveTo>
                <a:lnTo>
                  <a:pt x="0" y="1116894"/>
                </a:lnTo>
              </a:path>
              <a:path h="1334770">
                <a:moveTo>
                  <a:pt x="0" y="1086179"/>
                </a:moveTo>
                <a:lnTo>
                  <a:pt x="0" y="1055465"/>
                </a:lnTo>
              </a:path>
              <a:path h="1334770">
                <a:moveTo>
                  <a:pt x="0" y="1024750"/>
                </a:moveTo>
                <a:lnTo>
                  <a:pt x="0" y="994036"/>
                </a:lnTo>
              </a:path>
              <a:path h="1334770">
                <a:moveTo>
                  <a:pt x="0" y="963321"/>
                </a:moveTo>
                <a:lnTo>
                  <a:pt x="0" y="932606"/>
                </a:lnTo>
              </a:path>
              <a:path h="1334770">
                <a:moveTo>
                  <a:pt x="0" y="901892"/>
                </a:moveTo>
                <a:lnTo>
                  <a:pt x="0" y="868385"/>
                </a:lnTo>
              </a:path>
              <a:path h="1334770">
                <a:moveTo>
                  <a:pt x="0" y="837670"/>
                </a:moveTo>
                <a:lnTo>
                  <a:pt x="0" y="806956"/>
                </a:lnTo>
              </a:path>
              <a:path h="1334770">
                <a:moveTo>
                  <a:pt x="0" y="776241"/>
                </a:moveTo>
                <a:lnTo>
                  <a:pt x="0" y="745527"/>
                </a:lnTo>
              </a:path>
              <a:path h="1334770">
                <a:moveTo>
                  <a:pt x="0" y="714812"/>
                </a:moveTo>
                <a:lnTo>
                  <a:pt x="0" y="684097"/>
                </a:lnTo>
              </a:path>
              <a:path h="1334770">
                <a:moveTo>
                  <a:pt x="0" y="653383"/>
                </a:moveTo>
                <a:lnTo>
                  <a:pt x="0" y="622668"/>
                </a:lnTo>
              </a:path>
              <a:path h="1334770">
                <a:moveTo>
                  <a:pt x="0" y="589161"/>
                </a:moveTo>
                <a:lnTo>
                  <a:pt x="0" y="558447"/>
                </a:lnTo>
              </a:path>
              <a:path h="1334770">
                <a:moveTo>
                  <a:pt x="0" y="527732"/>
                </a:moveTo>
                <a:lnTo>
                  <a:pt x="0" y="497018"/>
                </a:lnTo>
              </a:path>
              <a:path h="1334770">
                <a:moveTo>
                  <a:pt x="0" y="466303"/>
                </a:moveTo>
                <a:lnTo>
                  <a:pt x="0" y="435588"/>
                </a:lnTo>
              </a:path>
              <a:path h="1334770">
                <a:moveTo>
                  <a:pt x="0" y="404874"/>
                </a:moveTo>
                <a:lnTo>
                  <a:pt x="0" y="374159"/>
                </a:lnTo>
              </a:path>
              <a:path h="1334770">
                <a:moveTo>
                  <a:pt x="0" y="343445"/>
                </a:moveTo>
                <a:lnTo>
                  <a:pt x="0" y="309938"/>
                </a:lnTo>
              </a:path>
              <a:path h="1334770">
                <a:moveTo>
                  <a:pt x="0" y="279223"/>
                </a:moveTo>
                <a:lnTo>
                  <a:pt x="0" y="248509"/>
                </a:lnTo>
              </a:path>
              <a:path h="1334770">
                <a:moveTo>
                  <a:pt x="0" y="217794"/>
                </a:moveTo>
                <a:lnTo>
                  <a:pt x="0" y="187079"/>
                </a:lnTo>
              </a:path>
              <a:path h="1334770">
                <a:moveTo>
                  <a:pt x="0" y="156365"/>
                </a:moveTo>
                <a:lnTo>
                  <a:pt x="0" y="125650"/>
                </a:lnTo>
              </a:path>
              <a:path h="1334770">
                <a:moveTo>
                  <a:pt x="0" y="94936"/>
                </a:moveTo>
                <a:lnTo>
                  <a:pt x="0" y="61429"/>
                </a:lnTo>
              </a:path>
              <a:path h="1334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8404630" y="6653898"/>
            <a:ext cx="0" cy="1806575"/>
          </a:xfrm>
          <a:custGeom>
            <a:avLst/>
            <a:gdLst/>
            <a:ahLst/>
            <a:cxnLst/>
            <a:rect l="l" t="t" r="r" b="b"/>
            <a:pathLst>
              <a:path h="1806575">
                <a:moveTo>
                  <a:pt x="0" y="1806576"/>
                </a:moveTo>
                <a:lnTo>
                  <a:pt x="0" y="1775862"/>
                </a:lnTo>
              </a:path>
              <a:path h="1806575">
                <a:moveTo>
                  <a:pt x="0" y="1745147"/>
                </a:moveTo>
                <a:lnTo>
                  <a:pt x="0" y="1714432"/>
                </a:lnTo>
              </a:path>
              <a:path h="1806575">
                <a:moveTo>
                  <a:pt x="0" y="1683718"/>
                </a:moveTo>
                <a:lnTo>
                  <a:pt x="0" y="1653003"/>
                </a:lnTo>
              </a:path>
              <a:path h="1806575">
                <a:moveTo>
                  <a:pt x="0" y="1619496"/>
                </a:moveTo>
                <a:lnTo>
                  <a:pt x="0" y="1588782"/>
                </a:lnTo>
              </a:path>
              <a:path h="1806575">
                <a:moveTo>
                  <a:pt x="0" y="1558067"/>
                </a:moveTo>
                <a:lnTo>
                  <a:pt x="0" y="1527353"/>
                </a:lnTo>
              </a:path>
              <a:path h="1806575">
                <a:moveTo>
                  <a:pt x="0" y="1496638"/>
                </a:moveTo>
                <a:lnTo>
                  <a:pt x="0" y="1485469"/>
                </a:lnTo>
                <a:lnTo>
                  <a:pt x="0" y="1465923"/>
                </a:lnTo>
              </a:path>
              <a:path h="1806575">
                <a:moveTo>
                  <a:pt x="0" y="1435209"/>
                </a:moveTo>
                <a:lnTo>
                  <a:pt x="0" y="1404494"/>
                </a:lnTo>
              </a:path>
              <a:path h="1806575">
                <a:moveTo>
                  <a:pt x="0" y="1373780"/>
                </a:moveTo>
                <a:lnTo>
                  <a:pt x="0" y="1340273"/>
                </a:lnTo>
              </a:path>
              <a:path h="1806575">
                <a:moveTo>
                  <a:pt x="0" y="1309558"/>
                </a:moveTo>
                <a:lnTo>
                  <a:pt x="0" y="1278844"/>
                </a:lnTo>
              </a:path>
              <a:path h="1806575">
                <a:moveTo>
                  <a:pt x="0" y="1248129"/>
                </a:moveTo>
                <a:lnTo>
                  <a:pt x="0" y="1217414"/>
                </a:lnTo>
              </a:path>
              <a:path h="1806575">
                <a:moveTo>
                  <a:pt x="0" y="1186700"/>
                </a:moveTo>
                <a:lnTo>
                  <a:pt x="0" y="1155985"/>
                </a:lnTo>
              </a:path>
              <a:path h="1806575">
                <a:moveTo>
                  <a:pt x="0" y="1125271"/>
                </a:moveTo>
                <a:lnTo>
                  <a:pt x="0" y="1094556"/>
                </a:lnTo>
              </a:path>
              <a:path h="1806575">
                <a:moveTo>
                  <a:pt x="0" y="1061049"/>
                </a:moveTo>
                <a:lnTo>
                  <a:pt x="0" y="1030335"/>
                </a:lnTo>
              </a:path>
              <a:path h="1806575">
                <a:moveTo>
                  <a:pt x="0" y="999620"/>
                </a:moveTo>
                <a:lnTo>
                  <a:pt x="0" y="968905"/>
                </a:lnTo>
              </a:path>
              <a:path h="1806575">
                <a:moveTo>
                  <a:pt x="0" y="938191"/>
                </a:moveTo>
                <a:lnTo>
                  <a:pt x="0" y="907476"/>
                </a:lnTo>
              </a:path>
              <a:path h="1806575">
                <a:moveTo>
                  <a:pt x="0" y="876762"/>
                </a:moveTo>
                <a:lnTo>
                  <a:pt x="0" y="846047"/>
                </a:lnTo>
              </a:path>
              <a:path h="1806575">
                <a:moveTo>
                  <a:pt x="0" y="815332"/>
                </a:moveTo>
                <a:lnTo>
                  <a:pt x="0" y="781826"/>
                </a:lnTo>
              </a:path>
              <a:path h="1806575">
                <a:moveTo>
                  <a:pt x="0" y="751111"/>
                </a:moveTo>
                <a:lnTo>
                  <a:pt x="0" y="720396"/>
                </a:lnTo>
              </a:path>
              <a:path h="1806575">
                <a:moveTo>
                  <a:pt x="0" y="689682"/>
                </a:moveTo>
                <a:lnTo>
                  <a:pt x="0" y="658967"/>
                </a:lnTo>
              </a:path>
              <a:path h="1806575">
                <a:moveTo>
                  <a:pt x="0" y="628253"/>
                </a:moveTo>
                <a:lnTo>
                  <a:pt x="0" y="597538"/>
                </a:lnTo>
              </a:path>
              <a:path h="1806575">
                <a:moveTo>
                  <a:pt x="0" y="566823"/>
                </a:moveTo>
                <a:lnTo>
                  <a:pt x="0" y="536109"/>
                </a:lnTo>
              </a:path>
              <a:path h="1806575">
                <a:moveTo>
                  <a:pt x="0" y="502602"/>
                </a:moveTo>
                <a:lnTo>
                  <a:pt x="0" y="471887"/>
                </a:lnTo>
              </a:path>
              <a:path h="1806575">
                <a:moveTo>
                  <a:pt x="0" y="441173"/>
                </a:moveTo>
                <a:lnTo>
                  <a:pt x="0" y="410458"/>
                </a:lnTo>
              </a:path>
              <a:path h="1806575">
                <a:moveTo>
                  <a:pt x="0" y="379744"/>
                </a:moveTo>
                <a:lnTo>
                  <a:pt x="0" y="349029"/>
                </a:lnTo>
              </a:path>
              <a:path h="1806575">
                <a:moveTo>
                  <a:pt x="0" y="318314"/>
                </a:moveTo>
                <a:lnTo>
                  <a:pt x="0" y="287600"/>
                </a:lnTo>
              </a:path>
              <a:path h="1806575">
                <a:moveTo>
                  <a:pt x="0" y="256885"/>
                </a:moveTo>
                <a:lnTo>
                  <a:pt x="0" y="223378"/>
                </a:lnTo>
              </a:path>
              <a:path h="1806575">
                <a:moveTo>
                  <a:pt x="0" y="192664"/>
                </a:moveTo>
                <a:lnTo>
                  <a:pt x="0" y="161949"/>
                </a:lnTo>
              </a:path>
              <a:path h="1806575">
                <a:moveTo>
                  <a:pt x="0" y="131235"/>
                </a:moveTo>
                <a:lnTo>
                  <a:pt x="0" y="100520"/>
                </a:lnTo>
              </a:path>
              <a:path h="1806575">
                <a:moveTo>
                  <a:pt x="0" y="69805"/>
                </a:moveTo>
                <a:lnTo>
                  <a:pt x="0" y="39091"/>
                </a:lnTo>
              </a:path>
              <a:path h="1806575">
                <a:moveTo>
                  <a:pt x="0" y="8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8452098" y="94545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8452098" y="3951013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027"/>
                </a:moveTo>
                <a:lnTo>
                  <a:pt x="0" y="103312"/>
                </a:lnTo>
              </a:path>
              <a:path h="134620">
                <a:moveTo>
                  <a:pt x="0" y="72598"/>
                </a:moveTo>
                <a:lnTo>
                  <a:pt x="0" y="41883"/>
                </a:lnTo>
              </a:path>
              <a:path h="1346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8452098" y="5196351"/>
            <a:ext cx="0" cy="1354455"/>
          </a:xfrm>
          <a:custGeom>
            <a:avLst/>
            <a:gdLst/>
            <a:ahLst/>
            <a:cxnLst/>
            <a:rect l="l" t="t" r="r" b="b"/>
            <a:pathLst>
              <a:path h="1354454">
                <a:moveTo>
                  <a:pt x="0" y="1354234"/>
                </a:moveTo>
                <a:lnTo>
                  <a:pt x="0" y="1340273"/>
                </a:lnTo>
              </a:path>
              <a:path h="1354454">
                <a:moveTo>
                  <a:pt x="0" y="1309558"/>
                </a:moveTo>
                <a:lnTo>
                  <a:pt x="0" y="1278844"/>
                </a:lnTo>
              </a:path>
              <a:path h="1354454">
                <a:moveTo>
                  <a:pt x="0" y="1248129"/>
                </a:moveTo>
                <a:lnTo>
                  <a:pt x="0" y="1217414"/>
                </a:lnTo>
              </a:path>
              <a:path h="1354454">
                <a:moveTo>
                  <a:pt x="0" y="1186700"/>
                </a:moveTo>
                <a:lnTo>
                  <a:pt x="0" y="1153193"/>
                </a:lnTo>
              </a:path>
              <a:path h="1354454">
                <a:moveTo>
                  <a:pt x="0" y="1122478"/>
                </a:moveTo>
                <a:lnTo>
                  <a:pt x="0" y="1091764"/>
                </a:lnTo>
              </a:path>
              <a:path h="1354454">
                <a:moveTo>
                  <a:pt x="0" y="1061049"/>
                </a:moveTo>
                <a:lnTo>
                  <a:pt x="0" y="1030335"/>
                </a:lnTo>
              </a:path>
              <a:path h="1354454">
                <a:moveTo>
                  <a:pt x="0" y="999620"/>
                </a:moveTo>
                <a:lnTo>
                  <a:pt x="0" y="968905"/>
                </a:lnTo>
              </a:path>
              <a:path h="1354454">
                <a:moveTo>
                  <a:pt x="0" y="938191"/>
                </a:moveTo>
                <a:lnTo>
                  <a:pt x="0" y="907476"/>
                </a:lnTo>
              </a:path>
              <a:path h="1354454">
                <a:moveTo>
                  <a:pt x="0" y="873969"/>
                </a:moveTo>
                <a:lnTo>
                  <a:pt x="0" y="843255"/>
                </a:lnTo>
              </a:path>
              <a:path h="1354454">
                <a:moveTo>
                  <a:pt x="0" y="812540"/>
                </a:moveTo>
                <a:lnTo>
                  <a:pt x="0" y="781826"/>
                </a:lnTo>
              </a:path>
              <a:path h="1354454">
                <a:moveTo>
                  <a:pt x="0" y="751111"/>
                </a:moveTo>
                <a:lnTo>
                  <a:pt x="0" y="720396"/>
                </a:lnTo>
              </a:path>
              <a:path h="1354454">
                <a:moveTo>
                  <a:pt x="0" y="689682"/>
                </a:moveTo>
                <a:lnTo>
                  <a:pt x="0" y="658967"/>
                </a:lnTo>
              </a:path>
              <a:path h="1354454">
                <a:moveTo>
                  <a:pt x="0" y="628253"/>
                </a:moveTo>
                <a:lnTo>
                  <a:pt x="0" y="594746"/>
                </a:lnTo>
              </a:path>
              <a:path h="1354454">
                <a:moveTo>
                  <a:pt x="0" y="564031"/>
                </a:moveTo>
                <a:lnTo>
                  <a:pt x="0" y="533317"/>
                </a:lnTo>
              </a:path>
              <a:path h="1354454">
                <a:moveTo>
                  <a:pt x="0" y="502602"/>
                </a:moveTo>
                <a:lnTo>
                  <a:pt x="0" y="471887"/>
                </a:lnTo>
              </a:path>
              <a:path h="1354454">
                <a:moveTo>
                  <a:pt x="0" y="441173"/>
                </a:moveTo>
                <a:lnTo>
                  <a:pt x="0" y="410458"/>
                </a:lnTo>
              </a:path>
              <a:path h="1354454">
                <a:moveTo>
                  <a:pt x="0" y="379744"/>
                </a:moveTo>
                <a:lnTo>
                  <a:pt x="0" y="349029"/>
                </a:lnTo>
              </a:path>
              <a:path h="1354454">
                <a:moveTo>
                  <a:pt x="0" y="315522"/>
                </a:moveTo>
                <a:lnTo>
                  <a:pt x="0" y="284808"/>
                </a:lnTo>
              </a:path>
              <a:path h="1354454">
                <a:moveTo>
                  <a:pt x="0" y="254093"/>
                </a:moveTo>
                <a:lnTo>
                  <a:pt x="0" y="223378"/>
                </a:lnTo>
              </a:path>
              <a:path h="1354454">
                <a:moveTo>
                  <a:pt x="0" y="192664"/>
                </a:moveTo>
                <a:lnTo>
                  <a:pt x="0" y="161949"/>
                </a:lnTo>
              </a:path>
              <a:path h="1354454">
                <a:moveTo>
                  <a:pt x="0" y="131235"/>
                </a:moveTo>
                <a:lnTo>
                  <a:pt x="0" y="100520"/>
                </a:lnTo>
              </a:path>
              <a:path h="1354454">
                <a:moveTo>
                  <a:pt x="0" y="67013"/>
                </a:moveTo>
                <a:lnTo>
                  <a:pt x="0" y="36299"/>
                </a:lnTo>
              </a:path>
              <a:path h="135445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8452098" y="6662274"/>
            <a:ext cx="0" cy="1815464"/>
          </a:xfrm>
          <a:custGeom>
            <a:avLst/>
            <a:gdLst/>
            <a:ahLst/>
            <a:cxnLst/>
            <a:rect l="l" t="t" r="r" b="b"/>
            <a:pathLst>
              <a:path h="1815465">
                <a:moveTo>
                  <a:pt x="0" y="1814953"/>
                </a:moveTo>
                <a:lnTo>
                  <a:pt x="0" y="1798200"/>
                </a:lnTo>
              </a:path>
              <a:path h="1815465">
                <a:moveTo>
                  <a:pt x="0" y="1767485"/>
                </a:moveTo>
                <a:lnTo>
                  <a:pt x="0" y="1736770"/>
                </a:lnTo>
              </a:path>
              <a:path h="1815465">
                <a:moveTo>
                  <a:pt x="0" y="1706056"/>
                </a:moveTo>
                <a:lnTo>
                  <a:pt x="0" y="1675341"/>
                </a:lnTo>
              </a:path>
              <a:path h="1815465">
                <a:moveTo>
                  <a:pt x="0" y="1644627"/>
                </a:moveTo>
                <a:lnTo>
                  <a:pt x="0" y="1611120"/>
                </a:lnTo>
              </a:path>
              <a:path h="1815465">
                <a:moveTo>
                  <a:pt x="0" y="1580405"/>
                </a:moveTo>
                <a:lnTo>
                  <a:pt x="0" y="1549690"/>
                </a:lnTo>
              </a:path>
              <a:path h="1815465">
                <a:moveTo>
                  <a:pt x="0" y="1518976"/>
                </a:moveTo>
                <a:lnTo>
                  <a:pt x="0" y="1488261"/>
                </a:lnTo>
              </a:path>
              <a:path h="1815465">
                <a:moveTo>
                  <a:pt x="0" y="1457547"/>
                </a:moveTo>
                <a:lnTo>
                  <a:pt x="0" y="1426832"/>
                </a:lnTo>
              </a:path>
              <a:path h="1815465">
                <a:moveTo>
                  <a:pt x="0" y="1396118"/>
                </a:moveTo>
                <a:lnTo>
                  <a:pt x="0" y="1365403"/>
                </a:lnTo>
              </a:path>
              <a:path h="1815465">
                <a:moveTo>
                  <a:pt x="0" y="1331896"/>
                </a:moveTo>
                <a:lnTo>
                  <a:pt x="0" y="1301181"/>
                </a:lnTo>
              </a:path>
              <a:path h="1815465">
                <a:moveTo>
                  <a:pt x="0" y="1270467"/>
                </a:moveTo>
                <a:lnTo>
                  <a:pt x="0" y="1239752"/>
                </a:lnTo>
              </a:path>
              <a:path h="1815465">
                <a:moveTo>
                  <a:pt x="0" y="1209038"/>
                </a:moveTo>
                <a:lnTo>
                  <a:pt x="0" y="1178323"/>
                </a:lnTo>
              </a:path>
              <a:path h="1815465">
                <a:moveTo>
                  <a:pt x="0" y="1147609"/>
                </a:moveTo>
                <a:lnTo>
                  <a:pt x="0" y="1116894"/>
                </a:lnTo>
              </a:path>
              <a:path h="1815465">
                <a:moveTo>
                  <a:pt x="0" y="1086179"/>
                </a:moveTo>
                <a:lnTo>
                  <a:pt x="0" y="1052672"/>
                </a:lnTo>
              </a:path>
              <a:path h="1815465">
                <a:moveTo>
                  <a:pt x="0" y="1021958"/>
                </a:moveTo>
                <a:lnTo>
                  <a:pt x="0" y="991243"/>
                </a:lnTo>
              </a:path>
              <a:path h="1815465">
                <a:moveTo>
                  <a:pt x="0" y="960529"/>
                </a:moveTo>
                <a:lnTo>
                  <a:pt x="0" y="929814"/>
                </a:lnTo>
              </a:path>
              <a:path h="1815465">
                <a:moveTo>
                  <a:pt x="0" y="899100"/>
                </a:moveTo>
                <a:lnTo>
                  <a:pt x="0" y="868385"/>
                </a:lnTo>
              </a:path>
              <a:path h="1815465">
                <a:moveTo>
                  <a:pt x="0" y="837670"/>
                </a:moveTo>
                <a:lnTo>
                  <a:pt x="0" y="806956"/>
                </a:lnTo>
              </a:path>
              <a:path h="1815465">
                <a:moveTo>
                  <a:pt x="0" y="773449"/>
                </a:moveTo>
                <a:lnTo>
                  <a:pt x="0" y="742734"/>
                </a:lnTo>
              </a:path>
              <a:path h="1815465">
                <a:moveTo>
                  <a:pt x="0" y="712020"/>
                </a:moveTo>
                <a:lnTo>
                  <a:pt x="0" y="681305"/>
                </a:lnTo>
              </a:path>
              <a:path h="1815465">
                <a:moveTo>
                  <a:pt x="0" y="650590"/>
                </a:moveTo>
                <a:lnTo>
                  <a:pt x="0" y="619876"/>
                </a:lnTo>
              </a:path>
              <a:path h="1815465">
                <a:moveTo>
                  <a:pt x="0" y="589161"/>
                </a:moveTo>
                <a:lnTo>
                  <a:pt x="0" y="558447"/>
                </a:lnTo>
              </a:path>
              <a:path h="1815465">
                <a:moveTo>
                  <a:pt x="0" y="527732"/>
                </a:moveTo>
                <a:lnTo>
                  <a:pt x="0" y="494225"/>
                </a:lnTo>
              </a:path>
              <a:path h="1815465">
                <a:moveTo>
                  <a:pt x="0" y="463511"/>
                </a:moveTo>
                <a:lnTo>
                  <a:pt x="0" y="432796"/>
                </a:lnTo>
              </a:path>
              <a:path h="1815465">
                <a:moveTo>
                  <a:pt x="0" y="402081"/>
                </a:moveTo>
                <a:lnTo>
                  <a:pt x="0" y="371367"/>
                </a:lnTo>
              </a:path>
              <a:path h="1815465">
                <a:moveTo>
                  <a:pt x="0" y="340652"/>
                </a:moveTo>
                <a:lnTo>
                  <a:pt x="0" y="309938"/>
                </a:lnTo>
              </a:path>
              <a:path h="1815465">
                <a:moveTo>
                  <a:pt x="0" y="279223"/>
                </a:moveTo>
                <a:lnTo>
                  <a:pt x="0" y="248509"/>
                </a:lnTo>
              </a:path>
              <a:path h="1815465">
                <a:moveTo>
                  <a:pt x="0" y="215002"/>
                </a:moveTo>
                <a:lnTo>
                  <a:pt x="0" y="184287"/>
                </a:lnTo>
              </a:path>
              <a:path h="1815465">
                <a:moveTo>
                  <a:pt x="0" y="153572"/>
                </a:moveTo>
                <a:lnTo>
                  <a:pt x="0" y="122858"/>
                </a:lnTo>
              </a:path>
              <a:path h="1815465">
                <a:moveTo>
                  <a:pt x="0" y="92143"/>
                </a:moveTo>
                <a:lnTo>
                  <a:pt x="0" y="61429"/>
                </a:lnTo>
              </a:path>
              <a:path h="181546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8496773" y="9432173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8496773" y="396218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650"/>
                </a:moveTo>
                <a:lnTo>
                  <a:pt x="0" y="122858"/>
                </a:lnTo>
              </a:path>
              <a:path h="125729">
                <a:moveTo>
                  <a:pt x="0" y="92143"/>
                </a:moveTo>
                <a:lnTo>
                  <a:pt x="0" y="61429"/>
                </a:lnTo>
              </a:path>
              <a:path h="12572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8496773" y="6659482"/>
            <a:ext cx="0" cy="1480185"/>
          </a:xfrm>
          <a:custGeom>
            <a:avLst/>
            <a:gdLst/>
            <a:ahLst/>
            <a:cxnLst/>
            <a:rect l="l" t="t" r="r" b="b"/>
            <a:pathLst>
              <a:path h="1480184">
                <a:moveTo>
                  <a:pt x="0" y="1479885"/>
                </a:moveTo>
                <a:lnTo>
                  <a:pt x="0" y="1460339"/>
                </a:lnTo>
              </a:path>
              <a:path h="1480184">
                <a:moveTo>
                  <a:pt x="0" y="1429624"/>
                </a:moveTo>
                <a:lnTo>
                  <a:pt x="0" y="1398910"/>
                </a:lnTo>
              </a:path>
              <a:path h="1480184">
                <a:moveTo>
                  <a:pt x="0" y="1368195"/>
                </a:moveTo>
                <a:lnTo>
                  <a:pt x="0" y="1334688"/>
                </a:lnTo>
              </a:path>
              <a:path h="1480184">
                <a:moveTo>
                  <a:pt x="0" y="1303974"/>
                </a:moveTo>
                <a:lnTo>
                  <a:pt x="0" y="1273259"/>
                </a:lnTo>
              </a:path>
              <a:path h="1480184">
                <a:moveTo>
                  <a:pt x="0" y="1242545"/>
                </a:moveTo>
                <a:lnTo>
                  <a:pt x="0" y="1211830"/>
                </a:lnTo>
              </a:path>
              <a:path h="1480184">
                <a:moveTo>
                  <a:pt x="0" y="1181115"/>
                </a:moveTo>
                <a:lnTo>
                  <a:pt x="0" y="1150401"/>
                </a:lnTo>
              </a:path>
              <a:path h="1480184">
                <a:moveTo>
                  <a:pt x="0" y="1119686"/>
                </a:moveTo>
                <a:lnTo>
                  <a:pt x="0" y="1088972"/>
                </a:lnTo>
              </a:path>
              <a:path h="1480184">
                <a:moveTo>
                  <a:pt x="0" y="1055465"/>
                </a:moveTo>
                <a:lnTo>
                  <a:pt x="0" y="1024750"/>
                </a:lnTo>
              </a:path>
              <a:path h="1480184">
                <a:moveTo>
                  <a:pt x="0" y="994036"/>
                </a:moveTo>
                <a:lnTo>
                  <a:pt x="0" y="963321"/>
                </a:lnTo>
              </a:path>
              <a:path h="1480184">
                <a:moveTo>
                  <a:pt x="0" y="932606"/>
                </a:moveTo>
                <a:lnTo>
                  <a:pt x="0" y="901892"/>
                </a:lnTo>
              </a:path>
              <a:path h="1480184">
                <a:moveTo>
                  <a:pt x="0" y="871177"/>
                </a:moveTo>
                <a:lnTo>
                  <a:pt x="0" y="840463"/>
                </a:lnTo>
              </a:path>
              <a:path h="1480184">
                <a:moveTo>
                  <a:pt x="0" y="809748"/>
                </a:moveTo>
                <a:lnTo>
                  <a:pt x="0" y="776241"/>
                </a:lnTo>
              </a:path>
              <a:path h="1480184">
                <a:moveTo>
                  <a:pt x="0" y="745527"/>
                </a:moveTo>
                <a:lnTo>
                  <a:pt x="0" y="714812"/>
                </a:lnTo>
              </a:path>
              <a:path h="1480184">
                <a:moveTo>
                  <a:pt x="0" y="684097"/>
                </a:moveTo>
                <a:lnTo>
                  <a:pt x="0" y="653383"/>
                </a:lnTo>
              </a:path>
              <a:path h="1480184">
                <a:moveTo>
                  <a:pt x="0" y="622668"/>
                </a:moveTo>
                <a:lnTo>
                  <a:pt x="0" y="591954"/>
                </a:lnTo>
              </a:path>
              <a:path h="1480184">
                <a:moveTo>
                  <a:pt x="0" y="561239"/>
                </a:moveTo>
                <a:lnTo>
                  <a:pt x="0" y="530524"/>
                </a:lnTo>
              </a:path>
              <a:path h="1480184">
                <a:moveTo>
                  <a:pt x="0" y="497018"/>
                </a:moveTo>
                <a:lnTo>
                  <a:pt x="0" y="466303"/>
                </a:lnTo>
              </a:path>
              <a:path h="1480184">
                <a:moveTo>
                  <a:pt x="0" y="435588"/>
                </a:moveTo>
                <a:lnTo>
                  <a:pt x="0" y="404874"/>
                </a:lnTo>
              </a:path>
              <a:path h="1480184">
                <a:moveTo>
                  <a:pt x="0" y="374159"/>
                </a:moveTo>
                <a:lnTo>
                  <a:pt x="0" y="343445"/>
                </a:lnTo>
              </a:path>
              <a:path h="1480184">
                <a:moveTo>
                  <a:pt x="0" y="312730"/>
                </a:moveTo>
                <a:lnTo>
                  <a:pt x="0" y="282015"/>
                </a:lnTo>
              </a:path>
              <a:path h="1480184">
                <a:moveTo>
                  <a:pt x="0" y="251301"/>
                </a:moveTo>
                <a:lnTo>
                  <a:pt x="0" y="217794"/>
                </a:lnTo>
              </a:path>
              <a:path h="1480184">
                <a:moveTo>
                  <a:pt x="0" y="187079"/>
                </a:moveTo>
                <a:lnTo>
                  <a:pt x="0" y="156365"/>
                </a:lnTo>
              </a:path>
              <a:path h="1480184">
                <a:moveTo>
                  <a:pt x="0" y="125650"/>
                </a:moveTo>
                <a:lnTo>
                  <a:pt x="0" y="94936"/>
                </a:lnTo>
              </a:path>
              <a:path h="1480184">
                <a:moveTo>
                  <a:pt x="0" y="64221"/>
                </a:moveTo>
                <a:lnTo>
                  <a:pt x="0" y="33506"/>
                </a:lnTo>
              </a:path>
              <a:path h="1480184">
                <a:moveTo>
                  <a:pt x="0" y="27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8496773" y="8139367"/>
            <a:ext cx="0" cy="321310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321107"/>
                </a:moveTo>
                <a:lnTo>
                  <a:pt x="0" y="290392"/>
                </a:lnTo>
              </a:path>
              <a:path h="321309">
                <a:moveTo>
                  <a:pt x="0" y="259677"/>
                </a:moveTo>
                <a:lnTo>
                  <a:pt x="0" y="228963"/>
                </a:lnTo>
              </a:path>
              <a:path h="321309">
                <a:moveTo>
                  <a:pt x="0" y="198248"/>
                </a:moveTo>
                <a:lnTo>
                  <a:pt x="0" y="167534"/>
                </a:lnTo>
              </a:path>
              <a:path h="321309">
                <a:moveTo>
                  <a:pt x="0" y="134027"/>
                </a:moveTo>
                <a:lnTo>
                  <a:pt x="0" y="103312"/>
                </a:lnTo>
              </a:path>
              <a:path h="321309">
                <a:moveTo>
                  <a:pt x="0" y="72598"/>
                </a:moveTo>
                <a:lnTo>
                  <a:pt x="0" y="41883"/>
                </a:lnTo>
              </a:path>
              <a:path h="32130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8544242" y="94545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8544242" y="3951013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128442"/>
                </a:moveTo>
                <a:lnTo>
                  <a:pt x="0" y="103312"/>
                </a:lnTo>
              </a:path>
              <a:path h="128904">
                <a:moveTo>
                  <a:pt x="0" y="72598"/>
                </a:moveTo>
                <a:lnTo>
                  <a:pt x="0" y="41883"/>
                </a:lnTo>
              </a:path>
              <a:path h="128904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8544242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8544242" y="8150536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691"/>
                </a:moveTo>
                <a:lnTo>
                  <a:pt x="0" y="309938"/>
                </a:lnTo>
              </a:path>
              <a:path h="327025">
                <a:moveTo>
                  <a:pt x="0" y="279223"/>
                </a:moveTo>
                <a:lnTo>
                  <a:pt x="0" y="248509"/>
                </a:lnTo>
              </a:path>
              <a:path h="327025">
                <a:moveTo>
                  <a:pt x="0" y="217794"/>
                </a:moveTo>
                <a:lnTo>
                  <a:pt x="0" y="187079"/>
                </a:lnTo>
              </a:path>
              <a:path h="327025">
                <a:moveTo>
                  <a:pt x="0" y="156365"/>
                </a:moveTo>
                <a:lnTo>
                  <a:pt x="0" y="122858"/>
                </a:lnTo>
              </a:path>
              <a:path h="327025">
                <a:moveTo>
                  <a:pt x="0" y="92143"/>
                </a:moveTo>
                <a:lnTo>
                  <a:pt x="0" y="61429"/>
                </a:lnTo>
              </a:path>
              <a:path h="3270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8591709" y="9432173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8591709" y="396218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61429"/>
                </a:lnTo>
              </a:path>
              <a:path h="9271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8591709" y="6692989"/>
            <a:ext cx="0" cy="1446530"/>
          </a:xfrm>
          <a:custGeom>
            <a:avLst/>
            <a:gdLst/>
            <a:ahLst/>
            <a:cxnLst/>
            <a:rect l="l" t="t" r="r" b="b"/>
            <a:pathLst>
              <a:path h="1446529">
                <a:moveTo>
                  <a:pt x="0" y="1446378"/>
                </a:moveTo>
                <a:lnTo>
                  <a:pt x="0" y="1426832"/>
                </a:lnTo>
              </a:path>
              <a:path h="1446529">
                <a:moveTo>
                  <a:pt x="0" y="1396118"/>
                </a:moveTo>
                <a:lnTo>
                  <a:pt x="0" y="1365403"/>
                </a:lnTo>
              </a:path>
              <a:path h="1446529">
                <a:moveTo>
                  <a:pt x="0" y="1334688"/>
                </a:moveTo>
                <a:lnTo>
                  <a:pt x="0" y="1301181"/>
                </a:lnTo>
              </a:path>
              <a:path h="1446529">
                <a:moveTo>
                  <a:pt x="0" y="1270467"/>
                </a:moveTo>
                <a:lnTo>
                  <a:pt x="0" y="1239752"/>
                </a:lnTo>
              </a:path>
              <a:path h="1446529">
                <a:moveTo>
                  <a:pt x="0" y="1209038"/>
                </a:moveTo>
                <a:lnTo>
                  <a:pt x="0" y="1178323"/>
                </a:lnTo>
              </a:path>
              <a:path h="1446529">
                <a:moveTo>
                  <a:pt x="0" y="1147609"/>
                </a:moveTo>
                <a:lnTo>
                  <a:pt x="0" y="1116894"/>
                </a:lnTo>
              </a:path>
              <a:path h="1446529">
                <a:moveTo>
                  <a:pt x="0" y="1086179"/>
                </a:moveTo>
                <a:lnTo>
                  <a:pt x="0" y="1055465"/>
                </a:lnTo>
              </a:path>
              <a:path h="1446529">
                <a:moveTo>
                  <a:pt x="0" y="1021958"/>
                </a:moveTo>
                <a:lnTo>
                  <a:pt x="0" y="991243"/>
                </a:lnTo>
              </a:path>
              <a:path h="1446529">
                <a:moveTo>
                  <a:pt x="0" y="960529"/>
                </a:moveTo>
                <a:lnTo>
                  <a:pt x="0" y="929814"/>
                </a:lnTo>
              </a:path>
              <a:path h="1446529">
                <a:moveTo>
                  <a:pt x="0" y="899100"/>
                </a:moveTo>
                <a:lnTo>
                  <a:pt x="0" y="868385"/>
                </a:lnTo>
              </a:path>
              <a:path h="1446529">
                <a:moveTo>
                  <a:pt x="0" y="837670"/>
                </a:moveTo>
                <a:lnTo>
                  <a:pt x="0" y="806956"/>
                </a:lnTo>
              </a:path>
              <a:path h="1446529">
                <a:moveTo>
                  <a:pt x="0" y="776241"/>
                </a:moveTo>
                <a:lnTo>
                  <a:pt x="0" y="742734"/>
                </a:lnTo>
              </a:path>
              <a:path h="1446529">
                <a:moveTo>
                  <a:pt x="0" y="712020"/>
                </a:moveTo>
                <a:lnTo>
                  <a:pt x="0" y="681305"/>
                </a:lnTo>
              </a:path>
              <a:path h="1446529">
                <a:moveTo>
                  <a:pt x="0" y="650590"/>
                </a:moveTo>
                <a:lnTo>
                  <a:pt x="0" y="619876"/>
                </a:lnTo>
              </a:path>
              <a:path h="1446529">
                <a:moveTo>
                  <a:pt x="0" y="589161"/>
                </a:moveTo>
                <a:lnTo>
                  <a:pt x="0" y="558447"/>
                </a:lnTo>
              </a:path>
              <a:path h="1446529">
                <a:moveTo>
                  <a:pt x="0" y="527732"/>
                </a:moveTo>
                <a:lnTo>
                  <a:pt x="0" y="497018"/>
                </a:lnTo>
              </a:path>
              <a:path h="1446529">
                <a:moveTo>
                  <a:pt x="0" y="463511"/>
                </a:moveTo>
                <a:lnTo>
                  <a:pt x="0" y="432796"/>
                </a:lnTo>
              </a:path>
              <a:path h="1446529">
                <a:moveTo>
                  <a:pt x="0" y="402081"/>
                </a:moveTo>
                <a:lnTo>
                  <a:pt x="0" y="371367"/>
                </a:lnTo>
              </a:path>
              <a:path h="1446529">
                <a:moveTo>
                  <a:pt x="0" y="340652"/>
                </a:moveTo>
                <a:lnTo>
                  <a:pt x="0" y="309938"/>
                </a:lnTo>
              </a:path>
              <a:path h="1446529">
                <a:moveTo>
                  <a:pt x="0" y="279223"/>
                </a:moveTo>
                <a:lnTo>
                  <a:pt x="0" y="248509"/>
                </a:lnTo>
              </a:path>
              <a:path h="1446529">
                <a:moveTo>
                  <a:pt x="0" y="217794"/>
                </a:moveTo>
                <a:lnTo>
                  <a:pt x="0" y="184287"/>
                </a:lnTo>
              </a:path>
              <a:path h="1446529">
                <a:moveTo>
                  <a:pt x="0" y="153572"/>
                </a:moveTo>
                <a:lnTo>
                  <a:pt x="0" y="122858"/>
                </a:lnTo>
              </a:path>
              <a:path h="1446529">
                <a:moveTo>
                  <a:pt x="0" y="92143"/>
                </a:moveTo>
                <a:lnTo>
                  <a:pt x="0" y="61429"/>
                </a:lnTo>
              </a:path>
              <a:path h="144652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8591709" y="8139367"/>
            <a:ext cx="0" cy="321310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321107"/>
                </a:moveTo>
                <a:lnTo>
                  <a:pt x="0" y="290392"/>
                </a:lnTo>
              </a:path>
              <a:path h="321309">
                <a:moveTo>
                  <a:pt x="0" y="259677"/>
                </a:moveTo>
                <a:lnTo>
                  <a:pt x="0" y="228963"/>
                </a:lnTo>
              </a:path>
              <a:path h="321309">
                <a:moveTo>
                  <a:pt x="0" y="198248"/>
                </a:moveTo>
                <a:lnTo>
                  <a:pt x="0" y="167534"/>
                </a:lnTo>
              </a:path>
              <a:path h="321309">
                <a:moveTo>
                  <a:pt x="0" y="134027"/>
                </a:moveTo>
                <a:lnTo>
                  <a:pt x="0" y="103312"/>
                </a:lnTo>
              </a:path>
              <a:path h="321309">
                <a:moveTo>
                  <a:pt x="0" y="72598"/>
                </a:moveTo>
                <a:lnTo>
                  <a:pt x="0" y="41883"/>
                </a:lnTo>
              </a:path>
              <a:path h="32130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8636386" y="94545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8636386" y="3951013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650"/>
                </a:moveTo>
                <a:lnTo>
                  <a:pt x="0" y="103312"/>
                </a:lnTo>
              </a:path>
              <a:path h="125729">
                <a:moveTo>
                  <a:pt x="0" y="72598"/>
                </a:moveTo>
                <a:lnTo>
                  <a:pt x="0" y="41883"/>
                </a:lnTo>
              </a:path>
              <a:path h="1257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8636386" y="6667859"/>
            <a:ext cx="0" cy="1452245"/>
          </a:xfrm>
          <a:custGeom>
            <a:avLst/>
            <a:gdLst/>
            <a:ahLst/>
            <a:cxnLst/>
            <a:rect l="l" t="t" r="r" b="b"/>
            <a:pathLst>
              <a:path h="1452245">
                <a:moveTo>
                  <a:pt x="0" y="1451962"/>
                </a:moveTo>
                <a:lnTo>
                  <a:pt x="0" y="1421248"/>
                </a:lnTo>
              </a:path>
              <a:path h="1452245">
                <a:moveTo>
                  <a:pt x="0" y="1390533"/>
                </a:moveTo>
                <a:lnTo>
                  <a:pt x="0" y="1359818"/>
                </a:lnTo>
              </a:path>
              <a:path h="1452245">
                <a:moveTo>
                  <a:pt x="0" y="1326312"/>
                </a:moveTo>
                <a:lnTo>
                  <a:pt x="0" y="1295597"/>
                </a:lnTo>
              </a:path>
              <a:path h="1452245">
                <a:moveTo>
                  <a:pt x="0" y="1264882"/>
                </a:moveTo>
                <a:lnTo>
                  <a:pt x="0" y="1234168"/>
                </a:lnTo>
              </a:path>
              <a:path h="1452245">
                <a:moveTo>
                  <a:pt x="0" y="1203453"/>
                </a:moveTo>
                <a:lnTo>
                  <a:pt x="0" y="1172739"/>
                </a:lnTo>
              </a:path>
              <a:path h="1452245">
                <a:moveTo>
                  <a:pt x="0" y="1142024"/>
                </a:moveTo>
                <a:lnTo>
                  <a:pt x="0" y="1111309"/>
                </a:lnTo>
              </a:path>
              <a:path h="1452245">
                <a:moveTo>
                  <a:pt x="0" y="1080595"/>
                </a:moveTo>
                <a:lnTo>
                  <a:pt x="0" y="1047088"/>
                </a:lnTo>
              </a:path>
              <a:path h="1452245">
                <a:moveTo>
                  <a:pt x="0" y="1016373"/>
                </a:moveTo>
                <a:lnTo>
                  <a:pt x="0" y="985659"/>
                </a:lnTo>
              </a:path>
              <a:path h="1452245">
                <a:moveTo>
                  <a:pt x="0" y="954944"/>
                </a:moveTo>
                <a:lnTo>
                  <a:pt x="0" y="924230"/>
                </a:lnTo>
              </a:path>
              <a:path h="1452245">
                <a:moveTo>
                  <a:pt x="0" y="893515"/>
                </a:moveTo>
                <a:lnTo>
                  <a:pt x="0" y="862800"/>
                </a:lnTo>
              </a:path>
              <a:path h="1452245">
                <a:moveTo>
                  <a:pt x="0" y="832086"/>
                </a:moveTo>
                <a:lnTo>
                  <a:pt x="0" y="801371"/>
                </a:lnTo>
              </a:path>
              <a:path h="1452245">
                <a:moveTo>
                  <a:pt x="0" y="767864"/>
                </a:moveTo>
                <a:lnTo>
                  <a:pt x="0" y="737150"/>
                </a:lnTo>
              </a:path>
              <a:path h="1452245">
                <a:moveTo>
                  <a:pt x="0" y="706435"/>
                </a:moveTo>
                <a:lnTo>
                  <a:pt x="0" y="675721"/>
                </a:lnTo>
              </a:path>
              <a:path h="1452245">
                <a:moveTo>
                  <a:pt x="0" y="645006"/>
                </a:moveTo>
                <a:lnTo>
                  <a:pt x="0" y="614291"/>
                </a:lnTo>
              </a:path>
              <a:path h="1452245">
                <a:moveTo>
                  <a:pt x="0" y="583577"/>
                </a:moveTo>
                <a:lnTo>
                  <a:pt x="0" y="552862"/>
                </a:lnTo>
              </a:path>
              <a:path h="1452245">
                <a:moveTo>
                  <a:pt x="0" y="522148"/>
                </a:moveTo>
                <a:lnTo>
                  <a:pt x="0" y="488641"/>
                </a:lnTo>
              </a:path>
              <a:path h="1452245">
                <a:moveTo>
                  <a:pt x="0" y="457926"/>
                </a:moveTo>
                <a:lnTo>
                  <a:pt x="0" y="427212"/>
                </a:lnTo>
              </a:path>
              <a:path h="1452245">
                <a:moveTo>
                  <a:pt x="0" y="396497"/>
                </a:moveTo>
                <a:lnTo>
                  <a:pt x="0" y="365782"/>
                </a:lnTo>
              </a:path>
              <a:path h="1452245">
                <a:moveTo>
                  <a:pt x="0" y="335068"/>
                </a:moveTo>
                <a:lnTo>
                  <a:pt x="0" y="304353"/>
                </a:lnTo>
              </a:path>
              <a:path h="1452245">
                <a:moveTo>
                  <a:pt x="0" y="273639"/>
                </a:moveTo>
                <a:lnTo>
                  <a:pt x="0" y="242924"/>
                </a:lnTo>
              </a:path>
              <a:path h="1452245">
                <a:moveTo>
                  <a:pt x="0" y="209417"/>
                </a:moveTo>
                <a:lnTo>
                  <a:pt x="0" y="178703"/>
                </a:lnTo>
              </a:path>
              <a:path h="1452245">
                <a:moveTo>
                  <a:pt x="0" y="147988"/>
                </a:moveTo>
                <a:lnTo>
                  <a:pt x="0" y="117273"/>
                </a:lnTo>
              </a:path>
              <a:path h="1452245">
                <a:moveTo>
                  <a:pt x="0" y="86559"/>
                </a:moveTo>
                <a:lnTo>
                  <a:pt x="0" y="55844"/>
                </a:lnTo>
              </a:path>
              <a:path h="145224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8636386" y="8150536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691"/>
                </a:moveTo>
                <a:lnTo>
                  <a:pt x="0" y="309938"/>
                </a:lnTo>
              </a:path>
              <a:path h="327025">
                <a:moveTo>
                  <a:pt x="0" y="279223"/>
                </a:moveTo>
                <a:lnTo>
                  <a:pt x="0" y="248509"/>
                </a:lnTo>
              </a:path>
              <a:path h="327025">
                <a:moveTo>
                  <a:pt x="0" y="217794"/>
                </a:moveTo>
                <a:lnTo>
                  <a:pt x="0" y="187079"/>
                </a:lnTo>
              </a:path>
              <a:path h="327025">
                <a:moveTo>
                  <a:pt x="0" y="156365"/>
                </a:moveTo>
                <a:lnTo>
                  <a:pt x="0" y="122858"/>
                </a:lnTo>
              </a:path>
              <a:path h="327025">
                <a:moveTo>
                  <a:pt x="0" y="92143"/>
                </a:moveTo>
                <a:lnTo>
                  <a:pt x="0" y="61429"/>
                </a:lnTo>
              </a:path>
              <a:path h="3270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8683853" y="9432173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8683853" y="396218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61429"/>
                </a:lnTo>
              </a:path>
              <a:path h="9271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8683853" y="6692989"/>
            <a:ext cx="0" cy="1446530"/>
          </a:xfrm>
          <a:custGeom>
            <a:avLst/>
            <a:gdLst/>
            <a:ahLst/>
            <a:cxnLst/>
            <a:rect l="l" t="t" r="r" b="b"/>
            <a:pathLst>
              <a:path h="1446529">
                <a:moveTo>
                  <a:pt x="0" y="1446378"/>
                </a:moveTo>
                <a:lnTo>
                  <a:pt x="0" y="1426832"/>
                </a:lnTo>
              </a:path>
              <a:path h="1446529">
                <a:moveTo>
                  <a:pt x="0" y="1396118"/>
                </a:moveTo>
                <a:lnTo>
                  <a:pt x="0" y="1365403"/>
                </a:lnTo>
              </a:path>
              <a:path h="1446529">
                <a:moveTo>
                  <a:pt x="0" y="1334688"/>
                </a:moveTo>
                <a:lnTo>
                  <a:pt x="0" y="1301181"/>
                </a:lnTo>
              </a:path>
              <a:path h="1446529">
                <a:moveTo>
                  <a:pt x="0" y="1270467"/>
                </a:moveTo>
                <a:lnTo>
                  <a:pt x="0" y="1239752"/>
                </a:lnTo>
              </a:path>
              <a:path h="1446529">
                <a:moveTo>
                  <a:pt x="0" y="1209038"/>
                </a:moveTo>
                <a:lnTo>
                  <a:pt x="0" y="1178323"/>
                </a:lnTo>
              </a:path>
              <a:path h="1446529">
                <a:moveTo>
                  <a:pt x="0" y="1147609"/>
                </a:moveTo>
                <a:lnTo>
                  <a:pt x="0" y="1116894"/>
                </a:lnTo>
              </a:path>
              <a:path h="1446529">
                <a:moveTo>
                  <a:pt x="0" y="1086179"/>
                </a:moveTo>
                <a:lnTo>
                  <a:pt x="0" y="1055465"/>
                </a:lnTo>
              </a:path>
              <a:path h="1446529">
                <a:moveTo>
                  <a:pt x="0" y="1021958"/>
                </a:moveTo>
                <a:lnTo>
                  <a:pt x="0" y="991243"/>
                </a:lnTo>
              </a:path>
              <a:path h="1446529">
                <a:moveTo>
                  <a:pt x="0" y="960529"/>
                </a:moveTo>
                <a:lnTo>
                  <a:pt x="0" y="929814"/>
                </a:lnTo>
              </a:path>
              <a:path h="1446529">
                <a:moveTo>
                  <a:pt x="0" y="899100"/>
                </a:moveTo>
                <a:lnTo>
                  <a:pt x="0" y="868385"/>
                </a:lnTo>
              </a:path>
              <a:path h="1446529">
                <a:moveTo>
                  <a:pt x="0" y="837670"/>
                </a:moveTo>
                <a:lnTo>
                  <a:pt x="0" y="806956"/>
                </a:lnTo>
              </a:path>
              <a:path h="1446529">
                <a:moveTo>
                  <a:pt x="0" y="776241"/>
                </a:moveTo>
                <a:lnTo>
                  <a:pt x="0" y="742734"/>
                </a:lnTo>
              </a:path>
              <a:path h="1446529">
                <a:moveTo>
                  <a:pt x="0" y="712020"/>
                </a:moveTo>
                <a:lnTo>
                  <a:pt x="0" y="681305"/>
                </a:lnTo>
              </a:path>
              <a:path h="1446529">
                <a:moveTo>
                  <a:pt x="0" y="650590"/>
                </a:moveTo>
                <a:lnTo>
                  <a:pt x="0" y="619876"/>
                </a:lnTo>
              </a:path>
              <a:path h="1446529">
                <a:moveTo>
                  <a:pt x="0" y="589161"/>
                </a:moveTo>
                <a:lnTo>
                  <a:pt x="0" y="558447"/>
                </a:lnTo>
              </a:path>
              <a:path h="1446529">
                <a:moveTo>
                  <a:pt x="0" y="527732"/>
                </a:moveTo>
                <a:lnTo>
                  <a:pt x="0" y="497018"/>
                </a:lnTo>
              </a:path>
              <a:path h="1446529">
                <a:moveTo>
                  <a:pt x="0" y="463511"/>
                </a:moveTo>
                <a:lnTo>
                  <a:pt x="0" y="432796"/>
                </a:lnTo>
              </a:path>
              <a:path h="1446529">
                <a:moveTo>
                  <a:pt x="0" y="402081"/>
                </a:moveTo>
                <a:lnTo>
                  <a:pt x="0" y="371367"/>
                </a:lnTo>
              </a:path>
              <a:path h="1446529">
                <a:moveTo>
                  <a:pt x="0" y="340652"/>
                </a:moveTo>
                <a:lnTo>
                  <a:pt x="0" y="309938"/>
                </a:lnTo>
              </a:path>
              <a:path h="1446529">
                <a:moveTo>
                  <a:pt x="0" y="279223"/>
                </a:moveTo>
                <a:lnTo>
                  <a:pt x="0" y="248509"/>
                </a:lnTo>
              </a:path>
              <a:path h="1446529">
                <a:moveTo>
                  <a:pt x="0" y="217794"/>
                </a:moveTo>
                <a:lnTo>
                  <a:pt x="0" y="184287"/>
                </a:lnTo>
              </a:path>
              <a:path h="1446529">
                <a:moveTo>
                  <a:pt x="0" y="153572"/>
                </a:moveTo>
                <a:lnTo>
                  <a:pt x="0" y="122858"/>
                </a:lnTo>
              </a:path>
              <a:path h="1446529">
                <a:moveTo>
                  <a:pt x="0" y="92143"/>
                </a:moveTo>
                <a:lnTo>
                  <a:pt x="0" y="61429"/>
                </a:lnTo>
              </a:path>
              <a:path h="144652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8683853" y="8139367"/>
            <a:ext cx="0" cy="321310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321107"/>
                </a:moveTo>
                <a:lnTo>
                  <a:pt x="0" y="290392"/>
                </a:lnTo>
              </a:path>
              <a:path h="321309">
                <a:moveTo>
                  <a:pt x="0" y="259677"/>
                </a:moveTo>
                <a:lnTo>
                  <a:pt x="0" y="228963"/>
                </a:lnTo>
              </a:path>
              <a:path h="321309">
                <a:moveTo>
                  <a:pt x="0" y="198248"/>
                </a:moveTo>
                <a:lnTo>
                  <a:pt x="0" y="167534"/>
                </a:lnTo>
              </a:path>
              <a:path h="321309">
                <a:moveTo>
                  <a:pt x="0" y="134027"/>
                </a:moveTo>
                <a:lnTo>
                  <a:pt x="0" y="103312"/>
                </a:lnTo>
              </a:path>
              <a:path h="321309">
                <a:moveTo>
                  <a:pt x="0" y="72598"/>
                </a:moveTo>
                <a:lnTo>
                  <a:pt x="0" y="41883"/>
                </a:lnTo>
              </a:path>
              <a:path h="32130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8731322" y="94545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8731322" y="3951013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027"/>
                </a:moveTo>
                <a:lnTo>
                  <a:pt x="0" y="103312"/>
                </a:lnTo>
              </a:path>
              <a:path h="134620">
                <a:moveTo>
                  <a:pt x="0" y="72598"/>
                </a:moveTo>
                <a:lnTo>
                  <a:pt x="0" y="41883"/>
                </a:lnTo>
              </a:path>
              <a:path h="1346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8731322" y="6673443"/>
            <a:ext cx="0" cy="2686685"/>
          </a:xfrm>
          <a:custGeom>
            <a:avLst/>
            <a:gdLst/>
            <a:ahLst/>
            <a:cxnLst/>
            <a:rect l="l" t="t" r="r" b="b"/>
            <a:pathLst>
              <a:path h="2686684">
                <a:moveTo>
                  <a:pt x="0" y="2686131"/>
                </a:moveTo>
                <a:lnTo>
                  <a:pt x="0" y="2655416"/>
                </a:lnTo>
              </a:path>
              <a:path h="2686684">
                <a:moveTo>
                  <a:pt x="0" y="2624701"/>
                </a:moveTo>
                <a:lnTo>
                  <a:pt x="0" y="2593987"/>
                </a:lnTo>
              </a:path>
              <a:path h="2686684">
                <a:moveTo>
                  <a:pt x="0" y="2563272"/>
                </a:moveTo>
                <a:lnTo>
                  <a:pt x="0" y="2532558"/>
                </a:lnTo>
              </a:path>
              <a:path h="2686684">
                <a:moveTo>
                  <a:pt x="0" y="2501843"/>
                </a:moveTo>
                <a:lnTo>
                  <a:pt x="0" y="2471128"/>
                </a:lnTo>
              </a:path>
              <a:path h="2686684">
                <a:moveTo>
                  <a:pt x="0" y="2440414"/>
                </a:moveTo>
                <a:lnTo>
                  <a:pt x="0" y="2406907"/>
                </a:lnTo>
              </a:path>
              <a:path h="2686684">
                <a:moveTo>
                  <a:pt x="0" y="2376192"/>
                </a:moveTo>
                <a:lnTo>
                  <a:pt x="0" y="2345478"/>
                </a:lnTo>
              </a:path>
              <a:path h="2686684">
                <a:moveTo>
                  <a:pt x="0" y="2314763"/>
                </a:moveTo>
                <a:lnTo>
                  <a:pt x="0" y="2284049"/>
                </a:lnTo>
              </a:path>
              <a:path h="2686684">
                <a:moveTo>
                  <a:pt x="0" y="2253334"/>
                </a:moveTo>
                <a:lnTo>
                  <a:pt x="0" y="2222619"/>
                </a:lnTo>
              </a:path>
              <a:path h="2686684">
                <a:moveTo>
                  <a:pt x="0" y="2191905"/>
                </a:moveTo>
                <a:lnTo>
                  <a:pt x="0" y="2161190"/>
                </a:lnTo>
              </a:path>
              <a:path h="2686684">
                <a:moveTo>
                  <a:pt x="0" y="2127683"/>
                </a:moveTo>
                <a:lnTo>
                  <a:pt x="0" y="2096969"/>
                </a:lnTo>
              </a:path>
              <a:path h="2686684">
                <a:moveTo>
                  <a:pt x="0" y="2066254"/>
                </a:moveTo>
                <a:lnTo>
                  <a:pt x="0" y="2035540"/>
                </a:lnTo>
              </a:path>
              <a:path h="2686684">
                <a:moveTo>
                  <a:pt x="0" y="2004825"/>
                </a:moveTo>
                <a:lnTo>
                  <a:pt x="0" y="1974110"/>
                </a:lnTo>
              </a:path>
              <a:path h="2686684">
                <a:moveTo>
                  <a:pt x="0" y="1943396"/>
                </a:moveTo>
                <a:lnTo>
                  <a:pt x="0" y="1912681"/>
                </a:lnTo>
              </a:path>
              <a:path h="2686684">
                <a:moveTo>
                  <a:pt x="0" y="1881967"/>
                </a:moveTo>
                <a:lnTo>
                  <a:pt x="0" y="1848460"/>
                </a:lnTo>
              </a:path>
              <a:path h="2686684">
                <a:moveTo>
                  <a:pt x="0" y="1817745"/>
                </a:moveTo>
                <a:lnTo>
                  <a:pt x="0" y="1787031"/>
                </a:lnTo>
              </a:path>
              <a:path h="2686684">
                <a:moveTo>
                  <a:pt x="0" y="1756316"/>
                </a:moveTo>
                <a:lnTo>
                  <a:pt x="0" y="1725601"/>
                </a:lnTo>
              </a:path>
              <a:path h="2686684">
                <a:moveTo>
                  <a:pt x="0" y="1694887"/>
                </a:moveTo>
                <a:lnTo>
                  <a:pt x="0" y="1664172"/>
                </a:lnTo>
              </a:path>
              <a:path h="2686684">
                <a:moveTo>
                  <a:pt x="0" y="1633458"/>
                </a:moveTo>
                <a:lnTo>
                  <a:pt x="0" y="1599951"/>
                </a:lnTo>
              </a:path>
              <a:path h="2686684">
                <a:moveTo>
                  <a:pt x="0" y="1569236"/>
                </a:moveTo>
                <a:lnTo>
                  <a:pt x="0" y="1538522"/>
                </a:lnTo>
              </a:path>
              <a:path h="2686684">
                <a:moveTo>
                  <a:pt x="0" y="1507807"/>
                </a:moveTo>
                <a:lnTo>
                  <a:pt x="0" y="1477092"/>
                </a:lnTo>
              </a:path>
              <a:path h="2686684">
                <a:moveTo>
                  <a:pt x="0" y="1446378"/>
                </a:moveTo>
                <a:lnTo>
                  <a:pt x="0" y="1415663"/>
                </a:lnTo>
              </a:path>
              <a:path h="2686684">
                <a:moveTo>
                  <a:pt x="0" y="1384949"/>
                </a:moveTo>
                <a:lnTo>
                  <a:pt x="0" y="1354234"/>
                </a:lnTo>
              </a:path>
              <a:path h="2686684">
                <a:moveTo>
                  <a:pt x="0" y="1320727"/>
                </a:moveTo>
                <a:lnTo>
                  <a:pt x="0" y="1290013"/>
                </a:lnTo>
              </a:path>
              <a:path h="2686684">
                <a:moveTo>
                  <a:pt x="0" y="1259298"/>
                </a:moveTo>
                <a:lnTo>
                  <a:pt x="0" y="1228583"/>
                </a:lnTo>
              </a:path>
              <a:path h="2686684">
                <a:moveTo>
                  <a:pt x="0" y="1197869"/>
                </a:moveTo>
                <a:lnTo>
                  <a:pt x="0" y="1167154"/>
                </a:lnTo>
              </a:path>
              <a:path h="2686684">
                <a:moveTo>
                  <a:pt x="0" y="1136440"/>
                </a:moveTo>
                <a:lnTo>
                  <a:pt x="0" y="1105725"/>
                </a:lnTo>
              </a:path>
              <a:path h="2686684">
                <a:moveTo>
                  <a:pt x="0" y="1075010"/>
                </a:moveTo>
                <a:lnTo>
                  <a:pt x="0" y="1041504"/>
                </a:lnTo>
              </a:path>
              <a:path h="2686684">
                <a:moveTo>
                  <a:pt x="0" y="1010789"/>
                </a:moveTo>
                <a:lnTo>
                  <a:pt x="0" y="980074"/>
                </a:lnTo>
              </a:path>
              <a:path h="2686684">
                <a:moveTo>
                  <a:pt x="0" y="949360"/>
                </a:moveTo>
                <a:lnTo>
                  <a:pt x="0" y="918645"/>
                </a:lnTo>
              </a:path>
              <a:path h="2686684">
                <a:moveTo>
                  <a:pt x="0" y="887931"/>
                </a:moveTo>
                <a:lnTo>
                  <a:pt x="0" y="857216"/>
                </a:lnTo>
              </a:path>
              <a:path h="2686684">
                <a:moveTo>
                  <a:pt x="0" y="826501"/>
                </a:moveTo>
                <a:lnTo>
                  <a:pt x="0" y="795787"/>
                </a:lnTo>
              </a:path>
              <a:path h="2686684">
                <a:moveTo>
                  <a:pt x="0" y="762280"/>
                </a:moveTo>
                <a:lnTo>
                  <a:pt x="0" y="731565"/>
                </a:lnTo>
              </a:path>
              <a:path h="2686684">
                <a:moveTo>
                  <a:pt x="0" y="700851"/>
                </a:moveTo>
                <a:lnTo>
                  <a:pt x="0" y="670136"/>
                </a:lnTo>
              </a:path>
              <a:path h="2686684">
                <a:moveTo>
                  <a:pt x="0" y="639422"/>
                </a:moveTo>
                <a:lnTo>
                  <a:pt x="0" y="608707"/>
                </a:lnTo>
              </a:path>
              <a:path h="2686684">
                <a:moveTo>
                  <a:pt x="0" y="577992"/>
                </a:moveTo>
                <a:lnTo>
                  <a:pt x="0" y="547278"/>
                </a:lnTo>
              </a:path>
              <a:path h="2686684">
                <a:moveTo>
                  <a:pt x="0" y="516563"/>
                </a:moveTo>
                <a:lnTo>
                  <a:pt x="0" y="483056"/>
                </a:lnTo>
              </a:path>
              <a:path h="2686684">
                <a:moveTo>
                  <a:pt x="0" y="452342"/>
                </a:moveTo>
                <a:lnTo>
                  <a:pt x="0" y="421627"/>
                </a:lnTo>
              </a:path>
              <a:path h="2686684">
                <a:moveTo>
                  <a:pt x="0" y="390913"/>
                </a:moveTo>
                <a:lnTo>
                  <a:pt x="0" y="360198"/>
                </a:lnTo>
              </a:path>
              <a:path h="2686684">
                <a:moveTo>
                  <a:pt x="0" y="329483"/>
                </a:moveTo>
                <a:lnTo>
                  <a:pt x="0" y="298769"/>
                </a:lnTo>
              </a:path>
              <a:path h="2686684">
                <a:moveTo>
                  <a:pt x="0" y="268054"/>
                </a:moveTo>
                <a:lnTo>
                  <a:pt x="0" y="237340"/>
                </a:lnTo>
              </a:path>
              <a:path h="2686684">
                <a:moveTo>
                  <a:pt x="0" y="203833"/>
                </a:moveTo>
                <a:lnTo>
                  <a:pt x="0" y="173118"/>
                </a:lnTo>
              </a:path>
              <a:path h="2686684">
                <a:moveTo>
                  <a:pt x="0" y="142404"/>
                </a:moveTo>
                <a:lnTo>
                  <a:pt x="0" y="111689"/>
                </a:lnTo>
              </a:path>
              <a:path h="2686684">
                <a:moveTo>
                  <a:pt x="0" y="80974"/>
                </a:moveTo>
                <a:lnTo>
                  <a:pt x="0" y="50260"/>
                </a:lnTo>
              </a:path>
              <a:path h="2686684">
                <a:moveTo>
                  <a:pt x="0" y="195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8775997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8775997" y="3962182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153572"/>
                </a:moveTo>
                <a:lnTo>
                  <a:pt x="0" y="122858"/>
                </a:lnTo>
              </a:path>
              <a:path h="153670">
                <a:moveTo>
                  <a:pt x="0" y="92143"/>
                </a:moveTo>
                <a:lnTo>
                  <a:pt x="0" y="61429"/>
                </a:lnTo>
              </a:path>
              <a:path h="1536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8775997" y="6692989"/>
            <a:ext cx="0" cy="1446530"/>
          </a:xfrm>
          <a:custGeom>
            <a:avLst/>
            <a:gdLst/>
            <a:ahLst/>
            <a:cxnLst/>
            <a:rect l="l" t="t" r="r" b="b"/>
            <a:pathLst>
              <a:path h="1446529">
                <a:moveTo>
                  <a:pt x="0" y="1446378"/>
                </a:moveTo>
                <a:lnTo>
                  <a:pt x="0" y="1426832"/>
                </a:lnTo>
              </a:path>
              <a:path h="1446529">
                <a:moveTo>
                  <a:pt x="0" y="1396118"/>
                </a:moveTo>
                <a:lnTo>
                  <a:pt x="0" y="1365403"/>
                </a:lnTo>
              </a:path>
              <a:path h="1446529">
                <a:moveTo>
                  <a:pt x="0" y="1334688"/>
                </a:moveTo>
                <a:lnTo>
                  <a:pt x="0" y="1301181"/>
                </a:lnTo>
              </a:path>
              <a:path h="1446529">
                <a:moveTo>
                  <a:pt x="0" y="1270467"/>
                </a:moveTo>
                <a:lnTo>
                  <a:pt x="0" y="1239752"/>
                </a:lnTo>
              </a:path>
              <a:path h="1446529">
                <a:moveTo>
                  <a:pt x="0" y="1209038"/>
                </a:moveTo>
                <a:lnTo>
                  <a:pt x="0" y="1178323"/>
                </a:lnTo>
              </a:path>
              <a:path h="1446529">
                <a:moveTo>
                  <a:pt x="0" y="1147609"/>
                </a:moveTo>
                <a:lnTo>
                  <a:pt x="0" y="1116894"/>
                </a:lnTo>
              </a:path>
              <a:path h="1446529">
                <a:moveTo>
                  <a:pt x="0" y="1086179"/>
                </a:moveTo>
                <a:lnTo>
                  <a:pt x="0" y="1055465"/>
                </a:lnTo>
              </a:path>
              <a:path h="1446529">
                <a:moveTo>
                  <a:pt x="0" y="1021958"/>
                </a:moveTo>
                <a:lnTo>
                  <a:pt x="0" y="991243"/>
                </a:lnTo>
              </a:path>
              <a:path h="1446529">
                <a:moveTo>
                  <a:pt x="0" y="960529"/>
                </a:moveTo>
                <a:lnTo>
                  <a:pt x="0" y="929814"/>
                </a:lnTo>
              </a:path>
              <a:path h="1446529">
                <a:moveTo>
                  <a:pt x="0" y="899100"/>
                </a:moveTo>
                <a:lnTo>
                  <a:pt x="0" y="868385"/>
                </a:lnTo>
              </a:path>
              <a:path h="1446529">
                <a:moveTo>
                  <a:pt x="0" y="837670"/>
                </a:moveTo>
                <a:lnTo>
                  <a:pt x="0" y="806956"/>
                </a:lnTo>
              </a:path>
              <a:path h="1446529">
                <a:moveTo>
                  <a:pt x="0" y="776241"/>
                </a:moveTo>
                <a:lnTo>
                  <a:pt x="0" y="742734"/>
                </a:lnTo>
              </a:path>
              <a:path h="1446529">
                <a:moveTo>
                  <a:pt x="0" y="712020"/>
                </a:moveTo>
                <a:lnTo>
                  <a:pt x="0" y="681305"/>
                </a:lnTo>
              </a:path>
              <a:path h="1446529">
                <a:moveTo>
                  <a:pt x="0" y="650590"/>
                </a:moveTo>
                <a:lnTo>
                  <a:pt x="0" y="619876"/>
                </a:lnTo>
              </a:path>
              <a:path h="1446529">
                <a:moveTo>
                  <a:pt x="0" y="589161"/>
                </a:moveTo>
                <a:lnTo>
                  <a:pt x="0" y="558447"/>
                </a:lnTo>
              </a:path>
              <a:path h="1446529">
                <a:moveTo>
                  <a:pt x="0" y="527732"/>
                </a:moveTo>
                <a:lnTo>
                  <a:pt x="0" y="497018"/>
                </a:lnTo>
              </a:path>
              <a:path h="1446529">
                <a:moveTo>
                  <a:pt x="0" y="463511"/>
                </a:moveTo>
                <a:lnTo>
                  <a:pt x="0" y="432796"/>
                </a:lnTo>
              </a:path>
              <a:path h="1446529">
                <a:moveTo>
                  <a:pt x="0" y="402081"/>
                </a:moveTo>
                <a:lnTo>
                  <a:pt x="0" y="371367"/>
                </a:lnTo>
              </a:path>
              <a:path h="1446529">
                <a:moveTo>
                  <a:pt x="0" y="340652"/>
                </a:moveTo>
                <a:lnTo>
                  <a:pt x="0" y="309938"/>
                </a:lnTo>
              </a:path>
              <a:path h="1446529">
                <a:moveTo>
                  <a:pt x="0" y="279223"/>
                </a:moveTo>
                <a:lnTo>
                  <a:pt x="0" y="248509"/>
                </a:lnTo>
              </a:path>
              <a:path h="1446529">
                <a:moveTo>
                  <a:pt x="0" y="217794"/>
                </a:moveTo>
                <a:lnTo>
                  <a:pt x="0" y="184287"/>
                </a:lnTo>
              </a:path>
              <a:path h="1446529">
                <a:moveTo>
                  <a:pt x="0" y="153572"/>
                </a:moveTo>
                <a:lnTo>
                  <a:pt x="0" y="122858"/>
                </a:lnTo>
              </a:path>
              <a:path h="1446529">
                <a:moveTo>
                  <a:pt x="0" y="92143"/>
                </a:moveTo>
                <a:lnTo>
                  <a:pt x="0" y="61429"/>
                </a:lnTo>
              </a:path>
              <a:path h="144652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8775997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8775997" y="6511494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29"/>
                </a:moveTo>
                <a:lnTo>
                  <a:pt x="0" y="55844"/>
                </a:lnTo>
              </a:path>
              <a:path h="6159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8775997" y="5201935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5068"/>
                </a:moveTo>
                <a:lnTo>
                  <a:pt x="0" y="309938"/>
                </a:lnTo>
              </a:path>
              <a:path h="335279">
                <a:moveTo>
                  <a:pt x="0" y="279223"/>
                </a:moveTo>
                <a:lnTo>
                  <a:pt x="0" y="248509"/>
                </a:lnTo>
              </a:path>
              <a:path h="335279">
                <a:moveTo>
                  <a:pt x="0" y="217794"/>
                </a:moveTo>
                <a:lnTo>
                  <a:pt x="0" y="187079"/>
                </a:lnTo>
              </a:path>
              <a:path h="335279">
                <a:moveTo>
                  <a:pt x="0" y="156365"/>
                </a:moveTo>
                <a:lnTo>
                  <a:pt x="0" y="125650"/>
                </a:lnTo>
              </a:path>
              <a:path h="335279">
                <a:moveTo>
                  <a:pt x="0" y="94936"/>
                </a:moveTo>
                <a:lnTo>
                  <a:pt x="0" y="61429"/>
                </a:lnTo>
              </a:path>
              <a:path h="33527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3" name="object 1293"/>
          <p:cNvGrpSpPr/>
          <p:nvPr/>
        </p:nvGrpSpPr>
        <p:grpSpPr>
          <a:xfrm>
            <a:off x="8823465" y="8150536"/>
            <a:ext cx="0" cy="1304290"/>
            <a:chOff x="8823465" y="8150536"/>
            <a:chExt cx="0" cy="1304290"/>
          </a:xfrm>
        </p:grpSpPr>
        <p:sp>
          <p:nvSpPr>
            <p:cNvPr id="1294" name="object 1294"/>
            <p:cNvSpPr/>
            <p:nvPr/>
          </p:nvSpPr>
          <p:spPr>
            <a:xfrm>
              <a:off x="8823465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8823465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6" name="object 1296"/>
          <p:cNvSpPr/>
          <p:nvPr/>
        </p:nvSpPr>
        <p:spPr>
          <a:xfrm>
            <a:off x="8823465" y="395101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89872"/>
                </a:moveTo>
                <a:lnTo>
                  <a:pt x="0" y="164741"/>
                </a:lnTo>
              </a:path>
              <a:path h="190500">
                <a:moveTo>
                  <a:pt x="0" y="134027"/>
                </a:moveTo>
                <a:lnTo>
                  <a:pt x="0" y="103312"/>
                </a:lnTo>
              </a:path>
              <a:path h="190500">
                <a:moveTo>
                  <a:pt x="0" y="72598"/>
                </a:moveTo>
                <a:lnTo>
                  <a:pt x="0" y="41883"/>
                </a:lnTo>
              </a:path>
              <a:path h="19050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8823465" y="6679028"/>
            <a:ext cx="0" cy="1440815"/>
          </a:xfrm>
          <a:custGeom>
            <a:avLst/>
            <a:gdLst/>
            <a:ahLst/>
            <a:cxnLst/>
            <a:rect l="l" t="t" r="r" b="b"/>
            <a:pathLst>
              <a:path h="1440815">
                <a:moveTo>
                  <a:pt x="0" y="1440793"/>
                </a:moveTo>
                <a:lnTo>
                  <a:pt x="0" y="1410079"/>
                </a:lnTo>
              </a:path>
              <a:path h="1440815">
                <a:moveTo>
                  <a:pt x="0" y="1379364"/>
                </a:moveTo>
                <a:lnTo>
                  <a:pt x="0" y="1348650"/>
                </a:lnTo>
              </a:path>
              <a:path h="1440815">
                <a:moveTo>
                  <a:pt x="0" y="1315143"/>
                </a:moveTo>
                <a:lnTo>
                  <a:pt x="0" y="1284428"/>
                </a:lnTo>
              </a:path>
              <a:path h="1440815">
                <a:moveTo>
                  <a:pt x="0" y="1253713"/>
                </a:moveTo>
                <a:lnTo>
                  <a:pt x="0" y="1222999"/>
                </a:lnTo>
              </a:path>
              <a:path h="1440815">
                <a:moveTo>
                  <a:pt x="0" y="1192284"/>
                </a:moveTo>
                <a:lnTo>
                  <a:pt x="0" y="1161570"/>
                </a:lnTo>
              </a:path>
              <a:path h="1440815">
                <a:moveTo>
                  <a:pt x="0" y="1130855"/>
                </a:moveTo>
                <a:lnTo>
                  <a:pt x="0" y="1100140"/>
                </a:lnTo>
              </a:path>
              <a:path h="1440815">
                <a:moveTo>
                  <a:pt x="0" y="1069426"/>
                </a:moveTo>
                <a:lnTo>
                  <a:pt x="0" y="1035919"/>
                </a:lnTo>
              </a:path>
              <a:path h="1440815">
                <a:moveTo>
                  <a:pt x="0" y="1005204"/>
                </a:moveTo>
                <a:lnTo>
                  <a:pt x="0" y="974490"/>
                </a:lnTo>
              </a:path>
              <a:path h="1440815">
                <a:moveTo>
                  <a:pt x="0" y="943775"/>
                </a:moveTo>
                <a:lnTo>
                  <a:pt x="0" y="913061"/>
                </a:lnTo>
              </a:path>
              <a:path h="1440815">
                <a:moveTo>
                  <a:pt x="0" y="882346"/>
                </a:moveTo>
                <a:lnTo>
                  <a:pt x="0" y="851631"/>
                </a:lnTo>
              </a:path>
              <a:path h="1440815">
                <a:moveTo>
                  <a:pt x="0" y="820917"/>
                </a:moveTo>
                <a:lnTo>
                  <a:pt x="0" y="790202"/>
                </a:lnTo>
              </a:path>
              <a:path h="1440815">
                <a:moveTo>
                  <a:pt x="0" y="756695"/>
                </a:moveTo>
                <a:lnTo>
                  <a:pt x="0" y="725981"/>
                </a:lnTo>
              </a:path>
              <a:path h="1440815">
                <a:moveTo>
                  <a:pt x="0" y="695266"/>
                </a:moveTo>
                <a:lnTo>
                  <a:pt x="0" y="664552"/>
                </a:lnTo>
              </a:path>
              <a:path h="1440815">
                <a:moveTo>
                  <a:pt x="0" y="633837"/>
                </a:moveTo>
                <a:lnTo>
                  <a:pt x="0" y="603122"/>
                </a:lnTo>
              </a:path>
              <a:path h="1440815">
                <a:moveTo>
                  <a:pt x="0" y="572408"/>
                </a:moveTo>
                <a:lnTo>
                  <a:pt x="0" y="541693"/>
                </a:lnTo>
              </a:path>
              <a:path h="1440815">
                <a:moveTo>
                  <a:pt x="0" y="510979"/>
                </a:moveTo>
                <a:lnTo>
                  <a:pt x="0" y="477472"/>
                </a:lnTo>
              </a:path>
              <a:path h="1440815">
                <a:moveTo>
                  <a:pt x="0" y="446757"/>
                </a:moveTo>
                <a:lnTo>
                  <a:pt x="0" y="416043"/>
                </a:lnTo>
              </a:path>
              <a:path h="1440815">
                <a:moveTo>
                  <a:pt x="0" y="385328"/>
                </a:moveTo>
                <a:lnTo>
                  <a:pt x="0" y="354613"/>
                </a:lnTo>
              </a:path>
              <a:path h="1440815">
                <a:moveTo>
                  <a:pt x="0" y="323899"/>
                </a:moveTo>
                <a:lnTo>
                  <a:pt x="0" y="293184"/>
                </a:lnTo>
              </a:path>
              <a:path h="1440815">
                <a:moveTo>
                  <a:pt x="0" y="262470"/>
                </a:moveTo>
                <a:lnTo>
                  <a:pt x="0" y="231755"/>
                </a:lnTo>
              </a:path>
              <a:path h="1440815">
                <a:moveTo>
                  <a:pt x="0" y="198248"/>
                </a:moveTo>
                <a:lnTo>
                  <a:pt x="0" y="167534"/>
                </a:lnTo>
              </a:path>
              <a:path h="1440815">
                <a:moveTo>
                  <a:pt x="0" y="136819"/>
                </a:moveTo>
                <a:lnTo>
                  <a:pt x="0" y="106104"/>
                </a:lnTo>
              </a:path>
              <a:path h="1440815">
                <a:moveTo>
                  <a:pt x="0" y="75390"/>
                </a:moveTo>
                <a:lnTo>
                  <a:pt x="0" y="44675"/>
                </a:lnTo>
              </a:path>
              <a:path h="1440815">
                <a:moveTo>
                  <a:pt x="0" y="1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8823465" y="4179977"/>
            <a:ext cx="0" cy="525145"/>
          </a:xfrm>
          <a:custGeom>
            <a:avLst/>
            <a:gdLst/>
            <a:ahLst/>
            <a:cxnLst/>
            <a:rect l="l" t="t" r="r" b="b"/>
            <a:pathLst>
              <a:path h="525145">
                <a:moveTo>
                  <a:pt x="0" y="524940"/>
                </a:moveTo>
                <a:lnTo>
                  <a:pt x="0" y="494225"/>
                </a:lnTo>
              </a:path>
              <a:path h="525145">
                <a:moveTo>
                  <a:pt x="0" y="463511"/>
                </a:moveTo>
                <a:lnTo>
                  <a:pt x="0" y="432796"/>
                </a:lnTo>
              </a:path>
              <a:path h="525145">
                <a:moveTo>
                  <a:pt x="0" y="402081"/>
                </a:moveTo>
                <a:lnTo>
                  <a:pt x="0" y="371367"/>
                </a:lnTo>
              </a:path>
              <a:path h="525145">
                <a:moveTo>
                  <a:pt x="0" y="340652"/>
                </a:moveTo>
                <a:lnTo>
                  <a:pt x="0" y="309938"/>
                </a:lnTo>
              </a:path>
              <a:path h="525145">
                <a:moveTo>
                  <a:pt x="0" y="279223"/>
                </a:moveTo>
                <a:lnTo>
                  <a:pt x="0" y="245716"/>
                </a:lnTo>
              </a:path>
              <a:path h="525145">
                <a:moveTo>
                  <a:pt x="0" y="215002"/>
                </a:moveTo>
                <a:lnTo>
                  <a:pt x="0" y="184287"/>
                </a:lnTo>
              </a:path>
              <a:path h="525145">
                <a:moveTo>
                  <a:pt x="0" y="153572"/>
                </a:moveTo>
                <a:lnTo>
                  <a:pt x="0" y="122858"/>
                </a:lnTo>
              </a:path>
              <a:path h="525145">
                <a:moveTo>
                  <a:pt x="0" y="92143"/>
                </a:moveTo>
                <a:lnTo>
                  <a:pt x="0" y="61429"/>
                </a:lnTo>
              </a:path>
              <a:path h="52514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8823465" y="6536624"/>
            <a:ext cx="0" cy="31115"/>
          </a:xfrm>
          <a:custGeom>
            <a:avLst/>
            <a:gdLst/>
            <a:ahLst/>
            <a:cxnLst/>
            <a:rect l="l" t="t" r="r" b="b"/>
            <a:pathLst>
              <a:path h="3111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8823465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8823465" y="5626355"/>
            <a:ext cx="0" cy="818515"/>
          </a:xfrm>
          <a:custGeom>
            <a:avLst/>
            <a:gdLst/>
            <a:ahLst/>
            <a:cxnLst/>
            <a:rect l="l" t="t" r="r" b="b"/>
            <a:pathLst>
              <a:path h="818514">
                <a:moveTo>
                  <a:pt x="0" y="818125"/>
                </a:moveTo>
                <a:lnTo>
                  <a:pt x="0" y="787410"/>
                </a:lnTo>
              </a:path>
              <a:path h="818514">
                <a:moveTo>
                  <a:pt x="0" y="756695"/>
                </a:moveTo>
                <a:lnTo>
                  <a:pt x="0" y="723189"/>
                </a:lnTo>
              </a:path>
              <a:path h="818514">
                <a:moveTo>
                  <a:pt x="0" y="692474"/>
                </a:moveTo>
                <a:lnTo>
                  <a:pt x="0" y="661759"/>
                </a:lnTo>
              </a:path>
              <a:path h="818514">
                <a:moveTo>
                  <a:pt x="0" y="631045"/>
                </a:moveTo>
                <a:lnTo>
                  <a:pt x="0" y="600330"/>
                </a:lnTo>
              </a:path>
              <a:path h="818514">
                <a:moveTo>
                  <a:pt x="0" y="569616"/>
                </a:moveTo>
                <a:lnTo>
                  <a:pt x="0" y="538901"/>
                </a:lnTo>
              </a:path>
              <a:path h="818514">
                <a:moveTo>
                  <a:pt x="0" y="508186"/>
                </a:moveTo>
                <a:lnTo>
                  <a:pt x="0" y="477472"/>
                </a:lnTo>
              </a:path>
              <a:path h="818514">
                <a:moveTo>
                  <a:pt x="0" y="443965"/>
                </a:moveTo>
                <a:lnTo>
                  <a:pt x="0" y="413250"/>
                </a:lnTo>
              </a:path>
              <a:path h="818514">
                <a:moveTo>
                  <a:pt x="0" y="382536"/>
                </a:moveTo>
                <a:lnTo>
                  <a:pt x="0" y="351821"/>
                </a:lnTo>
              </a:path>
              <a:path h="818514">
                <a:moveTo>
                  <a:pt x="0" y="321107"/>
                </a:moveTo>
                <a:lnTo>
                  <a:pt x="0" y="290392"/>
                </a:lnTo>
              </a:path>
              <a:path h="818514">
                <a:moveTo>
                  <a:pt x="0" y="259677"/>
                </a:moveTo>
                <a:lnTo>
                  <a:pt x="0" y="228963"/>
                </a:lnTo>
              </a:path>
              <a:path h="818514">
                <a:moveTo>
                  <a:pt x="0" y="198248"/>
                </a:moveTo>
                <a:lnTo>
                  <a:pt x="0" y="164741"/>
                </a:lnTo>
              </a:path>
              <a:path h="818514">
                <a:moveTo>
                  <a:pt x="0" y="134027"/>
                </a:moveTo>
                <a:lnTo>
                  <a:pt x="0" y="103312"/>
                </a:lnTo>
              </a:path>
              <a:path h="818514">
                <a:moveTo>
                  <a:pt x="0" y="72598"/>
                </a:moveTo>
                <a:lnTo>
                  <a:pt x="0" y="41883"/>
                </a:lnTo>
              </a:path>
              <a:path h="818514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8823465" y="5196351"/>
            <a:ext cx="0" cy="354965"/>
          </a:xfrm>
          <a:custGeom>
            <a:avLst/>
            <a:gdLst/>
            <a:ahLst/>
            <a:cxnLst/>
            <a:rect l="l" t="t" r="r" b="b"/>
            <a:pathLst>
              <a:path h="354964">
                <a:moveTo>
                  <a:pt x="0" y="354613"/>
                </a:moveTo>
                <a:lnTo>
                  <a:pt x="0" y="349029"/>
                </a:lnTo>
              </a:path>
              <a:path h="354964">
                <a:moveTo>
                  <a:pt x="0" y="315522"/>
                </a:moveTo>
                <a:lnTo>
                  <a:pt x="0" y="284808"/>
                </a:lnTo>
              </a:path>
              <a:path h="354964">
                <a:moveTo>
                  <a:pt x="0" y="254093"/>
                </a:moveTo>
                <a:lnTo>
                  <a:pt x="0" y="223378"/>
                </a:lnTo>
              </a:path>
              <a:path h="354964">
                <a:moveTo>
                  <a:pt x="0" y="192664"/>
                </a:moveTo>
                <a:lnTo>
                  <a:pt x="0" y="161949"/>
                </a:lnTo>
              </a:path>
              <a:path h="354964">
                <a:moveTo>
                  <a:pt x="0" y="131235"/>
                </a:moveTo>
                <a:lnTo>
                  <a:pt x="0" y="100520"/>
                </a:lnTo>
              </a:path>
              <a:path h="354964">
                <a:moveTo>
                  <a:pt x="0" y="67013"/>
                </a:moveTo>
                <a:lnTo>
                  <a:pt x="0" y="36299"/>
                </a:lnTo>
              </a:path>
              <a:path h="35496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8870933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8870933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8870933" y="6692989"/>
            <a:ext cx="0" cy="1446530"/>
          </a:xfrm>
          <a:custGeom>
            <a:avLst/>
            <a:gdLst/>
            <a:ahLst/>
            <a:cxnLst/>
            <a:rect l="l" t="t" r="r" b="b"/>
            <a:pathLst>
              <a:path h="1446529">
                <a:moveTo>
                  <a:pt x="0" y="1446378"/>
                </a:moveTo>
                <a:lnTo>
                  <a:pt x="0" y="1426832"/>
                </a:lnTo>
              </a:path>
              <a:path h="1446529">
                <a:moveTo>
                  <a:pt x="0" y="1396118"/>
                </a:moveTo>
                <a:lnTo>
                  <a:pt x="0" y="1365403"/>
                </a:lnTo>
              </a:path>
              <a:path h="1446529">
                <a:moveTo>
                  <a:pt x="0" y="1334688"/>
                </a:moveTo>
                <a:lnTo>
                  <a:pt x="0" y="1301181"/>
                </a:lnTo>
              </a:path>
              <a:path h="1446529">
                <a:moveTo>
                  <a:pt x="0" y="1270467"/>
                </a:moveTo>
                <a:lnTo>
                  <a:pt x="0" y="1239752"/>
                </a:lnTo>
              </a:path>
              <a:path h="1446529">
                <a:moveTo>
                  <a:pt x="0" y="1209038"/>
                </a:moveTo>
                <a:lnTo>
                  <a:pt x="0" y="1178323"/>
                </a:lnTo>
              </a:path>
              <a:path h="1446529">
                <a:moveTo>
                  <a:pt x="0" y="1147609"/>
                </a:moveTo>
                <a:lnTo>
                  <a:pt x="0" y="1116894"/>
                </a:lnTo>
              </a:path>
              <a:path h="1446529">
                <a:moveTo>
                  <a:pt x="0" y="1086179"/>
                </a:moveTo>
                <a:lnTo>
                  <a:pt x="0" y="1055465"/>
                </a:lnTo>
              </a:path>
              <a:path h="1446529">
                <a:moveTo>
                  <a:pt x="0" y="1021958"/>
                </a:moveTo>
                <a:lnTo>
                  <a:pt x="0" y="991243"/>
                </a:lnTo>
              </a:path>
              <a:path h="1446529">
                <a:moveTo>
                  <a:pt x="0" y="960529"/>
                </a:moveTo>
                <a:lnTo>
                  <a:pt x="0" y="929814"/>
                </a:lnTo>
              </a:path>
              <a:path h="1446529">
                <a:moveTo>
                  <a:pt x="0" y="899100"/>
                </a:moveTo>
                <a:lnTo>
                  <a:pt x="0" y="868385"/>
                </a:lnTo>
              </a:path>
              <a:path h="1446529">
                <a:moveTo>
                  <a:pt x="0" y="837670"/>
                </a:moveTo>
                <a:lnTo>
                  <a:pt x="0" y="806956"/>
                </a:lnTo>
              </a:path>
              <a:path h="1446529">
                <a:moveTo>
                  <a:pt x="0" y="776241"/>
                </a:moveTo>
                <a:lnTo>
                  <a:pt x="0" y="742734"/>
                </a:lnTo>
              </a:path>
              <a:path h="1446529">
                <a:moveTo>
                  <a:pt x="0" y="712020"/>
                </a:moveTo>
                <a:lnTo>
                  <a:pt x="0" y="681305"/>
                </a:lnTo>
              </a:path>
              <a:path h="1446529">
                <a:moveTo>
                  <a:pt x="0" y="650590"/>
                </a:moveTo>
                <a:lnTo>
                  <a:pt x="0" y="619876"/>
                </a:lnTo>
              </a:path>
              <a:path h="1446529">
                <a:moveTo>
                  <a:pt x="0" y="589161"/>
                </a:moveTo>
                <a:lnTo>
                  <a:pt x="0" y="558447"/>
                </a:lnTo>
              </a:path>
              <a:path h="1446529">
                <a:moveTo>
                  <a:pt x="0" y="527732"/>
                </a:moveTo>
                <a:lnTo>
                  <a:pt x="0" y="497018"/>
                </a:lnTo>
              </a:path>
              <a:path h="1446529">
                <a:moveTo>
                  <a:pt x="0" y="463511"/>
                </a:moveTo>
                <a:lnTo>
                  <a:pt x="0" y="432796"/>
                </a:lnTo>
              </a:path>
              <a:path h="1446529">
                <a:moveTo>
                  <a:pt x="0" y="402081"/>
                </a:moveTo>
                <a:lnTo>
                  <a:pt x="0" y="371367"/>
                </a:lnTo>
              </a:path>
              <a:path h="1446529">
                <a:moveTo>
                  <a:pt x="0" y="340652"/>
                </a:moveTo>
                <a:lnTo>
                  <a:pt x="0" y="309938"/>
                </a:lnTo>
              </a:path>
              <a:path h="1446529">
                <a:moveTo>
                  <a:pt x="0" y="279223"/>
                </a:moveTo>
                <a:lnTo>
                  <a:pt x="0" y="248509"/>
                </a:lnTo>
              </a:path>
              <a:path h="1446529">
                <a:moveTo>
                  <a:pt x="0" y="217794"/>
                </a:moveTo>
                <a:lnTo>
                  <a:pt x="0" y="184287"/>
                </a:lnTo>
              </a:path>
              <a:path h="1446529">
                <a:moveTo>
                  <a:pt x="0" y="153572"/>
                </a:moveTo>
                <a:lnTo>
                  <a:pt x="0" y="122858"/>
                </a:lnTo>
              </a:path>
              <a:path h="1446529">
                <a:moveTo>
                  <a:pt x="0" y="92143"/>
                </a:moveTo>
                <a:lnTo>
                  <a:pt x="0" y="61429"/>
                </a:lnTo>
              </a:path>
              <a:path h="144652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8870933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8870933" y="5201935"/>
            <a:ext cx="0" cy="1376680"/>
          </a:xfrm>
          <a:custGeom>
            <a:avLst/>
            <a:gdLst/>
            <a:ahLst/>
            <a:cxnLst/>
            <a:rect l="l" t="t" r="r" b="b"/>
            <a:pathLst>
              <a:path h="1376679">
                <a:moveTo>
                  <a:pt x="0" y="1376572"/>
                </a:moveTo>
                <a:lnTo>
                  <a:pt x="0" y="1365403"/>
                </a:lnTo>
              </a:path>
              <a:path h="1376679">
                <a:moveTo>
                  <a:pt x="0" y="1334688"/>
                </a:moveTo>
                <a:lnTo>
                  <a:pt x="0" y="1303974"/>
                </a:lnTo>
              </a:path>
              <a:path h="1376679">
                <a:moveTo>
                  <a:pt x="0" y="1273259"/>
                </a:moveTo>
                <a:lnTo>
                  <a:pt x="0" y="1242545"/>
                </a:lnTo>
              </a:path>
              <a:path h="1376679">
                <a:moveTo>
                  <a:pt x="0" y="1211830"/>
                </a:moveTo>
                <a:lnTo>
                  <a:pt x="0" y="1181115"/>
                </a:lnTo>
              </a:path>
              <a:path h="1376679">
                <a:moveTo>
                  <a:pt x="0" y="1147609"/>
                </a:moveTo>
                <a:lnTo>
                  <a:pt x="0" y="1116894"/>
                </a:lnTo>
              </a:path>
              <a:path h="1376679">
                <a:moveTo>
                  <a:pt x="0" y="1086179"/>
                </a:moveTo>
                <a:lnTo>
                  <a:pt x="0" y="1055465"/>
                </a:lnTo>
              </a:path>
              <a:path h="1376679">
                <a:moveTo>
                  <a:pt x="0" y="1024750"/>
                </a:moveTo>
                <a:lnTo>
                  <a:pt x="0" y="994036"/>
                </a:lnTo>
              </a:path>
              <a:path h="1376679">
                <a:moveTo>
                  <a:pt x="0" y="963321"/>
                </a:moveTo>
                <a:lnTo>
                  <a:pt x="0" y="932606"/>
                </a:lnTo>
              </a:path>
              <a:path h="1376679">
                <a:moveTo>
                  <a:pt x="0" y="901892"/>
                </a:moveTo>
                <a:lnTo>
                  <a:pt x="0" y="868385"/>
                </a:lnTo>
              </a:path>
              <a:path h="1376679">
                <a:moveTo>
                  <a:pt x="0" y="837670"/>
                </a:moveTo>
                <a:lnTo>
                  <a:pt x="0" y="806956"/>
                </a:lnTo>
              </a:path>
              <a:path h="1376679">
                <a:moveTo>
                  <a:pt x="0" y="776241"/>
                </a:moveTo>
                <a:lnTo>
                  <a:pt x="0" y="745527"/>
                </a:lnTo>
              </a:path>
              <a:path h="1376679">
                <a:moveTo>
                  <a:pt x="0" y="714812"/>
                </a:moveTo>
                <a:lnTo>
                  <a:pt x="0" y="684097"/>
                </a:lnTo>
              </a:path>
              <a:path h="1376679">
                <a:moveTo>
                  <a:pt x="0" y="653383"/>
                </a:moveTo>
                <a:lnTo>
                  <a:pt x="0" y="622668"/>
                </a:lnTo>
              </a:path>
              <a:path h="1376679">
                <a:moveTo>
                  <a:pt x="0" y="589161"/>
                </a:moveTo>
                <a:lnTo>
                  <a:pt x="0" y="558447"/>
                </a:lnTo>
              </a:path>
              <a:path h="1376679">
                <a:moveTo>
                  <a:pt x="0" y="527732"/>
                </a:moveTo>
                <a:lnTo>
                  <a:pt x="0" y="497018"/>
                </a:lnTo>
              </a:path>
              <a:path h="1376679">
                <a:moveTo>
                  <a:pt x="0" y="466303"/>
                </a:moveTo>
                <a:lnTo>
                  <a:pt x="0" y="435588"/>
                </a:lnTo>
              </a:path>
              <a:path h="1376679">
                <a:moveTo>
                  <a:pt x="0" y="404874"/>
                </a:moveTo>
                <a:lnTo>
                  <a:pt x="0" y="374159"/>
                </a:lnTo>
              </a:path>
              <a:path h="1376679">
                <a:moveTo>
                  <a:pt x="0" y="343445"/>
                </a:moveTo>
                <a:lnTo>
                  <a:pt x="0" y="309938"/>
                </a:lnTo>
              </a:path>
              <a:path h="1376679">
                <a:moveTo>
                  <a:pt x="0" y="279223"/>
                </a:moveTo>
                <a:lnTo>
                  <a:pt x="0" y="248509"/>
                </a:lnTo>
              </a:path>
              <a:path h="1376679">
                <a:moveTo>
                  <a:pt x="0" y="217794"/>
                </a:moveTo>
                <a:lnTo>
                  <a:pt x="0" y="187079"/>
                </a:lnTo>
              </a:path>
              <a:path h="1376679">
                <a:moveTo>
                  <a:pt x="0" y="156365"/>
                </a:moveTo>
                <a:lnTo>
                  <a:pt x="0" y="125650"/>
                </a:lnTo>
              </a:path>
              <a:path h="1376679">
                <a:moveTo>
                  <a:pt x="0" y="94936"/>
                </a:moveTo>
                <a:lnTo>
                  <a:pt x="0" y="61429"/>
                </a:lnTo>
              </a:path>
              <a:path h="137667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8" name="object 1308"/>
          <p:cNvGrpSpPr/>
          <p:nvPr/>
        </p:nvGrpSpPr>
        <p:grpSpPr>
          <a:xfrm>
            <a:off x="8915609" y="8150536"/>
            <a:ext cx="0" cy="1304290"/>
            <a:chOff x="8915609" y="8150536"/>
            <a:chExt cx="0" cy="1304290"/>
          </a:xfrm>
        </p:grpSpPr>
        <p:sp>
          <p:nvSpPr>
            <p:cNvPr id="1309" name="object 1309"/>
            <p:cNvSpPr/>
            <p:nvPr/>
          </p:nvSpPr>
          <p:spPr>
            <a:xfrm>
              <a:off x="8915609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915609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1" name="object 1311"/>
          <p:cNvSpPr/>
          <p:nvPr/>
        </p:nvSpPr>
        <p:spPr>
          <a:xfrm>
            <a:off x="8915609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8915609" y="6684612"/>
            <a:ext cx="0" cy="1435735"/>
          </a:xfrm>
          <a:custGeom>
            <a:avLst/>
            <a:gdLst/>
            <a:ahLst/>
            <a:cxnLst/>
            <a:rect l="l" t="t" r="r" b="b"/>
            <a:pathLst>
              <a:path h="1435734">
                <a:moveTo>
                  <a:pt x="0" y="1435209"/>
                </a:moveTo>
                <a:lnTo>
                  <a:pt x="0" y="1404494"/>
                </a:lnTo>
              </a:path>
              <a:path h="1435734">
                <a:moveTo>
                  <a:pt x="0" y="1373780"/>
                </a:moveTo>
                <a:lnTo>
                  <a:pt x="0" y="1343065"/>
                </a:lnTo>
              </a:path>
              <a:path h="1435734">
                <a:moveTo>
                  <a:pt x="0" y="1309558"/>
                </a:moveTo>
                <a:lnTo>
                  <a:pt x="0" y="1278844"/>
                </a:lnTo>
              </a:path>
              <a:path h="1435734">
                <a:moveTo>
                  <a:pt x="0" y="1248129"/>
                </a:moveTo>
                <a:lnTo>
                  <a:pt x="0" y="1217414"/>
                </a:lnTo>
              </a:path>
              <a:path h="1435734">
                <a:moveTo>
                  <a:pt x="0" y="1186700"/>
                </a:moveTo>
                <a:lnTo>
                  <a:pt x="0" y="1155985"/>
                </a:lnTo>
              </a:path>
              <a:path h="1435734">
                <a:moveTo>
                  <a:pt x="0" y="1125271"/>
                </a:moveTo>
                <a:lnTo>
                  <a:pt x="0" y="1094556"/>
                </a:lnTo>
              </a:path>
              <a:path h="1435734">
                <a:moveTo>
                  <a:pt x="0" y="1063841"/>
                </a:moveTo>
                <a:lnTo>
                  <a:pt x="0" y="1030335"/>
                </a:lnTo>
              </a:path>
              <a:path h="1435734">
                <a:moveTo>
                  <a:pt x="0" y="999620"/>
                </a:moveTo>
                <a:lnTo>
                  <a:pt x="0" y="968905"/>
                </a:lnTo>
              </a:path>
              <a:path h="1435734">
                <a:moveTo>
                  <a:pt x="0" y="938191"/>
                </a:moveTo>
                <a:lnTo>
                  <a:pt x="0" y="907476"/>
                </a:lnTo>
              </a:path>
              <a:path h="1435734">
                <a:moveTo>
                  <a:pt x="0" y="876762"/>
                </a:moveTo>
                <a:lnTo>
                  <a:pt x="0" y="846047"/>
                </a:lnTo>
              </a:path>
              <a:path h="1435734">
                <a:moveTo>
                  <a:pt x="0" y="815332"/>
                </a:moveTo>
                <a:lnTo>
                  <a:pt x="0" y="784618"/>
                </a:lnTo>
              </a:path>
              <a:path h="1435734">
                <a:moveTo>
                  <a:pt x="0" y="751111"/>
                </a:moveTo>
                <a:lnTo>
                  <a:pt x="0" y="720396"/>
                </a:lnTo>
              </a:path>
              <a:path h="1435734">
                <a:moveTo>
                  <a:pt x="0" y="689682"/>
                </a:moveTo>
                <a:lnTo>
                  <a:pt x="0" y="658967"/>
                </a:lnTo>
              </a:path>
              <a:path h="1435734">
                <a:moveTo>
                  <a:pt x="0" y="628253"/>
                </a:moveTo>
                <a:lnTo>
                  <a:pt x="0" y="597538"/>
                </a:lnTo>
              </a:path>
              <a:path h="1435734">
                <a:moveTo>
                  <a:pt x="0" y="566823"/>
                </a:moveTo>
                <a:lnTo>
                  <a:pt x="0" y="536109"/>
                </a:lnTo>
              </a:path>
              <a:path h="1435734">
                <a:moveTo>
                  <a:pt x="0" y="505394"/>
                </a:moveTo>
                <a:lnTo>
                  <a:pt x="0" y="471887"/>
                </a:lnTo>
              </a:path>
              <a:path h="1435734">
                <a:moveTo>
                  <a:pt x="0" y="441173"/>
                </a:moveTo>
                <a:lnTo>
                  <a:pt x="0" y="410458"/>
                </a:lnTo>
              </a:path>
              <a:path h="1435734">
                <a:moveTo>
                  <a:pt x="0" y="379744"/>
                </a:moveTo>
                <a:lnTo>
                  <a:pt x="0" y="349029"/>
                </a:lnTo>
              </a:path>
              <a:path h="1435734">
                <a:moveTo>
                  <a:pt x="0" y="318314"/>
                </a:moveTo>
                <a:lnTo>
                  <a:pt x="0" y="287600"/>
                </a:lnTo>
              </a:path>
              <a:path h="1435734">
                <a:moveTo>
                  <a:pt x="0" y="256885"/>
                </a:moveTo>
                <a:lnTo>
                  <a:pt x="0" y="226171"/>
                </a:lnTo>
              </a:path>
              <a:path h="1435734">
                <a:moveTo>
                  <a:pt x="0" y="192664"/>
                </a:moveTo>
                <a:lnTo>
                  <a:pt x="0" y="161949"/>
                </a:lnTo>
              </a:path>
              <a:path h="1435734">
                <a:moveTo>
                  <a:pt x="0" y="131235"/>
                </a:moveTo>
                <a:lnTo>
                  <a:pt x="0" y="100520"/>
                </a:lnTo>
              </a:path>
              <a:path h="1435734">
                <a:moveTo>
                  <a:pt x="0" y="69805"/>
                </a:moveTo>
                <a:lnTo>
                  <a:pt x="0" y="39091"/>
                </a:lnTo>
              </a:path>
              <a:path h="1435734">
                <a:moveTo>
                  <a:pt x="0" y="8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8915609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8915609" y="519635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0987"/>
                </a:moveTo>
                <a:lnTo>
                  <a:pt x="0" y="1340273"/>
                </a:lnTo>
              </a:path>
              <a:path h="1371600">
                <a:moveTo>
                  <a:pt x="0" y="1309558"/>
                </a:moveTo>
                <a:lnTo>
                  <a:pt x="0" y="1278844"/>
                </a:lnTo>
              </a:path>
              <a:path h="1371600">
                <a:moveTo>
                  <a:pt x="0" y="1248129"/>
                </a:moveTo>
                <a:lnTo>
                  <a:pt x="0" y="1217414"/>
                </a:lnTo>
              </a:path>
              <a:path h="1371600">
                <a:moveTo>
                  <a:pt x="0" y="1186700"/>
                </a:moveTo>
                <a:lnTo>
                  <a:pt x="0" y="1153193"/>
                </a:lnTo>
              </a:path>
              <a:path h="1371600">
                <a:moveTo>
                  <a:pt x="0" y="1122478"/>
                </a:moveTo>
                <a:lnTo>
                  <a:pt x="0" y="1091764"/>
                </a:lnTo>
              </a:path>
              <a:path h="1371600">
                <a:moveTo>
                  <a:pt x="0" y="1061049"/>
                </a:moveTo>
                <a:lnTo>
                  <a:pt x="0" y="1030335"/>
                </a:lnTo>
              </a:path>
              <a:path h="1371600">
                <a:moveTo>
                  <a:pt x="0" y="999620"/>
                </a:moveTo>
                <a:lnTo>
                  <a:pt x="0" y="968905"/>
                </a:lnTo>
              </a:path>
              <a:path h="1371600">
                <a:moveTo>
                  <a:pt x="0" y="938191"/>
                </a:moveTo>
                <a:lnTo>
                  <a:pt x="0" y="907476"/>
                </a:lnTo>
              </a:path>
              <a:path h="1371600">
                <a:moveTo>
                  <a:pt x="0" y="873969"/>
                </a:moveTo>
                <a:lnTo>
                  <a:pt x="0" y="843255"/>
                </a:lnTo>
              </a:path>
              <a:path h="1371600">
                <a:moveTo>
                  <a:pt x="0" y="812540"/>
                </a:moveTo>
                <a:lnTo>
                  <a:pt x="0" y="781826"/>
                </a:lnTo>
              </a:path>
              <a:path h="1371600">
                <a:moveTo>
                  <a:pt x="0" y="751111"/>
                </a:moveTo>
                <a:lnTo>
                  <a:pt x="0" y="720396"/>
                </a:lnTo>
              </a:path>
              <a:path h="1371600">
                <a:moveTo>
                  <a:pt x="0" y="689682"/>
                </a:moveTo>
                <a:lnTo>
                  <a:pt x="0" y="658967"/>
                </a:lnTo>
              </a:path>
              <a:path h="1371600">
                <a:moveTo>
                  <a:pt x="0" y="628253"/>
                </a:moveTo>
                <a:lnTo>
                  <a:pt x="0" y="594746"/>
                </a:lnTo>
              </a:path>
              <a:path h="1371600">
                <a:moveTo>
                  <a:pt x="0" y="564031"/>
                </a:moveTo>
                <a:lnTo>
                  <a:pt x="0" y="533317"/>
                </a:lnTo>
              </a:path>
              <a:path h="1371600">
                <a:moveTo>
                  <a:pt x="0" y="502602"/>
                </a:moveTo>
                <a:lnTo>
                  <a:pt x="0" y="471887"/>
                </a:lnTo>
              </a:path>
              <a:path h="1371600">
                <a:moveTo>
                  <a:pt x="0" y="441173"/>
                </a:moveTo>
                <a:lnTo>
                  <a:pt x="0" y="410458"/>
                </a:lnTo>
              </a:path>
              <a:path h="1371600">
                <a:moveTo>
                  <a:pt x="0" y="379744"/>
                </a:moveTo>
                <a:lnTo>
                  <a:pt x="0" y="349029"/>
                </a:lnTo>
              </a:path>
              <a:path h="1371600">
                <a:moveTo>
                  <a:pt x="0" y="315522"/>
                </a:moveTo>
                <a:lnTo>
                  <a:pt x="0" y="284808"/>
                </a:lnTo>
              </a:path>
              <a:path h="1371600">
                <a:moveTo>
                  <a:pt x="0" y="254093"/>
                </a:moveTo>
                <a:lnTo>
                  <a:pt x="0" y="223378"/>
                </a:lnTo>
              </a:path>
              <a:path h="1371600">
                <a:moveTo>
                  <a:pt x="0" y="192664"/>
                </a:moveTo>
                <a:lnTo>
                  <a:pt x="0" y="161949"/>
                </a:lnTo>
              </a:path>
              <a:path h="1371600">
                <a:moveTo>
                  <a:pt x="0" y="131235"/>
                </a:moveTo>
                <a:lnTo>
                  <a:pt x="0" y="100520"/>
                </a:lnTo>
              </a:path>
              <a:path h="1371600">
                <a:moveTo>
                  <a:pt x="0" y="67013"/>
                </a:moveTo>
                <a:lnTo>
                  <a:pt x="0" y="36299"/>
                </a:lnTo>
              </a:path>
              <a:path h="137160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8963077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8963077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8963077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8963077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8963077" y="7064357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670"/>
                </a:moveTo>
                <a:lnTo>
                  <a:pt x="0" y="806956"/>
                </a:lnTo>
              </a:path>
              <a:path h="838200">
                <a:moveTo>
                  <a:pt x="0" y="776241"/>
                </a:moveTo>
                <a:lnTo>
                  <a:pt x="0" y="745527"/>
                </a:lnTo>
              </a:path>
              <a:path h="838200">
                <a:moveTo>
                  <a:pt x="0" y="714812"/>
                </a:moveTo>
                <a:lnTo>
                  <a:pt x="0" y="684097"/>
                </a:lnTo>
              </a:path>
              <a:path h="838200">
                <a:moveTo>
                  <a:pt x="0" y="650590"/>
                </a:moveTo>
                <a:lnTo>
                  <a:pt x="0" y="619876"/>
                </a:lnTo>
              </a:path>
              <a:path h="838200">
                <a:moveTo>
                  <a:pt x="0" y="589161"/>
                </a:moveTo>
                <a:lnTo>
                  <a:pt x="0" y="558447"/>
                </a:lnTo>
              </a:path>
              <a:path h="838200">
                <a:moveTo>
                  <a:pt x="0" y="527732"/>
                </a:moveTo>
                <a:lnTo>
                  <a:pt x="0" y="497018"/>
                </a:lnTo>
              </a:path>
              <a:path h="838200">
                <a:moveTo>
                  <a:pt x="0" y="466303"/>
                </a:moveTo>
                <a:lnTo>
                  <a:pt x="0" y="435588"/>
                </a:lnTo>
              </a:path>
              <a:path h="838200">
                <a:moveTo>
                  <a:pt x="0" y="404874"/>
                </a:moveTo>
                <a:lnTo>
                  <a:pt x="0" y="371367"/>
                </a:lnTo>
              </a:path>
              <a:path h="838200">
                <a:moveTo>
                  <a:pt x="0" y="340652"/>
                </a:moveTo>
                <a:lnTo>
                  <a:pt x="0" y="309938"/>
                </a:lnTo>
              </a:path>
              <a:path h="838200">
                <a:moveTo>
                  <a:pt x="0" y="279223"/>
                </a:moveTo>
                <a:lnTo>
                  <a:pt x="0" y="248509"/>
                </a:lnTo>
              </a:path>
              <a:path h="838200">
                <a:moveTo>
                  <a:pt x="0" y="217794"/>
                </a:moveTo>
                <a:lnTo>
                  <a:pt x="0" y="187079"/>
                </a:lnTo>
              </a:path>
              <a:path h="838200">
                <a:moveTo>
                  <a:pt x="0" y="156365"/>
                </a:moveTo>
                <a:lnTo>
                  <a:pt x="0" y="125650"/>
                </a:lnTo>
              </a:path>
              <a:path h="838200">
                <a:moveTo>
                  <a:pt x="0" y="92143"/>
                </a:moveTo>
                <a:lnTo>
                  <a:pt x="0" y="61429"/>
                </a:lnTo>
              </a:path>
              <a:path h="83820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8963077" y="5201935"/>
            <a:ext cx="0" cy="1382395"/>
          </a:xfrm>
          <a:custGeom>
            <a:avLst/>
            <a:gdLst/>
            <a:ahLst/>
            <a:cxnLst/>
            <a:rect l="l" t="t" r="r" b="b"/>
            <a:pathLst>
              <a:path h="1382395">
                <a:moveTo>
                  <a:pt x="0" y="1382156"/>
                </a:moveTo>
                <a:lnTo>
                  <a:pt x="0" y="1365403"/>
                </a:lnTo>
              </a:path>
              <a:path h="1382395">
                <a:moveTo>
                  <a:pt x="0" y="1334688"/>
                </a:moveTo>
                <a:lnTo>
                  <a:pt x="0" y="1303974"/>
                </a:lnTo>
              </a:path>
              <a:path h="1382395">
                <a:moveTo>
                  <a:pt x="0" y="1273259"/>
                </a:moveTo>
                <a:lnTo>
                  <a:pt x="0" y="1242545"/>
                </a:lnTo>
              </a:path>
              <a:path h="1382395">
                <a:moveTo>
                  <a:pt x="0" y="1211830"/>
                </a:moveTo>
                <a:lnTo>
                  <a:pt x="0" y="1181115"/>
                </a:lnTo>
              </a:path>
              <a:path h="1382395">
                <a:moveTo>
                  <a:pt x="0" y="1147609"/>
                </a:moveTo>
                <a:lnTo>
                  <a:pt x="0" y="1116894"/>
                </a:lnTo>
              </a:path>
              <a:path h="1382395">
                <a:moveTo>
                  <a:pt x="0" y="1086179"/>
                </a:moveTo>
                <a:lnTo>
                  <a:pt x="0" y="1055465"/>
                </a:lnTo>
              </a:path>
              <a:path h="1382395">
                <a:moveTo>
                  <a:pt x="0" y="1024750"/>
                </a:moveTo>
                <a:lnTo>
                  <a:pt x="0" y="994036"/>
                </a:lnTo>
              </a:path>
              <a:path h="1382395">
                <a:moveTo>
                  <a:pt x="0" y="963321"/>
                </a:moveTo>
                <a:lnTo>
                  <a:pt x="0" y="932606"/>
                </a:lnTo>
              </a:path>
              <a:path h="1382395">
                <a:moveTo>
                  <a:pt x="0" y="901892"/>
                </a:moveTo>
                <a:lnTo>
                  <a:pt x="0" y="868385"/>
                </a:lnTo>
              </a:path>
              <a:path h="1382395">
                <a:moveTo>
                  <a:pt x="0" y="837670"/>
                </a:moveTo>
                <a:lnTo>
                  <a:pt x="0" y="806956"/>
                </a:lnTo>
              </a:path>
              <a:path h="1382395">
                <a:moveTo>
                  <a:pt x="0" y="776241"/>
                </a:moveTo>
                <a:lnTo>
                  <a:pt x="0" y="745527"/>
                </a:lnTo>
              </a:path>
              <a:path h="1382395">
                <a:moveTo>
                  <a:pt x="0" y="714812"/>
                </a:moveTo>
                <a:lnTo>
                  <a:pt x="0" y="684097"/>
                </a:lnTo>
              </a:path>
              <a:path h="1382395">
                <a:moveTo>
                  <a:pt x="0" y="653383"/>
                </a:moveTo>
                <a:lnTo>
                  <a:pt x="0" y="622668"/>
                </a:lnTo>
              </a:path>
              <a:path h="1382395">
                <a:moveTo>
                  <a:pt x="0" y="589161"/>
                </a:moveTo>
                <a:lnTo>
                  <a:pt x="0" y="558447"/>
                </a:lnTo>
              </a:path>
              <a:path h="1382395">
                <a:moveTo>
                  <a:pt x="0" y="527732"/>
                </a:moveTo>
                <a:lnTo>
                  <a:pt x="0" y="497018"/>
                </a:lnTo>
              </a:path>
              <a:path h="1382395">
                <a:moveTo>
                  <a:pt x="0" y="466303"/>
                </a:moveTo>
                <a:lnTo>
                  <a:pt x="0" y="435588"/>
                </a:lnTo>
              </a:path>
              <a:path h="1382395">
                <a:moveTo>
                  <a:pt x="0" y="404874"/>
                </a:moveTo>
                <a:lnTo>
                  <a:pt x="0" y="374159"/>
                </a:lnTo>
              </a:path>
              <a:path h="1382395">
                <a:moveTo>
                  <a:pt x="0" y="343445"/>
                </a:moveTo>
                <a:lnTo>
                  <a:pt x="0" y="309938"/>
                </a:lnTo>
              </a:path>
              <a:path h="1382395">
                <a:moveTo>
                  <a:pt x="0" y="279223"/>
                </a:moveTo>
                <a:lnTo>
                  <a:pt x="0" y="248509"/>
                </a:lnTo>
              </a:path>
              <a:path h="1382395">
                <a:moveTo>
                  <a:pt x="0" y="217794"/>
                </a:moveTo>
                <a:lnTo>
                  <a:pt x="0" y="187079"/>
                </a:lnTo>
              </a:path>
              <a:path h="1382395">
                <a:moveTo>
                  <a:pt x="0" y="156365"/>
                </a:moveTo>
                <a:lnTo>
                  <a:pt x="0" y="125650"/>
                </a:lnTo>
              </a:path>
              <a:path h="1382395">
                <a:moveTo>
                  <a:pt x="0" y="94936"/>
                </a:moveTo>
                <a:lnTo>
                  <a:pt x="0" y="61429"/>
                </a:lnTo>
              </a:path>
              <a:path h="13823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8963077" y="6692989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4">
                <a:moveTo>
                  <a:pt x="0" y="273639"/>
                </a:moveTo>
                <a:lnTo>
                  <a:pt x="0" y="248509"/>
                </a:lnTo>
              </a:path>
              <a:path h="273684">
                <a:moveTo>
                  <a:pt x="0" y="217794"/>
                </a:moveTo>
                <a:lnTo>
                  <a:pt x="0" y="184287"/>
                </a:lnTo>
              </a:path>
              <a:path h="273684">
                <a:moveTo>
                  <a:pt x="0" y="153572"/>
                </a:moveTo>
                <a:lnTo>
                  <a:pt x="0" y="122858"/>
                </a:lnTo>
              </a:path>
              <a:path h="273684">
                <a:moveTo>
                  <a:pt x="0" y="92143"/>
                </a:moveTo>
                <a:lnTo>
                  <a:pt x="0" y="61429"/>
                </a:lnTo>
              </a:path>
              <a:path h="27368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2" name="object 1322"/>
          <p:cNvGrpSpPr/>
          <p:nvPr/>
        </p:nvGrpSpPr>
        <p:grpSpPr>
          <a:xfrm>
            <a:off x="9010545" y="8150536"/>
            <a:ext cx="0" cy="1304290"/>
            <a:chOff x="9010545" y="8150536"/>
            <a:chExt cx="0" cy="1304290"/>
          </a:xfrm>
        </p:grpSpPr>
        <p:sp>
          <p:nvSpPr>
            <p:cNvPr id="1323" name="object 1323"/>
            <p:cNvSpPr/>
            <p:nvPr/>
          </p:nvSpPr>
          <p:spPr>
            <a:xfrm>
              <a:off x="9010545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9010545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5" name="object 1325"/>
          <p:cNvSpPr/>
          <p:nvPr/>
        </p:nvSpPr>
        <p:spPr>
          <a:xfrm>
            <a:off x="9010545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9010545" y="797741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111689"/>
                </a:lnTo>
              </a:path>
              <a:path h="142875">
                <a:moveTo>
                  <a:pt x="0" y="80974"/>
                </a:moveTo>
                <a:lnTo>
                  <a:pt x="0" y="50260"/>
                </a:lnTo>
              </a:path>
              <a:path h="14287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9010545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9010545" y="669019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251301"/>
                </a:moveTo>
                <a:lnTo>
                  <a:pt x="0" y="220586"/>
                </a:lnTo>
              </a:path>
              <a:path h="251459">
                <a:moveTo>
                  <a:pt x="0" y="187079"/>
                </a:moveTo>
                <a:lnTo>
                  <a:pt x="0" y="156365"/>
                </a:lnTo>
              </a:path>
              <a:path h="251459">
                <a:moveTo>
                  <a:pt x="0" y="125650"/>
                </a:moveTo>
                <a:lnTo>
                  <a:pt x="0" y="94936"/>
                </a:lnTo>
              </a:path>
              <a:path h="251459">
                <a:moveTo>
                  <a:pt x="0" y="64221"/>
                </a:moveTo>
                <a:lnTo>
                  <a:pt x="0" y="33506"/>
                </a:lnTo>
              </a:path>
              <a:path h="251459">
                <a:moveTo>
                  <a:pt x="0" y="27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9010545" y="519635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0987"/>
                </a:moveTo>
                <a:lnTo>
                  <a:pt x="0" y="1340273"/>
                </a:lnTo>
              </a:path>
              <a:path h="1371600">
                <a:moveTo>
                  <a:pt x="0" y="1309558"/>
                </a:moveTo>
                <a:lnTo>
                  <a:pt x="0" y="1278844"/>
                </a:lnTo>
              </a:path>
              <a:path h="1371600">
                <a:moveTo>
                  <a:pt x="0" y="1248129"/>
                </a:moveTo>
                <a:lnTo>
                  <a:pt x="0" y="1217414"/>
                </a:lnTo>
              </a:path>
              <a:path h="1371600">
                <a:moveTo>
                  <a:pt x="0" y="1186700"/>
                </a:moveTo>
                <a:lnTo>
                  <a:pt x="0" y="1153193"/>
                </a:lnTo>
              </a:path>
              <a:path h="1371600">
                <a:moveTo>
                  <a:pt x="0" y="1122478"/>
                </a:moveTo>
                <a:lnTo>
                  <a:pt x="0" y="1091764"/>
                </a:lnTo>
              </a:path>
              <a:path h="1371600">
                <a:moveTo>
                  <a:pt x="0" y="1061049"/>
                </a:moveTo>
                <a:lnTo>
                  <a:pt x="0" y="1030335"/>
                </a:lnTo>
              </a:path>
              <a:path h="1371600">
                <a:moveTo>
                  <a:pt x="0" y="999620"/>
                </a:moveTo>
                <a:lnTo>
                  <a:pt x="0" y="968905"/>
                </a:lnTo>
              </a:path>
              <a:path h="1371600">
                <a:moveTo>
                  <a:pt x="0" y="938191"/>
                </a:moveTo>
                <a:lnTo>
                  <a:pt x="0" y="907476"/>
                </a:lnTo>
              </a:path>
              <a:path h="1371600">
                <a:moveTo>
                  <a:pt x="0" y="873969"/>
                </a:moveTo>
                <a:lnTo>
                  <a:pt x="0" y="843255"/>
                </a:lnTo>
              </a:path>
              <a:path h="1371600">
                <a:moveTo>
                  <a:pt x="0" y="812540"/>
                </a:moveTo>
                <a:lnTo>
                  <a:pt x="0" y="781826"/>
                </a:lnTo>
              </a:path>
              <a:path h="1371600">
                <a:moveTo>
                  <a:pt x="0" y="751111"/>
                </a:moveTo>
                <a:lnTo>
                  <a:pt x="0" y="720396"/>
                </a:lnTo>
              </a:path>
              <a:path h="1371600">
                <a:moveTo>
                  <a:pt x="0" y="689682"/>
                </a:moveTo>
                <a:lnTo>
                  <a:pt x="0" y="658967"/>
                </a:lnTo>
              </a:path>
              <a:path h="1371600">
                <a:moveTo>
                  <a:pt x="0" y="628253"/>
                </a:moveTo>
                <a:lnTo>
                  <a:pt x="0" y="594746"/>
                </a:lnTo>
              </a:path>
              <a:path h="1371600">
                <a:moveTo>
                  <a:pt x="0" y="564031"/>
                </a:moveTo>
                <a:lnTo>
                  <a:pt x="0" y="533317"/>
                </a:lnTo>
              </a:path>
              <a:path h="1371600">
                <a:moveTo>
                  <a:pt x="0" y="502602"/>
                </a:moveTo>
                <a:lnTo>
                  <a:pt x="0" y="471887"/>
                </a:lnTo>
              </a:path>
              <a:path h="1371600">
                <a:moveTo>
                  <a:pt x="0" y="441173"/>
                </a:moveTo>
                <a:lnTo>
                  <a:pt x="0" y="410458"/>
                </a:lnTo>
              </a:path>
              <a:path h="1371600">
                <a:moveTo>
                  <a:pt x="0" y="379744"/>
                </a:moveTo>
                <a:lnTo>
                  <a:pt x="0" y="349029"/>
                </a:lnTo>
              </a:path>
              <a:path h="1371600">
                <a:moveTo>
                  <a:pt x="0" y="315522"/>
                </a:moveTo>
                <a:lnTo>
                  <a:pt x="0" y="284808"/>
                </a:lnTo>
              </a:path>
              <a:path h="1371600">
                <a:moveTo>
                  <a:pt x="0" y="254093"/>
                </a:moveTo>
                <a:lnTo>
                  <a:pt x="0" y="223378"/>
                </a:lnTo>
              </a:path>
              <a:path h="1371600">
                <a:moveTo>
                  <a:pt x="0" y="192664"/>
                </a:moveTo>
                <a:lnTo>
                  <a:pt x="0" y="161949"/>
                </a:lnTo>
              </a:path>
              <a:path h="1371600">
                <a:moveTo>
                  <a:pt x="0" y="131235"/>
                </a:moveTo>
                <a:lnTo>
                  <a:pt x="0" y="100520"/>
                </a:lnTo>
              </a:path>
              <a:path h="1371600">
                <a:moveTo>
                  <a:pt x="0" y="67013"/>
                </a:moveTo>
                <a:lnTo>
                  <a:pt x="0" y="36299"/>
                </a:lnTo>
              </a:path>
              <a:path h="137160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9055220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9055220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9055220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9055220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9055220" y="6692989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4">
                <a:moveTo>
                  <a:pt x="0" y="217794"/>
                </a:moveTo>
                <a:lnTo>
                  <a:pt x="0" y="184287"/>
                </a:lnTo>
              </a:path>
              <a:path h="217804">
                <a:moveTo>
                  <a:pt x="0" y="153572"/>
                </a:moveTo>
                <a:lnTo>
                  <a:pt x="0" y="122858"/>
                </a:lnTo>
              </a:path>
              <a:path h="217804">
                <a:moveTo>
                  <a:pt x="0" y="92143"/>
                </a:moveTo>
                <a:lnTo>
                  <a:pt x="0" y="61429"/>
                </a:lnTo>
              </a:path>
              <a:path h="21780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9055220" y="5201935"/>
            <a:ext cx="0" cy="1388110"/>
          </a:xfrm>
          <a:custGeom>
            <a:avLst/>
            <a:gdLst/>
            <a:ahLst/>
            <a:cxnLst/>
            <a:rect l="l" t="t" r="r" b="b"/>
            <a:pathLst>
              <a:path h="1388109">
                <a:moveTo>
                  <a:pt x="0" y="1387741"/>
                </a:moveTo>
                <a:lnTo>
                  <a:pt x="0" y="1365403"/>
                </a:lnTo>
              </a:path>
              <a:path h="1388109">
                <a:moveTo>
                  <a:pt x="0" y="1334688"/>
                </a:moveTo>
                <a:lnTo>
                  <a:pt x="0" y="1303974"/>
                </a:lnTo>
              </a:path>
              <a:path h="1388109">
                <a:moveTo>
                  <a:pt x="0" y="1273259"/>
                </a:moveTo>
                <a:lnTo>
                  <a:pt x="0" y="1242545"/>
                </a:lnTo>
              </a:path>
              <a:path h="1388109">
                <a:moveTo>
                  <a:pt x="0" y="1211830"/>
                </a:moveTo>
                <a:lnTo>
                  <a:pt x="0" y="1181115"/>
                </a:lnTo>
              </a:path>
              <a:path h="1388109">
                <a:moveTo>
                  <a:pt x="0" y="1147609"/>
                </a:moveTo>
                <a:lnTo>
                  <a:pt x="0" y="1116894"/>
                </a:lnTo>
              </a:path>
              <a:path h="1388109">
                <a:moveTo>
                  <a:pt x="0" y="1086179"/>
                </a:moveTo>
                <a:lnTo>
                  <a:pt x="0" y="1055465"/>
                </a:lnTo>
              </a:path>
              <a:path h="1388109">
                <a:moveTo>
                  <a:pt x="0" y="1024750"/>
                </a:moveTo>
                <a:lnTo>
                  <a:pt x="0" y="994036"/>
                </a:lnTo>
              </a:path>
              <a:path h="1388109">
                <a:moveTo>
                  <a:pt x="0" y="963321"/>
                </a:moveTo>
                <a:lnTo>
                  <a:pt x="0" y="932606"/>
                </a:lnTo>
              </a:path>
              <a:path h="1388109">
                <a:moveTo>
                  <a:pt x="0" y="901892"/>
                </a:moveTo>
                <a:lnTo>
                  <a:pt x="0" y="868385"/>
                </a:lnTo>
              </a:path>
              <a:path h="1388109">
                <a:moveTo>
                  <a:pt x="0" y="837670"/>
                </a:moveTo>
                <a:lnTo>
                  <a:pt x="0" y="806956"/>
                </a:lnTo>
              </a:path>
              <a:path h="1388109">
                <a:moveTo>
                  <a:pt x="0" y="776241"/>
                </a:moveTo>
                <a:lnTo>
                  <a:pt x="0" y="745527"/>
                </a:lnTo>
              </a:path>
              <a:path h="1388109">
                <a:moveTo>
                  <a:pt x="0" y="714812"/>
                </a:moveTo>
                <a:lnTo>
                  <a:pt x="0" y="684097"/>
                </a:lnTo>
              </a:path>
              <a:path h="1388109">
                <a:moveTo>
                  <a:pt x="0" y="653383"/>
                </a:moveTo>
                <a:lnTo>
                  <a:pt x="0" y="622668"/>
                </a:lnTo>
              </a:path>
              <a:path h="1388109">
                <a:moveTo>
                  <a:pt x="0" y="589161"/>
                </a:moveTo>
                <a:lnTo>
                  <a:pt x="0" y="558447"/>
                </a:lnTo>
              </a:path>
              <a:path h="1388109">
                <a:moveTo>
                  <a:pt x="0" y="527732"/>
                </a:moveTo>
                <a:lnTo>
                  <a:pt x="0" y="497018"/>
                </a:lnTo>
              </a:path>
              <a:path h="1388109">
                <a:moveTo>
                  <a:pt x="0" y="466303"/>
                </a:moveTo>
                <a:lnTo>
                  <a:pt x="0" y="435588"/>
                </a:lnTo>
              </a:path>
              <a:path h="1388109">
                <a:moveTo>
                  <a:pt x="0" y="404874"/>
                </a:moveTo>
                <a:lnTo>
                  <a:pt x="0" y="374159"/>
                </a:lnTo>
              </a:path>
              <a:path h="1388109">
                <a:moveTo>
                  <a:pt x="0" y="343445"/>
                </a:moveTo>
                <a:lnTo>
                  <a:pt x="0" y="309938"/>
                </a:lnTo>
              </a:path>
              <a:path h="1388109">
                <a:moveTo>
                  <a:pt x="0" y="279223"/>
                </a:moveTo>
                <a:lnTo>
                  <a:pt x="0" y="248509"/>
                </a:lnTo>
              </a:path>
              <a:path h="1388109">
                <a:moveTo>
                  <a:pt x="0" y="217794"/>
                </a:moveTo>
                <a:lnTo>
                  <a:pt x="0" y="187079"/>
                </a:lnTo>
              </a:path>
              <a:path h="1388109">
                <a:moveTo>
                  <a:pt x="0" y="156365"/>
                </a:moveTo>
                <a:lnTo>
                  <a:pt x="0" y="125650"/>
                </a:lnTo>
              </a:path>
              <a:path h="1388109">
                <a:moveTo>
                  <a:pt x="0" y="94936"/>
                </a:moveTo>
                <a:lnTo>
                  <a:pt x="0" y="61429"/>
                </a:lnTo>
              </a:path>
              <a:path h="13881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36" name="object 1336"/>
          <p:cNvGrpSpPr/>
          <p:nvPr/>
        </p:nvGrpSpPr>
        <p:grpSpPr>
          <a:xfrm>
            <a:off x="9102689" y="8150536"/>
            <a:ext cx="0" cy="1304290"/>
            <a:chOff x="9102689" y="8150536"/>
            <a:chExt cx="0" cy="1304290"/>
          </a:xfrm>
        </p:grpSpPr>
        <p:sp>
          <p:nvSpPr>
            <p:cNvPr id="1337" name="object 1337"/>
            <p:cNvSpPr/>
            <p:nvPr/>
          </p:nvSpPr>
          <p:spPr>
            <a:xfrm>
              <a:off x="9102689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9102689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9" name="object 1339"/>
          <p:cNvSpPr/>
          <p:nvPr/>
        </p:nvSpPr>
        <p:spPr>
          <a:xfrm>
            <a:off x="9102689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9102689" y="797741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111689"/>
                </a:lnTo>
              </a:path>
              <a:path h="142875">
                <a:moveTo>
                  <a:pt x="0" y="80974"/>
                </a:moveTo>
                <a:lnTo>
                  <a:pt x="0" y="50260"/>
                </a:lnTo>
              </a:path>
              <a:path h="14287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9102689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9102689" y="6723704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456"/>
                </a:moveTo>
                <a:lnTo>
                  <a:pt x="0" y="187079"/>
                </a:lnTo>
              </a:path>
              <a:path h="195579">
                <a:moveTo>
                  <a:pt x="0" y="153572"/>
                </a:moveTo>
                <a:lnTo>
                  <a:pt x="0" y="122858"/>
                </a:lnTo>
              </a:path>
              <a:path h="195579">
                <a:moveTo>
                  <a:pt x="0" y="92143"/>
                </a:moveTo>
                <a:lnTo>
                  <a:pt x="0" y="61429"/>
                </a:lnTo>
              </a:path>
              <a:path h="19557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9102689" y="519635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0987"/>
                </a:moveTo>
                <a:lnTo>
                  <a:pt x="0" y="1340273"/>
                </a:lnTo>
              </a:path>
              <a:path h="1371600">
                <a:moveTo>
                  <a:pt x="0" y="1309558"/>
                </a:moveTo>
                <a:lnTo>
                  <a:pt x="0" y="1278844"/>
                </a:lnTo>
              </a:path>
              <a:path h="1371600">
                <a:moveTo>
                  <a:pt x="0" y="1248129"/>
                </a:moveTo>
                <a:lnTo>
                  <a:pt x="0" y="1217414"/>
                </a:lnTo>
              </a:path>
              <a:path h="1371600">
                <a:moveTo>
                  <a:pt x="0" y="1186700"/>
                </a:moveTo>
                <a:lnTo>
                  <a:pt x="0" y="1153193"/>
                </a:lnTo>
              </a:path>
              <a:path h="1371600">
                <a:moveTo>
                  <a:pt x="0" y="1122478"/>
                </a:moveTo>
                <a:lnTo>
                  <a:pt x="0" y="1091764"/>
                </a:lnTo>
              </a:path>
              <a:path h="1371600">
                <a:moveTo>
                  <a:pt x="0" y="1061049"/>
                </a:moveTo>
                <a:lnTo>
                  <a:pt x="0" y="1030335"/>
                </a:lnTo>
              </a:path>
              <a:path h="1371600">
                <a:moveTo>
                  <a:pt x="0" y="999620"/>
                </a:moveTo>
                <a:lnTo>
                  <a:pt x="0" y="968905"/>
                </a:lnTo>
              </a:path>
              <a:path h="1371600">
                <a:moveTo>
                  <a:pt x="0" y="938191"/>
                </a:moveTo>
                <a:lnTo>
                  <a:pt x="0" y="907476"/>
                </a:lnTo>
              </a:path>
              <a:path h="1371600">
                <a:moveTo>
                  <a:pt x="0" y="873969"/>
                </a:moveTo>
                <a:lnTo>
                  <a:pt x="0" y="843255"/>
                </a:lnTo>
              </a:path>
              <a:path h="1371600">
                <a:moveTo>
                  <a:pt x="0" y="812540"/>
                </a:moveTo>
                <a:lnTo>
                  <a:pt x="0" y="781826"/>
                </a:lnTo>
              </a:path>
              <a:path h="1371600">
                <a:moveTo>
                  <a:pt x="0" y="751111"/>
                </a:moveTo>
                <a:lnTo>
                  <a:pt x="0" y="720396"/>
                </a:lnTo>
              </a:path>
              <a:path h="1371600">
                <a:moveTo>
                  <a:pt x="0" y="689682"/>
                </a:moveTo>
                <a:lnTo>
                  <a:pt x="0" y="658967"/>
                </a:lnTo>
              </a:path>
              <a:path h="1371600">
                <a:moveTo>
                  <a:pt x="0" y="628253"/>
                </a:moveTo>
                <a:lnTo>
                  <a:pt x="0" y="594746"/>
                </a:lnTo>
              </a:path>
              <a:path h="1371600">
                <a:moveTo>
                  <a:pt x="0" y="564031"/>
                </a:moveTo>
                <a:lnTo>
                  <a:pt x="0" y="533317"/>
                </a:lnTo>
              </a:path>
              <a:path h="1371600">
                <a:moveTo>
                  <a:pt x="0" y="502602"/>
                </a:moveTo>
                <a:lnTo>
                  <a:pt x="0" y="471887"/>
                </a:lnTo>
              </a:path>
              <a:path h="1371600">
                <a:moveTo>
                  <a:pt x="0" y="441173"/>
                </a:moveTo>
                <a:lnTo>
                  <a:pt x="0" y="410458"/>
                </a:lnTo>
              </a:path>
              <a:path h="1371600">
                <a:moveTo>
                  <a:pt x="0" y="379744"/>
                </a:moveTo>
                <a:lnTo>
                  <a:pt x="0" y="349029"/>
                </a:lnTo>
              </a:path>
              <a:path h="1371600">
                <a:moveTo>
                  <a:pt x="0" y="315522"/>
                </a:moveTo>
                <a:lnTo>
                  <a:pt x="0" y="284808"/>
                </a:lnTo>
              </a:path>
              <a:path h="1371600">
                <a:moveTo>
                  <a:pt x="0" y="254093"/>
                </a:moveTo>
                <a:lnTo>
                  <a:pt x="0" y="223378"/>
                </a:lnTo>
              </a:path>
              <a:path h="1371600">
                <a:moveTo>
                  <a:pt x="0" y="192664"/>
                </a:moveTo>
                <a:lnTo>
                  <a:pt x="0" y="161949"/>
                </a:lnTo>
              </a:path>
              <a:path h="1371600">
                <a:moveTo>
                  <a:pt x="0" y="131235"/>
                </a:moveTo>
                <a:lnTo>
                  <a:pt x="0" y="100520"/>
                </a:lnTo>
              </a:path>
              <a:path h="1371600">
                <a:moveTo>
                  <a:pt x="0" y="67013"/>
                </a:moveTo>
                <a:lnTo>
                  <a:pt x="0" y="36299"/>
                </a:lnTo>
              </a:path>
              <a:path h="137160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9150156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9150156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9150156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9150156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9150156" y="6698574"/>
            <a:ext cx="0" cy="212725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212209"/>
                </a:moveTo>
                <a:lnTo>
                  <a:pt x="0" y="178703"/>
                </a:lnTo>
              </a:path>
              <a:path h="212725">
                <a:moveTo>
                  <a:pt x="0" y="147988"/>
                </a:moveTo>
                <a:lnTo>
                  <a:pt x="0" y="117273"/>
                </a:lnTo>
              </a:path>
              <a:path h="212725">
                <a:moveTo>
                  <a:pt x="0" y="86559"/>
                </a:moveTo>
                <a:lnTo>
                  <a:pt x="0" y="55844"/>
                </a:lnTo>
              </a:path>
              <a:path h="21272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9150156" y="5201935"/>
            <a:ext cx="0" cy="1393825"/>
          </a:xfrm>
          <a:custGeom>
            <a:avLst/>
            <a:gdLst/>
            <a:ahLst/>
            <a:cxnLst/>
            <a:rect l="l" t="t" r="r" b="b"/>
            <a:pathLst>
              <a:path h="1393825">
                <a:moveTo>
                  <a:pt x="0" y="1393325"/>
                </a:moveTo>
                <a:lnTo>
                  <a:pt x="0" y="1365403"/>
                </a:lnTo>
              </a:path>
              <a:path h="1393825">
                <a:moveTo>
                  <a:pt x="0" y="1334688"/>
                </a:moveTo>
                <a:lnTo>
                  <a:pt x="0" y="1303974"/>
                </a:lnTo>
              </a:path>
              <a:path h="1393825">
                <a:moveTo>
                  <a:pt x="0" y="1273259"/>
                </a:moveTo>
                <a:lnTo>
                  <a:pt x="0" y="1242545"/>
                </a:lnTo>
              </a:path>
              <a:path h="1393825">
                <a:moveTo>
                  <a:pt x="0" y="1211830"/>
                </a:moveTo>
                <a:lnTo>
                  <a:pt x="0" y="1181115"/>
                </a:lnTo>
              </a:path>
              <a:path h="1393825">
                <a:moveTo>
                  <a:pt x="0" y="1147609"/>
                </a:moveTo>
                <a:lnTo>
                  <a:pt x="0" y="1116894"/>
                </a:lnTo>
              </a:path>
              <a:path h="1393825">
                <a:moveTo>
                  <a:pt x="0" y="1086179"/>
                </a:moveTo>
                <a:lnTo>
                  <a:pt x="0" y="1055465"/>
                </a:lnTo>
              </a:path>
              <a:path h="1393825">
                <a:moveTo>
                  <a:pt x="0" y="1024750"/>
                </a:moveTo>
                <a:lnTo>
                  <a:pt x="0" y="994036"/>
                </a:lnTo>
              </a:path>
              <a:path h="1393825">
                <a:moveTo>
                  <a:pt x="0" y="963321"/>
                </a:moveTo>
                <a:lnTo>
                  <a:pt x="0" y="932606"/>
                </a:lnTo>
              </a:path>
              <a:path h="1393825">
                <a:moveTo>
                  <a:pt x="0" y="901892"/>
                </a:moveTo>
                <a:lnTo>
                  <a:pt x="0" y="868385"/>
                </a:lnTo>
              </a:path>
              <a:path h="1393825">
                <a:moveTo>
                  <a:pt x="0" y="837670"/>
                </a:moveTo>
                <a:lnTo>
                  <a:pt x="0" y="806956"/>
                </a:lnTo>
              </a:path>
              <a:path h="1393825">
                <a:moveTo>
                  <a:pt x="0" y="776241"/>
                </a:moveTo>
                <a:lnTo>
                  <a:pt x="0" y="745527"/>
                </a:lnTo>
              </a:path>
              <a:path h="1393825">
                <a:moveTo>
                  <a:pt x="0" y="714812"/>
                </a:moveTo>
                <a:lnTo>
                  <a:pt x="0" y="684097"/>
                </a:lnTo>
              </a:path>
              <a:path h="1393825">
                <a:moveTo>
                  <a:pt x="0" y="653383"/>
                </a:moveTo>
                <a:lnTo>
                  <a:pt x="0" y="622668"/>
                </a:lnTo>
              </a:path>
              <a:path h="1393825">
                <a:moveTo>
                  <a:pt x="0" y="589161"/>
                </a:moveTo>
                <a:lnTo>
                  <a:pt x="0" y="558447"/>
                </a:lnTo>
              </a:path>
              <a:path h="1393825">
                <a:moveTo>
                  <a:pt x="0" y="527732"/>
                </a:moveTo>
                <a:lnTo>
                  <a:pt x="0" y="497018"/>
                </a:lnTo>
              </a:path>
              <a:path h="1393825">
                <a:moveTo>
                  <a:pt x="0" y="466303"/>
                </a:moveTo>
                <a:lnTo>
                  <a:pt x="0" y="435588"/>
                </a:lnTo>
              </a:path>
              <a:path h="1393825">
                <a:moveTo>
                  <a:pt x="0" y="404874"/>
                </a:moveTo>
                <a:lnTo>
                  <a:pt x="0" y="374159"/>
                </a:lnTo>
              </a:path>
              <a:path h="1393825">
                <a:moveTo>
                  <a:pt x="0" y="343445"/>
                </a:moveTo>
                <a:lnTo>
                  <a:pt x="0" y="309938"/>
                </a:lnTo>
              </a:path>
              <a:path h="1393825">
                <a:moveTo>
                  <a:pt x="0" y="279223"/>
                </a:moveTo>
                <a:lnTo>
                  <a:pt x="0" y="248509"/>
                </a:lnTo>
              </a:path>
              <a:path h="1393825">
                <a:moveTo>
                  <a:pt x="0" y="217794"/>
                </a:moveTo>
                <a:lnTo>
                  <a:pt x="0" y="187079"/>
                </a:lnTo>
              </a:path>
              <a:path h="1393825">
                <a:moveTo>
                  <a:pt x="0" y="156365"/>
                </a:moveTo>
                <a:lnTo>
                  <a:pt x="0" y="125650"/>
                </a:lnTo>
              </a:path>
              <a:path h="1393825">
                <a:moveTo>
                  <a:pt x="0" y="94936"/>
                </a:moveTo>
                <a:lnTo>
                  <a:pt x="0" y="61429"/>
                </a:lnTo>
              </a:path>
              <a:path h="13938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0" name="object 1350"/>
          <p:cNvGrpSpPr/>
          <p:nvPr/>
        </p:nvGrpSpPr>
        <p:grpSpPr>
          <a:xfrm>
            <a:off x="9194833" y="8150536"/>
            <a:ext cx="0" cy="1304290"/>
            <a:chOff x="9194833" y="8150536"/>
            <a:chExt cx="0" cy="1304290"/>
          </a:xfrm>
        </p:grpSpPr>
        <p:sp>
          <p:nvSpPr>
            <p:cNvPr id="1351" name="object 1351"/>
            <p:cNvSpPr/>
            <p:nvPr/>
          </p:nvSpPr>
          <p:spPr>
            <a:xfrm>
              <a:off x="9194833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9194833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3" name="object 1353"/>
          <p:cNvSpPr/>
          <p:nvPr/>
        </p:nvSpPr>
        <p:spPr>
          <a:xfrm>
            <a:off x="9194833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9194833" y="797741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111689"/>
                </a:lnTo>
              </a:path>
              <a:path h="142875">
                <a:moveTo>
                  <a:pt x="0" y="80974"/>
                </a:moveTo>
                <a:lnTo>
                  <a:pt x="0" y="50260"/>
                </a:lnTo>
              </a:path>
              <a:path h="14287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9194833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9194833" y="6723704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192664"/>
                </a:moveTo>
                <a:lnTo>
                  <a:pt x="0" y="187079"/>
                </a:lnTo>
              </a:path>
              <a:path h="193040">
                <a:moveTo>
                  <a:pt x="0" y="153572"/>
                </a:moveTo>
                <a:lnTo>
                  <a:pt x="0" y="122858"/>
                </a:lnTo>
              </a:path>
              <a:path h="193040">
                <a:moveTo>
                  <a:pt x="0" y="92143"/>
                </a:moveTo>
                <a:lnTo>
                  <a:pt x="0" y="61429"/>
                </a:lnTo>
              </a:path>
              <a:path h="19304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9194833" y="519635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0987"/>
                </a:moveTo>
                <a:lnTo>
                  <a:pt x="0" y="1340273"/>
                </a:lnTo>
              </a:path>
              <a:path h="1371600">
                <a:moveTo>
                  <a:pt x="0" y="1309558"/>
                </a:moveTo>
                <a:lnTo>
                  <a:pt x="0" y="1278844"/>
                </a:lnTo>
              </a:path>
              <a:path h="1371600">
                <a:moveTo>
                  <a:pt x="0" y="1248129"/>
                </a:moveTo>
                <a:lnTo>
                  <a:pt x="0" y="1217414"/>
                </a:lnTo>
              </a:path>
              <a:path h="1371600">
                <a:moveTo>
                  <a:pt x="0" y="1186700"/>
                </a:moveTo>
                <a:lnTo>
                  <a:pt x="0" y="1153193"/>
                </a:lnTo>
              </a:path>
              <a:path h="1371600">
                <a:moveTo>
                  <a:pt x="0" y="1122478"/>
                </a:moveTo>
                <a:lnTo>
                  <a:pt x="0" y="1091764"/>
                </a:lnTo>
              </a:path>
              <a:path h="1371600">
                <a:moveTo>
                  <a:pt x="0" y="1061049"/>
                </a:moveTo>
                <a:lnTo>
                  <a:pt x="0" y="1030335"/>
                </a:lnTo>
              </a:path>
              <a:path h="1371600">
                <a:moveTo>
                  <a:pt x="0" y="999620"/>
                </a:moveTo>
                <a:lnTo>
                  <a:pt x="0" y="968905"/>
                </a:lnTo>
              </a:path>
              <a:path h="1371600">
                <a:moveTo>
                  <a:pt x="0" y="938191"/>
                </a:moveTo>
                <a:lnTo>
                  <a:pt x="0" y="907476"/>
                </a:lnTo>
              </a:path>
              <a:path h="1371600">
                <a:moveTo>
                  <a:pt x="0" y="873969"/>
                </a:moveTo>
                <a:lnTo>
                  <a:pt x="0" y="843255"/>
                </a:lnTo>
              </a:path>
              <a:path h="1371600">
                <a:moveTo>
                  <a:pt x="0" y="812540"/>
                </a:moveTo>
                <a:lnTo>
                  <a:pt x="0" y="781826"/>
                </a:lnTo>
              </a:path>
              <a:path h="1371600">
                <a:moveTo>
                  <a:pt x="0" y="751111"/>
                </a:moveTo>
                <a:lnTo>
                  <a:pt x="0" y="720396"/>
                </a:lnTo>
              </a:path>
              <a:path h="1371600">
                <a:moveTo>
                  <a:pt x="0" y="689682"/>
                </a:moveTo>
                <a:lnTo>
                  <a:pt x="0" y="658967"/>
                </a:lnTo>
              </a:path>
              <a:path h="1371600">
                <a:moveTo>
                  <a:pt x="0" y="628253"/>
                </a:moveTo>
                <a:lnTo>
                  <a:pt x="0" y="594746"/>
                </a:lnTo>
              </a:path>
              <a:path h="1371600">
                <a:moveTo>
                  <a:pt x="0" y="564031"/>
                </a:moveTo>
                <a:lnTo>
                  <a:pt x="0" y="533317"/>
                </a:lnTo>
              </a:path>
              <a:path h="1371600">
                <a:moveTo>
                  <a:pt x="0" y="502602"/>
                </a:moveTo>
                <a:lnTo>
                  <a:pt x="0" y="471887"/>
                </a:lnTo>
              </a:path>
              <a:path h="1371600">
                <a:moveTo>
                  <a:pt x="0" y="441173"/>
                </a:moveTo>
                <a:lnTo>
                  <a:pt x="0" y="410458"/>
                </a:lnTo>
              </a:path>
              <a:path h="1371600">
                <a:moveTo>
                  <a:pt x="0" y="379744"/>
                </a:moveTo>
                <a:lnTo>
                  <a:pt x="0" y="349029"/>
                </a:lnTo>
              </a:path>
              <a:path h="1371600">
                <a:moveTo>
                  <a:pt x="0" y="315522"/>
                </a:moveTo>
                <a:lnTo>
                  <a:pt x="0" y="284808"/>
                </a:lnTo>
              </a:path>
              <a:path h="1371600">
                <a:moveTo>
                  <a:pt x="0" y="254093"/>
                </a:moveTo>
                <a:lnTo>
                  <a:pt x="0" y="223378"/>
                </a:lnTo>
              </a:path>
              <a:path h="1371600">
                <a:moveTo>
                  <a:pt x="0" y="192664"/>
                </a:moveTo>
                <a:lnTo>
                  <a:pt x="0" y="161949"/>
                </a:lnTo>
              </a:path>
              <a:path h="1371600">
                <a:moveTo>
                  <a:pt x="0" y="131235"/>
                </a:moveTo>
                <a:lnTo>
                  <a:pt x="0" y="100520"/>
                </a:lnTo>
              </a:path>
              <a:path h="1371600">
                <a:moveTo>
                  <a:pt x="0" y="67013"/>
                </a:moveTo>
                <a:lnTo>
                  <a:pt x="0" y="36299"/>
                </a:lnTo>
              </a:path>
              <a:path h="137160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9242300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9242300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9242300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9242300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9242300" y="6706951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203833"/>
                </a:moveTo>
                <a:lnTo>
                  <a:pt x="0" y="170326"/>
                </a:lnTo>
              </a:path>
              <a:path h="203834">
                <a:moveTo>
                  <a:pt x="0" y="139611"/>
                </a:moveTo>
                <a:lnTo>
                  <a:pt x="0" y="108897"/>
                </a:lnTo>
              </a:path>
              <a:path h="203834">
                <a:moveTo>
                  <a:pt x="0" y="78182"/>
                </a:moveTo>
                <a:lnTo>
                  <a:pt x="0" y="47468"/>
                </a:lnTo>
              </a:path>
              <a:path h="203834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9242300" y="5201935"/>
            <a:ext cx="0" cy="1396365"/>
          </a:xfrm>
          <a:custGeom>
            <a:avLst/>
            <a:gdLst/>
            <a:ahLst/>
            <a:cxnLst/>
            <a:rect l="l" t="t" r="r" b="b"/>
            <a:pathLst>
              <a:path h="1396365">
                <a:moveTo>
                  <a:pt x="0" y="1396118"/>
                </a:moveTo>
                <a:lnTo>
                  <a:pt x="0" y="1365403"/>
                </a:lnTo>
              </a:path>
              <a:path h="1396365">
                <a:moveTo>
                  <a:pt x="0" y="1334688"/>
                </a:moveTo>
                <a:lnTo>
                  <a:pt x="0" y="1303974"/>
                </a:lnTo>
              </a:path>
              <a:path h="1396365">
                <a:moveTo>
                  <a:pt x="0" y="1273259"/>
                </a:moveTo>
                <a:lnTo>
                  <a:pt x="0" y="1242545"/>
                </a:lnTo>
              </a:path>
              <a:path h="1396365">
                <a:moveTo>
                  <a:pt x="0" y="1211830"/>
                </a:moveTo>
                <a:lnTo>
                  <a:pt x="0" y="1181115"/>
                </a:lnTo>
              </a:path>
              <a:path h="1396365">
                <a:moveTo>
                  <a:pt x="0" y="1147609"/>
                </a:moveTo>
                <a:lnTo>
                  <a:pt x="0" y="1116894"/>
                </a:lnTo>
              </a:path>
              <a:path h="1396365">
                <a:moveTo>
                  <a:pt x="0" y="1086179"/>
                </a:moveTo>
                <a:lnTo>
                  <a:pt x="0" y="1055465"/>
                </a:lnTo>
              </a:path>
              <a:path h="1396365">
                <a:moveTo>
                  <a:pt x="0" y="1024750"/>
                </a:moveTo>
                <a:lnTo>
                  <a:pt x="0" y="994036"/>
                </a:lnTo>
              </a:path>
              <a:path h="1396365">
                <a:moveTo>
                  <a:pt x="0" y="963321"/>
                </a:moveTo>
                <a:lnTo>
                  <a:pt x="0" y="932606"/>
                </a:lnTo>
              </a:path>
              <a:path h="1396365">
                <a:moveTo>
                  <a:pt x="0" y="901892"/>
                </a:moveTo>
                <a:lnTo>
                  <a:pt x="0" y="868385"/>
                </a:lnTo>
              </a:path>
              <a:path h="1396365">
                <a:moveTo>
                  <a:pt x="0" y="837670"/>
                </a:moveTo>
                <a:lnTo>
                  <a:pt x="0" y="806956"/>
                </a:lnTo>
              </a:path>
              <a:path h="1396365">
                <a:moveTo>
                  <a:pt x="0" y="776241"/>
                </a:moveTo>
                <a:lnTo>
                  <a:pt x="0" y="745527"/>
                </a:lnTo>
              </a:path>
              <a:path h="1396365">
                <a:moveTo>
                  <a:pt x="0" y="714812"/>
                </a:moveTo>
                <a:lnTo>
                  <a:pt x="0" y="684097"/>
                </a:lnTo>
              </a:path>
              <a:path h="1396365">
                <a:moveTo>
                  <a:pt x="0" y="653383"/>
                </a:moveTo>
                <a:lnTo>
                  <a:pt x="0" y="622668"/>
                </a:lnTo>
              </a:path>
              <a:path h="1396365">
                <a:moveTo>
                  <a:pt x="0" y="589161"/>
                </a:moveTo>
                <a:lnTo>
                  <a:pt x="0" y="558447"/>
                </a:lnTo>
              </a:path>
              <a:path h="1396365">
                <a:moveTo>
                  <a:pt x="0" y="527732"/>
                </a:moveTo>
                <a:lnTo>
                  <a:pt x="0" y="497018"/>
                </a:lnTo>
              </a:path>
              <a:path h="1396365">
                <a:moveTo>
                  <a:pt x="0" y="466303"/>
                </a:moveTo>
                <a:lnTo>
                  <a:pt x="0" y="435588"/>
                </a:lnTo>
              </a:path>
              <a:path h="1396365">
                <a:moveTo>
                  <a:pt x="0" y="404874"/>
                </a:moveTo>
                <a:lnTo>
                  <a:pt x="0" y="374159"/>
                </a:lnTo>
              </a:path>
              <a:path h="1396365">
                <a:moveTo>
                  <a:pt x="0" y="343445"/>
                </a:moveTo>
                <a:lnTo>
                  <a:pt x="0" y="309938"/>
                </a:lnTo>
              </a:path>
              <a:path h="1396365">
                <a:moveTo>
                  <a:pt x="0" y="279223"/>
                </a:moveTo>
                <a:lnTo>
                  <a:pt x="0" y="248509"/>
                </a:lnTo>
              </a:path>
              <a:path h="1396365">
                <a:moveTo>
                  <a:pt x="0" y="217794"/>
                </a:moveTo>
                <a:lnTo>
                  <a:pt x="0" y="187079"/>
                </a:lnTo>
              </a:path>
              <a:path h="1396365">
                <a:moveTo>
                  <a:pt x="0" y="156365"/>
                </a:moveTo>
                <a:lnTo>
                  <a:pt x="0" y="125650"/>
                </a:lnTo>
              </a:path>
              <a:path h="1396365">
                <a:moveTo>
                  <a:pt x="0" y="94936"/>
                </a:moveTo>
                <a:lnTo>
                  <a:pt x="0" y="61429"/>
                </a:lnTo>
              </a:path>
              <a:path h="139636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4" name="object 1364"/>
          <p:cNvGrpSpPr/>
          <p:nvPr/>
        </p:nvGrpSpPr>
        <p:grpSpPr>
          <a:xfrm>
            <a:off x="9289769" y="8150536"/>
            <a:ext cx="0" cy="1304290"/>
            <a:chOff x="9289769" y="8150536"/>
            <a:chExt cx="0" cy="1304290"/>
          </a:xfrm>
        </p:grpSpPr>
        <p:sp>
          <p:nvSpPr>
            <p:cNvPr id="1365" name="object 1365"/>
            <p:cNvSpPr/>
            <p:nvPr/>
          </p:nvSpPr>
          <p:spPr>
            <a:xfrm>
              <a:off x="9289769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9289769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7" name="object 1367"/>
          <p:cNvSpPr/>
          <p:nvPr/>
        </p:nvSpPr>
        <p:spPr>
          <a:xfrm>
            <a:off x="9289769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9289769" y="797741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111689"/>
                </a:lnTo>
              </a:path>
              <a:path h="142875">
                <a:moveTo>
                  <a:pt x="0" y="80974"/>
                </a:moveTo>
                <a:lnTo>
                  <a:pt x="0" y="50260"/>
                </a:lnTo>
              </a:path>
              <a:path h="14287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9289769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9289769" y="6723704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417"/>
                </a:moveTo>
                <a:lnTo>
                  <a:pt x="0" y="187079"/>
                </a:lnTo>
              </a:path>
              <a:path h="209550">
                <a:moveTo>
                  <a:pt x="0" y="153572"/>
                </a:moveTo>
                <a:lnTo>
                  <a:pt x="0" y="122858"/>
                </a:lnTo>
              </a:path>
              <a:path h="209550">
                <a:moveTo>
                  <a:pt x="0" y="92143"/>
                </a:moveTo>
                <a:lnTo>
                  <a:pt x="0" y="61429"/>
                </a:lnTo>
              </a:path>
              <a:path h="20955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9289769" y="5196351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1821"/>
                </a:moveTo>
                <a:lnTo>
                  <a:pt x="0" y="349029"/>
                </a:lnTo>
              </a:path>
              <a:path h="352425">
                <a:moveTo>
                  <a:pt x="0" y="315522"/>
                </a:moveTo>
                <a:lnTo>
                  <a:pt x="0" y="284808"/>
                </a:lnTo>
              </a:path>
              <a:path h="352425">
                <a:moveTo>
                  <a:pt x="0" y="254093"/>
                </a:moveTo>
                <a:lnTo>
                  <a:pt x="0" y="223378"/>
                </a:lnTo>
              </a:path>
              <a:path h="352425">
                <a:moveTo>
                  <a:pt x="0" y="192664"/>
                </a:moveTo>
                <a:lnTo>
                  <a:pt x="0" y="161949"/>
                </a:lnTo>
              </a:path>
              <a:path h="352425">
                <a:moveTo>
                  <a:pt x="0" y="131235"/>
                </a:moveTo>
                <a:lnTo>
                  <a:pt x="0" y="100520"/>
                </a:lnTo>
              </a:path>
              <a:path h="352425">
                <a:moveTo>
                  <a:pt x="0" y="67013"/>
                </a:moveTo>
                <a:lnTo>
                  <a:pt x="0" y="36299"/>
                </a:lnTo>
              </a:path>
              <a:path h="35242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9289769" y="6536624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67013"/>
                </a:moveTo>
                <a:lnTo>
                  <a:pt x="0" y="61429"/>
                </a:lnTo>
              </a:path>
              <a:path h="673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9289769" y="5617978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501"/>
                </a:moveTo>
                <a:lnTo>
                  <a:pt x="0" y="795787"/>
                </a:lnTo>
              </a:path>
              <a:path h="826770">
                <a:moveTo>
                  <a:pt x="0" y="765072"/>
                </a:moveTo>
                <a:lnTo>
                  <a:pt x="0" y="731565"/>
                </a:lnTo>
              </a:path>
              <a:path h="826770">
                <a:moveTo>
                  <a:pt x="0" y="700851"/>
                </a:moveTo>
                <a:lnTo>
                  <a:pt x="0" y="670136"/>
                </a:lnTo>
              </a:path>
              <a:path h="826770">
                <a:moveTo>
                  <a:pt x="0" y="639422"/>
                </a:moveTo>
                <a:lnTo>
                  <a:pt x="0" y="608707"/>
                </a:lnTo>
              </a:path>
              <a:path h="826770">
                <a:moveTo>
                  <a:pt x="0" y="577992"/>
                </a:moveTo>
                <a:lnTo>
                  <a:pt x="0" y="547278"/>
                </a:lnTo>
              </a:path>
              <a:path h="826770">
                <a:moveTo>
                  <a:pt x="0" y="516563"/>
                </a:moveTo>
                <a:lnTo>
                  <a:pt x="0" y="485849"/>
                </a:lnTo>
              </a:path>
              <a:path h="826770">
                <a:moveTo>
                  <a:pt x="0" y="452342"/>
                </a:moveTo>
                <a:lnTo>
                  <a:pt x="0" y="421627"/>
                </a:lnTo>
              </a:path>
              <a:path h="826770">
                <a:moveTo>
                  <a:pt x="0" y="390913"/>
                </a:moveTo>
                <a:lnTo>
                  <a:pt x="0" y="360198"/>
                </a:lnTo>
              </a:path>
              <a:path h="826770">
                <a:moveTo>
                  <a:pt x="0" y="329483"/>
                </a:moveTo>
                <a:lnTo>
                  <a:pt x="0" y="298769"/>
                </a:lnTo>
              </a:path>
              <a:path h="826770">
                <a:moveTo>
                  <a:pt x="0" y="268054"/>
                </a:moveTo>
                <a:lnTo>
                  <a:pt x="0" y="237340"/>
                </a:lnTo>
              </a:path>
              <a:path h="826770">
                <a:moveTo>
                  <a:pt x="0" y="206625"/>
                </a:moveTo>
                <a:lnTo>
                  <a:pt x="0" y="173118"/>
                </a:lnTo>
              </a:path>
              <a:path h="826770">
                <a:moveTo>
                  <a:pt x="0" y="142404"/>
                </a:moveTo>
                <a:lnTo>
                  <a:pt x="0" y="111689"/>
                </a:lnTo>
              </a:path>
              <a:path h="826770">
                <a:moveTo>
                  <a:pt x="0" y="80974"/>
                </a:moveTo>
                <a:lnTo>
                  <a:pt x="0" y="50260"/>
                </a:lnTo>
              </a:path>
              <a:path h="826770">
                <a:moveTo>
                  <a:pt x="0" y="195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9334444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9334444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9334444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9334444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9334444" y="6712535"/>
            <a:ext cx="0" cy="237490"/>
          </a:xfrm>
          <a:custGeom>
            <a:avLst/>
            <a:gdLst/>
            <a:ahLst/>
            <a:cxnLst/>
            <a:rect l="l" t="t" r="r" b="b"/>
            <a:pathLst>
              <a:path h="237490">
                <a:moveTo>
                  <a:pt x="0" y="237340"/>
                </a:moveTo>
                <a:lnTo>
                  <a:pt x="0" y="228963"/>
                </a:lnTo>
              </a:path>
              <a:path h="237490">
                <a:moveTo>
                  <a:pt x="0" y="198248"/>
                </a:moveTo>
                <a:lnTo>
                  <a:pt x="0" y="164741"/>
                </a:lnTo>
              </a:path>
              <a:path h="237490">
                <a:moveTo>
                  <a:pt x="0" y="134027"/>
                </a:moveTo>
                <a:lnTo>
                  <a:pt x="0" y="103312"/>
                </a:lnTo>
              </a:path>
              <a:path h="237490">
                <a:moveTo>
                  <a:pt x="0" y="72598"/>
                </a:moveTo>
                <a:lnTo>
                  <a:pt x="0" y="41883"/>
                </a:lnTo>
              </a:path>
              <a:path h="23749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9334444" y="5201935"/>
            <a:ext cx="0" cy="324485"/>
          </a:xfrm>
          <a:custGeom>
            <a:avLst/>
            <a:gdLst/>
            <a:ahLst/>
            <a:cxnLst/>
            <a:rect l="l" t="t" r="r" b="b"/>
            <a:pathLst>
              <a:path h="324485">
                <a:moveTo>
                  <a:pt x="0" y="323899"/>
                </a:moveTo>
                <a:lnTo>
                  <a:pt x="0" y="309938"/>
                </a:lnTo>
              </a:path>
              <a:path h="324485">
                <a:moveTo>
                  <a:pt x="0" y="279223"/>
                </a:moveTo>
                <a:lnTo>
                  <a:pt x="0" y="248509"/>
                </a:lnTo>
              </a:path>
              <a:path h="324485">
                <a:moveTo>
                  <a:pt x="0" y="217794"/>
                </a:moveTo>
                <a:lnTo>
                  <a:pt x="0" y="187079"/>
                </a:lnTo>
              </a:path>
              <a:path h="324485">
                <a:moveTo>
                  <a:pt x="0" y="156365"/>
                </a:moveTo>
                <a:lnTo>
                  <a:pt x="0" y="125650"/>
                </a:lnTo>
              </a:path>
              <a:path h="324485">
                <a:moveTo>
                  <a:pt x="0" y="94936"/>
                </a:moveTo>
                <a:lnTo>
                  <a:pt x="0" y="61429"/>
                </a:lnTo>
              </a:path>
              <a:path h="32448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9334444" y="6511494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86559"/>
                </a:moveTo>
                <a:lnTo>
                  <a:pt x="0" y="55844"/>
                </a:lnTo>
              </a:path>
              <a:path h="8699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1" name="object 1381"/>
          <p:cNvGrpSpPr/>
          <p:nvPr/>
        </p:nvGrpSpPr>
        <p:grpSpPr>
          <a:xfrm>
            <a:off x="9381912" y="8150536"/>
            <a:ext cx="0" cy="1304290"/>
            <a:chOff x="9381912" y="8150536"/>
            <a:chExt cx="0" cy="1304290"/>
          </a:xfrm>
        </p:grpSpPr>
        <p:sp>
          <p:nvSpPr>
            <p:cNvPr id="1382" name="object 1382"/>
            <p:cNvSpPr/>
            <p:nvPr/>
          </p:nvSpPr>
          <p:spPr>
            <a:xfrm>
              <a:off x="9381912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9381912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4" name="object 1384"/>
          <p:cNvSpPr/>
          <p:nvPr/>
        </p:nvSpPr>
        <p:spPr>
          <a:xfrm>
            <a:off x="9381912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9381912" y="7033642"/>
            <a:ext cx="0" cy="1086485"/>
          </a:xfrm>
          <a:custGeom>
            <a:avLst/>
            <a:gdLst/>
            <a:ahLst/>
            <a:cxnLst/>
            <a:rect l="l" t="t" r="r" b="b"/>
            <a:pathLst>
              <a:path h="1086484">
                <a:moveTo>
                  <a:pt x="0" y="1086179"/>
                </a:moveTo>
                <a:lnTo>
                  <a:pt x="0" y="1055465"/>
                </a:lnTo>
              </a:path>
              <a:path h="1086484">
                <a:moveTo>
                  <a:pt x="0" y="1024750"/>
                </a:moveTo>
                <a:lnTo>
                  <a:pt x="0" y="994036"/>
                </a:lnTo>
              </a:path>
              <a:path h="1086484">
                <a:moveTo>
                  <a:pt x="0" y="960529"/>
                </a:moveTo>
                <a:lnTo>
                  <a:pt x="0" y="929814"/>
                </a:lnTo>
              </a:path>
              <a:path h="1086484">
                <a:moveTo>
                  <a:pt x="0" y="899100"/>
                </a:moveTo>
                <a:lnTo>
                  <a:pt x="0" y="868385"/>
                </a:lnTo>
              </a:path>
              <a:path h="1086484">
                <a:moveTo>
                  <a:pt x="0" y="837670"/>
                </a:moveTo>
                <a:lnTo>
                  <a:pt x="0" y="806956"/>
                </a:lnTo>
              </a:path>
              <a:path h="1086484">
                <a:moveTo>
                  <a:pt x="0" y="776241"/>
                </a:moveTo>
                <a:lnTo>
                  <a:pt x="0" y="745527"/>
                </a:lnTo>
              </a:path>
              <a:path h="1086484">
                <a:moveTo>
                  <a:pt x="0" y="714812"/>
                </a:moveTo>
                <a:lnTo>
                  <a:pt x="0" y="681305"/>
                </a:lnTo>
              </a:path>
              <a:path h="1086484">
                <a:moveTo>
                  <a:pt x="0" y="650590"/>
                </a:moveTo>
                <a:lnTo>
                  <a:pt x="0" y="619876"/>
                </a:lnTo>
              </a:path>
              <a:path h="1086484">
                <a:moveTo>
                  <a:pt x="0" y="589161"/>
                </a:moveTo>
                <a:lnTo>
                  <a:pt x="0" y="558447"/>
                </a:lnTo>
              </a:path>
              <a:path h="1086484">
                <a:moveTo>
                  <a:pt x="0" y="527732"/>
                </a:moveTo>
                <a:lnTo>
                  <a:pt x="0" y="497018"/>
                </a:lnTo>
              </a:path>
              <a:path h="1086484">
                <a:moveTo>
                  <a:pt x="0" y="466303"/>
                </a:moveTo>
                <a:lnTo>
                  <a:pt x="0" y="435588"/>
                </a:lnTo>
              </a:path>
              <a:path h="1086484">
                <a:moveTo>
                  <a:pt x="0" y="402081"/>
                </a:moveTo>
                <a:lnTo>
                  <a:pt x="0" y="371367"/>
                </a:lnTo>
              </a:path>
              <a:path h="1086484">
                <a:moveTo>
                  <a:pt x="0" y="340652"/>
                </a:moveTo>
                <a:lnTo>
                  <a:pt x="0" y="309938"/>
                </a:lnTo>
              </a:path>
              <a:path h="1086484">
                <a:moveTo>
                  <a:pt x="0" y="279223"/>
                </a:moveTo>
                <a:lnTo>
                  <a:pt x="0" y="248509"/>
                </a:lnTo>
              </a:path>
              <a:path h="1086484">
                <a:moveTo>
                  <a:pt x="0" y="217794"/>
                </a:moveTo>
                <a:lnTo>
                  <a:pt x="0" y="187079"/>
                </a:lnTo>
              </a:path>
              <a:path h="1086484">
                <a:moveTo>
                  <a:pt x="0" y="156365"/>
                </a:moveTo>
                <a:lnTo>
                  <a:pt x="0" y="122858"/>
                </a:lnTo>
              </a:path>
              <a:path h="1086484">
                <a:moveTo>
                  <a:pt x="0" y="92143"/>
                </a:moveTo>
                <a:lnTo>
                  <a:pt x="0" y="61429"/>
                </a:lnTo>
              </a:path>
              <a:path h="108648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9381912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9381912" y="6723704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251301"/>
                </a:moveTo>
                <a:lnTo>
                  <a:pt x="0" y="248509"/>
                </a:lnTo>
              </a:path>
              <a:path h="251459">
                <a:moveTo>
                  <a:pt x="0" y="217794"/>
                </a:moveTo>
                <a:lnTo>
                  <a:pt x="0" y="187079"/>
                </a:lnTo>
              </a:path>
              <a:path h="251459">
                <a:moveTo>
                  <a:pt x="0" y="153572"/>
                </a:moveTo>
                <a:lnTo>
                  <a:pt x="0" y="122858"/>
                </a:lnTo>
              </a:path>
              <a:path h="251459">
                <a:moveTo>
                  <a:pt x="0" y="92143"/>
                </a:moveTo>
                <a:lnTo>
                  <a:pt x="0" y="61429"/>
                </a:lnTo>
              </a:path>
              <a:path h="2514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9381912" y="519635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315522"/>
                </a:moveTo>
                <a:lnTo>
                  <a:pt x="0" y="284808"/>
                </a:lnTo>
              </a:path>
              <a:path h="315595">
                <a:moveTo>
                  <a:pt x="0" y="254093"/>
                </a:moveTo>
                <a:lnTo>
                  <a:pt x="0" y="223378"/>
                </a:lnTo>
              </a:path>
              <a:path h="315595">
                <a:moveTo>
                  <a:pt x="0" y="192664"/>
                </a:moveTo>
                <a:lnTo>
                  <a:pt x="0" y="161949"/>
                </a:lnTo>
              </a:path>
              <a:path h="315595">
                <a:moveTo>
                  <a:pt x="0" y="131235"/>
                </a:moveTo>
                <a:lnTo>
                  <a:pt x="0" y="100520"/>
                </a:lnTo>
              </a:path>
              <a:path h="315595">
                <a:moveTo>
                  <a:pt x="0" y="67013"/>
                </a:moveTo>
                <a:lnTo>
                  <a:pt x="0" y="36299"/>
                </a:lnTo>
              </a:path>
              <a:path h="31559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9381912" y="6536624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598"/>
                </a:moveTo>
                <a:lnTo>
                  <a:pt x="0" y="61429"/>
                </a:lnTo>
              </a:path>
              <a:path h="730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9429381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9429381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9429381" y="6718119"/>
            <a:ext cx="0" cy="1421765"/>
          </a:xfrm>
          <a:custGeom>
            <a:avLst/>
            <a:gdLst/>
            <a:ahLst/>
            <a:cxnLst/>
            <a:rect l="l" t="t" r="r" b="b"/>
            <a:pathLst>
              <a:path h="1421765">
                <a:moveTo>
                  <a:pt x="0" y="1421248"/>
                </a:moveTo>
                <a:lnTo>
                  <a:pt x="0" y="1401702"/>
                </a:lnTo>
              </a:path>
              <a:path h="1421765">
                <a:moveTo>
                  <a:pt x="0" y="1370987"/>
                </a:moveTo>
                <a:lnTo>
                  <a:pt x="0" y="1340273"/>
                </a:lnTo>
              </a:path>
              <a:path h="1421765">
                <a:moveTo>
                  <a:pt x="0" y="1309558"/>
                </a:moveTo>
                <a:lnTo>
                  <a:pt x="0" y="1276051"/>
                </a:lnTo>
              </a:path>
              <a:path h="1421765">
                <a:moveTo>
                  <a:pt x="0" y="1245337"/>
                </a:moveTo>
                <a:lnTo>
                  <a:pt x="0" y="1214622"/>
                </a:lnTo>
              </a:path>
              <a:path h="1421765">
                <a:moveTo>
                  <a:pt x="0" y="1183908"/>
                </a:moveTo>
                <a:lnTo>
                  <a:pt x="0" y="1153193"/>
                </a:lnTo>
              </a:path>
              <a:path h="1421765">
                <a:moveTo>
                  <a:pt x="0" y="1122478"/>
                </a:moveTo>
                <a:lnTo>
                  <a:pt x="0" y="1091764"/>
                </a:lnTo>
              </a:path>
              <a:path h="1421765">
                <a:moveTo>
                  <a:pt x="0" y="1061049"/>
                </a:moveTo>
                <a:lnTo>
                  <a:pt x="0" y="1030335"/>
                </a:lnTo>
              </a:path>
              <a:path h="1421765">
                <a:moveTo>
                  <a:pt x="0" y="996828"/>
                </a:moveTo>
                <a:lnTo>
                  <a:pt x="0" y="966113"/>
                </a:lnTo>
              </a:path>
              <a:path h="1421765">
                <a:moveTo>
                  <a:pt x="0" y="935399"/>
                </a:moveTo>
                <a:lnTo>
                  <a:pt x="0" y="904684"/>
                </a:lnTo>
              </a:path>
              <a:path h="1421765">
                <a:moveTo>
                  <a:pt x="0" y="873969"/>
                </a:moveTo>
                <a:lnTo>
                  <a:pt x="0" y="843255"/>
                </a:lnTo>
              </a:path>
              <a:path h="1421765">
                <a:moveTo>
                  <a:pt x="0" y="812540"/>
                </a:moveTo>
                <a:lnTo>
                  <a:pt x="0" y="781826"/>
                </a:lnTo>
              </a:path>
              <a:path h="1421765">
                <a:moveTo>
                  <a:pt x="0" y="751111"/>
                </a:moveTo>
                <a:lnTo>
                  <a:pt x="0" y="717604"/>
                </a:lnTo>
              </a:path>
              <a:path h="1421765">
                <a:moveTo>
                  <a:pt x="0" y="686890"/>
                </a:moveTo>
                <a:lnTo>
                  <a:pt x="0" y="656175"/>
                </a:lnTo>
              </a:path>
              <a:path h="1421765">
                <a:moveTo>
                  <a:pt x="0" y="625460"/>
                </a:moveTo>
                <a:lnTo>
                  <a:pt x="0" y="594746"/>
                </a:lnTo>
              </a:path>
              <a:path h="1421765">
                <a:moveTo>
                  <a:pt x="0" y="564031"/>
                </a:moveTo>
                <a:lnTo>
                  <a:pt x="0" y="533317"/>
                </a:lnTo>
              </a:path>
              <a:path h="1421765">
                <a:moveTo>
                  <a:pt x="0" y="502602"/>
                </a:moveTo>
                <a:lnTo>
                  <a:pt x="0" y="471887"/>
                </a:lnTo>
              </a:path>
              <a:path h="1421765">
                <a:moveTo>
                  <a:pt x="0" y="438381"/>
                </a:moveTo>
                <a:lnTo>
                  <a:pt x="0" y="407666"/>
                </a:lnTo>
              </a:path>
              <a:path h="1421765">
                <a:moveTo>
                  <a:pt x="0" y="376951"/>
                </a:moveTo>
                <a:lnTo>
                  <a:pt x="0" y="346237"/>
                </a:lnTo>
              </a:path>
              <a:path h="1421765">
                <a:moveTo>
                  <a:pt x="0" y="315522"/>
                </a:moveTo>
                <a:lnTo>
                  <a:pt x="0" y="284808"/>
                </a:lnTo>
              </a:path>
              <a:path h="1421765">
                <a:moveTo>
                  <a:pt x="0" y="254093"/>
                </a:moveTo>
                <a:lnTo>
                  <a:pt x="0" y="223378"/>
                </a:lnTo>
              </a:path>
              <a:path h="1421765">
                <a:moveTo>
                  <a:pt x="0" y="192664"/>
                </a:moveTo>
                <a:lnTo>
                  <a:pt x="0" y="159157"/>
                </a:lnTo>
              </a:path>
              <a:path h="1421765">
                <a:moveTo>
                  <a:pt x="0" y="128442"/>
                </a:moveTo>
                <a:lnTo>
                  <a:pt x="0" y="97728"/>
                </a:lnTo>
              </a:path>
              <a:path h="1421765">
                <a:moveTo>
                  <a:pt x="0" y="67013"/>
                </a:moveTo>
                <a:lnTo>
                  <a:pt x="0" y="36299"/>
                </a:lnTo>
              </a:path>
              <a:path h="142176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9429381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9429381" y="6511494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86559"/>
                </a:moveTo>
                <a:lnTo>
                  <a:pt x="0" y="55844"/>
                </a:lnTo>
              </a:path>
              <a:path h="8699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9429381" y="5201935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223"/>
                </a:moveTo>
                <a:lnTo>
                  <a:pt x="0" y="248509"/>
                </a:lnTo>
              </a:path>
              <a:path h="279400">
                <a:moveTo>
                  <a:pt x="0" y="217794"/>
                </a:moveTo>
                <a:lnTo>
                  <a:pt x="0" y="187079"/>
                </a:lnTo>
              </a:path>
              <a:path h="279400">
                <a:moveTo>
                  <a:pt x="0" y="156365"/>
                </a:moveTo>
                <a:lnTo>
                  <a:pt x="0" y="125650"/>
                </a:lnTo>
              </a:path>
              <a:path h="279400">
                <a:moveTo>
                  <a:pt x="0" y="94936"/>
                </a:moveTo>
                <a:lnTo>
                  <a:pt x="0" y="61429"/>
                </a:lnTo>
              </a:path>
              <a:path h="27940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96" name="object 1396"/>
          <p:cNvGrpSpPr/>
          <p:nvPr/>
        </p:nvGrpSpPr>
        <p:grpSpPr>
          <a:xfrm>
            <a:off x="9474056" y="9105481"/>
            <a:ext cx="0" cy="349250"/>
            <a:chOff x="9474056" y="9105481"/>
            <a:chExt cx="0" cy="349250"/>
          </a:xfrm>
        </p:grpSpPr>
        <p:sp>
          <p:nvSpPr>
            <p:cNvPr id="1397" name="object 1397"/>
            <p:cNvSpPr/>
            <p:nvPr/>
          </p:nvSpPr>
          <p:spPr>
            <a:xfrm>
              <a:off x="9474056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9474056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9" name="object 1399"/>
          <p:cNvSpPr/>
          <p:nvPr/>
        </p:nvSpPr>
        <p:spPr>
          <a:xfrm>
            <a:off x="9474056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9474056" y="8150536"/>
            <a:ext cx="0" cy="899160"/>
          </a:xfrm>
          <a:custGeom>
            <a:avLst/>
            <a:gdLst/>
            <a:ahLst/>
            <a:cxnLst/>
            <a:rect l="l" t="t" r="r" b="b"/>
            <a:pathLst>
              <a:path h="899159">
                <a:moveTo>
                  <a:pt x="0" y="899100"/>
                </a:moveTo>
                <a:lnTo>
                  <a:pt x="0" y="868385"/>
                </a:lnTo>
              </a:path>
              <a:path h="899159">
                <a:moveTo>
                  <a:pt x="0" y="837670"/>
                </a:moveTo>
                <a:lnTo>
                  <a:pt x="0" y="806956"/>
                </a:lnTo>
              </a:path>
              <a:path h="899159">
                <a:moveTo>
                  <a:pt x="0" y="776241"/>
                </a:moveTo>
                <a:lnTo>
                  <a:pt x="0" y="745527"/>
                </a:lnTo>
              </a:path>
              <a:path h="899159">
                <a:moveTo>
                  <a:pt x="0" y="714812"/>
                </a:moveTo>
                <a:lnTo>
                  <a:pt x="0" y="684097"/>
                </a:lnTo>
              </a:path>
              <a:path h="899159">
                <a:moveTo>
                  <a:pt x="0" y="650590"/>
                </a:moveTo>
                <a:lnTo>
                  <a:pt x="0" y="619876"/>
                </a:lnTo>
              </a:path>
              <a:path h="899159">
                <a:moveTo>
                  <a:pt x="0" y="589161"/>
                </a:moveTo>
                <a:lnTo>
                  <a:pt x="0" y="558447"/>
                </a:lnTo>
              </a:path>
              <a:path h="899159">
                <a:moveTo>
                  <a:pt x="0" y="527732"/>
                </a:moveTo>
                <a:lnTo>
                  <a:pt x="0" y="497018"/>
                </a:lnTo>
              </a:path>
              <a:path h="899159">
                <a:moveTo>
                  <a:pt x="0" y="466303"/>
                </a:moveTo>
                <a:lnTo>
                  <a:pt x="0" y="435588"/>
                </a:lnTo>
              </a:path>
              <a:path h="899159">
                <a:moveTo>
                  <a:pt x="0" y="404874"/>
                </a:moveTo>
                <a:lnTo>
                  <a:pt x="0" y="371367"/>
                </a:lnTo>
              </a:path>
              <a:path h="899159">
                <a:moveTo>
                  <a:pt x="0" y="340652"/>
                </a:moveTo>
                <a:lnTo>
                  <a:pt x="0" y="309938"/>
                </a:lnTo>
              </a:path>
              <a:path h="899159">
                <a:moveTo>
                  <a:pt x="0" y="279223"/>
                </a:moveTo>
                <a:lnTo>
                  <a:pt x="0" y="248509"/>
                </a:lnTo>
              </a:path>
              <a:path h="899159">
                <a:moveTo>
                  <a:pt x="0" y="217794"/>
                </a:moveTo>
                <a:lnTo>
                  <a:pt x="0" y="187079"/>
                </a:lnTo>
              </a:path>
              <a:path h="899159">
                <a:moveTo>
                  <a:pt x="0" y="156365"/>
                </a:moveTo>
                <a:lnTo>
                  <a:pt x="0" y="122858"/>
                </a:lnTo>
              </a:path>
              <a:path h="899159">
                <a:moveTo>
                  <a:pt x="0" y="92143"/>
                </a:moveTo>
                <a:lnTo>
                  <a:pt x="0" y="61429"/>
                </a:lnTo>
              </a:path>
              <a:path h="8991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9474056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9474056" y="6723704"/>
            <a:ext cx="0" cy="1396365"/>
          </a:xfrm>
          <a:custGeom>
            <a:avLst/>
            <a:gdLst/>
            <a:ahLst/>
            <a:cxnLst/>
            <a:rect l="l" t="t" r="r" b="b"/>
            <a:pathLst>
              <a:path h="1396365">
                <a:moveTo>
                  <a:pt x="0" y="1396118"/>
                </a:moveTo>
                <a:lnTo>
                  <a:pt x="0" y="1365403"/>
                </a:lnTo>
              </a:path>
              <a:path h="1396365">
                <a:moveTo>
                  <a:pt x="0" y="1334688"/>
                </a:moveTo>
                <a:lnTo>
                  <a:pt x="0" y="1303974"/>
                </a:lnTo>
              </a:path>
              <a:path h="1396365">
                <a:moveTo>
                  <a:pt x="0" y="1270467"/>
                </a:moveTo>
                <a:lnTo>
                  <a:pt x="0" y="1239752"/>
                </a:lnTo>
              </a:path>
              <a:path h="1396365">
                <a:moveTo>
                  <a:pt x="0" y="1209038"/>
                </a:moveTo>
                <a:lnTo>
                  <a:pt x="0" y="1178323"/>
                </a:lnTo>
              </a:path>
              <a:path h="1396365">
                <a:moveTo>
                  <a:pt x="0" y="1147609"/>
                </a:moveTo>
                <a:lnTo>
                  <a:pt x="0" y="1116894"/>
                </a:lnTo>
              </a:path>
              <a:path h="1396365">
                <a:moveTo>
                  <a:pt x="0" y="1086179"/>
                </a:moveTo>
                <a:lnTo>
                  <a:pt x="0" y="1055465"/>
                </a:lnTo>
              </a:path>
              <a:path h="1396365">
                <a:moveTo>
                  <a:pt x="0" y="1024750"/>
                </a:moveTo>
                <a:lnTo>
                  <a:pt x="0" y="991243"/>
                </a:lnTo>
              </a:path>
              <a:path h="1396365">
                <a:moveTo>
                  <a:pt x="0" y="960529"/>
                </a:moveTo>
                <a:lnTo>
                  <a:pt x="0" y="929814"/>
                </a:lnTo>
              </a:path>
              <a:path h="1396365">
                <a:moveTo>
                  <a:pt x="0" y="899100"/>
                </a:moveTo>
                <a:lnTo>
                  <a:pt x="0" y="868385"/>
                </a:lnTo>
              </a:path>
              <a:path h="1396365">
                <a:moveTo>
                  <a:pt x="0" y="837670"/>
                </a:moveTo>
                <a:lnTo>
                  <a:pt x="0" y="806956"/>
                </a:lnTo>
              </a:path>
              <a:path h="1396365">
                <a:moveTo>
                  <a:pt x="0" y="776241"/>
                </a:moveTo>
                <a:lnTo>
                  <a:pt x="0" y="745527"/>
                </a:lnTo>
              </a:path>
              <a:path h="1396365">
                <a:moveTo>
                  <a:pt x="0" y="712020"/>
                </a:moveTo>
                <a:lnTo>
                  <a:pt x="0" y="681305"/>
                </a:lnTo>
              </a:path>
              <a:path h="1396365">
                <a:moveTo>
                  <a:pt x="0" y="650590"/>
                </a:moveTo>
                <a:lnTo>
                  <a:pt x="0" y="619876"/>
                </a:lnTo>
              </a:path>
              <a:path h="1396365">
                <a:moveTo>
                  <a:pt x="0" y="589161"/>
                </a:moveTo>
                <a:lnTo>
                  <a:pt x="0" y="558447"/>
                </a:lnTo>
              </a:path>
              <a:path h="1396365">
                <a:moveTo>
                  <a:pt x="0" y="527732"/>
                </a:moveTo>
                <a:lnTo>
                  <a:pt x="0" y="497018"/>
                </a:lnTo>
              </a:path>
              <a:path h="1396365">
                <a:moveTo>
                  <a:pt x="0" y="466303"/>
                </a:moveTo>
                <a:lnTo>
                  <a:pt x="0" y="432796"/>
                </a:lnTo>
              </a:path>
              <a:path h="1396365">
                <a:moveTo>
                  <a:pt x="0" y="402081"/>
                </a:moveTo>
                <a:lnTo>
                  <a:pt x="0" y="371367"/>
                </a:lnTo>
              </a:path>
              <a:path h="1396365">
                <a:moveTo>
                  <a:pt x="0" y="340652"/>
                </a:moveTo>
                <a:lnTo>
                  <a:pt x="0" y="309938"/>
                </a:lnTo>
              </a:path>
              <a:path h="1396365">
                <a:moveTo>
                  <a:pt x="0" y="279223"/>
                </a:moveTo>
                <a:lnTo>
                  <a:pt x="0" y="248509"/>
                </a:lnTo>
              </a:path>
              <a:path h="1396365">
                <a:moveTo>
                  <a:pt x="0" y="217794"/>
                </a:moveTo>
                <a:lnTo>
                  <a:pt x="0" y="187079"/>
                </a:lnTo>
              </a:path>
              <a:path h="1396365">
                <a:moveTo>
                  <a:pt x="0" y="153572"/>
                </a:moveTo>
                <a:lnTo>
                  <a:pt x="0" y="122858"/>
                </a:lnTo>
              </a:path>
              <a:path h="1396365">
                <a:moveTo>
                  <a:pt x="0" y="92143"/>
                </a:moveTo>
                <a:lnTo>
                  <a:pt x="0" y="61429"/>
                </a:lnTo>
              </a:path>
              <a:path h="139636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9474056" y="519635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298769"/>
                </a:moveTo>
                <a:lnTo>
                  <a:pt x="0" y="284808"/>
                </a:lnTo>
              </a:path>
              <a:path h="299085">
                <a:moveTo>
                  <a:pt x="0" y="254093"/>
                </a:moveTo>
                <a:lnTo>
                  <a:pt x="0" y="223378"/>
                </a:lnTo>
              </a:path>
              <a:path h="299085">
                <a:moveTo>
                  <a:pt x="0" y="192664"/>
                </a:moveTo>
                <a:lnTo>
                  <a:pt x="0" y="161949"/>
                </a:lnTo>
              </a:path>
              <a:path h="299085">
                <a:moveTo>
                  <a:pt x="0" y="131235"/>
                </a:moveTo>
                <a:lnTo>
                  <a:pt x="0" y="100520"/>
                </a:lnTo>
              </a:path>
              <a:path h="299085">
                <a:moveTo>
                  <a:pt x="0" y="67013"/>
                </a:moveTo>
                <a:lnTo>
                  <a:pt x="0" y="36299"/>
                </a:lnTo>
              </a:path>
              <a:path h="29908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9474056" y="6536624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78182"/>
                </a:moveTo>
                <a:lnTo>
                  <a:pt x="0" y="61429"/>
                </a:lnTo>
              </a:path>
              <a:path h="7874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9521524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9521524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9521524" y="8139367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198248"/>
                </a:moveTo>
                <a:lnTo>
                  <a:pt x="0" y="167534"/>
                </a:lnTo>
              </a:path>
              <a:path h="198754">
                <a:moveTo>
                  <a:pt x="0" y="134027"/>
                </a:moveTo>
                <a:lnTo>
                  <a:pt x="0" y="103312"/>
                </a:lnTo>
              </a:path>
              <a:path h="198754">
                <a:moveTo>
                  <a:pt x="0" y="72598"/>
                </a:moveTo>
                <a:lnTo>
                  <a:pt x="0" y="41883"/>
                </a:lnTo>
              </a:path>
              <a:path h="198754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9521524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9" name="object 1409"/>
          <p:cNvGrpSpPr/>
          <p:nvPr/>
        </p:nvGrpSpPr>
        <p:grpSpPr>
          <a:xfrm>
            <a:off x="9521524" y="6723704"/>
            <a:ext cx="0" cy="1416050"/>
            <a:chOff x="9521524" y="6723704"/>
            <a:chExt cx="0" cy="1416050"/>
          </a:xfrm>
        </p:grpSpPr>
        <p:sp>
          <p:nvSpPr>
            <p:cNvPr id="1410" name="object 1410"/>
            <p:cNvSpPr/>
            <p:nvPr/>
          </p:nvSpPr>
          <p:spPr>
            <a:xfrm>
              <a:off x="9521524" y="6754418"/>
              <a:ext cx="0" cy="1385570"/>
            </a:xfrm>
            <a:custGeom>
              <a:avLst/>
              <a:gdLst/>
              <a:ahLst/>
              <a:cxnLst/>
              <a:rect l="l" t="t" r="r" b="b"/>
              <a:pathLst>
                <a:path h="1385570">
                  <a:moveTo>
                    <a:pt x="0" y="1384949"/>
                  </a:moveTo>
                  <a:lnTo>
                    <a:pt x="0" y="1365403"/>
                  </a:lnTo>
                </a:path>
                <a:path h="1385570">
                  <a:moveTo>
                    <a:pt x="0" y="1334688"/>
                  </a:moveTo>
                  <a:lnTo>
                    <a:pt x="0" y="1303974"/>
                  </a:lnTo>
                </a:path>
                <a:path h="1385570">
                  <a:moveTo>
                    <a:pt x="0" y="1273259"/>
                  </a:moveTo>
                  <a:lnTo>
                    <a:pt x="0" y="1239752"/>
                  </a:lnTo>
                </a:path>
                <a:path h="1385570">
                  <a:moveTo>
                    <a:pt x="0" y="1209038"/>
                  </a:moveTo>
                  <a:lnTo>
                    <a:pt x="0" y="1178323"/>
                  </a:lnTo>
                </a:path>
                <a:path h="1385570">
                  <a:moveTo>
                    <a:pt x="0" y="1147609"/>
                  </a:moveTo>
                  <a:lnTo>
                    <a:pt x="0" y="1116894"/>
                  </a:lnTo>
                </a:path>
                <a:path h="1385570">
                  <a:moveTo>
                    <a:pt x="0" y="1086179"/>
                  </a:moveTo>
                  <a:lnTo>
                    <a:pt x="0" y="1055465"/>
                  </a:lnTo>
                </a:path>
                <a:path h="1385570">
                  <a:moveTo>
                    <a:pt x="0" y="1024750"/>
                  </a:moveTo>
                  <a:lnTo>
                    <a:pt x="0" y="994036"/>
                  </a:lnTo>
                </a:path>
                <a:path h="1385570">
                  <a:moveTo>
                    <a:pt x="0" y="960529"/>
                  </a:moveTo>
                  <a:lnTo>
                    <a:pt x="0" y="929814"/>
                  </a:lnTo>
                </a:path>
                <a:path h="1385570">
                  <a:moveTo>
                    <a:pt x="0" y="899100"/>
                  </a:moveTo>
                  <a:lnTo>
                    <a:pt x="0" y="868385"/>
                  </a:lnTo>
                </a:path>
                <a:path h="1385570">
                  <a:moveTo>
                    <a:pt x="0" y="837670"/>
                  </a:moveTo>
                  <a:lnTo>
                    <a:pt x="0" y="806956"/>
                  </a:lnTo>
                </a:path>
                <a:path h="1385570">
                  <a:moveTo>
                    <a:pt x="0" y="776241"/>
                  </a:moveTo>
                  <a:lnTo>
                    <a:pt x="0" y="745527"/>
                  </a:lnTo>
                </a:path>
                <a:path h="1385570">
                  <a:moveTo>
                    <a:pt x="0" y="714812"/>
                  </a:moveTo>
                  <a:lnTo>
                    <a:pt x="0" y="681305"/>
                  </a:lnTo>
                </a:path>
                <a:path h="1385570">
                  <a:moveTo>
                    <a:pt x="0" y="650590"/>
                  </a:moveTo>
                  <a:lnTo>
                    <a:pt x="0" y="619876"/>
                  </a:lnTo>
                </a:path>
                <a:path h="1385570">
                  <a:moveTo>
                    <a:pt x="0" y="589161"/>
                  </a:moveTo>
                  <a:lnTo>
                    <a:pt x="0" y="558447"/>
                  </a:lnTo>
                </a:path>
                <a:path h="1385570">
                  <a:moveTo>
                    <a:pt x="0" y="527732"/>
                  </a:moveTo>
                  <a:lnTo>
                    <a:pt x="0" y="497018"/>
                  </a:lnTo>
                </a:path>
                <a:path h="1385570">
                  <a:moveTo>
                    <a:pt x="0" y="466303"/>
                  </a:moveTo>
                  <a:lnTo>
                    <a:pt x="0" y="435588"/>
                  </a:lnTo>
                </a:path>
                <a:path h="1385570">
                  <a:moveTo>
                    <a:pt x="0" y="402081"/>
                  </a:moveTo>
                  <a:lnTo>
                    <a:pt x="0" y="371367"/>
                  </a:lnTo>
                </a:path>
                <a:path h="1385570">
                  <a:moveTo>
                    <a:pt x="0" y="340652"/>
                  </a:moveTo>
                  <a:lnTo>
                    <a:pt x="0" y="309938"/>
                  </a:lnTo>
                </a:path>
                <a:path h="1385570">
                  <a:moveTo>
                    <a:pt x="0" y="279223"/>
                  </a:moveTo>
                  <a:lnTo>
                    <a:pt x="0" y="248509"/>
                  </a:lnTo>
                </a:path>
                <a:path h="1385570">
                  <a:moveTo>
                    <a:pt x="0" y="217794"/>
                  </a:moveTo>
                  <a:lnTo>
                    <a:pt x="0" y="187079"/>
                  </a:lnTo>
                </a:path>
                <a:path h="1385570">
                  <a:moveTo>
                    <a:pt x="0" y="156365"/>
                  </a:moveTo>
                  <a:lnTo>
                    <a:pt x="0" y="122858"/>
                  </a:lnTo>
                </a:path>
                <a:path h="1385570">
                  <a:moveTo>
                    <a:pt x="0" y="92143"/>
                  </a:moveTo>
                  <a:lnTo>
                    <a:pt x="0" y="61429"/>
                  </a:lnTo>
                </a:path>
                <a:path h="1385570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9521524" y="672370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2" name="object 1412"/>
          <p:cNvSpPr/>
          <p:nvPr/>
        </p:nvSpPr>
        <p:spPr>
          <a:xfrm>
            <a:off x="9521524" y="5201935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223"/>
                </a:moveTo>
                <a:lnTo>
                  <a:pt x="0" y="248509"/>
                </a:lnTo>
              </a:path>
              <a:path h="279400">
                <a:moveTo>
                  <a:pt x="0" y="217794"/>
                </a:moveTo>
                <a:lnTo>
                  <a:pt x="0" y="187079"/>
                </a:lnTo>
              </a:path>
              <a:path h="279400">
                <a:moveTo>
                  <a:pt x="0" y="156365"/>
                </a:moveTo>
                <a:lnTo>
                  <a:pt x="0" y="125650"/>
                </a:lnTo>
              </a:path>
              <a:path h="279400">
                <a:moveTo>
                  <a:pt x="0" y="94936"/>
                </a:moveTo>
                <a:lnTo>
                  <a:pt x="0" y="61429"/>
                </a:lnTo>
              </a:path>
              <a:path h="27940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9521524" y="6511494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86559"/>
                </a:moveTo>
                <a:lnTo>
                  <a:pt x="0" y="55844"/>
                </a:lnTo>
              </a:path>
              <a:path h="8699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4" name="object 1414"/>
          <p:cNvGrpSpPr/>
          <p:nvPr/>
        </p:nvGrpSpPr>
        <p:grpSpPr>
          <a:xfrm>
            <a:off x="9568992" y="9105481"/>
            <a:ext cx="0" cy="349250"/>
            <a:chOff x="9568992" y="9105481"/>
            <a:chExt cx="0" cy="349250"/>
          </a:xfrm>
        </p:grpSpPr>
        <p:sp>
          <p:nvSpPr>
            <p:cNvPr id="1415" name="object 1415"/>
            <p:cNvSpPr/>
            <p:nvPr/>
          </p:nvSpPr>
          <p:spPr>
            <a:xfrm>
              <a:off x="9568992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9568992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7" name="object 1417"/>
          <p:cNvSpPr/>
          <p:nvPr/>
        </p:nvSpPr>
        <p:spPr>
          <a:xfrm>
            <a:off x="9568992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8" name="object 1418"/>
          <p:cNvGrpSpPr/>
          <p:nvPr/>
        </p:nvGrpSpPr>
        <p:grpSpPr>
          <a:xfrm>
            <a:off x="9568992" y="8150536"/>
            <a:ext cx="0" cy="187325"/>
            <a:chOff x="9568992" y="8150536"/>
            <a:chExt cx="0" cy="187325"/>
          </a:xfrm>
        </p:grpSpPr>
        <p:sp>
          <p:nvSpPr>
            <p:cNvPr id="1419" name="object 1419"/>
            <p:cNvSpPr/>
            <p:nvPr/>
          </p:nvSpPr>
          <p:spPr>
            <a:xfrm>
              <a:off x="9568992" y="8337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9568992" y="8150536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156365"/>
                  </a:moveTo>
                  <a:lnTo>
                    <a:pt x="0" y="122858"/>
                  </a:lnTo>
                </a:path>
                <a:path h="156845">
                  <a:moveTo>
                    <a:pt x="0" y="92143"/>
                  </a:moveTo>
                  <a:lnTo>
                    <a:pt x="0" y="61429"/>
                  </a:lnTo>
                </a:path>
                <a:path h="156845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1" name="object 1421"/>
          <p:cNvSpPr/>
          <p:nvPr/>
        </p:nvSpPr>
        <p:spPr>
          <a:xfrm>
            <a:off x="9568992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9568992" y="6726496"/>
            <a:ext cx="0" cy="1393825"/>
          </a:xfrm>
          <a:custGeom>
            <a:avLst/>
            <a:gdLst/>
            <a:ahLst/>
            <a:cxnLst/>
            <a:rect l="l" t="t" r="r" b="b"/>
            <a:pathLst>
              <a:path h="1393825">
                <a:moveTo>
                  <a:pt x="0" y="1393325"/>
                </a:moveTo>
                <a:lnTo>
                  <a:pt x="0" y="1362611"/>
                </a:lnTo>
              </a:path>
              <a:path h="1393825">
                <a:moveTo>
                  <a:pt x="0" y="1331896"/>
                </a:moveTo>
                <a:lnTo>
                  <a:pt x="0" y="1301181"/>
                </a:lnTo>
              </a:path>
              <a:path h="1393825">
                <a:moveTo>
                  <a:pt x="0" y="1267675"/>
                </a:moveTo>
                <a:lnTo>
                  <a:pt x="0" y="1236960"/>
                </a:lnTo>
              </a:path>
              <a:path h="1393825">
                <a:moveTo>
                  <a:pt x="0" y="1206245"/>
                </a:moveTo>
                <a:lnTo>
                  <a:pt x="0" y="1175531"/>
                </a:lnTo>
              </a:path>
              <a:path h="1393825">
                <a:moveTo>
                  <a:pt x="0" y="1144816"/>
                </a:moveTo>
                <a:lnTo>
                  <a:pt x="0" y="1114102"/>
                </a:lnTo>
              </a:path>
              <a:path h="1393825">
                <a:moveTo>
                  <a:pt x="0" y="1083387"/>
                </a:moveTo>
                <a:lnTo>
                  <a:pt x="0" y="1052672"/>
                </a:lnTo>
              </a:path>
              <a:path h="1393825">
                <a:moveTo>
                  <a:pt x="0" y="1021958"/>
                </a:moveTo>
                <a:lnTo>
                  <a:pt x="0" y="988451"/>
                </a:lnTo>
              </a:path>
              <a:path h="1393825">
                <a:moveTo>
                  <a:pt x="0" y="957736"/>
                </a:moveTo>
                <a:lnTo>
                  <a:pt x="0" y="927022"/>
                </a:lnTo>
              </a:path>
              <a:path h="1393825">
                <a:moveTo>
                  <a:pt x="0" y="896307"/>
                </a:moveTo>
                <a:lnTo>
                  <a:pt x="0" y="865593"/>
                </a:lnTo>
              </a:path>
              <a:path h="1393825">
                <a:moveTo>
                  <a:pt x="0" y="834878"/>
                </a:moveTo>
                <a:lnTo>
                  <a:pt x="0" y="804163"/>
                </a:lnTo>
              </a:path>
              <a:path h="1393825">
                <a:moveTo>
                  <a:pt x="0" y="773449"/>
                </a:moveTo>
                <a:lnTo>
                  <a:pt x="0" y="742734"/>
                </a:lnTo>
              </a:path>
              <a:path h="1393825">
                <a:moveTo>
                  <a:pt x="0" y="709227"/>
                </a:moveTo>
                <a:lnTo>
                  <a:pt x="0" y="678513"/>
                </a:lnTo>
              </a:path>
              <a:path h="1393825">
                <a:moveTo>
                  <a:pt x="0" y="647798"/>
                </a:moveTo>
                <a:lnTo>
                  <a:pt x="0" y="617084"/>
                </a:lnTo>
              </a:path>
              <a:path h="1393825">
                <a:moveTo>
                  <a:pt x="0" y="586369"/>
                </a:moveTo>
                <a:lnTo>
                  <a:pt x="0" y="555654"/>
                </a:lnTo>
              </a:path>
              <a:path h="1393825">
                <a:moveTo>
                  <a:pt x="0" y="524940"/>
                </a:moveTo>
                <a:lnTo>
                  <a:pt x="0" y="494225"/>
                </a:lnTo>
              </a:path>
              <a:path h="1393825">
                <a:moveTo>
                  <a:pt x="0" y="463511"/>
                </a:moveTo>
                <a:lnTo>
                  <a:pt x="0" y="430004"/>
                </a:lnTo>
              </a:path>
              <a:path h="1393825">
                <a:moveTo>
                  <a:pt x="0" y="399289"/>
                </a:moveTo>
                <a:lnTo>
                  <a:pt x="0" y="368575"/>
                </a:lnTo>
              </a:path>
              <a:path h="1393825">
                <a:moveTo>
                  <a:pt x="0" y="337860"/>
                </a:moveTo>
                <a:lnTo>
                  <a:pt x="0" y="307145"/>
                </a:lnTo>
              </a:path>
              <a:path h="1393825">
                <a:moveTo>
                  <a:pt x="0" y="276431"/>
                </a:moveTo>
                <a:lnTo>
                  <a:pt x="0" y="245716"/>
                </a:lnTo>
              </a:path>
              <a:path h="1393825">
                <a:moveTo>
                  <a:pt x="0" y="215002"/>
                </a:moveTo>
                <a:lnTo>
                  <a:pt x="0" y="184287"/>
                </a:lnTo>
              </a:path>
              <a:path h="1393825">
                <a:moveTo>
                  <a:pt x="0" y="150780"/>
                </a:moveTo>
                <a:lnTo>
                  <a:pt x="0" y="120066"/>
                </a:lnTo>
              </a:path>
              <a:path h="1393825">
                <a:moveTo>
                  <a:pt x="0" y="89351"/>
                </a:moveTo>
                <a:lnTo>
                  <a:pt x="0" y="58636"/>
                </a:lnTo>
              </a:path>
              <a:path h="1393825">
                <a:moveTo>
                  <a:pt x="0" y="279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9568992" y="5196351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307145"/>
                </a:moveTo>
                <a:lnTo>
                  <a:pt x="0" y="284808"/>
                </a:lnTo>
              </a:path>
              <a:path h="307339">
                <a:moveTo>
                  <a:pt x="0" y="254093"/>
                </a:moveTo>
                <a:lnTo>
                  <a:pt x="0" y="223378"/>
                </a:lnTo>
              </a:path>
              <a:path h="307339">
                <a:moveTo>
                  <a:pt x="0" y="192664"/>
                </a:moveTo>
                <a:lnTo>
                  <a:pt x="0" y="161949"/>
                </a:lnTo>
              </a:path>
              <a:path h="307339">
                <a:moveTo>
                  <a:pt x="0" y="131235"/>
                </a:moveTo>
                <a:lnTo>
                  <a:pt x="0" y="100520"/>
                </a:lnTo>
              </a:path>
              <a:path h="307339">
                <a:moveTo>
                  <a:pt x="0" y="67013"/>
                </a:moveTo>
                <a:lnTo>
                  <a:pt x="0" y="36299"/>
                </a:lnTo>
              </a:path>
              <a:path h="30733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9568992" y="6536624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67"/>
                </a:moveTo>
                <a:lnTo>
                  <a:pt x="0" y="61429"/>
                </a:lnTo>
              </a:path>
              <a:path h="8382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9613668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9613668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9613668" y="8139367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198248"/>
                </a:moveTo>
                <a:lnTo>
                  <a:pt x="0" y="167534"/>
                </a:lnTo>
              </a:path>
              <a:path h="198754">
                <a:moveTo>
                  <a:pt x="0" y="134027"/>
                </a:moveTo>
                <a:lnTo>
                  <a:pt x="0" y="103312"/>
                </a:lnTo>
              </a:path>
              <a:path h="198754">
                <a:moveTo>
                  <a:pt x="0" y="72598"/>
                </a:moveTo>
                <a:lnTo>
                  <a:pt x="0" y="41883"/>
                </a:lnTo>
              </a:path>
              <a:path h="198754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9613668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9613668" y="6754418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1384949"/>
                </a:moveTo>
                <a:lnTo>
                  <a:pt x="0" y="1365403"/>
                </a:lnTo>
              </a:path>
              <a:path h="1385570">
                <a:moveTo>
                  <a:pt x="0" y="1334688"/>
                </a:moveTo>
                <a:lnTo>
                  <a:pt x="0" y="1303974"/>
                </a:lnTo>
              </a:path>
              <a:path h="1385570">
                <a:moveTo>
                  <a:pt x="0" y="1273259"/>
                </a:moveTo>
                <a:lnTo>
                  <a:pt x="0" y="1239752"/>
                </a:lnTo>
              </a:path>
              <a:path h="1385570">
                <a:moveTo>
                  <a:pt x="0" y="1209038"/>
                </a:moveTo>
                <a:lnTo>
                  <a:pt x="0" y="1178323"/>
                </a:lnTo>
              </a:path>
              <a:path h="1385570">
                <a:moveTo>
                  <a:pt x="0" y="1147609"/>
                </a:moveTo>
                <a:lnTo>
                  <a:pt x="0" y="1116894"/>
                </a:lnTo>
              </a:path>
              <a:path h="1385570">
                <a:moveTo>
                  <a:pt x="0" y="1086179"/>
                </a:moveTo>
                <a:lnTo>
                  <a:pt x="0" y="1055465"/>
                </a:lnTo>
              </a:path>
              <a:path h="1385570">
                <a:moveTo>
                  <a:pt x="0" y="1024750"/>
                </a:moveTo>
                <a:lnTo>
                  <a:pt x="0" y="994036"/>
                </a:lnTo>
              </a:path>
              <a:path h="1385570">
                <a:moveTo>
                  <a:pt x="0" y="960529"/>
                </a:moveTo>
                <a:lnTo>
                  <a:pt x="0" y="929814"/>
                </a:lnTo>
              </a:path>
              <a:path h="1385570">
                <a:moveTo>
                  <a:pt x="0" y="899100"/>
                </a:moveTo>
                <a:lnTo>
                  <a:pt x="0" y="868385"/>
                </a:lnTo>
              </a:path>
              <a:path h="1385570">
                <a:moveTo>
                  <a:pt x="0" y="837670"/>
                </a:moveTo>
                <a:lnTo>
                  <a:pt x="0" y="806956"/>
                </a:lnTo>
              </a:path>
              <a:path h="1385570">
                <a:moveTo>
                  <a:pt x="0" y="776241"/>
                </a:moveTo>
                <a:lnTo>
                  <a:pt x="0" y="745527"/>
                </a:lnTo>
              </a:path>
              <a:path h="1385570">
                <a:moveTo>
                  <a:pt x="0" y="714812"/>
                </a:moveTo>
                <a:lnTo>
                  <a:pt x="0" y="681305"/>
                </a:lnTo>
              </a:path>
              <a:path h="1385570">
                <a:moveTo>
                  <a:pt x="0" y="650590"/>
                </a:moveTo>
                <a:lnTo>
                  <a:pt x="0" y="619876"/>
                </a:lnTo>
              </a:path>
              <a:path h="1385570">
                <a:moveTo>
                  <a:pt x="0" y="589161"/>
                </a:moveTo>
                <a:lnTo>
                  <a:pt x="0" y="558447"/>
                </a:lnTo>
              </a:path>
              <a:path h="1385570">
                <a:moveTo>
                  <a:pt x="0" y="527732"/>
                </a:moveTo>
                <a:lnTo>
                  <a:pt x="0" y="497018"/>
                </a:lnTo>
              </a:path>
              <a:path h="1385570">
                <a:moveTo>
                  <a:pt x="0" y="466303"/>
                </a:moveTo>
                <a:lnTo>
                  <a:pt x="0" y="435588"/>
                </a:lnTo>
              </a:path>
              <a:path h="1385570">
                <a:moveTo>
                  <a:pt x="0" y="402081"/>
                </a:moveTo>
                <a:lnTo>
                  <a:pt x="0" y="371367"/>
                </a:lnTo>
              </a:path>
              <a:path h="1385570">
                <a:moveTo>
                  <a:pt x="0" y="340652"/>
                </a:moveTo>
                <a:lnTo>
                  <a:pt x="0" y="309938"/>
                </a:lnTo>
              </a:path>
              <a:path h="1385570">
                <a:moveTo>
                  <a:pt x="0" y="279223"/>
                </a:moveTo>
                <a:lnTo>
                  <a:pt x="0" y="248509"/>
                </a:lnTo>
              </a:path>
              <a:path h="1385570">
                <a:moveTo>
                  <a:pt x="0" y="217794"/>
                </a:moveTo>
                <a:lnTo>
                  <a:pt x="0" y="187079"/>
                </a:lnTo>
              </a:path>
              <a:path h="1385570">
                <a:moveTo>
                  <a:pt x="0" y="156365"/>
                </a:moveTo>
                <a:lnTo>
                  <a:pt x="0" y="122858"/>
                </a:lnTo>
              </a:path>
              <a:path h="1385570">
                <a:moveTo>
                  <a:pt x="0" y="92143"/>
                </a:moveTo>
                <a:lnTo>
                  <a:pt x="0" y="61429"/>
                </a:lnTo>
              </a:path>
              <a:path h="13855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9613668" y="5201935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312730"/>
                </a:moveTo>
                <a:lnTo>
                  <a:pt x="0" y="309938"/>
                </a:lnTo>
              </a:path>
              <a:path h="313054">
                <a:moveTo>
                  <a:pt x="0" y="279223"/>
                </a:moveTo>
                <a:lnTo>
                  <a:pt x="0" y="248509"/>
                </a:lnTo>
              </a:path>
              <a:path h="313054">
                <a:moveTo>
                  <a:pt x="0" y="217794"/>
                </a:moveTo>
                <a:lnTo>
                  <a:pt x="0" y="187079"/>
                </a:lnTo>
              </a:path>
              <a:path h="313054">
                <a:moveTo>
                  <a:pt x="0" y="156365"/>
                </a:moveTo>
                <a:lnTo>
                  <a:pt x="0" y="125650"/>
                </a:lnTo>
              </a:path>
              <a:path h="313054">
                <a:moveTo>
                  <a:pt x="0" y="94936"/>
                </a:moveTo>
                <a:lnTo>
                  <a:pt x="0" y="61429"/>
                </a:lnTo>
              </a:path>
              <a:path h="31305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9613668" y="6511494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86559"/>
                </a:moveTo>
                <a:lnTo>
                  <a:pt x="0" y="55844"/>
                </a:lnTo>
              </a:path>
              <a:path h="8699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2" name="object 1432"/>
          <p:cNvGrpSpPr/>
          <p:nvPr/>
        </p:nvGrpSpPr>
        <p:grpSpPr>
          <a:xfrm>
            <a:off x="9661136" y="9105481"/>
            <a:ext cx="0" cy="349250"/>
            <a:chOff x="9661136" y="9105481"/>
            <a:chExt cx="0" cy="349250"/>
          </a:xfrm>
        </p:grpSpPr>
        <p:sp>
          <p:nvSpPr>
            <p:cNvPr id="1433" name="object 1433"/>
            <p:cNvSpPr/>
            <p:nvPr/>
          </p:nvSpPr>
          <p:spPr>
            <a:xfrm>
              <a:off x="9661136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9661136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5" name="object 1435"/>
          <p:cNvSpPr/>
          <p:nvPr/>
        </p:nvSpPr>
        <p:spPr>
          <a:xfrm>
            <a:off x="9661136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6" name="object 1436"/>
          <p:cNvGrpSpPr/>
          <p:nvPr/>
        </p:nvGrpSpPr>
        <p:grpSpPr>
          <a:xfrm>
            <a:off x="9661136" y="8150536"/>
            <a:ext cx="0" cy="187325"/>
            <a:chOff x="9661136" y="8150536"/>
            <a:chExt cx="0" cy="187325"/>
          </a:xfrm>
        </p:grpSpPr>
        <p:sp>
          <p:nvSpPr>
            <p:cNvPr id="1437" name="object 1437"/>
            <p:cNvSpPr/>
            <p:nvPr/>
          </p:nvSpPr>
          <p:spPr>
            <a:xfrm>
              <a:off x="9661136" y="8337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9661136" y="8150536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156365"/>
                  </a:moveTo>
                  <a:lnTo>
                    <a:pt x="0" y="122858"/>
                  </a:lnTo>
                </a:path>
                <a:path h="156845">
                  <a:moveTo>
                    <a:pt x="0" y="92143"/>
                  </a:moveTo>
                  <a:lnTo>
                    <a:pt x="0" y="61429"/>
                  </a:lnTo>
                </a:path>
                <a:path h="156845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9" name="object 1439"/>
          <p:cNvSpPr/>
          <p:nvPr/>
        </p:nvSpPr>
        <p:spPr>
          <a:xfrm>
            <a:off x="9661136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9661136" y="6732080"/>
            <a:ext cx="0" cy="1388110"/>
          </a:xfrm>
          <a:custGeom>
            <a:avLst/>
            <a:gdLst/>
            <a:ahLst/>
            <a:cxnLst/>
            <a:rect l="l" t="t" r="r" b="b"/>
            <a:pathLst>
              <a:path h="1388109">
                <a:moveTo>
                  <a:pt x="0" y="1387741"/>
                </a:moveTo>
                <a:lnTo>
                  <a:pt x="0" y="1357026"/>
                </a:lnTo>
              </a:path>
              <a:path h="1388109">
                <a:moveTo>
                  <a:pt x="0" y="1326312"/>
                </a:moveTo>
                <a:lnTo>
                  <a:pt x="0" y="1295597"/>
                </a:lnTo>
              </a:path>
              <a:path h="1388109">
                <a:moveTo>
                  <a:pt x="0" y="1262090"/>
                </a:moveTo>
                <a:lnTo>
                  <a:pt x="0" y="1231376"/>
                </a:lnTo>
              </a:path>
              <a:path h="1388109">
                <a:moveTo>
                  <a:pt x="0" y="1200661"/>
                </a:moveTo>
                <a:lnTo>
                  <a:pt x="0" y="1169946"/>
                </a:lnTo>
              </a:path>
              <a:path h="1388109">
                <a:moveTo>
                  <a:pt x="0" y="1139232"/>
                </a:moveTo>
                <a:lnTo>
                  <a:pt x="0" y="1108517"/>
                </a:lnTo>
              </a:path>
              <a:path h="1388109">
                <a:moveTo>
                  <a:pt x="0" y="1077803"/>
                </a:moveTo>
                <a:lnTo>
                  <a:pt x="0" y="1047088"/>
                </a:lnTo>
              </a:path>
              <a:path h="1388109">
                <a:moveTo>
                  <a:pt x="0" y="1016373"/>
                </a:moveTo>
                <a:lnTo>
                  <a:pt x="0" y="982867"/>
                </a:lnTo>
              </a:path>
              <a:path h="1388109">
                <a:moveTo>
                  <a:pt x="0" y="952152"/>
                </a:moveTo>
                <a:lnTo>
                  <a:pt x="0" y="921437"/>
                </a:lnTo>
              </a:path>
              <a:path h="1388109">
                <a:moveTo>
                  <a:pt x="0" y="890723"/>
                </a:moveTo>
                <a:lnTo>
                  <a:pt x="0" y="860008"/>
                </a:lnTo>
              </a:path>
              <a:path h="1388109">
                <a:moveTo>
                  <a:pt x="0" y="829294"/>
                </a:moveTo>
                <a:lnTo>
                  <a:pt x="0" y="798579"/>
                </a:lnTo>
              </a:path>
              <a:path h="1388109">
                <a:moveTo>
                  <a:pt x="0" y="767864"/>
                </a:moveTo>
                <a:lnTo>
                  <a:pt x="0" y="737150"/>
                </a:lnTo>
              </a:path>
              <a:path h="1388109">
                <a:moveTo>
                  <a:pt x="0" y="703643"/>
                </a:moveTo>
                <a:lnTo>
                  <a:pt x="0" y="672928"/>
                </a:lnTo>
              </a:path>
              <a:path h="1388109">
                <a:moveTo>
                  <a:pt x="0" y="642214"/>
                </a:moveTo>
                <a:lnTo>
                  <a:pt x="0" y="611499"/>
                </a:lnTo>
              </a:path>
              <a:path h="1388109">
                <a:moveTo>
                  <a:pt x="0" y="580785"/>
                </a:moveTo>
                <a:lnTo>
                  <a:pt x="0" y="550070"/>
                </a:lnTo>
              </a:path>
              <a:path h="1388109">
                <a:moveTo>
                  <a:pt x="0" y="519355"/>
                </a:moveTo>
                <a:lnTo>
                  <a:pt x="0" y="488641"/>
                </a:lnTo>
              </a:path>
              <a:path h="1388109">
                <a:moveTo>
                  <a:pt x="0" y="457926"/>
                </a:moveTo>
                <a:lnTo>
                  <a:pt x="0" y="424419"/>
                </a:lnTo>
              </a:path>
              <a:path h="1388109">
                <a:moveTo>
                  <a:pt x="0" y="393705"/>
                </a:moveTo>
                <a:lnTo>
                  <a:pt x="0" y="362990"/>
                </a:lnTo>
              </a:path>
              <a:path h="1388109">
                <a:moveTo>
                  <a:pt x="0" y="332276"/>
                </a:moveTo>
                <a:lnTo>
                  <a:pt x="0" y="301561"/>
                </a:lnTo>
              </a:path>
              <a:path h="1388109">
                <a:moveTo>
                  <a:pt x="0" y="270846"/>
                </a:moveTo>
                <a:lnTo>
                  <a:pt x="0" y="240132"/>
                </a:lnTo>
              </a:path>
              <a:path h="1388109">
                <a:moveTo>
                  <a:pt x="0" y="209417"/>
                </a:moveTo>
                <a:lnTo>
                  <a:pt x="0" y="178703"/>
                </a:lnTo>
              </a:path>
              <a:path h="1388109">
                <a:moveTo>
                  <a:pt x="0" y="145196"/>
                </a:moveTo>
                <a:lnTo>
                  <a:pt x="0" y="114481"/>
                </a:lnTo>
              </a:path>
              <a:path h="1388109">
                <a:moveTo>
                  <a:pt x="0" y="83767"/>
                </a:moveTo>
                <a:lnTo>
                  <a:pt x="0" y="53052"/>
                </a:lnTo>
              </a:path>
              <a:path h="1388109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9661136" y="519635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315522"/>
                </a:moveTo>
                <a:lnTo>
                  <a:pt x="0" y="284808"/>
                </a:lnTo>
              </a:path>
              <a:path h="315595">
                <a:moveTo>
                  <a:pt x="0" y="254093"/>
                </a:moveTo>
                <a:lnTo>
                  <a:pt x="0" y="223378"/>
                </a:lnTo>
              </a:path>
              <a:path h="315595">
                <a:moveTo>
                  <a:pt x="0" y="192664"/>
                </a:moveTo>
                <a:lnTo>
                  <a:pt x="0" y="161949"/>
                </a:lnTo>
              </a:path>
              <a:path h="315595">
                <a:moveTo>
                  <a:pt x="0" y="131235"/>
                </a:moveTo>
                <a:lnTo>
                  <a:pt x="0" y="100520"/>
                </a:lnTo>
              </a:path>
              <a:path h="315595">
                <a:moveTo>
                  <a:pt x="0" y="67013"/>
                </a:moveTo>
                <a:lnTo>
                  <a:pt x="0" y="36299"/>
                </a:lnTo>
              </a:path>
              <a:path h="31559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9661136" y="6536624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351"/>
                </a:moveTo>
                <a:lnTo>
                  <a:pt x="0" y="61429"/>
                </a:lnTo>
              </a:path>
              <a:path h="8953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9708604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9708604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9708604" y="8139367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198248"/>
                </a:moveTo>
                <a:lnTo>
                  <a:pt x="0" y="167534"/>
                </a:lnTo>
              </a:path>
              <a:path h="198754">
                <a:moveTo>
                  <a:pt x="0" y="134027"/>
                </a:moveTo>
                <a:lnTo>
                  <a:pt x="0" y="103312"/>
                </a:lnTo>
              </a:path>
              <a:path h="198754">
                <a:moveTo>
                  <a:pt x="0" y="72598"/>
                </a:moveTo>
                <a:lnTo>
                  <a:pt x="0" y="41883"/>
                </a:lnTo>
              </a:path>
              <a:path h="198754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9708604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9708604" y="6754418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1384949"/>
                </a:moveTo>
                <a:lnTo>
                  <a:pt x="0" y="1365403"/>
                </a:lnTo>
              </a:path>
              <a:path h="1385570">
                <a:moveTo>
                  <a:pt x="0" y="1334688"/>
                </a:moveTo>
                <a:lnTo>
                  <a:pt x="0" y="1303974"/>
                </a:lnTo>
              </a:path>
              <a:path h="1385570">
                <a:moveTo>
                  <a:pt x="0" y="1273259"/>
                </a:moveTo>
                <a:lnTo>
                  <a:pt x="0" y="1239752"/>
                </a:lnTo>
              </a:path>
              <a:path h="1385570">
                <a:moveTo>
                  <a:pt x="0" y="1209038"/>
                </a:moveTo>
                <a:lnTo>
                  <a:pt x="0" y="1178323"/>
                </a:lnTo>
              </a:path>
              <a:path h="1385570">
                <a:moveTo>
                  <a:pt x="0" y="1147609"/>
                </a:moveTo>
                <a:lnTo>
                  <a:pt x="0" y="1116894"/>
                </a:lnTo>
              </a:path>
              <a:path h="1385570">
                <a:moveTo>
                  <a:pt x="0" y="1086179"/>
                </a:moveTo>
                <a:lnTo>
                  <a:pt x="0" y="1055465"/>
                </a:lnTo>
              </a:path>
              <a:path h="1385570">
                <a:moveTo>
                  <a:pt x="0" y="1024750"/>
                </a:moveTo>
                <a:lnTo>
                  <a:pt x="0" y="994036"/>
                </a:lnTo>
              </a:path>
              <a:path h="1385570">
                <a:moveTo>
                  <a:pt x="0" y="960529"/>
                </a:moveTo>
                <a:lnTo>
                  <a:pt x="0" y="929814"/>
                </a:lnTo>
              </a:path>
              <a:path h="1385570">
                <a:moveTo>
                  <a:pt x="0" y="899100"/>
                </a:moveTo>
                <a:lnTo>
                  <a:pt x="0" y="868385"/>
                </a:lnTo>
              </a:path>
              <a:path h="1385570">
                <a:moveTo>
                  <a:pt x="0" y="837670"/>
                </a:moveTo>
                <a:lnTo>
                  <a:pt x="0" y="806956"/>
                </a:lnTo>
              </a:path>
              <a:path h="1385570">
                <a:moveTo>
                  <a:pt x="0" y="776241"/>
                </a:moveTo>
                <a:lnTo>
                  <a:pt x="0" y="745527"/>
                </a:lnTo>
              </a:path>
              <a:path h="1385570">
                <a:moveTo>
                  <a:pt x="0" y="714812"/>
                </a:moveTo>
                <a:lnTo>
                  <a:pt x="0" y="681305"/>
                </a:lnTo>
              </a:path>
              <a:path h="1385570">
                <a:moveTo>
                  <a:pt x="0" y="650590"/>
                </a:moveTo>
                <a:lnTo>
                  <a:pt x="0" y="619876"/>
                </a:lnTo>
              </a:path>
              <a:path h="1385570">
                <a:moveTo>
                  <a:pt x="0" y="589161"/>
                </a:moveTo>
                <a:lnTo>
                  <a:pt x="0" y="558447"/>
                </a:lnTo>
              </a:path>
              <a:path h="1385570">
                <a:moveTo>
                  <a:pt x="0" y="527732"/>
                </a:moveTo>
                <a:lnTo>
                  <a:pt x="0" y="497018"/>
                </a:lnTo>
              </a:path>
              <a:path h="1385570">
                <a:moveTo>
                  <a:pt x="0" y="466303"/>
                </a:moveTo>
                <a:lnTo>
                  <a:pt x="0" y="435588"/>
                </a:lnTo>
              </a:path>
              <a:path h="1385570">
                <a:moveTo>
                  <a:pt x="0" y="402081"/>
                </a:moveTo>
                <a:lnTo>
                  <a:pt x="0" y="371367"/>
                </a:lnTo>
              </a:path>
              <a:path h="1385570">
                <a:moveTo>
                  <a:pt x="0" y="340652"/>
                </a:moveTo>
                <a:lnTo>
                  <a:pt x="0" y="309938"/>
                </a:lnTo>
              </a:path>
              <a:path h="1385570">
                <a:moveTo>
                  <a:pt x="0" y="279223"/>
                </a:moveTo>
                <a:lnTo>
                  <a:pt x="0" y="248509"/>
                </a:lnTo>
              </a:path>
              <a:path h="1385570">
                <a:moveTo>
                  <a:pt x="0" y="217794"/>
                </a:moveTo>
                <a:lnTo>
                  <a:pt x="0" y="187079"/>
                </a:lnTo>
              </a:path>
              <a:path h="1385570">
                <a:moveTo>
                  <a:pt x="0" y="156365"/>
                </a:moveTo>
                <a:lnTo>
                  <a:pt x="0" y="122858"/>
                </a:lnTo>
              </a:path>
              <a:path h="1385570">
                <a:moveTo>
                  <a:pt x="0" y="92143"/>
                </a:moveTo>
                <a:lnTo>
                  <a:pt x="0" y="61429"/>
                </a:lnTo>
              </a:path>
              <a:path h="13855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9708604" y="5201935"/>
            <a:ext cx="0" cy="343535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343445"/>
                </a:moveTo>
                <a:lnTo>
                  <a:pt x="0" y="309938"/>
                </a:lnTo>
              </a:path>
              <a:path h="343535">
                <a:moveTo>
                  <a:pt x="0" y="279223"/>
                </a:moveTo>
                <a:lnTo>
                  <a:pt x="0" y="248509"/>
                </a:lnTo>
              </a:path>
              <a:path h="343535">
                <a:moveTo>
                  <a:pt x="0" y="217794"/>
                </a:moveTo>
                <a:lnTo>
                  <a:pt x="0" y="187079"/>
                </a:lnTo>
              </a:path>
              <a:path h="343535">
                <a:moveTo>
                  <a:pt x="0" y="156365"/>
                </a:moveTo>
                <a:lnTo>
                  <a:pt x="0" y="125650"/>
                </a:lnTo>
              </a:path>
              <a:path h="343535">
                <a:moveTo>
                  <a:pt x="0" y="94936"/>
                </a:moveTo>
                <a:lnTo>
                  <a:pt x="0" y="61429"/>
                </a:lnTo>
              </a:path>
              <a:path h="34353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9708604" y="5601225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996828"/>
                </a:moveTo>
                <a:lnTo>
                  <a:pt x="0" y="966113"/>
                </a:lnTo>
              </a:path>
              <a:path h="996950">
                <a:moveTo>
                  <a:pt x="0" y="935399"/>
                </a:moveTo>
                <a:lnTo>
                  <a:pt x="0" y="904684"/>
                </a:lnTo>
              </a:path>
              <a:path h="996950">
                <a:moveTo>
                  <a:pt x="0" y="873969"/>
                </a:moveTo>
                <a:lnTo>
                  <a:pt x="0" y="843255"/>
                </a:lnTo>
              </a:path>
              <a:path h="996950">
                <a:moveTo>
                  <a:pt x="0" y="812540"/>
                </a:moveTo>
                <a:lnTo>
                  <a:pt x="0" y="781826"/>
                </a:lnTo>
              </a:path>
              <a:path h="996950">
                <a:moveTo>
                  <a:pt x="0" y="748319"/>
                </a:moveTo>
                <a:lnTo>
                  <a:pt x="0" y="717604"/>
                </a:lnTo>
              </a:path>
              <a:path h="996950">
                <a:moveTo>
                  <a:pt x="0" y="686890"/>
                </a:moveTo>
                <a:lnTo>
                  <a:pt x="0" y="656175"/>
                </a:lnTo>
              </a:path>
              <a:path h="996950">
                <a:moveTo>
                  <a:pt x="0" y="625460"/>
                </a:moveTo>
                <a:lnTo>
                  <a:pt x="0" y="594746"/>
                </a:lnTo>
              </a:path>
              <a:path h="996950">
                <a:moveTo>
                  <a:pt x="0" y="564031"/>
                </a:moveTo>
                <a:lnTo>
                  <a:pt x="0" y="533317"/>
                </a:lnTo>
              </a:path>
              <a:path h="996950">
                <a:moveTo>
                  <a:pt x="0" y="502602"/>
                </a:moveTo>
                <a:lnTo>
                  <a:pt x="0" y="469095"/>
                </a:lnTo>
              </a:path>
              <a:path h="996950">
                <a:moveTo>
                  <a:pt x="0" y="438381"/>
                </a:moveTo>
                <a:lnTo>
                  <a:pt x="0" y="407666"/>
                </a:lnTo>
              </a:path>
              <a:path h="996950">
                <a:moveTo>
                  <a:pt x="0" y="376951"/>
                </a:moveTo>
                <a:lnTo>
                  <a:pt x="0" y="346237"/>
                </a:lnTo>
              </a:path>
              <a:path h="996950">
                <a:moveTo>
                  <a:pt x="0" y="315522"/>
                </a:moveTo>
                <a:lnTo>
                  <a:pt x="0" y="284808"/>
                </a:lnTo>
              </a:path>
              <a:path h="996950">
                <a:moveTo>
                  <a:pt x="0" y="254093"/>
                </a:moveTo>
                <a:lnTo>
                  <a:pt x="0" y="223378"/>
                </a:lnTo>
              </a:path>
              <a:path h="996950">
                <a:moveTo>
                  <a:pt x="0" y="189872"/>
                </a:moveTo>
                <a:lnTo>
                  <a:pt x="0" y="159157"/>
                </a:lnTo>
              </a:path>
              <a:path h="996950">
                <a:moveTo>
                  <a:pt x="0" y="128442"/>
                </a:moveTo>
                <a:lnTo>
                  <a:pt x="0" y="97728"/>
                </a:lnTo>
              </a:path>
              <a:path h="996950">
                <a:moveTo>
                  <a:pt x="0" y="67013"/>
                </a:moveTo>
                <a:lnTo>
                  <a:pt x="0" y="36299"/>
                </a:lnTo>
              </a:path>
              <a:path h="99695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0" name="object 1450"/>
          <p:cNvGrpSpPr/>
          <p:nvPr/>
        </p:nvGrpSpPr>
        <p:grpSpPr>
          <a:xfrm>
            <a:off x="9753279" y="9105481"/>
            <a:ext cx="0" cy="349250"/>
            <a:chOff x="9753279" y="9105481"/>
            <a:chExt cx="0" cy="349250"/>
          </a:xfrm>
        </p:grpSpPr>
        <p:sp>
          <p:nvSpPr>
            <p:cNvPr id="1451" name="object 1451"/>
            <p:cNvSpPr/>
            <p:nvPr/>
          </p:nvSpPr>
          <p:spPr>
            <a:xfrm>
              <a:off x="9753279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9753279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3" name="object 1453"/>
          <p:cNvSpPr/>
          <p:nvPr/>
        </p:nvSpPr>
        <p:spPr>
          <a:xfrm>
            <a:off x="9753279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4" name="object 1454"/>
          <p:cNvGrpSpPr/>
          <p:nvPr/>
        </p:nvGrpSpPr>
        <p:grpSpPr>
          <a:xfrm>
            <a:off x="9753279" y="8150536"/>
            <a:ext cx="0" cy="187325"/>
            <a:chOff x="9753279" y="8150536"/>
            <a:chExt cx="0" cy="187325"/>
          </a:xfrm>
        </p:grpSpPr>
        <p:sp>
          <p:nvSpPr>
            <p:cNvPr id="1455" name="object 1455"/>
            <p:cNvSpPr/>
            <p:nvPr/>
          </p:nvSpPr>
          <p:spPr>
            <a:xfrm>
              <a:off x="9753279" y="8337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9753279" y="8150536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156365"/>
                  </a:moveTo>
                  <a:lnTo>
                    <a:pt x="0" y="122858"/>
                  </a:lnTo>
                </a:path>
                <a:path h="156845">
                  <a:moveTo>
                    <a:pt x="0" y="92143"/>
                  </a:moveTo>
                  <a:lnTo>
                    <a:pt x="0" y="61429"/>
                  </a:lnTo>
                </a:path>
                <a:path h="156845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7" name="object 1457"/>
          <p:cNvSpPr/>
          <p:nvPr/>
        </p:nvSpPr>
        <p:spPr>
          <a:xfrm>
            <a:off x="9753279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9753279" y="6737665"/>
            <a:ext cx="0" cy="1382395"/>
          </a:xfrm>
          <a:custGeom>
            <a:avLst/>
            <a:gdLst/>
            <a:ahLst/>
            <a:cxnLst/>
            <a:rect l="l" t="t" r="r" b="b"/>
            <a:pathLst>
              <a:path h="1382395">
                <a:moveTo>
                  <a:pt x="0" y="1382156"/>
                </a:moveTo>
                <a:lnTo>
                  <a:pt x="0" y="1351442"/>
                </a:lnTo>
              </a:path>
              <a:path h="1382395">
                <a:moveTo>
                  <a:pt x="0" y="1320727"/>
                </a:moveTo>
                <a:lnTo>
                  <a:pt x="0" y="1290013"/>
                </a:lnTo>
              </a:path>
              <a:path h="1382395">
                <a:moveTo>
                  <a:pt x="0" y="1256506"/>
                </a:moveTo>
                <a:lnTo>
                  <a:pt x="0" y="1225791"/>
                </a:lnTo>
              </a:path>
              <a:path h="1382395">
                <a:moveTo>
                  <a:pt x="0" y="1195077"/>
                </a:moveTo>
                <a:lnTo>
                  <a:pt x="0" y="1164362"/>
                </a:lnTo>
              </a:path>
              <a:path h="1382395">
                <a:moveTo>
                  <a:pt x="0" y="1133647"/>
                </a:moveTo>
                <a:lnTo>
                  <a:pt x="0" y="1102933"/>
                </a:lnTo>
              </a:path>
              <a:path h="1382395">
                <a:moveTo>
                  <a:pt x="0" y="1072218"/>
                </a:moveTo>
                <a:lnTo>
                  <a:pt x="0" y="1041504"/>
                </a:lnTo>
              </a:path>
              <a:path h="1382395">
                <a:moveTo>
                  <a:pt x="0" y="1010789"/>
                </a:moveTo>
                <a:lnTo>
                  <a:pt x="0" y="977282"/>
                </a:lnTo>
              </a:path>
              <a:path h="1382395">
                <a:moveTo>
                  <a:pt x="0" y="946568"/>
                </a:moveTo>
                <a:lnTo>
                  <a:pt x="0" y="915853"/>
                </a:lnTo>
              </a:path>
              <a:path h="1382395">
                <a:moveTo>
                  <a:pt x="0" y="885138"/>
                </a:moveTo>
                <a:lnTo>
                  <a:pt x="0" y="854424"/>
                </a:lnTo>
              </a:path>
              <a:path h="1382395">
                <a:moveTo>
                  <a:pt x="0" y="823709"/>
                </a:moveTo>
                <a:lnTo>
                  <a:pt x="0" y="792995"/>
                </a:lnTo>
              </a:path>
              <a:path h="1382395">
                <a:moveTo>
                  <a:pt x="0" y="762280"/>
                </a:moveTo>
                <a:lnTo>
                  <a:pt x="0" y="731565"/>
                </a:lnTo>
              </a:path>
              <a:path h="1382395">
                <a:moveTo>
                  <a:pt x="0" y="698059"/>
                </a:moveTo>
                <a:lnTo>
                  <a:pt x="0" y="667344"/>
                </a:lnTo>
              </a:path>
              <a:path h="1382395">
                <a:moveTo>
                  <a:pt x="0" y="636629"/>
                </a:moveTo>
                <a:lnTo>
                  <a:pt x="0" y="605915"/>
                </a:lnTo>
              </a:path>
              <a:path h="1382395">
                <a:moveTo>
                  <a:pt x="0" y="575200"/>
                </a:moveTo>
                <a:lnTo>
                  <a:pt x="0" y="544486"/>
                </a:lnTo>
              </a:path>
              <a:path h="1382395">
                <a:moveTo>
                  <a:pt x="0" y="513771"/>
                </a:moveTo>
                <a:lnTo>
                  <a:pt x="0" y="483056"/>
                </a:lnTo>
              </a:path>
              <a:path h="1382395">
                <a:moveTo>
                  <a:pt x="0" y="452342"/>
                </a:moveTo>
                <a:lnTo>
                  <a:pt x="0" y="418835"/>
                </a:lnTo>
              </a:path>
              <a:path h="1382395">
                <a:moveTo>
                  <a:pt x="0" y="388120"/>
                </a:moveTo>
                <a:lnTo>
                  <a:pt x="0" y="357406"/>
                </a:lnTo>
              </a:path>
              <a:path h="1382395">
                <a:moveTo>
                  <a:pt x="0" y="326691"/>
                </a:moveTo>
                <a:lnTo>
                  <a:pt x="0" y="295977"/>
                </a:lnTo>
              </a:path>
              <a:path h="1382395">
                <a:moveTo>
                  <a:pt x="0" y="265262"/>
                </a:moveTo>
                <a:lnTo>
                  <a:pt x="0" y="234547"/>
                </a:lnTo>
              </a:path>
              <a:path h="1382395">
                <a:moveTo>
                  <a:pt x="0" y="203833"/>
                </a:moveTo>
                <a:lnTo>
                  <a:pt x="0" y="173118"/>
                </a:lnTo>
              </a:path>
              <a:path h="1382395">
                <a:moveTo>
                  <a:pt x="0" y="139611"/>
                </a:moveTo>
                <a:lnTo>
                  <a:pt x="0" y="108897"/>
                </a:lnTo>
              </a:path>
              <a:path h="1382395">
                <a:moveTo>
                  <a:pt x="0" y="78182"/>
                </a:moveTo>
                <a:lnTo>
                  <a:pt x="0" y="47468"/>
                </a:lnTo>
              </a:path>
              <a:path h="138239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9753279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9800748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9800748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9800748" y="8139367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198248"/>
                </a:moveTo>
                <a:lnTo>
                  <a:pt x="0" y="167534"/>
                </a:lnTo>
              </a:path>
              <a:path h="198754">
                <a:moveTo>
                  <a:pt x="0" y="134027"/>
                </a:moveTo>
                <a:lnTo>
                  <a:pt x="0" y="103312"/>
                </a:lnTo>
              </a:path>
              <a:path h="198754">
                <a:moveTo>
                  <a:pt x="0" y="72598"/>
                </a:moveTo>
                <a:lnTo>
                  <a:pt x="0" y="41883"/>
                </a:lnTo>
              </a:path>
              <a:path h="198754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9800748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9800748" y="6754418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1384949"/>
                </a:moveTo>
                <a:lnTo>
                  <a:pt x="0" y="1365403"/>
                </a:lnTo>
              </a:path>
              <a:path h="1385570">
                <a:moveTo>
                  <a:pt x="0" y="1334688"/>
                </a:moveTo>
                <a:lnTo>
                  <a:pt x="0" y="1303974"/>
                </a:lnTo>
              </a:path>
              <a:path h="1385570">
                <a:moveTo>
                  <a:pt x="0" y="1273259"/>
                </a:moveTo>
                <a:lnTo>
                  <a:pt x="0" y="1239752"/>
                </a:lnTo>
              </a:path>
              <a:path h="1385570">
                <a:moveTo>
                  <a:pt x="0" y="1209038"/>
                </a:moveTo>
                <a:lnTo>
                  <a:pt x="0" y="1178323"/>
                </a:lnTo>
              </a:path>
              <a:path h="1385570">
                <a:moveTo>
                  <a:pt x="0" y="1147609"/>
                </a:moveTo>
                <a:lnTo>
                  <a:pt x="0" y="1116894"/>
                </a:lnTo>
              </a:path>
              <a:path h="1385570">
                <a:moveTo>
                  <a:pt x="0" y="1086179"/>
                </a:moveTo>
                <a:lnTo>
                  <a:pt x="0" y="1055465"/>
                </a:lnTo>
              </a:path>
              <a:path h="1385570">
                <a:moveTo>
                  <a:pt x="0" y="1024750"/>
                </a:moveTo>
                <a:lnTo>
                  <a:pt x="0" y="994036"/>
                </a:lnTo>
              </a:path>
              <a:path h="1385570">
                <a:moveTo>
                  <a:pt x="0" y="960529"/>
                </a:moveTo>
                <a:lnTo>
                  <a:pt x="0" y="929814"/>
                </a:lnTo>
              </a:path>
              <a:path h="1385570">
                <a:moveTo>
                  <a:pt x="0" y="899100"/>
                </a:moveTo>
                <a:lnTo>
                  <a:pt x="0" y="868385"/>
                </a:lnTo>
              </a:path>
              <a:path h="1385570">
                <a:moveTo>
                  <a:pt x="0" y="837670"/>
                </a:moveTo>
                <a:lnTo>
                  <a:pt x="0" y="806956"/>
                </a:lnTo>
              </a:path>
              <a:path h="1385570">
                <a:moveTo>
                  <a:pt x="0" y="776241"/>
                </a:moveTo>
                <a:lnTo>
                  <a:pt x="0" y="745527"/>
                </a:lnTo>
              </a:path>
              <a:path h="1385570">
                <a:moveTo>
                  <a:pt x="0" y="714812"/>
                </a:moveTo>
                <a:lnTo>
                  <a:pt x="0" y="681305"/>
                </a:lnTo>
              </a:path>
              <a:path h="1385570">
                <a:moveTo>
                  <a:pt x="0" y="650590"/>
                </a:moveTo>
                <a:lnTo>
                  <a:pt x="0" y="619876"/>
                </a:lnTo>
              </a:path>
              <a:path h="1385570">
                <a:moveTo>
                  <a:pt x="0" y="589161"/>
                </a:moveTo>
                <a:lnTo>
                  <a:pt x="0" y="558447"/>
                </a:lnTo>
              </a:path>
              <a:path h="1385570">
                <a:moveTo>
                  <a:pt x="0" y="527732"/>
                </a:moveTo>
                <a:lnTo>
                  <a:pt x="0" y="497018"/>
                </a:lnTo>
              </a:path>
              <a:path h="1385570">
                <a:moveTo>
                  <a:pt x="0" y="466303"/>
                </a:moveTo>
                <a:lnTo>
                  <a:pt x="0" y="435588"/>
                </a:lnTo>
              </a:path>
              <a:path h="1385570">
                <a:moveTo>
                  <a:pt x="0" y="402081"/>
                </a:moveTo>
                <a:lnTo>
                  <a:pt x="0" y="371367"/>
                </a:lnTo>
              </a:path>
              <a:path h="1385570">
                <a:moveTo>
                  <a:pt x="0" y="340652"/>
                </a:moveTo>
                <a:lnTo>
                  <a:pt x="0" y="309938"/>
                </a:lnTo>
              </a:path>
              <a:path h="1385570">
                <a:moveTo>
                  <a:pt x="0" y="279223"/>
                </a:moveTo>
                <a:lnTo>
                  <a:pt x="0" y="248509"/>
                </a:lnTo>
              </a:path>
              <a:path h="1385570">
                <a:moveTo>
                  <a:pt x="0" y="217794"/>
                </a:moveTo>
                <a:lnTo>
                  <a:pt x="0" y="187079"/>
                </a:lnTo>
              </a:path>
              <a:path h="1385570">
                <a:moveTo>
                  <a:pt x="0" y="156365"/>
                </a:moveTo>
                <a:lnTo>
                  <a:pt x="0" y="122858"/>
                </a:lnTo>
              </a:path>
              <a:path h="1385570">
                <a:moveTo>
                  <a:pt x="0" y="92143"/>
                </a:moveTo>
                <a:lnTo>
                  <a:pt x="0" y="61429"/>
                </a:lnTo>
              </a:path>
              <a:path h="13855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9800748" y="5201935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26832"/>
                </a:lnTo>
              </a:path>
              <a:path h="1432559">
                <a:moveTo>
                  <a:pt x="0" y="1396118"/>
                </a:moveTo>
                <a:lnTo>
                  <a:pt x="0" y="1365403"/>
                </a:lnTo>
              </a:path>
              <a:path h="1432559">
                <a:moveTo>
                  <a:pt x="0" y="1334688"/>
                </a:moveTo>
                <a:lnTo>
                  <a:pt x="0" y="1303974"/>
                </a:lnTo>
              </a:path>
              <a:path h="1432559">
                <a:moveTo>
                  <a:pt x="0" y="1273259"/>
                </a:moveTo>
                <a:lnTo>
                  <a:pt x="0" y="1242545"/>
                </a:lnTo>
              </a:path>
              <a:path h="1432559">
                <a:moveTo>
                  <a:pt x="0" y="1211830"/>
                </a:moveTo>
                <a:lnTo>
                  <a:pt x="0" y="1181115"/>
                </a:lnTo>
              </a:path>
              <a:path h="1432559">
                <a:moveTo>
                  <a:pt x="0" y="1147609"/>
                </a:moveTo>
                <a:lnTo>
                  <a:pt x="0" y="1116894"/>
                </a:lnTo>
              </a:path>
              <a:path h="1432559">
                <a:moveTo>
                  <a:pt x="0" y="1086179"/>
                </a:moveTo>
                <a:lnTo>
                  <a:pt x="0" y="1055465"/>
                </a:lnTo>
              </a:path>
              <a:path h="1432559">
                <a:moveTo>
                  <a:pt x="0" y="1024750"/>
                </a:moveTo>
                <a:lnTo>
                  <a:pt x="0" y="994036"/>
                </a:lnTo>
              </a:path>
              <a:path h="1432559">
                <a:moveTo>
                  <a:pt x="0" y="963321"/>
                </a:moveTo>
                <a:lnTo>
                  <a:pt x="0" y="932606"/>
                </a:lnTo>
              </a:path>
              <a:path h="1432559">
                <a:moveTo>
                  <a:pt x="0" y="901892"/>
                </a:moveTo>
                <a:lnTo>
                  <a:pt x="0" y="868385"/>
                </a:lnTo>
              </a:path>
              <a:path h="1432559">
                <a:moveTo>
                  <a:pt x="0" y="837670"/>
                </a:moveTo>
                <a:lnTo>
                  <a:pt x="0" y="806956"/>
                </a:lnTo>
              </a:path>
              <a:path h="1432559">
                <a:moveTo>
                  <a:pt x="0" y="776241"/>
                </a:moveTo>
                <a:lnTo>
                  <a:pt x="0" y="745527"/>
                </a:lnTo>
              </a:path>
              <a:path h="1432559">
                <a:moveTo>
                  <a:pt x="0" y="714812"/>
                </a:moveTo>
                <a:lnTo>
                  <a:pt x="0" y="684097"/>
                </a:lnTo>
              </a:path>
              <a:path h="1432559">
                <a:moveTo>
                  <a:pt x="0" y="653383"/>
                </a:moveTo>
                <a:lnTo>
                  <a:pt x="0" y="622668"/>
                </a:lnTo>
              </a:path>
              <a:path h="1432559">
                <a:moveTo>
                  <a:pt x="0" y="589161"/>
                </a:moveTo>
                <a:lnTo>
                  <a:pt x="0" y="558447"/>
                </a:lnTo>
              </a:path>
              <a:path h="1432559">
                <a:moveTo>
                  <a:pt x="0" y="527732"/>
                </a:moveTo>
                <a:lnTo>
                  <a:pt x="0" y="497018"/>
                </a:lnTo>
              </a:path>
              <a:path h="1432559">
                <a:moveTo>
                  <a:pt x="0" y="466303"/>
                </a:moveTo>
                <a:lnTo>
                  <a:pt x="0" y="435588"/>
                </a:lnTo>
              </a:path>
              <a:path h="1432559">
                <a:moveTo>
                  <a:pt x="0" y="404874"/>
                </a:moveTo>
                <a:lnTo>
                  <a:pt x="0" y="374159"/>
                </a:lnTo>
              </a:path>
              <a:path h="1432559">
                <a:moveTo>
                  <a:pt x="0" y="343445"/>
                </a:moveTo>
                <a:lnTo>
                  <a:pt x="0" y="309938"/>
                </a:lnTo>
              </a:path>
              <a:path h="1432559">
                <a:moveTo>
                  <a:pt x="0" y="279223"/>
                </a:moveTo>
                <a:lnTo>
                  <a:pt x="0" y="248509"/>
                </a:lnTo>
              </a:path>
              <a:path h="1432559">
                <a:moveTo>
                  <a:pt x="0" y="217794"/>
                </a:moveTo>
                <a:lnTo>
                  <a:pt x="0" y="187079"/>
                </a:lnTo>
              </a:path>
              <a:path h="1432559">
                <a:moveTo>
                  <a:pt x="0" y="156365"/>
                </a:moveTo>
                <a:lnTo>
                  <a:pt x="0" y="125650"/>
                </a:lnTo>
              </a:path>
              <a:path h="1432559">
                <a:moveTo>
                  <a:pt x="0" y="94936"/>
                </a:moveTo>
                <a:lnTo>
                  <a:pt x="0" y="61429"/>
                </a:lnTo>
              </a:path>
              <a:path h="14325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6" name="object 1466"/>
          <p:cNvGrpSpPr/>
          <p:nvPr/>
        </p:nvGrpSpPr>
        <p:grpSpPr>
          <a:xfrm>
            <a:off x="9848215" y="9105481"/>
            <a:ext cx="0" cy="349250"/>
            <a:chOff x="9848215" y="9105481"/>
            <a:chExt cx="0" cy="349250"/>
          </a:xfrm>
        </p:grpSpPr>
        <p:sp>
          <p:nvSpPr>
            <p:cNvPr id="1467" name="object 1467"/>
            <p:cNvSpPr/>
            <p:nvPr/>
          </p:nvSpPr>
          <p:spPr>
            <a:xfrm>
              <a:off x="9848215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9848215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9" name="object 1469"/>
          <p:cNvSpPr/>
          <p:nvPr/>
        </p:nvSpPr>
        <p:spPr>
          <a:xfrm>
            <a:off x="9848215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0" name="object 1470"/>
          <p:cNvGrpSpPr/>
          <p:nvPr/>
        </p:nvGrpSpPr>
        <p:grpSpPr>
          <a:xfrm>
            <a:off x="9848215" y="8150536"/>
            <a:ext cx="0" cy="187325"/>
            <a:chOff x="9848215" y="8150536"/>
            <a:chExt cx="0" cy="187325"/>
          </a:xfrm>
        </p:grpSpPr>
        <p:sp>
          <p:nvSpPr>
            <p:cNvPr id="1471" name="object 1471"/>
            <p:cNvSpPr/>
            <p:nvPr/>
          </p:nvSpPr>
          <p:spPr>
            <a:xfrm>
              <a:off x="9848215" y="8337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9848215" y="8150536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156365"/>
                  </a:moveTo>
                  <a:lnTo>
                    <a:pt x="0" y="122858"/>
                  </a:lnTo>
                </a:path>
                <a:path h="156845">
                  <a:moveTo>
                    <a:pt x="0" y="92143"/>
                  </a:moveTo>
                  <a:lnTo>
                    <a:pt x="0" y="61429"/>
                  </a:lnTo>
                </a:path>
                <a:path h="156845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3" name="object 1473"/>
          <p:cNvSpPr/>
          <p:nvPr/>
        </p:nvSpPr>
        <p:spPr>
          <a:xfrm>
            <a:off x="9848215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9848215" y="6743249"/>
            <a:ext cx="0" cy="1376680"/>
          </a:xfrm>
          <a:custGeom>
            <a:avLst/>
            <a:gdLst/>
            <a:ahLst/>
            <a:cxnLst/>
            <a:rect l="l" t="t" r="r" b="b"/>
            <a:pathLst>
              <a:path h="1376679">
                <a:moveTo>
                  <a:pt x="0" y="1376572"/>
                </a:moveTo>
                <a:lnTo>
                  <a:pt x="0" y="1345857"/>
                </a:lnTo>
              </a:path>
              <a:path h="1376679">
                <a:moveTo>
                  <a:pt x="0" y="1315143"/>
                </a:moveTo>
                <a:lnTo>
                  <a:pt x="0" y="1284428"/>
                </a:lnTo>
              </a:path>
              <a:path h="1376679">
                <a:moveTo>
                  <a:pt x="0" y="1250921"/>
                </a:moveTo>
                <a:lnTo>
                  <a:pt x="0" y="1220207"/>
                </a:lnTo>
              </a:path>
              <a:path h="1376679">
                <a:moveTo>
                  <a:pt x="0" y="1189492"/>
                </a:moveTo>
                <a:lnTo>
                  <a:pt x="0" y="1158777"/>
                </a:lnTo>
              </a:path>
              <a:path h="1376679">
                <a:moveTo>
                  <a:pt x="0" y="1128063"/>
                </a:moveTo>
                <a:lnTo>
                  <a:pt x="0" y="1097348"/>
                </a:lnTo>
              </a:path>
              <a:path h="1376679">
                <a:moveTo>
                  <a:pt x="0" y="1066634"/>
                </a:moveTo>
                <a:lnTo>
                  <a:pt x="0" y="1035919"/>
                </a:lnTo>
              </a:path>
              <a:path h="1376679">
                <a:moveTo>
                  <a:pt x="0" y="1005204"/>
                </a:moveTo>
                <a:lnTo>
                  <a:pt x="0" y="971698"/>
                </a:lnTo>
              </a:path>
              <a:path h="1376679">
                <a:moveTo>
                  <a:pt x="0" y="940983"/>
                </a:moveTo>
                <a:lnTo>
                  <a:pt x="0" y="910268"/>
                </a:lnTo>
              </a:path>
              <a:path h="1376679">
                <a:moveTo>
                  <a:pt x="0" y="879554"/>
                </a:moveTo>
                <a:lnTo>
                  <a:pt x="0" y="848839"/>
                </a:lnTo>
              </a:path>
              <a:path h="1376679">
                <a:moveTo>
                  <a:pt x="0" y="818125"/>
                </a:moveTo>
                <a:lnTo>
                  <a:pt x="0" y="787410"/>
                </a:lnTo>
              </a:path>
              <a:path h="1376679">
                <a:moveTo>
                  <a:pt x="0" y="756695"/>
                </a:moveTo>
                <a:lnTo>
                  <a:pt x="0" y="725981"/>
                </a:lnTo>
              </a:path>
              <a:path h="1376679">
                <a:moveTo>
                  <a:pt x="0" y="692474"/>
                </a:moveTo>
                <a:lnTo>
                  <a:pt x="0" y="661759"/>
                </a:lnTo>
              </a:path>
              <a:path h="1376679">
                <a:moveTo>
                  <a:pt x="0" y="631045"/>
                </a:moveTo>
                <a:lnTo>
                  <a:pt x="0" y="600330"/>
                </a:lnTo>
              </a:path>
              <a:path h="1376679">
                <a:moveTo>
                  <a:pt x="0" y="569616"/>
                </a:moveTo>
                <a:lnTo>
                  <a:pt x="0" y="538901"/>
                </a:lnTo>
              </a:path>
              <a:path h="1376679">
                <a:moveTo>
                  <a:pt x="0" y="508186"/>
                </a:moveTo>
                <a:lnTo>
                  <a:pt x="0" y="477472"/>
                </a:lnTo>
              </a:path>
              <a:path h="1376679">
                <a:moveTo>
                  <a:pt x="0" y="446757"/>
                </a:moveTo>
                <a:lnTo>
                  <a:pt x="0" y="413250"/>
                </a:lnTo>
              </a:path>
              <a:path h="1376679">
                <a:moveTo>
                  <a:pt x="0" y="382536"/>
                </a:moveTo>
                <a:lnTo>
                  <a:pt x="0" y="351821"/>
                </a:lnTo>
              </a:path>
              <a:path h="1376679">
                <a:moveTo>
                  <a:pt x="0" y="321107"/>
                </a:moveTo>
                <a:lnTo>
                  <a:pt x="0" y="290392"/>
                </a:lnTo>
              </a:path>
              <a:path h="1376679">
                <a:moveTo>
                  <a:pt x="0" y="259677"/>
                </a:moveTo>
                <a:lnTo>
                  <a:pt x="0" y="228963"/>
                </a:lnTo>
              </a:path>
              <a:path h="1376679">
                <a:moveTo>
                  <a:pt x="0" y="198248"/>
                </a:moveTo>
                <a:lnTo>
                  <a:pt x="0" y="167534"/>
                </a:lnTo>
              </a:path>
              <a:path h="1376679">
                <a:moveTo>
                  <a:pt x="0" y="134027"/>
                </a:moveTo>
                <a:lnTo>
                  <a:pt x="0" y="103312"/>
                </a:lnTo>
              </a:path>
              <a:path h="1376679">
                <a:moveTo>
                  <a:pt x="0" y="72598"/>
                </a:moveTo>
                <a:lnTo>
                  <a:pt x="0" y="41883"/>
                </a:lnTo>
              </a:path>
              <a:path h="13766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9848215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9892892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9892892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9892892" y="6754418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1384949"/>
                </a:moveTo>
                <a:lnTo>
                  <a:pt x="0" y="1365403"/>
                </a:lnTo>
              </a:path>
              <a:path h="1385570">
                <a:moveTo>
                  <a:pt x="0" y="1334688"/>
                </a:moveTo>
                <a:lnTo>
                  <a:pt x="0" y="1303974"/>
                </a:lnTo>
              </a:path>
              <a:path h="1385570">
                <a:moveTo>
                  <a:pt x="0" y="1273259"/>
                </a:moveTo>
                <a:lnTo>
                  <a:pt x="0" y="1239752"/>
                </a:lnTo>
              </a:path>
              <a:path h="1385570">
                <a:moveTo>
                  <a:pt x="0" y="1209038"/>
                </a:moveTo>
                <a:lnTo>
                  <a:pt x="0" y="1178323"/>
                </a:lnTo>
              </a:path>
              <a:path h="1385570">
                <a:moveTo>
                  <a:pt x="0" y="1147609"/>
                </a:moveTo>
                <a:lnTo>
                  <a:pt x="0" y="1116894"/>
                </a:lnTo>
              </a:path>
              <a:path h="1385570">
                <a:moveTo>
                  <a:pt x="0" y="1086179"/>
                </a:moveTo>
                <a:lnTo>
                  <a:pt x="0" y="1055465"/>
                </a:lnTo>
              </a:path>
              <a:path h="1385570">
                <a:moveTo>
                  <a:pt x="0" y="1024750"/>
                </a:moveTo>
                <a:lnTo>
                  <a:pt x="0" y="994036"/>
                </a:lnTo>
              </a:path>
              <a:path h="1385570">
                <a:moveTo>
                  <a:pt x="0" y="960529"/>
                </a:moveTo>
                <a:lnTo>
                  <a:pt x="0" y="929814"/>
                </a:lnTo>
              </a:path>
              <a:path h="1385570">
                <a:moveTo>
                  <a:pt x="0" y="899100"/>
                </a:moveTo>
                <a:lnTo>
                  <a:pt x="0" y="868385"/>
                </a:lnTo>
              </a:path>
              <a:path h="1385570">
                <a:moveTo>
                  <a:pt x="0" y="837670"/>
                </a:moveTo>
                <a:lnTo>
                  <a:pt x="0" y="806956"/>
                </a:lnTo>
              </a:path>
              <a:path h="1385570">
                <a:moveTo>
                  <a:pt x="0" y="776241"/>
                </a:moveTo>
                <a:lnTo>
                  <a:pt x="0" y="745527"/>
                </a:lnTo>
              </a:path>
              <a:path h="1385570">
                <a:moveTo>
                  <a:pt x="0" y="714812"/>
                </a:moveTo>
                <a:lnTo>
                  <a:pt x="0" y="681305"/>
                </a:lnTo>
              </a:path>
              <a:path h="1385570">
                <a:moveTo>
                  <a:pt x="0" y="650590"/>
                </a:moveTo>
                <a:lnTo>
                  <a:pt x="0" y="619876"/>
                </a:lnTo>
              </a:path>
              <a:path h="1385570">
                <a:moveTo>
                  <a:pt x="0" y="589161"/>
                </a:moveTo>
                <a:lnTo>
                  <a:pt x="0" y="558447"/>
                </a:lnTo>
              </a:path>
              <a:path h="1385570">
                <a:moveTo>
                  <a:pt x="0" y="527732"/>
                </a:moveTo>
                <a:lnTo>
                  <a:pt x="0" y="497018"/>
                </a:lnTo>
              </a:path>
              <a:path h="1385570">
                <a:moveTo>
                  <a:pt x="0" y="466303"/>
                </a:moveTo>
                <a:lnTo>
                  <a:pt x="0" y="435588"/>
                </a:lnTo>
              </a:path>
              <a:path h="1385570">
                <a:moveTo>
                  <a:pt x="0" y="402081"/>
                </a:moveTo>
                <a:lnTo>
                  <a:pt x="0" y="371367"/>
                </a:lnTo>
              </a:path>
              <a:path h="1385570">
                <a:moveTo>
                  <a:pt x="0" y="340652"/>
                </a:moveTo>
                <a:lnTo>
                  <a:pt x="0" y="309938"/>
                </a:lnTo>
              </a:path>
              <a:path h="1385570">
                <a:moveTo>
                  <a:pt x="0" y="279223"/>
                </a:moveTo>
                <a:lnTo>
                  <a:pt x="0" y="248509"/>
                </a:lnTo>
              </a:path>
              <a:path h="1385570">
                <a:moveTo>
                  <a:pt x="0" y="217794"/>
                </a:moveTo>
                <a:lnTo>
                  <a:pt x="0" y="187079"/>
                </a:lnTo>
              </a:path>
              <a:path h="1385570">
                <a:moveTo>
                  <a:pt x="0" y="156365"/>
                </a:moveTo>
                <a:lnTo>
                  <a:pt x="0" y="122858"/>
                </a:lnTo>
              </a:path>
              <a:path h="1385570">
                <a:moveTo>
                  <a:pt x="0" y="92143"/>
                </a:moveTo>
                <a:lnTo>
                  <a:pt x="0" y="61429"/>
                </a:lnTo>
              </a:path>
              <a:path h="13855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9892892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9892892" y="5201935"/>
            <a:ext cx="0" cy="1440815"/>
          </a:xfrm>
          <a:custGeom>
            <a:avLst/>
            <a:gdLst/>
            <a:ahLst/>
            <a:cxnLst/>
            <a:rect l="l" t="t" r="r" b="b"/>
            <a:pathLst>
              <a:path h="1440815">
                <a:moveTo>
                  <a:pt x="0" y="1440793"/>
                </a:moveTo>
                <a:lnTo>
                  <a:pt x="0" y="1438001"/>
                </a:lnTo>
                <a:lnTo>
                  <a:pt x="0" y="1426832"/>
                </a:lnTo>
              </a:path>
              <a:path h="1440815">
                <a:moveTo>
                  <a:pt x="0" y="1396118"/>
                </a:moveTo>
                <a:lnTo>
                  <a:pt x="0" y="1365403"/>
                </a:lnTo>
              </a:path>
              <a:path h="1440815">
                <a:moveTo>
                  <a:pt x="0" y="1334688"/>
                </a:moveTo>
                <a:lnTo>
                  <a:pt x="0" y="1303974"/>
                </a:lnTo>
              </a:path>
              <a:path h="1440815">
                <a:moveTo>
                  <a:pt x="0" y="1273259"/>
                </a:moveTo>
                <a:lnTo>
                  <a:pt x="0" y="1242545"/>
                </a:lnTo>
              </a:path>
              <a:path h="1440815">
                <a:moveTo>
                  <a:pt x="0" y="1211830"/>
                </a:moveTo>
                <a:lnTo>
                  <a:pt x="0" y="1181115"/>
                </a:lnTo>
              </a:path>
              <a:path h="1440815">
                <a:moveTo>
                  <a:pt x="0" y="1147609"/>
                </a:moveTo>
                <a:lnTo>
                  <a:pt x="0" y="1116894"/>
                </a:lnTo>
              </a:path>
              <a:path h="1440815">
                <a:moveTo>
                  <a:pt x="0" y="1086179"/>
                </a:moveTo>
                <a:lnTo>
                  <a:pt x="0" y="1055465"/>
                </a:lnTo>
              </a:path>
              <a:path h="1440815">
                <a:moveTo>
                  <a:pt x="0" y="1024750"/>
                </a:moveTo>
                <a:lnTo>
                  <a:pt x="0" y="994036"/>
                </a:lnTo>
              </a:path>
              <a:path h="1440815">
                <a:moveTo>
                  <a:pt x="0" y="963321"/>
                </a:moveTo>
                <a:lnTo>
                  <a:pt x="0" y="932606"/>
                </a:lnTo>
              </a:path>
              <a:path h="1440815">
                <a:moveTo>
                  <a:pt x="0" y="901892"/>
                </a:moveTo>
                <a:lnTo>
                  <a:pt x="0" y="868385"/>
                </a:lnTo>
              </a:path>
              <a:path h="1440815">
                <a:moveTo>
                  <a:pt x="0" y="837670"/>
                </a:moveTo>
                <a:lnTo>
                  <a:pt x="0" y="806956"/>
                </a:lnTo>
              </a:path>
              <a:path h="1440815">
                <a:moveTo>
                  <a:pt x="0" y="776241"/>
                </a:moveTo>
                <a:lnTo>
                  <a:pt x="0" y="745527"/>
                </a:lnTo>
              </a:path>
              <a:path h="1440815">
                <a:moveTo>
                  <a:pt x="0" y="714812"/>
                </a:moveTo>
                <a:lnTo>
                  <a:pt x="0" y="684097"/>
                </a:lnTo>
              </a:path>
              <a:path h="1440815">
                <a:moveTo>
                  <a:pt x="0" y="653383"/>
                </a:moveTo>
                <a:lnTo>
                  <a:pt x="0" y="622668"/>
                </a:lnTo>
              </a:path>
              <a:path h="1440815">
                <a:moveTo>
                  <a:pt x="0" y="589161"/>
                </a:moveTo>
                <a:lnTo>
                  <a:pt x="0" y="558447"/>
                </a:lnTo>
              </a:path>
              <a:path h="1440815">
                <a:moveTo>
                  <a:pt x="0" y="527732"/>
                </a:moveTo>
                <a:lnTo>
                  <a:pt x="0" y="497018"/>
                </a:lnTo>
              </a:path>
              <a:path h="1440815">
                <a:moveTo>
                  <a:pt x="0" y="466303"/>
                </a:moveTo>
                <a:lnTo>
                  <a:pt x="0" y="435588"/>
                </a:lnTo>
              </a:path>
              <a:path h="1440815">
                <a:moveTo>
                  <a:pt x="0" y="404874"/>
                </a:moveTo>
                <a:lnTo>
                  <a:pt x="0" y="374159"/>
                </a:lnTo>
              </a:path>
              <a:path h="1440815">
                <a:moveTo>
                  <a:pt x="0" y="343445"/>
                </a:moveTo>
                <a:lnTo>
                  <a:pt x="0" y="309938"/>
                </a:lnTo>
              </a:path>
              <a:path h="1440815">
                <a:moveTo>
                  <a:pt x="0" y="279223"/>
                </a:moveTo>
                <a:lnTo>
                  <a:pt x="0" y="248509"/>
                </a:lnTo>
              </a:path>
              <a:path h="1440815">
                <a:moveTo>
                  <a:pt x="0" y="217794"/>
                </a:moveTo>
                <a:lnTo>
                  <a:pt x="0" y="187079"/>
                </a:lnTo>
              </a:path>
              <a:path h="1440815">
                <a:moveTo>
                  <a:pt x="0" y="156365"/>
                </a:moveTo>
                <a:lnTo>
                  <a:pt x="0" y="125650"/>
                </a:lnTo>
              </a:path>
              <a:path h="1440815">
                <a:moveTo>
                  <a:pt x="0" y="94936"/>
                </a:moveTo>
                <a:lnTo>
                  <a:pt x="0" y="61429"/>
                </a:lnTo>
              </a:path>
              <a:path h="144081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1" name="object 1481"/>
          <p:cNvGrpSpPr/>
          <p:nvPr/>
        </p:nvGrpSpPr>
        <p:grpSpPr>
          <a:xfrm>
            <a:off x="9940359" y="8150536"/>
            <a:ext cx="0" cy="1304290"/>
            <a:chOff x="9940359" y="8150536"/>
            <a:chExt cx="0" cy="1304290"/>
          </a:xfrm>
        </p:grpSpPr>
        <p:sp>
          <p:nvSpPr>
            <p:cNvPr id="1482" name="object 1482"/>
            <p:cNvSpPr/>
            <p:nvPr/>
          </p:nvSpPr>
          <p:spPr>
            <a:xfrm>
              <a:off x="9940359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9940359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4" name="object 1484"/>
          <p:cNvSpPr/>
          <p:nvPr/>
        </p:nvSpPr>
        <p:spPr>
          <a:xfrm>
            <a:off x="9940359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9940359" y="6748834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0987"/>
                </a:moveTo>
                <a:lnTo>
                  <a:pt x="0" y="1340273"/>
                </a:lnTo>
              </a:path>
              <a:path h="1371600">
                <a:moveTo>
                  <a:pt x="0" y="1309558"/>
                </a:moveTo>
                <a:lnTo>
                  <a:pt x="0" y="1278844"/>
                </a:lnTo>
              </a:path>
              <a:path h="1371600">
                <a:moveTo>
                  <a:pt x="0" y="1245337"/>
                </a:moveTo>
                <a:lnTo>
                  <a:pt x="0" y="1214622"/>
                </a:lnTo>
              </a:path>
              <a:path h="1371600">
                <a:moveTo>
                  <a:pt x="0" y="1183908"/>
                </a:moveTo>
                <a:lnTo>
                  <a:pt x="0" y="1153193"/>
                </a:lnTo>
              </a:path>
              <a:path h="1371600">
                <a:moveTo>
                  <a:pt x="0" y="1122478"/>
                </a:moveTo>
                <a:lnTo>
                  <a:pt x="0" y="1091764"/>
                </a:lnTo>
              </a:path>
              <a:path h="1371600">
                <a:moveTo>
                  <a:pt x="0" y="1061049"/>
                </a:moveTo>
                <a:lnTo>
                  <a:pt x="0" y="1030335"/>
                </a:lnTo>
              </a:path>
              <a:path h="1371600">
                <a:moveTo>
                  <a:pt x="0" y="999620"/>
                </a:moveTo>
                <a:lnTo>
                  <a:pt x="0" y="966113"/>
                </a:lnTo>
              </a:path>
              <a:path h="1371600">
                <a:moveTo>
                  <a:pt x="0" y="935399"/>
                </a:moveTo>
                <a:lnTo>
                  <a:pt x="0" y="904684"/>
                </a:lnTo>
              </a:path>
              <a:path h="1371600">
                <a:moveTo>
                  <a:pt x="0" y="873969"/>
                </a:moveTo>
                <a:lnTo>
                  <a:pt x="0" y="843255"/>
                </a:lnTo>
              </a:path>
              <a:path h="1371600">
                <a:moveTo>
                  <a:pt x="0" y="812540"/>
                </a:moveTo>
                <a:lnTo>
                  <a:pt x="0" y="781826"/>
                </a:lnTo>
              </a:path>
              <a:path h="1371600">
                <a:moveTo>
                  <a:pt x="0" y="751111"/>
                </a:moveTo>
                <a:lnTo>
                  <a:pt x="0" y="720396"/>
                </a:lnTo>
              </a:path>
              <a:path h="1371600">
                <a:moveTo>
                  <a:pt x="0" y="686890"/>
                </a:moveTo>
                <a:lnTo>
                  <a:pt x="0" y="656175"/>
                </a:lnTo>
              </a:path>
              <a:path h="1371600">
                <a:moveTo>
                  <a:pt x="0" y="625460"/>
                </a:moveTo>
                <a:lnTo>
                  <a:pt x="0" y="594746"/>
                </a:lnTo>
              </a:path>
              <a:path h="1371600">
                <a:moveTo>
                  <a:pt x="0" y="564031"/>
                </a:moveTo>
                <a:lnTo>
                  <a:pt x="0" y="533317"/>
                </a:lnTo>
              </a:path>
              <a:path h="1371600">
                <a:moveTo>
                  <a:pt x="0" y="502602"/>
                </a:moveTo>
                <a:lnTo>
                  <a:pt x="0" y="471887"/>
                </a:lnTo>
              </a:path>
              <a:path h="1371600">
                <a:moveTo>
                  <a:pt x="0" y="441173"/>
                </a:moveTo>
                <a:lnTo>
                  <a:pt x="0" y="407666"/>
                </a:lnTo>
              </a:path>
              <a:path h="1371600">
                <a:moveTo>
                  <a:pt x="0" y="376951"/>
                </a:moveTo>
                <a:lnTo>
                  <a:pt x="0" y="346237"/>
                </a:lnTo>
              </a:path>
              <a:path h="1371600">
                <a:moveTo>
                  <a:pt x="0" y="315522"/>
                </a:moveTo>
                <a:lnTo>
                  <a:pt x="0" y="284808"/>
                </a:lnTo>
              </a:path>
              <a:path h="1371600">
                <a:moveTo>
                  <a:pt x="0" y="254093"/>
                </a:moveTo>
                <a:lnTo>
                  <a:pt x="0" y="223378"/>
                </a:lnTo>
              </a:path>
              <a:path h="1371600">
                <a:moveTo>
                  <a:pt x="0" y="192664"/>
                </a:moveTo>
                <a:lnTo>
                  <a:pt x="0" y="161949"/>
                </a:lnTo>
              </a:path>
              <a:path h="1371600">
                <a:moveTo>
                  <a:pt x="0" y="128442"/>
                </a:moveTo>
                <a:lnTo>
                  <a:pt x="0" y="97728"/>
                </a:lnTo>
              </a:path>
              <a:path h="1371600">
                <a:moveTo>
                  <a:pt x="0" y="67013"/>
                </a:moveTo>
                <a:lnTo>
                  <a:pt x="0" y="36299"/>
                </a:lnTo>
              </a:path>
              <a:path h="137160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9940359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9940359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9987828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9987828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9987828" y="6754418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1384949"/>
                </a:moveTo>
                <a:lnTo>
                  <a:pt x="0" y="1365403"/>
                </a:lnTo>
              </a:path>
              <a:path h="1385570">
                <a:moveTo>
                  <a:pt x="0" y="1334688"/>
                </a:moveTo>
                <a:lnTo>
                  <a:pt x="0" y="1303974"/>
                </a:lnTo>
              </a:path>
              <a:path h="1385570">
                <a:moveTo>
                  <a:pt x="0" y="1273259"/>
                </a:moveTo>
                <a:lnTo>
                  <a:pt x="0" y="1239752"/>
                </a:lnTo>
              </a:path>
              <a:path h="1385570">
                <a:moveTo>
                  <a:pt x="0" y="1209038"/>
                </a:moveTo>
                <a:lnTo>
                  <a:pt x="0" y="1178323"/>
                </a:lnTo>
              </a:path>
              <a:path h="1385570">
                <a:moveTo>
                  <a:pt x="0" y="1147609"/>
                </a:moveTo>
                <a:lnTo>
                  <a:pt x="0" y="1116894"/>
                </a:lnTo>
              </a:path>
              <a:path h="1385570">
                <a:moveTo>
                  <a:pt x="0" y="1086179"/>
                </a:moveTo>
                <a:lnTo>
                  <a:pt x="0" y="1055465"/>
                </a:lnTo>
              </a:path>
              <a:path h="1385570">
                <a:moveTo>
                  <a:pt x="0" y="1024750"/>
                </a:moveTo>
                <a:lnTo>
                  <a:pt x="0" y="994036"/>
                </a:lnTo>
              </a:path>
              <a:path h="1385570">
                <a:moveTo>
                  <a:pt x="0" y="960529"/>
                </a:moveTo>
                <a:lnTo>
                  <a:pt x="0" y="929814"/>
                </a:lnTo>
              </a:path>
              <a:path h="1385570">
                <a:moveTo>
                  <a:pt x="0" y="899100"/>
                </a:moveTo>
                <a:lnTo>
                  <a:pt x="0" y="868385"/>
                </a:lnTo>
              </a:path>
              <a:path h="1385570">
                <a:moveTo>
                  <a:pt x="0" y="837670"/>
                </a:moveTo>
                <a:lnTo>
                  <a:pt x="0" y="806956"/>
                </a:lnTo>
              </a:path>
              <a:path h="1385570">
                <a:moveTo>
                  <a:pt x="0" y="776241"/>
                </a:moveTo>
                <a:lnTo>
                  <a:pt x="0" y="745527"/>
                </a:lnTo>
              </a:path>
              <a:path h="1385570">
                <a:moveTo>
                  <a:pt x="0" y="714812"/>
                </a:moveTo>
                <a:lnTo>
                  <a:pt x="0" y="681305"/>
                </a:lnTo>
              </a:path>
              <a:path h="1385570">
                <a:moveTo>
                  <a:pt x="0" y="650590"/>
                </a:moveTo>
                <a:lnTo>
                  <a:pt x="0" y="619876"/>
                </a:lnTo>
              </a:path>
              <a:path h="1385570">
                <a:moveTo>
                  <a:pt x="0" y="589161"/>
                </a:moveTo>
                <a:lnTo>
                  <a:pt x="0" y="558447"/>
                </a:lnTo>
              </a:path>
              <a:path h="1385570">
                <a:moveTo>
                  <a:pt x="0" y="527732"/>
                </a:moveTo>
                <a:lnTo>
                  <a:pt x="0" y="497018"/>
                </a:lnTo>
              </a:path>
              <a:path h="1385570">
                <a:moveTo>
                  <a:pt x="0" y="466303"/>
                </a:moveTo>
                <a:lnTo>
                  <a:pt x="0" y="435588"/>
                </a:lnTo>
              </a:path>
              <a:path h="1385570">
                <a:moveTo>
                  <a:pt x="0" y="402081"/>
                </a:moveTo>
                <a:lnTo>
                  <a:pt x="0" y="371367"/>
                </a:lnTo>
              </a:path>
              <a:path h="1385570">
                <a:moveTo>
                  <a:pt x="0" y="340652"/>
                </a:moveTo>
                <a:lnTo>
                  <a:pt x="0" y="309938"/>
                </a:lnTo>
              </a:path>
              <a:path h="1385570">
                <a:moveTo>
                  <a:pt x="0" y="279223"/>
                </a:moveTo>
                <a:lnTo>
                  <a:pt x="0" y="248509"/>
                </a:lnTo>
              </a:path>
              <a:path h="1385570">
                <a:moveTo>
                  <a:pt x="0" y="217794"/>
                </a:moveTo>
                <a:lnTo>
                  <a:pt x="0" y="187079"/>
                </a:lnTo>
              </a:path>
              <a:path h="1385570">
                <a:moveTo>
                  <a:pt x="0" y="156365"/>
                </a:moveTo>
                <a:lnTo>
                  <a:pt x="0" y="122858"/>
                </a:lnTo>
              </a:path>
              <a:path h="1385570">
                <a:moveTo>
                  <a:pt x="0" y="92143"/>
                </a:moveTo>
                <a:lnTo>
                  <a:pt x="0" y="61429"/>
                </a:lnTo>
              </a:path>
              <a:path h="13855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9987828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9987828" y="5201935"/>
            <a:ext cx="0" cy="1446530"/>
          </a:xfrm>
          <a:custGeom>
            <a:avLst/>
            <a:gdLst/>
            <a:ahLst/>
            <a:cxnLst/>
            <a:rect l="l" t="t" r="r" b="b"/>
            <a:pathLst>
              <a:path h="1446529">
                <a:moveTo>
                  <a:pt x="0" y="1446378"/>
                </a:moveTo>
                <a:lnTo>
                  <a:pt x="0" y="1438001"/>
                </a:lnTo>
                <a:lnTo>
                  <a:pt x="0" y="1426832"/>
                </a:lnTo>
              </a:path>
              <a:path h="1446529">
                <a:moveTo>
                  <a:pt x="0" y="1396118"/>
                </a:moveTo>
                <a:lnTo>
                  <a:pt x="0" y="1365403"/>
                </a:lnTo>
              </a:path>
              <a:path h="1446529">
                <a:moveTo>
                  <a:pt x="0" y="1334688"/>
                </a:moveTo>
                <a:lnTo>
                  <a:pt x="0" y="1303974"/>
                </a:lnTo>
              </a:path>
              <a:path h="1446529">
                <a:moveTo>
                  <a:pt x="0" y="1273259"/>
                </a:moveTo>
                <a:lnTo>
                  <a:pt x="0" y="1242545"/>
                </a:lnTo>
              </a:path>
              <a:path h="1446529">
                <a:moveTo>
                  <a:pt x="0" y="1211830"/>
                </a:moveTo>
                <a:lnTo>
                  <a:pt x="0" y="1181115"/>
                </a:lnTo>
              </a:path>
              <a:path h="1446529">
                <a:moveTo>
                  <a:pt x="0" y="1147609"/>
                </a:moveTo>
                <a:lnTo>
                  <a:pt x="0" y="1116894"/>
                </a:lnTo>
              </a:path>
              <a:path h="1446529">
                <a:moveTo>
                  <a:pt x="0" y="1086179"/>
                </a:moveTo>
                <a:lnTo>
                  <a:pt x="0" y="1055465"/>
                </a:lnTo>
              </a:path>
              <a:path h="1446529">
                <a:moveTo>
                  <a:pt x="0" y="1024750"/>
                </a:moveTo>
                <a:lnTo>
                  <a:pt x="0" y="994036"/>
                </a:lnTo>
              </a:path>
              <a:path h="1446529">
                <a:moveTo>
                  <a:pt x="0" y="963321"/>
                </a:moveTo>
                <a:lnTo>
                  <a:pt x="0" y="932606"/>
                </a:lnTo>
              </a:path>
              <a:path h="1446529">
                <a:moveTo>
                  <a:pt x="0" y="901892"/>
                </a:moveTo>
                <a:lnTo>
                  <a:pt x="0" y="868385"/>
                </a:lnTo>
              </a:path>
              <a:path h="1446529">
                <a:moveTo>
                  <a:pt x="0" y="837670"/>
                </a:moveTo>
                <a:lnTo>
                  <a:pt x="0" y="806956"/>
                </a:lnTo>
              </a:path>
              <a:path h="1446529">
                <a:moveTo>
                  <a:pt x="0" y="776241"/>
                </a:moveTo>
                <a:lnTo>
                  <a:pt x="0" y="745527"/>
                </a:lnTo>
              </a:path>
              <a:path h="1446529">
                <a:moveTo>
                  <a:pt x="0" y="714812"/>
                </a:moveTo>
                <a:lnTo>
                  <a:pt x="0" y="684097"/>
                </a:lnTo>
              </a:path>
              <a:path h="1446529">
                <a:moveTo>
                  <a:pt x="0" y="653383"/>
                </a:moveTo>
                <a:lnTo>
                  <a:pt x="0" y="622668"/>
                </a:lnTo>
              </a:path>
              <a:path h="1446529">
                <a:moveTo>
                  <a:pt x="0" y="589161"/>
                </a:moveTo>
                <a:lnTo>
                  <a:pt x="0" y="558447"/>
                </a:lnTo>
              </a:path>
              <a:path h="1446529">
                <a:moveTo>
                  <a:pt x="0" y="527732"/>
                </a:moveTo>
                <a:lnTo>
                  <a:pt x="0" y="497018"/>
                </a:lnTo>
              </a:path>
              <a:path h="1446529">
                <a:moveTo>
                  <a:pt x="0" y="466303"/>
                </a:moveTo>
                <a:lnTo>
                  <a:pt x="0" y="435588"/>
                </a:lnTo>
              </a:path>
              <a:path h="1446529">
                <a:moveTo>
                  <a:pt x="0" y="404874"/>
                </a:moveTo>
                <a:lnTo>
                  <a:pt x="0" y="374159"/>
                </a:lnTo>
              </a:path>
              <a:path h="1446529">
                <a:moveTo>
                  <a:pt x="0" y="343445"/>
                </a:moveTo>
                <a:lnTo>
                  <a:pt x="0" y="309938"/>
                </a:lnTo>
              </a:path>
              <a:path h="1446529">
                <a:moveTo>
                  <a:pt x="0" y="279223"/>
                </a:moveTo>
                <a:lnTo>
                  <a:pt x="0" y="248509"/>
                </a:lnTo>
              </a:path>
              <a:path h="1446529">
                <a:moveTo>
                  <a:pt x="0" y="217794"/>
                </a:moveTo>
                <a:lnTo>
                  <a:pt x="0" y="187079"/>
                </a:lnTo>
              </a:path>
              <a:path h="1446529">
                <a:moveTo>
                  <a:pt x="0" y="156365"/>
                </a:moveTo>
                <a:lnTo>
                  <a:pt x="0" y="125650"/>
                </a:lnTo>
              </a:path>
              <a:path h="1446529">
                <a:moveTo>
                  <a:pt x="0" y="94936"/>
                </a:moveTo>
                <a:lnTo>
                  <a:pt x="0" y="61429"/>
                </a:lnTo>
              </a:path>
              <a:path h="144652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93" name="object 1493"/>
          <p:cNvGrpSpPr/>
          <p:nvPr/>
        </p:nvGrpSpPr>
        <p:grpSpPr>
          <a:xfrm>
            <a:off x="10032503" y="8150536"/>
            <a:ext cx="0" cy="1304290"/>
            <a:chOff x="10032503" y="8150536"/>
            <a:chExt cx="0" cy="1304290"/>
          </a:xfrm>
        </p:grpSpPr>
        <p:sp>
          <p:nvSpPr>
            <p:cNvPr id="1494" name="object 1494"/>
            <p:cNvSpPr/>
            <p:nvPr/>
          </p:nvSpPr>
          <p:spPr>
            <a:xfrm>
              <a:off x="10032503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10032503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6" name="object 1496"/>
          <p:cNvSpPr/>
          <p:nvPr/>
        </p:nvSpPr>
        <p:spPr>
          <a:xfrm>
            <a:off x="10032503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10032503" y="6785133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688"/>
                </a:moveTo>
                <a:lnTo>
                  <a:pt x="0" y="1303974"/>
                </a:lnTo>
              </a:path>
              <a:path h="1334770">
                <a:moveTo>
                  <a:pt x="0" y="1273259"/>
                </a:moveTo>
                <a:lnTo>
                  <a:pt x="0" y="1242545"/>
                </a:lnTo>
              </a:path>
              <a:path h="1334770">
                <a:moveTo>
                  <a:pt x="0" y="1209038"/>
                </a:moveTo>
                <a:lnTo>
                  <a:pt x="0" y="1178323"/>
                </a:lnTo>
              </a:path>
              <a:path h="1334770">
                <a:moveTo>
                  <a:pt x="0" y="1147609"/>
                </a:moveTo>
                <a:lnTo>
                  <a:pt x="0" y="1116894"/>
                </a:lnTo>
              </a:path>
              <a:path h="1334770">
                <a:moveTo>
                  <a:pt x="0" y="1086179"/>
                </a:moveTo>
                <a:lnTo>
                  <a:pt x="0" y="1055465"/>
                </a:lnTo>
              </a:path>
              <a:path h="1334770">
                <a:moveTo>
                  <a:pt x="0" y="1024750"/>
                </a:moveTo>
                <a:lnTo>
                  <a:pt x="0" y="994036"/>
                </a:lnTo>
              </a:path>
              <a:path h="1334770">
                <a:moveTo>
                  <a:pt x="0" y="963321"/>
                </a:moveTo>
                <a:lnTo>
                  <a:pt x="0" y="929814"/>
                </a:lnTo>
              </a:path>
              <a:path h="1334770">
                <a:moveTo>
                  <a:pt x="0" y="899100"/>
                </a:moveTo>
                <a:lnTo>
                  <a:pt x="0" y="868385"/>
                </a:lnTo>
              </a:path>
              <a:path h="1334770">
                <a:moveTo>
                  <a:pt x="0" y="837670"/>
                </a:moveTo>
                <a:lnTo>
                  <a:pt x="0" y="806956"/>
                </a:lnTo>
              </a:path>
              <a:path h="1334770">
                <a:moveTo>
                  <a:pt x="0" y="776241"/>
                </a:moveTo>
                <a:lnTo>
                  <a:pt x="0" y="745527"/>
                </a:lnTo>
              </a:path>
              <a:path h="1334770">
                <a:moveTo>
                  <a:pt x="0" y="714812"/>
                </a:moveTo>
                <a:lnTo>
                  <a:pt x="0" y="684097"/>
                </a:lnTo>
              </a:path>
              <a:path h="1334770">
                <a:moveTo>
                  <a:pt x="0" y="650590"/>
                </a:moveTo>
                <a:lnTo>
                  <a:pt x="0" y="619876"/>
                </a:lnTo>
              </a:path>
              <a:path h="1334770">
                <a:moveTo>
                  <a:pt x="0" y="589161"/>
                </a:moveTo>
                <a:lnTo>
                  <a:pt x="0" y="558447"/>
                </a:lnTo>
              </a:path>
              <a:path h="1334770">
                <a:moveTo>
                  <a:pt x="0" y="527732"/>
                </a:moveTo>
                <a:lnTo>
                  <a:pt x="0" y="497018"/>
                </a:lnTo>
              </a:path>
              <a:path h="1334770">
                <a:moveTo>
                  <a:pt x="0" y="466303"/>
                </a:moveTo>
                <a:lnTo>
                  <a:pt x="0" y="435588"/>
                </a:lnTo>
              </a:path>
              <a:path h="1334770">
                <a:moveTo>
                  <a:pt x="0" y="404874"/>
                </a:moveTo>
                <a:lnTo>
                  <a:pt x="0" y="371367"/>
                </a:lnTo>
              </a:path>
              <a:path h="1334770">
                <a:moveTo>
                  <a:pt x="0" y="340652"/>
                </a:moveTo>
                <a:lnTo>
                  <a:pt x="0" y="309938"/>
                </a:lnTo>
              </a:path>
              <a:path h="1334770">
                <a:moveTo>
                  <a:pt x="0" y="279223"/>
                </a:moveTo>
                <a:lnTo>
                  <a:pt x="0" y="248509"/>
                </a:lnTo>
              </a:path>
              <a:path h="1334770">
                <a:moveTo>
                  <a:pt x="0" y="217794"/>
                </a:moveTo>
                <a:lnTo>
                  <a:pt x="0" y="187079"/>
                </a:lnTo>
              </a:path>
              <a:path h="1334770">
                <a:moveTo>
                  <a:pt x="0" y="156365"/>
                </a:moveTo>
                <a:lnTo>
                  <a:pt x="0" y="125650"/>
                </a:lnTo>
              </a:path>
              <a:path h="1334770">
                <a:moveTo>
                  <a:pt x="0" y="92143"/>
                </a:moveTo>
                <a:lnTo>
                  <a:pt x="0" y="61429"/>
                </a:lnTo>
              </a:path>
              <a:path h="1334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10032503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10032503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0079971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0079971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0079971" y="6757210"/>
            <a:ext cx="0" cy="1382395"/>
          </a:xfrm>
          <a:custGeom>
            <a:avLst/>
            <a:gdLst/>
            <a:ahLst/>
            <a:cxnLst/>
            <a:rect l="l" t="t" r="r" b="b"/>
            <a:pathLst>
              <a:path h="1382395">
                <a:moveTo>
                  <a:pt x="0" y="1382156"/>
                </a:moveTo>
                <a:lnTo>
                  <a:pt x="0" y="1362611"/>
                </a:lnTo>
              </a:path>
              <a:path h="1382395">
                <a:moveTo>
                  <a:pt x="0" y="1331896"/>
                </a:moveTo>
                <a:lnTo>
                  <a:pt x="0" y="1301181"/>
                </a:lnTo>
              </a:path>
              <a:path h="1382395">
                <a:moveTo>
                  <a:pt x="0" y="1270467"/>
                </a:moveTo>
                <a:lnTo>
                  <a:pt x="0" y="1236960"/>
                </a:lnTo>
              </a:path>
              <a:path h="1382395">
                <a:moveTo>
                  <a:pt x="0" y="1206245"/>
                </a:moveTo>
                <a:lnTo>
                  <a:pt x="0" y="1175531"/>
                </a:lnTo>
              </a:path>
              <a:path h="1382395">
                <a:moveTo>
                  <a:pt x="0" y="1144816"/>
                </a:moveTo>
                <a:lnTo>
                  <a:pt x="0" y="1114102"/>
                </a:lnTo>
              </a:path>
              <a:path h="1382395">
                <a:moveTo>
                  <a:pt x="0" y="1083387"/>
                </a:moveTo>
                <a:lnTo>
                  <a:pt x="0" y="1052672"/>
                </a:lnTo>
              </a:path>
              <a:path h="1382395">
                <a:moveTo>
                  <a:pt x="0" y="1021958"/>
                </a:moveTo>
                <a:lnTo>
                  <a:pt x="0" y="991243"/>
                </a:lnTo>
              </a:path>
              <a:path h="1382395">
                <a:moveTo>
                  <a:pt x="0" y="957736"/>
                </a:moveTo>
                <a:lnTo>
                  <a:pt x="0" y="927022"/>
                </a:lnTo>
              </a:path>
              <a:path h="1382395">
                <a:moveTo>
                  <a:pt x="0" y="896307"/>
                </a:moveTo>
                <a:lnTo>
                  <a:pt x="0" y="865593"/>
                </a:lnTo>
              </a:path>
              <a:path h="1382395">
                <a:moveTo>
                  <a:pt x="0" y="834878"/>
                </a:moveTo>
                <a:lnTo>
                  <a:pt x="0" y="804163"/>
                </a:lnTo>
              </a:path>
              <a:path h="1382395">
                <a:moveTo>
                  <a:pt x="0" y="773449"/>
                </a:moveTo>
                <a:lnTo>
                  <a:pt x="0" y="742734"/>
                </a:lnTo>
              </a:path>
              <a:path h="1382395">
                <a:moveTo>
                  <a:pt x="0" y="712020"/>
                </a:moveTo>
                <a:lnTo>
                  <a:pt x="0" y="678513"/>
                </a:lnTo>
              </a:path>
              <a:path h="1382395">
                <a:moveTo>
                  <a:pt x="0" y="647798"/>
                </a:moveTo>
                <a:lnTo>
                  <a:pt x="0" y="617084"/>
                </a:lnTo>
              </a:path>
              <a:path h="1382395">
                <a:moveTo>
                  <a:pt x="0" y="586369"/>
                </a:moveTo>
                <a:lnTo>
                  <a:pt x="0" y="555654"/>
                </a:lnTo>
              </a:path>
              <a:path h="1382395">
                <a:moveTo>
                  <a:pt x="0" y="524940"/>
                </a:moveTo>
                <a:lnTo>
                  <a:pt x="0" y="494225"/>
                </a:lnTo>
              </a:path>
              <a:path h="1382395">
                <a:moveTo>
                  <a:pt x="0" y="463511"/>
                </a:moveTo>
                <a:lnTo>
                  <a:pt x="0" y="432796"/>
                </a:lnTo>
              </a:path>
              <a:path h="1382395">
                <a:moveTo>
                  <a:pt x="0" y="399289"/>
                </a:moveTo>
                <a:lnTo>
                  <a:pt x="0" y="368575"/>
                </a:lnTo>
              </a:path>
              <a:path h="1382395">
                <a:moveTo>
                  <a:pt x="0" y="337860"/>
                </a:moveTo>
                <a:lnTo>
                  <a:pt x="0" y="307145"/>
                </a:lnTo>
              </a:path>
              <a:path h="1382395">
                <a:moveTo>
                  <a:pt x="0" y="276431"/>
                </a:moveTo>
                <a:lnTo>
                  <a:pt x="0" y="245716"/>
                </a:lnTo>
              </a:path>
              <a:path h="1382395">
                <a:moveTo>
                  <a:pt x="0" y="215002"/>
                </a:moveTo>
                <a:lnTo>
                  <a:pt x="0" y="184287"/>
                </a:lnTo>
              </a:path>
              <a:path h="1382395">
                <a:moveTo>
                  <a:pt x="0" y="153572"/>
                </a:moveTo>
                <a:lnTo>
                  <a:pt x="0" y="120066"/>
                </a:lnTo>
              </a:path>
              <a:path h="1382395">
                <a:moveTo>
                  <a:pt x="0" y="89351"/>
                </a:moveTo>
                <a:lnTo>
                  <a:pt x="0" y="58636"/>
                </a:lnTo>
              </a:path>
              <a:path h="1382395">
                <a:moveTo>
                  <a:pt x="0" y="279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0079971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0079971" y="5201935"/>
            <a:ext cx="0" cy="1452245"/>
          </a:xfrm>
          <a:custGeom>
            <a:avLst/>
            <a:gdLst/>
            <a:ahLst/>
            <a:cxnLst/>
            <a:rect l="l" t="t" r="r" b="b"/>
            <a:pathLst>
              <a:path h="1452245">
                <a:moveTo>
                  <a:pt x="0" y="1451962"/>
                </a:moveTo>
                <a:lnTo>
                  <a:pt x="0" y="1438001"/>
                </a:lnTo>
                <a:lnTo>
                  <a:pt x="0" y="1426832"/>
                </a:lnTo>
              </a:path>
              <a:path h="1452245">
                <a:moveTo>
                  <a:pt x="0" y="1396118"/>
                </a:moveTo>
                <a:lnTo>
                  <a:pt x="0" y="1365403"/>
                </a:lnTo>
              </a:path>
              <a:path h="1452245">
                <a:moveTo>
                  <a:pt x="0" y="1334688"/>
                </a:moveTo>
                <a:lnTo>
                  <a:pt x="0" y="1303974"/>
                </a:lnTo>
              </a:path>
              <a:path h="1452245">
                <a:moveTo>
                  <a:pt x="0" y="1273259"/>
                </a:moveTo>
                <a:lnTo>
                  <a:pt x="0" y="1242545"/>
                </a:lnTo>
              </a:path>
              <a:path h="1452245">
                <a:moveTo>
                  <a:pt x="0" y="1211830"/>
                </a:moveTo>
                <a:lnTo>
                  <a:pt x="0" y="1181115"/>
                </a:lnTo>
              </a:path>
              <a:path h="1452245">
                <a:moveTo>
                  <a:pt x="0" y="1147609"/>
                </a:moveTo>
                <a:lnTo>
                  <a:pt x="0" y="1116894"/>
                </a:lnTo>
              </a:path>
              <a:path h="1452245">
                <a:moveTo>
                  <a:pt x="0" y="1086179"/>
                </a:moveTo>
                <a:lnTo>
                  <a:pt x="0" y="1055465"/>
                </a:lnTo>
              </a:path>
              <a:path h="1452245">
                <a:moveTo>
                  <a:pt x="0" y="1024750"/>
                </a:moveTo>
                <a:lnTo>
                  <a:pt x="0" y="994036"/>
                </a:lnTo>
              </a:path>
              <a:path h="1452245">
                <a:moveTo>
                  <a:pt x="0" y="963321"/>
                </a:moveTo>
                <a:lnTo>
                  <a:pt x="0" y="932606"/>
                </a:lnTo>
              </a:path>
              <a:path h="1452245">
                <a:moveTo>
                  <a:pt x="0" y="901892"/>
                </a:moveTo>
                <a:lnTo>
                  <a:pt x="0" y="868385"/>
                </a:lnTo>
              </a:path>
              <a:path h="1452245">
                <a:moveTo>
                  <a:pt x="0" y="837670"/>
                </a:moveTo>
                <a:lnTo>
                  <a:pt x="0" y="806956"/>
                </a:lnTo>
              </a:path>
              <a:path h="1452245">
                <a:moveTo>
                  <a:pt x="0" y="776241"/>
                </a:moveTo>
                <a:lnTo>
                  <a:pt x="0" y="745527"/>
                </a:lnTo>
              </a:path>
              <a:path h="1452245">
                <a:moveTo>
                  <a:pt x="0" y="714812"/>
                </a:moveTo>
                <a:lnTo>
                  <a:pt x="0" y="684097"/>
                </a:lnTo>
              </a:path>
              <a:path h="1452245">
                <a:moveTo>
                  <a:pt x="0" y="653383"/>
                </a:moveTo>
                <a:lnTo>
                  <a:pt x="0" y="622668"/>
                </a:lnTo>
              </a:path>
              <a:path h="1452245">
                <a:moveTo>
                  <a:pt x="0" y="589161"/>
                </a:moveTo>
                <a:lnTo>
                  <a:pt x="0" y="558447"/>
                </a:lnTo>
              </a:path>
              <a:path h="1452245">
                <a:moveTo>
                  <a:pt x="0" y="527732"/>
                </a:moveTo>
                <a:lnTo>
                  <a:pt x="0" y="497018"/>
                </a:lnTo>
              </a:path>
              <a:path h="1452245">
                <a:moveTo>
                  <a:pt x="0" y="466303"/>
                </a:moveTo>
                <a:lnTo>
                  <a:pt x="0" y="435588"/>
                </a:lnTo>
              </a:path>
              <a:path h="1452245">
                <a:moveTo>
                  <a:pt x="0" y="404874"/>
                </a:moveTo>
                <a:lnTo>
                  <a:pt x="0" y="374159"/>
                </a:lnTo>
              </a:path>
              <a:path h="1452245">
                <a:moveTo>
                  <a:pt x="0" y="343445"/>
                </a:moveTo>
                <a:lnTo>
                  <a:pt x="0" y="309938"/>
                </a:lnTo>
              </a:path>
              <a:path h="1452245">
                <a:moveTo>
                  <a:pt x="0" y="279223"/>
                </a:moveTo>
                <a:lnTo>
                  <a:pt x="0" y="248509"/>
                </a:lnTo>
              </a:path>
              <a:path h="1452245">
                <a:moveTo>
                  <a:pt x="0" y="217794"/>
                </a:moveTo>
                <a:lnTo>
                  <a:pt x="0" y="187079"/>
                </a:lnTo>
              </a:path>
              <a:path h="1452245">
                <a:moveTo>
                  <a:pt x="0" y="156365"/>
                </a:moveTo>
                <a:lnTo>
                  <a:pt x="0" y="125650"/>
                </a:lnTo>
              </a:path>
              <a:path h="1452245">
                <a:moveTo>
                  <a:pt x="0" y="94936"/>
                </a:moveTo>
                <a:lnTo>
                  <a:pt x="0" y="61429"/>
                </a:lnTo>
              </a:path>
              <a:path h="145224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5" name="object 1505"/>
          <p:cNvGrpSpPr/>
          <p:nvPr/>
        </p:nvGrpSpPr>
        <p:grpSpPr>
          <a:xfrm>
            <a:off x="10127439" y="8150536"/>
            <a:ext cx="0" cy="1304290"/>
            <a:chOff x="10127439" y="8150536"/>
            <a:chExt cx="0" cy="1304290"/>
          </a:xfrm>
        </p:grpSpPr>
        <p:sp>
          <p:nvSpPr>
            <p:cNvPr id="1506" name="object 1506"/>
            <p:cNvSpPr/>
            <p:nvPr/>
          </p:nvSpPr>
          <p:spPr>
            <a:xfrm>
              <a:off x="10127439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10127439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8" name="object 1508"/>
          <p:cNvSpPr/>
          <p:nvPr/>
        </p:nvSpPr>
        <p:spPr>
          <a:xfrm>
            <a:off x="10127439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10127439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10127439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10127439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10172115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10172115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10172115" y="6639937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1499430"/>
                </a:moveTo>
                <a:lnTo>
                  <a:pt x="0" y="1479885"/>
                </a:lnTo>
              </a:path>
              <a:path h="1499870">
                <a:moveTo>
                  <a:pt x="0" y="1449170"/>
                </a:moveTo>
                <a:lnTo>
                  <a:pt x="0" y="1418455"/>
                </a:lnTo>
              </a:path>
              <a:path h="1499870">
                <a:moveTo>
                  <a:pt x="0" y="1387741"/>
                </a:moveTo>
                <a:lnTo>
                  <a:pt x="0" y="1354234"/>
                </a:lnTo>
              </a:path>
              <a:path h="1499870">
                <a:moveTo>
                  <a:pt x="0" y="1323519"/>
                </a:moveTo>
                <a:lnTo>
                  <a:pt x="0" y="1292805"/>
                </a:lnTo>
              </a:path>
              <a:path h="1499870">
                <a:moveTo>
                  <a:pt x="0" y="1262090"/>
                </a:moveTo>
                <a:lnTo>
                  <a:pt x="0" y="1231376"/>
                </a:lnTo>
              </a:path>
              <a:path h="1499870">
                <a:moveTo>
                  <a:pt x="0" y="1200661"/>
                </a:moveTo>
                <a:lnTo>
                  <a:pt x="0" y="1169946"/>
                </a:lnTo>
              </a:path>
              <a:path h="1499870">
                <a:moveTo>
                  <a:pt x="0" y="1139232"/>
                </a:moveTo>
                <a:lnTo>
                  <a:pt x="0" y="1108517"/>
                </a:lnTo>
              </a:path>
              <a:path h="1499870">
                <a:moveTo>
                  <a:pt x="0" y="1075010"/>
                </a:moveTo>
                <a:lnTo>
                  <a:pt x="0" y="1044296"/>
                </a:lnTo>
              </a:path>
              <a:path h="1499870">
                <a:moveTo>
                  <a:pt x="0" y="1013581"/>
                </a:moveTo>
                <a:lnTo>
                  <a:pt x="0" y="982867"/>
                </a:lnTo>
              </a:path>
              <a:path h="1499870">
                <a:moveTo>
                  <a:pt x="0" y="952152"/>
                </a:moveTo>
                <a:lnTo>
                  <a:pt x="0" y="921437"/>
                </a:lnTo>
              </a:path>
              <a:path h="1499870">
                <a:moveTo>
                  <a:pt x="0" y="890723"/>
                </a:moveTo>
                <a:lnTo>
                  <a:pt x="0" y="860008"/>
                </a:lnTo>
              </a:path>
              <a:path h="1499870">
                <a:moveTo>
                  <a:pt x="0" y="829294"/>
                </a:moveTo>
                <a:lnTo>
                  <a:pt x="0" y="795787"/>
                </a:lnTo>
              </a:path>
              <a:path h="1499870">
                <a:moveTo>
                  <a:pt x="0" y="765072"/>
                </a:moveTo>
                <a:lnTo>
                  <a:pt x="0" y="734358"/>
                </a:lnTo>
              </a:path>
              <a:path h="1499870">
                <a:moveTo>
                  <a:pt x="0" y="703643"/>
                </a:moveTo>
                <a:lnTo>
                  <a:pt x="0" y="672928"/>
                </a:lnTo>
              </a:path>
              <a:path h="1499870">
                <a:moveTo>
                  <a:pt x="0" y="642214"/>
                </a:moveTo>
                <a:lnTo>
                  <a:pt x="0" y="611499"/>
                </a:lnTo>
              </a:path>
              <a:path h="1499870">
                <a:moveTo>
                  <a:pt x="0" y="580785"/>
                </a:moveTo>
                <a:lnTo>
                  <a:pt x="0" y="550070"/>
                </a:lnTo>
              </a:path>
              <a:path h="1499870">
                <a:moveTo>
                  <a:pt x="0" y="516563"/>
                </a:moveTo>
                <a:lnTo>
                  <a:pt x="0" y="485849"/>
                </a:lnTo>
              </a:path>
              <a:path h="1499870">
                <a:moveTo>
                  <a:pt x="0" y="455134"/>
                </a:moveTo>
                <a:lnTo>
                  <a:pt x="0" y="424419"/>
                </a:lnTo>
              </a:path>
              <a:path h="1499870">
                <a:moveTo>
                  <a:pt x="0" y="393705"/>
                </a:moveTo>
                <a:lnTo>
                  <a:pt x="0" y="362990"/>
                </a:lnTo>
              </a:path>
              <a:path h="1499870">
                <a:moveTo>
                  <a:pt x="0" y="332276"/>
                </a:moveTo>
                <a:lnTo>
                  <a:pt x="0" y="301561"/>
                </a:lnTo>
              </a:path>
              <a:path h="1499870">
                <a:moveTo>
                  <a:pt x="0" y="270846"/>
                </a:moveTo>
                <a:lnTo>
                  <a:pt x="0" y="237340"/>
                </a:lnTo>
              </a:path>
              <a:path h="1499870">
                <a:moveTo>
                  <a:pt x="0" y="206625"/>
                </a:moveTo>
                <a:lnTo>
                  <a:pt x="0" y="175910"/>
                </a:lnTo>
              </a:path>
              <a:path h="1499870">
                <a:moveTo>
                  <a:pt x="0" y="145196"/>
                </a:moveTo>
                <a:lnTo>
                  <a:pt x="0" y="114481"/>
                </a:lnTo>
              </a:path>
              <a:path h="1499870">
                <a:moveTo>
                  <a:pt x="0" y="83767"/>
                </a:moveTo>
                <a:lnTo>
                  <a:pt x="0" y="53052"/>
                </a:lnTo>
              </a:path>
              <a:path h="1499870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10172115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10172115" y="5201935"/>
            <a:ext cx="0" cy="1438275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01"/>
                </a:moveTo>
                <a:lnTo>
                  <a:pt x="0" y="1426832"/>
                </a:lnTo>
              </a:path>
              <a:path h="1438275">
                <a:moveTo>
                  <a:pt x="0" y="1396118"/>
                </a:moveTo>
                <a:lnTo>
                  <a:pt x="0" y="1365403"/>
                </a:lnTo>
              </a:path>
              <a:path h="1438275">
                <a:moveTo>
                  <a:pt x="0" y="1334688"/>
                </a:moveTo>
                <a:lnTo>
                  <a:pt x="0" y="1303974"/>
                </a:lnTo>
              </a:path>
              <a:path h="1438275">
                <a:moveTo>
                  <a:pt x="0" y="1273259"/>
                </a:moveTo>
                <a:lnTo>
                  <a:pt x="0" y="1242545"/>
                </a:lnTo>
              </a:path>
              <a:path h="1438275">
                <a:moveTo>
                  <a:pt x="0" y="1211830"/>
                </a:moveTo>
                <a:lnTo>
                  <a:pt x="0" y="1181115"/>
                </a:lnTo>
              </a:path>
              <a:path h="1438275">
                <a:moveTo>
                  <a:pt x="0" y="1147609"/>
                </a:moveTo>
                <a:lnTo>
                  <a:pt x="0" y="1116894"/>
                </a:lnTo>
              </a:path>
              <a:path h="1438275">
                <a:moveTo>
                  <a:pt x="0" y="1086179"/>
                </a:moveTo>
                <a:lnTo>
                  <a:pt x="0" y="1055465"/>
                </a:lnTo>
              </a:path>
              <a:path h="1438275">
                <a:moveTo>
                  <a:pt x="0" y="1024750"/>
                </a:moveTo>
                <a:lnTo>
                  <a:pt x="0" y="994036"/>
                </a:lnTo>
              </a:path>
              <a:path h="1438275">
                <a:moveTo>
                  <a:pt x="0" y="963321"/>
                </a:moveTo>
                <a:lnTo>
                  <a:pt x="0" y="932606"/>
                </a:lnTo>
              </a:path>
              <a:path h="1438275">
                <a:moveTo>
                  <a:pt x="0" y="901892"/>
                </a:moveTo>
                <a:lnTo>
                  <a:pt x="0" y="868385"/>
                </a:lnTo>
              </a:path>
              <a:path h="1438275">
                <a:moveTo>
                  <a:pt x="0" y="837670"/>
                </a:moveTo>
                <a:lnTo>
                  <a:pt x="0" y="806956"/>
                </a:lnTo>
              </a:path>
              <a:path h="1438275">
                <a:moveTo>
                  <a:pt x="0" y="776241"/>
                </a:moveTo>
                <a:lnTo>
                  <a:pt x="0" y="745527"/>
                </a:lnTo>
              </a:path>
              <a:path h="1438275">
                <a:moveTo>
                  <a:pt x="0" y="714812"/>
                </a:moveTo>
                <a:lnTo>
                  <a:pt x="0" y="684097"/>
                </a:lnTo>
              </a:path>
              <a:path h="1438275">
                <a:moveTo>
                  <a:pt x="0" y="653383"/>
                </a:moveTo>
                <a:lnTo>
                  <a:pt x="0" y="622668"/>
                </a:lnTo>
              </a:path>
              <a:path h="1438275">
                <a:moveTo>
                  <a:pt x="0" y="589161"/>
                </a:moveTo>
                <a:lnTo>
                  <a:pt x="0" y="558447"/>
                </a:lnTo>
              </a:path>
              <a:path h="1438275">
                <a:moveTo>
                  <a:pt x="0" y="527732"/>
                </a:moveTo>
                <a:lnTo>
                  <a:pt x="0" y="497018"/>
                </a:lnTo>
              </a:path>
              <a:path h="1438275">
                <a:moveTo>
                  <a:pt x="0" y="466303"/>
                </a:moveTo>
                <a:lnTo>
                  <a:pt x="0" y="435588"/>
                </a:lnTo>
              </a:path>
              <a:path h="1438275">
                <a:moveTo>
                  <a:pt x="0" y="404874"/>
                </a:moveTo>
                <a:lnTo>
                  <a:pt x="0" y="374159"/>
                </a:lnTo>
              </a:path>
              <a:path h="1438275">
                <a:moveTo>
                  <a:pt x="0" y="343445"/>
                </a:moveTo>
                <a:lnTo>
                  <a:pt x="0" y="309938"/>
                </a:lnTo>
              </a:path>
              <a:path h="1438275">
                <a:moveTo>
                  <a:pt x="0" y="279223"/>
                </a:moveTo>
                <a:lnTo>
                  <a:pt x="0" y="248509"/>
                </a:lnTo>
              </a:path>
              <a:path h="1438275">
                <a:moveTo>
                  <a:pt x="0" y="217794"/>
                </a:moveTo>
                <a:lnTo>
                  <a:pt x="0" y="187079"/>
                </a:lnTo>
              </a:path>
              <a:path h="1438275">
                <a:moveTo>
                  <a:pt x="0" y="156365"/>
                </a:moveTo>
                <a:lnTo>
                  <a:pt x="0" y="125650"/>
                </a:lnTo>
              </a:path>
              <a:path h="1438275">
                <a:moveTo>
                  <a:pt x="0" y="94936"/>
                </a:moveTo>
                <a:lnTo>
                  <a:pt x="0" y="61429"/>
                </a:lnTo>
              </a:path>
              <a:path h="14382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7" name="object 1517"/>
          <p:cNvGrpSpPr/>
          <p:nvPr/>
        </p:nvGrpSpPr>
        <p:grpSpPr>
          <a:xfrm>
            <a:off x="10219583" y="8150536"/>
            <a:ext cx="0" cy="1304290"/>
            <a:chOff x="10219583" y="8150536"/>
            <a:chExt cx="0" cy="1304290"/>
          </a:xfrm>
        </p:grpSpPr>
        <p:sp>
          <p:nvSpPr>
            <p:cNvPr id="1518" name="object 1518"/>
            <p:cNvSpPr/>
            <p:nvPr/>
          </p:nvSpPr>
          <p:spPr>
            <a:xfrm>
              <a:off x="10219583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10219583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0" name="object 1520"/>
          <p:cNvSpPr/>
          <p:nvPr/>
        </p:nvSpPr>
        <p:spPr>
          <a:xfrm>
            <a:off x="10219583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10219583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10219583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10219583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10267051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10267051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10267051" y="6639937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1499430"/>
                </a:moveTo>
                <a:lnTo>
                  <a:pt x="0" y="1479885"/>
                </a:lnTo>
              </a:path>
              <a:path h="1499870">
                <a:moveTo>
                  <a:pt x="0" y="1449170"/>
                </a:moveTo>
                <a:lnTo>
                  <a:pt x="0" y="1418455"/>
                </a:lnTo>
              </a:path>
              <a:path h="1499870">
                <a:moveTo>
                  <a:pt x="0" y="1387741"/>
                </a:moveTo>
                <a:lnTo>
                  <a:pt x="0" y="1354234"/>
                </a:lnTo>
              </a:path>
              <a:path h="1499870">
                <a:moveTo>
                  <a:pt x="0" y="1323519"/>
                </a:moveTo>
                <a:lnTo>
                  <a:pt x="0" y="1292805"/>
                </a:lnTo>
              </a:path>
              <a:path h="1499870">
                <a:moveTo>
                  <a:pt x="0" y="1262090"/>
                </a:moveTo>
                <a:lnTo>
                  <a:pt x="0" y="1231376"/>
                </a:lnTo>
              </a:path>
              <a:path h="1499870">
                <a:moveTo>
                  <a:pt x="0" y="1200661"/>
                </a:moveTo>
                <a:lnTo>
                  <a:pt x="0" y="1169946"/>
                </a:lnTo>
              </a:path>
              <a:path h="1499870">
                <a:moveTo>
                  <a:pt x="0" y="1139232"/>
                </a:moveTo>
                <a:lnTo>
                  <a:pt x="0" y="1108517"/>
                </a:lnTo>
              </a:path>
              <a:path h="1499870">
                <a:moveTo>
                  <a:pt x="0" y="1075010"/>
                </a:moveTo>
                <a:lnTo>
                  <a:pt x="0" y="1044296"/>
                </a:lnTo>
              </a:path>
              <a:path h="1499870">
                <a:moveTo>
                  <a:pt x="0" y="1013581"/>
                </a:moveTo>
                <a:lnTo>
                  <a:pt x="0" y="982867"/>
                </a:lnTo>
              </a:path>
              <a:path h="1499870">
                <a:moveTo>
                  <a:pt x="0" y="952152"/>
                </a:moveTo>
                <a:lnTo>
                  <a:pt x="0" y="921437"/>
                </a:lnTo>
              </a:path>
              <a:path h="1499870">
                <a:moveTo>
                  <a:pt x="0" y="890723"/>
                </a:moveTo>
                <a:lnTo>
                  <a:pt x="0" y="860008"/>
                </a:lnTo>
              </a:path>
              <a:path h="1499870">
                <a:moveTo>
                  <a:pt x="0" y="829294"/>
                </a:moveTo>
                <a:lnTo>
                  <a:pt x="0" y="795787"/>
                </a:lnTo>
              </a:path>
              <a:path h="1499870">
                <a:moveTo>
                  <a:pt x="0" y="765072"/>
                </a:moveTo>
                <a:lnTo>
                  <a:pt x="0" y="734358"/>
                </a:lnTo>
              </a:path>
              <a:path h="1499870">
                <a:moveTo>
                  <a:pt x="0" y="703643"/>
                </a:moveTo>
                <a:lnTo>
                  <a:pt x="0" y="672928"/>
                </a:lnTo>
              </a:path>
              <a:path h="1499870">
                <a:moveTo>
                  <a:pt x="0" y="642214"/>
                </a:moveTo>
                <a:lnTo>
                  <a:pt x="0" y="611499"/>
                </a:lnTo>
              </a:path>
              <a:path h="1499870">
                <a:moveTo>
                  <a:pt x="0" y="580785"/>
                </a:moveTo>
                <a:lnTo>
                  <a:pt x="0" y="550070"/>
                </a:lnTo>
              </a:path>
              <a:path h="1499870">
                <a:moveTo>
                  <a:pt x="0" y="516563"/>
                </a:moveTo>
                <a:lnTo>
                  <a:pt x="0" y="485849"/>
                </a:lnTo>
              </a:path>
              <a:path h="1499870">
                <a:moveTo>
                  <a:pt x="0" y="455134"/>
                </a:moveTo>
                <a:lnTo>
                  <a:pt x="0" y="424419"/>
                </a:lnTo>
              </a:path>
              <a:path h="1499870">
                <a:moveTo>
                  <a:pt x="0" y="393705"/>
                </a:moveTo>
                <a:lnTo>
                  <a:pt x="0" y="362990"/>
                </a:lnTo>
              </a:path>
              <a:path h="1499870">
                <a:moveTo>
                  <a:pt x="0" y="332276"/>
                </a:moveTo>
                <a:lnTo>
                  <a:pt x="0" y="301561"/>
                </a:lnTo>
              </a:path>
              <a:path h="1499870">
                <a:moveTo>
                  <a:pt x="0" y="270846"/>
                </a:moveTo>
                <a:lnTo>
                  <a:pt x="0" y="237340"/>
                </a:lnTo>
              </a:path>
              <a:path h="1499870">
                <a:moveTo>
                  <a:pt x="0" y="206625"/>
                </a:moveTo>
                <a:lnTo>
                  <a:pt x="0" y="175910"/>
                </a:lnTo>
              </a:path>
              <a:path h="1499870">
                <a:moveTo>
                  <a:pt x="0" y="145196"/>
                </a:moveTo>
                <a:lnTo>
                  <a:pt x="0" y="114481"/>
                </a:lnTo>
              </a:path>
              <a:path h="1499870">
                <a:moveTo>
                  <a:pt x="0" y="83767"/>
                </a:moveTo>
                <a:lnTo>
                  <a:pt x="0" y="53052"/>
                </a:lnTo>
              </a:path>
              <a:path h="1499870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10267051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10267051" y="5201935"/>
            <a:ext cx="0" cy="1438275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01"/>
                </a:moveTo>
                <a:lnTo>
                  <a:pt x="0" y="1426832"/>
                </a:lnTo>
              </a:path>
              <a:path h="1438275">
                <a:moveTo>
                  <a:pt x="0" y="1396118"/>
                </a:moveTo>
                <a:lnTo>
                  <a:pt x="0" y="1365403"/>
                </a:lnTo>
              </a:path>
              <a:path h="1438275">
                <a:moveTo>
                  <a:pt x="0" y="1334688"/>
                </a:moveTo>
                <a:lnTo>
                  <a:pt x="0" y="1303974"/>
                </a:lnTo>
              </a:path>
              <a:path h="1438275">
                <a:moveTo>
                  <a:pt x="0" y="1273259"/>
                </a:moveTo>
                <a:lnTo>
                  <a:pt x="0" y="1242545"/>
                </a:lnTo>
              </a:path>
              <a:path h="1438275">
                <a:moveTo>
                  <a:pt x="0" y="1211830"/>
                </a:moveTo>
                <a:lnTo>
                  <a:pt x="0" y="1181115"/>
                </a:lnTo>
              </a:path>
              <a:path h="1438275">
                <a:moveTo>
                  <a:pt x="0" y="1147609"/>
                </a:moveTo>
                <a:lnTo>
                  <a:pt x="0" y="1116894"/>
                </a:lnTo>
              </a:path>
              <a:path h="1438275">
                <a:moveTo>
                  <a:pt x="0" y="1086179"/>
                </a:moveTo>
                <a:lnTo>
                  <a:pt x="0" y="1055465"/>
                </a:lnTo>
              </a:path>
              <a:path h="1438275">
                <a:moveTo>
                  <a:pt x="0" y="1024750"/>
                </a:moveTo>
                <a:lnTo>
                  <a:pt x="0" y="994036"/>
                </a:lnTo>
              </a:path>
              <a:path h="1438275">
                <a:moveTo>
                  <a:pt x="0" y="963321"/>
                </a:moveTo>
                <a:lnTo>
                  <a:pt x="0" y="932606"/>
                </a:lnTo>
              </a:path>
              <a:path h="1438275">
                <a:moveTo>
                  <a:pt x="0" y="901892"/>
                </a:moveTo>
                <a:lnTo>
                  <a:pt x="0" y="868385"/>
                </a:lnTo>
              </a:path>
              <a:path h="1438275">
                <a:moveTo>
                  <a:pt x="0" y="837670"/>
                </a:moveTo>
                <a:lnTo>
                  <a:pt x="0" y="806956"/>
                </a:lnTo>
              </a:path>
              <a:path h="1438275">
                <a:moveTo>
                  <a:pt x="0" y="776241"/>
                </a:moveTo>
                <a:lnTo>
                  <a:pt x="0" y="745527"/>
                </a:lnTo>
              </a:path>
              <a:path h="1438275">
                <a:moveTo>
                  <a:pt x="0" y="714812"/>
                </a:moveTo>
                <a:lnTo>
                  <a:pt x="0" y="684097"/>
                </a:lnTo>
              </a:path>
              <a:path h="1438275">
                <a:moveTo>
                  <a:pt x="0" y="653383"/>
                </a:moveTo>
                <a:lnTo>
                  <a:pt x="0" y="622668"/>
                </a:lnTo>
              </a:path>
              <a:path h="1438275">
                <a:moveTo>
                  <a:pt x="0" y="589161"/>
                </a:moveTo>
                <a:lnTo>
                  <a:pt x="0" y="558447"/>
                </a:lnTo>
              </a:path>
              <a:path h="1438275">
                <a:moveTo>
                  <a:pt x="0" y="527732"/>
                </a:moveTo>
                <a:lnTo>
                  <a:pt x="0" y="497018"/>
                </a:lnTo>
              </a:path>
              <a:path h="1438275">
                <a:moveTo>
                  <a:pt x="0" y="466303"/>
                </a:moveTo>
                <a:lnTo>
                  <a:pt x="0" y="435588"/>
                </a:lnTo>
              </a:path>
              <a:path h="1438275">
                <a:moveTo>
                  <a:pt x="0" y="404874"/>
                </a:moveTo>
                <a:lnTo>
                  <a:pt x="0" y="374159"/>
                </a:lnTo>
              </a:path>
              <a:path h="1438275">
                <a:moveTo>
                  <a:pt x="0" y="343445"/>
                </a:moveTo>
                <a:lnTo>
                  <a:pt x="0" y="309938"/>
                </a:lnTo>
              </a:path>
              <a:path h="1438275">
                <a:moveTo>
                  <a:pt x="0" y="279223"/>
                </a:moveTo>
                <a:lnTo>
                  <a:pt x="0" y="248509"/>
                </a:lnTo>
              </a:path>
              <a:path h="1438275">
                <a:moveTo>
                  <a:pt x="0" y="217794"/>
                </a:moveTo>
                <a:lnTo>
                  <a:pt x="0" y="187079"/>
                </a:lnTo>
              </a:path>
              <a:path h="1438275">
                <a:moveTo>
                  <a:pt x="0" y="156365"/>
                </a:moveTo>
                <a:lnTo>
                  <a:pt x="0" y="125650"/>
                </a:lnTo>
              </a:path>
              <a:path h="1438275">
                <a:moveTo>
                  <a:pt x="0" y="94936"/>
                </a:moveTo>
                <a:lnTo>
                  <a:pt x="0" y="61429"/>
                </a:lnTo>
              </a:path>
              <a:path h="14382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29" name="object 1529"/>
          <p:cNvGrpSpPr/>
          <p:nvPr/>
        </p:nvGrpSpPr>
        <p:grpSpPr>
          <a:xfrm>
            <a:off x="10311727" y="8295733"/>
            <a:ext cx="0" cy="1158875"/>
            <a:chOff x="10311727" y="8295733"/>
            <a:chExt cx="0" cy="1158875"/>
          </a:xfrm>
        </p:grpSpPr>
        <p:sp>
          <p:nvSpPr>
            <p:cNvPr id="1530" name="object 1530"/>
            <p:cNvSpPr/>
            <p:nvPr/>
          </p:nvSpPr>
          <p:spPr>
            <a:xfrm>
              <a:off x="10311727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10311727" y="8295733"/>
              <a:ext cx="0" cy="1128395"/>
            </a:xfrm>
            <a:custGeom>
              <a:avLst/>
              <a:gdLst/>
              <a:ahLst/>
              <a:cxnLst/>
              <a:rect l="l" t="t" r="r" b="b"/>
              <a:pathLst>
                <a:path h="1128395">
                  <a:moveTo>
                    <a:pt x="0" y="1128063"/>
                  </a:moveTo>
                  <a:lnTo>
                    <a:pt x="0" y="1097348"/>
                  </a:lnTo>
                </a:path>
                <a:path h="1128395">
                  <a:moveTo>
                    <a:pt x="0" y="1063841"/>
                  </a:moveTo>
                  <a:lnTo>
                    <a:pt x="0" y="1033127"/>
                  </a:lnTo>
                </a:path>
                <a:path h="1128395">
                  <a:moveTo>
                    <a:pt x="0" y="1002412"/>
                  </a:moveTo>
                  <a:lnTo>
                    <a:pt x="0" y="971698"/>
                  </a:lnTo>
                </a:path>
                <a:path h="1128395">
                  <a:moveTo>
                    <a:pt x="0" y="940983"/>
                  </a:moveTo>
                  <a:lnTo>
                    <a:pt x="0" y="910268"/>
                  </a:lnTo>
                </a:path>
                <a:path h="1128395">
                  <a:moveTo>
                    <a:pt x="0" y="879554"/>
                  </a:moveTo>
                  <a:lnTo>
                    <a:pt x="0" y="848839"/>
                  </a:lnTo>
                </a:path>
                <a:path h="1128395">
                  <a:moveTo>
                    <a:pt x="0" y="818125"/>
                  </a:moveTo>
                  <a:lnTo>
                    <a:pt x="0" y="784618"/>
                  </a:lnTo>
                </a:path>
                <a:path h="1128395">
                  <a:moveTo>
                    <a:pt x="0" y="753903"/>
                  </a:moveTo>
                  <a:lnTo>
                    <a:pt x="0" y="723189"/>
                  </a:lnTo>
                </a:path>
                <a:path h="1128395">
                  <a:moveTo>
                    <a:pt x="0" y="692474"/>
                  </a:moveTo>
                  <a:lnTo>
                    <a:pt x="0" y="661759"/>
                  </a:lnTo>
                </a:path>
                <a:path h="1128395">
                  <a:moveTo>
                    <a:pt x="0" y="631045"/>
                  </a:moveTo>
                  <a:lnTo>
                    <a:pt x="0" y="600330"/>
                  </a:lnTo>
                </a:path>
                <a:path h="1128395">
                  <a:moveTo>
                    <a:pt x="0" y="569616"/>
                  </a:moveTo>
                  <a:lnTo>
                    <a:pt x="0" y="538901"/>
                  </a:lnTo>
                </a:path>
                <a:path h="1128395">
                  <a:moveTo>
                    <a:pt x="0" y="505394"/>
                  </a:moveTo>
                  <a:lnTo>
                    <a:pt x="0" y="474680"/>
                  </a:lnTo>
                </a:path>
                <a:path h="1128395">
                  <a:moveTo>
                    <a:pt x="0" y="443965"/>
                  </a:moveTo>
                  <a:lnTo>
                    <a:pt x="0" y="413250"/>
                  </a:lnTo>
                </a:path>
                <a:path h="1128395">
                  <a:moveTo>
                    <a:pt x="0" y="382536"/>
                  </a:moveTo>
                  <a:lnTo>
                    <a:pt x="0" y="351821"/>
                  </a:lnTo>
                </a:path>
                <a:path h="1128395">
                  <a:moveTo>
                    <a:pt x="0" y="321107"/>
                  </a:moveTo>
                  <a:lnTo>
                    <a:pt x="0" y="290392"/>
                  </a:lnTo>
                </a:path>
                <a:path h="1128395">
                  <a:moveTo>
                    <a:pt x="0" y="259677"/>
                  </a:moveTo>
                  <a:lnTo>
                    <a:pt x="0" y="226171"/>
                  </a:lnTo>
                </a:path>
                <a:path h="1128395">
                  <a:moveTo>
                    <a:pt x="0" y="195456"/>
                  </a:moveTo>
                  <a:lnTo>
                    <a:pt x="0" y="164741"/>
                  </a:lnTo>
                </a:path>
                <a:path h="1128395">
                  <a:moveTo>
                    <a:pt x="0" y="134027"/>
                  </a:moveTo>
                  <a:lnTo>
                    <a:pt x="0" y="103312"/>
                  </a:lnTo>
                </a:path>
                <a:path h="1128395">
                  <a:moveTo>
                    <a:pt x="0" y="72598"/>
                  </a:moveTo>
                  <a:lnTo>
                    <a:pt x="0" y="41883"/>
                  </a:lnTo>
                </a:path>
                <a:path h="1128395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2" name="object 1532"/>
          <p:cNvSpPr/>
          <p:nvPr/>
        </p:nvSpPr>
        <p:spPr>
          <a:xfrm>
            <a:off x="10311727" y="3951013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3903"/>
                </a:moveTo>
                <a:lnTo>
                  <a:pt x="0" y="723189"/>
                </a:lnTo>
              </a:path>
              <a:path h="754379">
                <a:moveTo>
                  <a:pt x="0" y="692474"/>
                </a:moveTo>
                <a:lnTo>
                  <a:pt x="0" y="661759"/>
                </a:lnTo>
              </a:path>
              <a:path h="754379">
                <a:moveTo>
                  <a:pt x="0" y="631045"/>
                </a:moveTo>
                <a:lnTo>
                  <a:pt x="0" y="600330"/>
                </a:lnTo>
              </a:path>
              <a:path h="754379">
                <a:moveTo>
                  <a:pt x="0" y="569616"/>
                </a:moveTo>
                <a:lnTo>
                  <a:pt x="0" y="538901"/>
                </a:lnTo>
              </a:path>
              <a:path h="754379">
                <a:moveTo>
                  <a:pt x="0" y="508186"/>
                </a:moveTo>
                <a:lnTo>
                  <a:pt x="0" y="474680"/>
                </a:lnTo>
              </a:path>
              <a:path h="754379">
                <a:moveTo>
                  <a:pt x="0" y="443965"/>
                </a:moveTo>
                <a:lnTo>
                  <a:pt x="0" y="413250"/>
                </a:lnTo>
              </a:path>
              <a:path h="754379">
                <a:moveTo>
                  <a:pt x="0" y="382536"/>
                </a:moveTo>
                <a:lnTo>
                  <a:pt x="0" y="351821"/>
                </a:lnTo>
              </a:path>
              <a:path h="754379">
                <a:moveTo>
                  <a:pt x="0" y="321107"/>
                </a:moveTo>
                <a:lnTo>
                  <a:pt x="0" y="290392"/>
                </a:lnTo>
              </a:path>
              <a:path h="754379">
                <a:moveTo>
                  <a:pt x="0" y="259677"/>
                </a:moveTo>
                <a:lnTo>
                  <a:pt x="0" y="228963"/>
                </a:lnTo>
              </a:path>
              <a:path h="754379">
                <a:moveTo>
                  <a:pt x="0" y="195456"/>
                </a:moveTo>
                <a:lnTo>
                  <a:pt x="0" y="164741"/>
                </a:lnTo>
              </a:path>
              <a:path h="754379">
                <a:moveTo>
                  <a:pt x="0" y="134027"/>
                </a:moveTo>
                <a:lnTo>
                  <a:pt x="0" y="103312"/>
                </a:lnTo>
              </a:path>
              <a:path h="754379">
                <a:moveTo>
                  <a:pt x="0" y="72598"/>
                </a:moveTo>
                <a:lnTo>
                  <a:pt x="0" y="41883"/>
                </a:lnTo>
              </a:path>
              <a:path h="75437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10311727" y="8150536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92143"/>
                </a:moveTo>
                <a:lnTo>
                  <a:pt x="0" y="61429"/>
                </a:lnTo>
              </a:path>
              <a:path h="927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10311727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10311727" y="7033642"/>
            <a:ext cx="0" cy="1086485"/>
          </a:xfrm>
          <a:custGeom>
            <a:avLst/>
            <a:gdLst/>
            <a:ahLst/>
            <a:cxnLst/>
            <a:rect l="l" t="t" r="r" b="b"/>
            <a:pathLst>
              <a:path h="1086484">
                <a:moveTo>
                  <a:pt x="0" y="1086179"/>
                </a:moveTo>
                <a:lnTo>
                  <a:pt x="0" y="1055465"/>
                </a:lnTo>
              </a:path>
              <a:path h="1086484">
                <a:moveTo>
                  <a:pt x="0" y="1024750"/>
                </a:moveTo>
                <a:lnTo>
                  <a:pt x="0" y="994036"/>
                </a:lnTo>
              </a:path>
              <a:path h="1086484">
                <a:moveTo>
                  <a:pt x="0" y="960529"/>
                </a:moveTo>
                <a:lnTo>
                  <a:pt x="0" y="929814"/>
                </a:lnTo>
              </a:path>
              <a:path h="1086484">
                <a:moveTo>
                  <a:pt x="0" y="899100"/>
                </a:moveTo>
                <a:lnTo>
                  <a:pt x="0" y="868385"/>
                </a:lnTo>
              </a:path>
              <a:path h="1086484">
                <a:moveTo>
                  <a:pt x="0" y="837670"/>
                </a:moveTo>
                <a:lnTo>
                  <a:pt x="0" y="806956"/>
                </a:lnTo>
              </a:path>
              <a:path h="1086484">
                <a:moveTo>
                  <a:pt x="0" y="776241"/>
                </a:moveTo>
                <a:lnTo>
                  <a:pt x="0" y="745527"/>
                </a:lnTo>
              </a:path>
              <a:path h="1086484">
                <a:moveTo>
                  <a:pt x="0" y="714812"/>
                </a:moveTo>
                <a:lnTo>
                  <a:pt x="0" y="681305"/>
                </a:lnTo>
              </a:path>
              <a:path h="1086484">
                <a:moveTo>
                  <a:pt x="0" y="650590"/>
                </a:moveTo>
                <a:lnTo>
                  <a:pt x="0" y="619876"/>
                </a:lnTo>
              </a:path>
              <a:path h="1086484">
                <a:moveTo>
                  <a:pt x="0" y="589161"/>
                </a:moveTo>
                <a:lnTo>
                  <a:pt x="0" y="558447"/>
                </a:lnTo>
              </a:path>
              <a:path h="1086484">
                <a:moveTo>
                  <a:pt x="0" y="527732"/>
                </a:moveTo>
                <a:lnTo>
                  <a:pt x="0" y="497018"/>
                </a:lnTo>
              </a:path>
              <a:path h="1086484">
                <a:moveTo>
                  <a:pt x="0" y="466303"/>
                </a:moveTo>
                <a:lnTo>
                  <a:pt x="0" y="435588"/>
                </a:lnTo>
              </a:path>
              <a:path h="1086484">
                <a:moveTo>
                  <a:pt x="0" y="402081"/>
                </a:moveTo>
                <a:lnTo>
                  <a:pt x="0" y="371367"/>
                </a:lnTo>
              </a:path>
              <a:path h="1086484">
                <a:moveTo>
                  <a:pt x="0" y="340652"/>
                </a:moveTo>
                <a:lnTo>
                  <a:pt x="0" y="309938"/>
                </a:lnTo>
              </a:path>
              <a:path h="1086484">
                <a:moveTo>
                  <a:pt x="0" y="279223"/>
                </a:moveTo>
                <a:lnTo>
                  <a:pt x="0" y="248509"/>
                </a:lnTo>
              </a:path>
              <a:path h="1086484">
                <a:moveTo>
                  <a:pt x="0" y="217794"/>
                </a:moveTo>
                <a:lnTo>
                  <a:pt x="0" y="187079"/>
                </a:lnTo>
              </a:path>
              <a:path h="1086484">
                <a:moveTo>
                  <a:pt x="0" y="156365"/>
                </a:moveTo>
                <a:lnTo>
                  <a:pt x="0" y="122858"/>
                </a:lnTo>
              </a:path>
              <a:path h="1086484">
                <a:moveTo>
                  <a:pt x="0" y="92143"/>
                </a:moveTo>
                <a:lnTo>
                  <a:pt x="0" y="61429"/>
                </a:lnTo>
              </a:path>
              <a:path h="108648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10311727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10311727" y="6662274"/>
            <a:ext cx="0" cy="321310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321107"/>
                </a:moveTo>
                <a:lnTo>
                  <a:pt x="0" y="309938"/>
                </a:lnTo>
              </a:path>
              <a:path h="321309">
                <a:moveTo>
                  <a:pt x="0" y="279223"/>
                </a:moveTo>
                <a:lnTo>
                  <a:pt x="0" y="248509"/>
                </a:lnTo>
              </a:path>
              <a:path h="321309">
                <a:moveTo>
                  <a:pt x="0" y="215002"/>
                </a:moveTo>
                <a:lnTo>
                  <a:pt x="0" y="184287"/>
                </a:lnTo>
              </a:path>
              <a:path h="321309">
                <a:moveTo>
                  <a:pt x="0" y="153572"/>
                </a:moveTo>
                <a:lnTo>
                  <a:pt x="0" y="122858"/>
                </a:lnTo>
              </a:path>
              <a:path h="321309">
                <a:moveTo>
                  <a:pt x="0" y="92143"/>
                </a:moveTo>
                <a:lnTo>
                  <a:pt x="0" y="61429"/>
                </a:lnTo>
              </a:path>
              <a:path h="3213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10359195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10359195" y="3962182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153572"/>
                </a:moveTo>
                <a:lnTo>
                  <a:pt x="0" y="122858"/>
                </a:lnTo>
              </a:path>
              <a:path h="153670">
                <a:moveTo>
                  <a:pt x="0" y="92143"/>
                </a:moveTo>
                <a:lnTo>
                  <a:pt x="0" y="61429"/>
                </a:lnTo>
              </a:path>
              <a:path h="1536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10359195" y="81393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108897"/>
                </a:moveTo>
                <a:lnTo>
                  <a:pt x="0" y="103312"/>
                </a:lnTo>
              </a:path>
              <a:path h="109220">
                <a:moveTo>
                  <a:pt x="0" y="72598"/>
                </a:moveTo>
                <a:lnTo>
                  <a:pt x="0" y="41883"/>
                </a:lnTo>
              </a:path>
              <a:path h="1092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10359195" y="416322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544486"/>
                </a:moveTo>
                <a:lnTo>
                  <a:pt x="0" y="541693"/>
                </a:lnTo>
              </a:path>
              <a:path h="544829">
                <a:moveTo>
                  <a:pt x="0" y="510979"/>
                </a:moveTo>
                <a:lnTo>
                  <a:pt x="0" y="480264"/>
                </a:lnTo>
              </a:path>
              <a:path h="544829">
                <a:moveTo>
                  <a:pt x="0" y="449550"/>
                </a:moveTo>
                <a:lnTo>
                  <a:pt x="0" y="418835"/>
                </a:lnTo>
              </a:path>
              <a:path h="544829">
                <a:moveTo>
                  <a:pt x="0" y="388120"/>
                </a:moveTo>
                <a:lnTo>
                  <a:pt x="0" y="357406"/>
                </a:lnTo>
              </a:path>
              <a:path h="544829">
                <a:moveTo>
                  <a:pt x="0" y="326691"/>
                </a:moveTo>
                <a:lnTo>
                  <a:pt x="0" y="295977"/>
                </a:lnTo>
              </a:path>
              <a:path h="544829">
                <a:moveTo>
                  <a:pt x="0" y="262470"/>
                </a:moveTo>
                <a:lnTo>
                  <a:pt x="0" y="231755"/>
                </a:lnTo>
              </a:path>
              <a:path h="544829">
                <a:moveTo>
                  <a:pt x="0" y="201040"/>
                </a:moveTo>
                <a:lnTo>
                  <a:pt x="0" y="170326"/>
                </a:lnTo>
              </a:path>
              <a:path h="544829">
                <a:moveTo>
                  <a:pt x="0" y="139611"/>
                </a:moveTo>
                <a:lnTo>
                  <a:pt x="0" y="108897"/>
                </a:lnTo>
              </a:path>
              <a:path h="544829">
                <a:moveTo>
                  <a:pt x="0" y="78182"/>
                </a:moveTo>
                <a:lnTo>
                  <a:pt x="0" y="47468"/>
                </a:lnTo>
              </a:path>
              <a:path h="544829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10359195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10359195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10359195" y="5201935"/>
            <a:ext cx="0" cy="1753870"/>
          </a:xfrm>
          <a:custGeom>
            <a:avLst/>
            <a:gdLst/>
            <a:ahLst/>
            <a:cxnLst/>
            <a:rect l="l" t="t" r="r" b="b"/>
            <a:pathLst>
              <a:path h="1753870">
                <a:moveTo>
                  <a:pt x="0" y="1753524"/>
                </a:moveTo>
                <a:lnTo>
                  <a:pt x="0" y="1739563"/>
                </a:lnTo>
              </a:path>
              <a:path h="1753870">
                <a:moveTo>
                  <a:pt x="0" y="1708848"/>
                </a:moveTo>
                <a:lnTo>
                  <a:pt x="0" y="1675341"/>
                </a:lnTo>
              </a:path>
              <a:path h="1753870">
                <a:moveTo>
                  <a:pt x="0" y="1644627"/>
                </a:moveTo>
                <a:lnTo>
                  <a:pt x="0" y="1613912"/>
                </a:lnTo>
              </a:path>
              <a:path h="1753870">
                <a:moveTo>
                  <a:pt x="0" y="1583197"/>
                </a:moveTo>
                <a:lnTo>
                  <a:pt x="0" y="1552483"/>
                </a:lnTo>
              </a:path>
              <a:path h="1753870">
                <a:moveTo>
                  <a:pt x="0" y="1521768"/>
                </a:moveTo>
                <a:lnTo>
                  <a:pt x="0" y="1491054"/>
                </a:lnTo>
              </a:path>
              <a:path h="1753870">
                <a:moveTo>
                  <a:pt x="0" y="1460339"/>
                </a:moveTo>
                <a:lnTo>
                  <a:pt x="0" y="1438001"/>
                </a:lnTo>
                <a:lnTo>
                  <a:pt x="0" y="1426832"/>
                </a:lnTo>
              </a:path>
              <a:path h="1753870">
                <a:moveTo>
                  <a:pt x="0" y="1396118"/>
                </a:moveTo>
                <a:lnTo>
                  <a:pt x="0" y="1365403"/>
                </a:lnTo>
              </a:path>
              <a:path h="1753870">
                <a:moveTo>
                  <a:pt x="0" y="1334688"/>
                </a:moveTo>
                <a:lnTo>
                  <a:pt x="0" y="1303974"/>
                </a:lnTo>
              </a:path>
              <a:path h="1753870">
                <a:moveTo>
                  <a:pt x="0" y="1273259"/>
                </a:moveTo>
                <a:lnTo>
                  <a:pt x="0" y="1242545"/>
                </a:lnTo>
              </a:path>
              <a:path h="1753870">
                <a:moveTo>
                  <a:pt x="0" y="1211830"/>
                </a:moveTo>
                <a:lnTo>
                  <a:pt x="0" y="1181115"/>
                </a:lnTo>
              </a:path>
              <a:path h="1753870">
                <a:moveTo>
                  <a:pt x="0" y="1147609"/>
                </a:moveTo>
                <a:lnTo>
                  <a:pt x="0" y="1116894"/>
                </a:lnTo>
              </a:path>
              <a:path h="1753870">
                <a:moveTo>
                  <a:pt x="0" y="1086179"/>
                </a:moveTo>
                <a:lnTo>
                  <a:pt x="0" y="1055465"/>
                </a:lnTo>
              </a:path>
              <a:path h="1753870">
                <a:moveTo>
                  <a:pt x="0" y="1024750"/>
                </a:moveTo>
                <a:lnTo>
                  <a:pt x="0" y="994036"/>
                </a:lnTo>
              </a:path>
              <a:path h="1753870">
                <a:moveTo>
                  <a:pt x="0" y="963321"/>
                </a:moveTo>
                <a:lnTo>
                  <a:pt x="0" y="932606"/>
                </a:lnTo>
              </a:path>
              <a:path h="1753870">
                <a:moveTo>
                  <a:pt x="0" y="901892"/>
                </a:moveTo>
                <a:lnTo>
                  <a:pt x="0" y="868385"/>
                </a:lnTo>
              </a:path>
              <a:path h="1753870">
                <a:moveTo>
                  <a:pt x="0" y="837670"/>
                </a:moveTo>
                <a:lnTo>
                  <a:pt x="0" y="806956"/>
                </a:lnTo>
              </a:path>
              <a:path h="1753870">
                <a:moveTo>
                  <a:pt x="0" y="776241"/>
                </a:moveTo>
                <a:lnTo>
                  <a:pt x="0" y="745527"/>
                </a:lnTo>
              </a:path>
              <a:path h="1753870">
                <a:moveTo>
                  <a:pt x="0" y="714812"/>
                </a:moveTo>
                <a:lnTo>
                  <a:pt x="0" y="684097"/>
                </a:lnTo>
              </a:path>
              <a:path h="1753870">
                <a:moveTo>
                  <a:pt x="0" y="653383"/>
                </a:moveTo>
                <a:lnTo>
                  <a:pt x="0" y="622668"/>
                </a:lnTo>
              </a:path>
              <a:path h="1753870">
                <a:moveTo>
                  <a:pt x="0" y="589161"/>
                </a:moveTo>
                <a:lnTo>
                  <a:pt x="0" y="558447"/>
                </a:lnTo>
              </a:path>
              <a:path h="1753870">
                <a:moveTo>
                  <a:pt x="0" y="527732"/>
                </a:moveTo>
                <a:lnTo>
                  <a:pt x="0" y="497018"/>
                </a:lnTo>
              </a:path>
              <a:path h="1753870">
                <a:moveTo>
                  <a:pt x="0" y="466303"/>
                </a:moveTo>
                <a:lnTo>
                  <a:pt x="0" y="435588"/>
                </a:lnTo>
              </a:path>
              <a:path h="1753870">
                <a:moveTo>
                  <a:pt x="0" y="404874"/>
                </a:moveTo>
                <a:lnTo>
                  <a:pt x="0" y="374159"/>
                </a:lnTo>
              </a:path>
              <a:path h="1753870">
                <a:moveTo>
                  <a:pt x="0" y="343445"/>
                </a:moveTo>
                <a:lnTo>
                  <a:pt x="0" y="309938"/>
                </a:lnTo>
              </a:path>
              <a:path h="1753870">
                <a:moveTo>
                  <a:pt x="0" y="279223"/>
                </a:moveTo>
                <a:lnTo>
                  <a:pt x="0" y="248509"/>
                </a:lnTo>
              </a:path>
              <a:path h="1753870">
                <a:moveTo>
                  <a:pt x="0" y="217794"/>
                </a:moveTo>
                <a:lnTo>
                  <a:pt x="0" y="187079"/>
                </a:lnTo>
              </a:path>
              <a:path h="1753870">
                <a:moveTo>
                  <a:pt x="0" y="156365"/>
                </a:moveTo>
                <a:lnTo>
                  <a:pt x="0" y="125650"/>
                </a:lnTo>
              </a:path>
              <a:path h="1753870">
                <a:moveTo>
                  <a:pt x="0" y="94936"/>
                </a:moveTo>
                <a:lnTo>
                  <a:pt x="0" y="61429"/>
                </a:lnTo>
              </a:path>
              <a:path h="17538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5" name="object 1545"/>
          <p:cNvGrpSpPr/>
          <p:nvPr/>
        </p:nvGrpSpPr>
        <p:grpSpPr>
          <a:xfrm>
            <a:off x="10406663" y="9105481"/>
            <a:ext cx="0" cy="349250"/>
            <a:chOff x="10406663" y="9105481"/>
            <a:chExt cx="0" cy="349250"/>
          </a:xfrm>
        </p:grpSpPr>
        <p:sp>
          <p:nvSpPr>
            <p:cNvPr id="1546" name="object 1546"/>
            <p:cNvSpPr/>
            <p:nvPr/>
          </p:nvSpPr>
          <p:spPr>
            <a:xfrm>
              <a:off x="10406663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10406663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8" name="object 1548"/>
          <p:cNvGrpSpPr/>
          <p:nvPr/>
        </p:nvGrpSpPr>
        <p:grpSpPr>
          <a:xfrm>
            <a:off x="10406663" y="3951013"/>
            <a:ext cx="0" cy="165100"/>
            <a:chOff x="10406663" y="3951013"/>
            <a:chExt cx="0" cy="165100"/>
          </a:xfrm>
        </p:grpSpPr>
        <p:sp>
          <p:nvSpPr>
            <p:cNvPr id="1549" name="object 1549"/>
            <p:cNvSpPr/>
            <p:nvPr/>
          </p:nvSpPr>
          <p:spPr>
            <a:xfrm>
              <a:off x="10406663" y="411575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10406663" y="3951013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134027"/>
                  </a:moveTo>
                  <a:lnTo>
                    <a:pt x="0" y="103312"/>
                  </a:lnTo>
                </a:path>
                <a:path h="134620">
                  <a:moveTo>
                    <a:pt x="0" y="72598"/>
                  </a:moveTo>
                  <a:lnTo>
                    <a:pt x="0" y="41883"/>
                  </a:lnTo>
                </a:path>
                <a:path h="134620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1" name="object 1551"/>
          <p:cNvSpPr/>
          <p:nvPr/>
        </p:nvSpPr>
        <p:spPr>
          <a:xfrm>
            <a:off x="10406663" y="8150536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78182"/>
                </a:moveTo>
                <a:lnTo>
                  <a:pt x="0" y="61429"/>
                </a:lnTo>
              </a:path>
              <a:path h="7874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10406663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10406663" y="797741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111689"/>
                </a:lnTo>
              </a:path>
              <a:path h="142875">
                <a:moveTo>
                  <a:pt x="0" y="80974"/>
                </a:moveTo>
                <a:lnTo>
                  <a:pt x="0" y="50260"/>
                </a:lnTo>
              </a:path>
              <a:path h="14287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10406663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0406663" y="6662274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4">
                <a:moveTo>
                  <a:pt x="0" y="273639"/>
                </a:moveTo>
                <a:lnTo>
                  <a:pt x="0" y="248509"/>
                </a:lnTo>
              </a:path>
              <a:path h="273684">
                <a:moveTo>
                  <a:pt x="0" y="215002"/>
                </a:moveTo>
                <a:lnTo>
                  <a:pt x="0" y="184287"/>
                </a:lnTo>
              </a:path>
              <a:path h="273684">
                <a:moveTo>
                  <a:pt x="0" y="153572"/>
                </a:moveTo>
                <a:lnTo>
                  <a:pt x="0" y="122858"/>
                </a:lnTo>
              </a:path>
              <a:path h="273684">
                <a:moveTo>
                  <a:pt x="0" y="92143"/>
                </a:moveTo>
                <a:lnTo>
                  <a:pt x="0" y="61429"/>
                </a:lnTo>
              </a:path>
              <a:path h="27368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0451339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10451339" y="396218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819"/>
                </a:moveTo>
                <a:lnTo>
                  <a:pt x="0" y="122858"/>
                </a:lnTo>
              </a:path>
              <a:path h="137160">
                <a:moveTo>
                  <a:pt x="0" y="92143"/>
                </a:moveTo>
                <a:lnTo>
                  <a:pt x="0" y="61429"/>
                </a:lnTo>
              </a:path>
              <a:path h="13716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10451339" y="813936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598"/>
                </a:moveTo>
                <a:lnTo>
                  <a:pt x="0" y="41883"/>
                </a:lnTo>
              </a:path>
              <a:path h="73025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10451339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10451339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0451339" y="5201935"/>
            <a:ext cx="0" cy="343535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343445"/>
                </a:moveTo>
                <a:lnTo>
                  <a:pt x="0" y="309938"/>
                </a:lnTo>
              </a:path>
              <a:path h="343535">
                <a:moveTo>
                  <a:pt x="0" y="279223"/>
                </a:moveTo>
                <a:lnTo>
                  <a:pt x="0" y="248509"/>
                </a:lnTo>
              </a:path>
              <a:path h="343535">
                <a:moveTo>
                  <a:pt x="0" y="217794"/>
                </a:moveTo>
                <a:lnTo>
                  <a:pt x="0" y="187079"/>
                </a:lnTo>
              </a:path>
              <a:path h="343535">
                <a:moveTo>
                  <a:pt x="0" y="156365"/>
                </a:moveTo>
                <a:lnTo>
                  <a:pt x="0" y="125650"/>
                </a:lnTo>
              </a:path>
              <a:path h="343535">
                <a:moveTo>
                  <a:pt x="0" y="94936"/>
                </a:moveTo>
                <a:lnTo>
                  <a:pt x="0" y="61429"/>
                </a:lnTo>
              </a:path>
              <a:path h="34353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0451339" y="5584471"/>
            <a:ext cx="0" cy="1326515"/>
          </a:xfrm>
          <a:custGeom>
            <a:avLst/>
            <a:gdLst/>
            <a:ahLst/>
            <a:cxnLst/>
            <a:rect l="l" t="t" r="r" b="b"/>
            <a:pathLst>
              <a:path h="1326515">
                <a:moveTo>
                  <a:pt x="0" y="1326312"/>
                </a:moveTo>
                <a:lnTo>
                  <a:pt x="0" y="1292805"/>
                </a:lnTo>
              </a:path>
              <a:path h="1326515">
                <a:moveTo>
                  <a:pt x="0" y="1262090"/>
                </a:moveTo>
                <a:lnTo>
                  <a:pt x="0" y="1231376"/>
                </a:lnTo>
              </a:path>
              <a:path h="1326515">
                <a:moveTo>
                  <a:pt x="0" y="1200661"/>
                </a:moveTo>
                <a:lnTo>
                  <a:pt x="0" y="1169946"/>
                </a:lnTo>
              </a:path>
              <a:path h="1326515">
                <a:moveTo>
                  <a:pt x="0" y="1139232"/>
                </a:moveTo>
                <a:lnTo>
                  <a:pt x="0" y="1108517"/>
                </a:lnTo>
              </a:path>
              <a:path h="1326515">
                <a:moveTo>
                  <a:pt x="0" y="1077803"/>
                </a:moveTo>
                <a:lnTo>
                  <a:pt x="0" y="1055465"/>
                </a:lnTo>
                <a:lnTo>
                  <a:pt x="0" y="1044296"/>
                </a:lnTo>
              </a:path>
              <a:path h="1326515">
                <a:moveTo>
                  <a:pt x="0" y="1013581"/>
                </a:moveTo>
                <a:lnTo>
                  <a:pt x="0" y="982867"/>
                </a:lnTo>
              </a:path>
              <a:path h="1326515">
                <a:moveTo>
                  <a:pt x="0" y="952152"/>
                </a:moveTo>
                <a:lnTo>
                  <a:pt x="0" y="921437"/>
                </a:lnTo>
              </a:path>
              <a:path h="1326515">
                <a:moveTo>
                  <a:pt x="0" y="890723"/>
                </a:moveTo>
                <a:lnTo>
                  <a:pt x="0" y="860008"/>
                </a:lnTo>
              </a:path>
              <a:path h="1326515">
                <a:moveTo>
                  <a:pt x="0" y="829294"/>
                </a:moveTo>
                <a:lnTo>
                  <a:pt x="0" y="798579"/>
                </a:lnTo>
              </a:path>
              <a:path h="1326515">
                <a:moveTo>
                  <a:pt x="0" y="765072"/>
                </a:moveTo>
                <a:lnTo>
                  <a:pt x="0" y="734358"/>
                </a:lnTo>
              </a:path>
              <a:path h="1326515">
                <a:moveTo>
                  <a:pt x="0" y="703643"/>
                </a:moveTo>
                <a:lnTo>
                  <a:pt x="0" y="672928"/>
                </a:lnTo>
              </a:path>
              <a:path h="1326515">
                <a:moveTo>
                  <a:pt x="0" y="642214"/>
                </a:moveTo>
                <a:lnTo>
                  <a:pt x="0" y="611499"/>
                </a:lnTo>
              </a:path>
              <a:path h="1326515">
                <a:moveTo>
                  <a:pt x="0" y="580785"/>
                </a:moveTo>
                <a:lnTo>
                  <a:pt x="0" y="550070"/>
                </a:lnTo>
              </a:path>
              <a:path h="1326515">
                <a:moveTo>
                  <a:pt x="0" y="519355"/>
                </a:moveTo>
                <a:lnTo>
                  <a:pt x="0" y="485849"/>
                </a:lnTo>
              </a:path>
              <a:path h="1326515">
                <a:moveTo>
                  <a:pt x="0" y="455134"/>
                </a:moveTo>
                <a:lnTo>
                  <a:pt x="0" y="424419"/>
                </a:lnTo>
              </a:path>
              <a:path h="1326515">
                <a:moveTo>
                  <a:pt x="0" y="393705"/>
                </a:moveTo>
                <a:lnTo>
                  <a:pt x="0" y="362990"/>
                </a:lnTo>
              </a:path>
              <a:path h="1326515">
                <a:moveTo>
                  <a:pt x="0" y="332276"/>
                </a:moveTo>
                <a:lnTo>
                  <a:pt x="0" y="301561"/>
                </a:lnTo>
              </a:path>
              <a:path h="1326515">
                <a:moveTo>
                  <a:pt x="0" y="270846"/>
                </a:moveTo>
                <a:lnTo>
                  <a:pt x="0" y="240132"/>
                </a:lnTo>
              </a:path>
              <a:path h="1326515">
                <a:moveTo>
                  <a:pt x="0" y="206625"/>
                </a:moveTo>
                <a:lnTo>
                  <a:pt x="0" y="175910"/>
                </a:lnTo>
              </a:path>
              <a:path h="1326515">
                <a:moveTo>
                  <a:pt x="0" y="145196"/>
                </a:moveTo>
                <a:lnTo>
                  <a:pt x="0" y="114481"/>
                </a:lnTo>
              </a:path>
              <a:path h="1326515">
                <a:moveTo>
                  <a:pt x="0" y="83767"/>
                </a:moveTo>
                <a:lnTo>
                  <a:pt x="0" y="53052"/>
                </a:lnTo>
              </a:path>
              <a:path h="1326515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3" name="object 1563"/>
          <p:cNvGrpSpPr/>
          <p:nvPr/>
        </p:nvGrpSpPr>
        <p:grpSpPr>
          <a:xfrm>
            <a:off x="10498807" y="9105481"/>
            <a:ext cx="0" cy="349250"/>
            <a:chOff x="10498807" y="9105481"/>
            <a:chExt cx="0" cy="349250"/>
          </a:xfrm>
        </p:grpSpPr>
        <p:sp>
          <p:nvSpPr>
            <p:cNvPr id="1564" name="object 1564"/>
            <p:cNvSpPr/>
            <p:nvPr/>
          </p:nvSpPr>
          <p:spPr>
            <a:xfrm>
              <a:off x="10498807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10498807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6" name="object 1566"/>
          <p:cNvSpPr/>
          <p:nvPr/>
        </p:nvSpPr>
        <p:spPr>
          <a:xfrm>
            <a:off x="10498807" y="3951013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027"/>
                </a:moveTo>
                <a:lnTo>
                  <a:pt x="0" y="103312"/>
                </a:lnTo>
              </a:path>
              <a:path h="134620">
                <a:moveTo>
                  <a:pt x="0" y="72598"/>
                </a:moveTo>
                <a:lnTo>
                  <a:pt x="0" y="41883"/>
                </a:lnTo>
              </a:path>
              <a:path h="1346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10498807" y="8150536"/>
            <a:ext cx="0" cy="31115"/>
          </a:xfrm>
          <a:custGeom>
            <a:avLst/>
            <a:gdLst/>
            <a:ahLst/>
            <a:cxnLst/>
            <a:rect l="l" t="t" r="r" b="b"/>
            <a:pathLst>
              <a:path h="3111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10498807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10498807" y="797741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111689"/>
                </a:lnTo>
              </a:path>
              <a:path h="142875">
                <a:moveTo>
                  <a:pt x="0" y="80974"/>
                </a:moveTo>
                <a:lnTo>
                  <a:pt x="0" y="50260"/>
                </a:lnTo>
              </a:path>
              <a:path h="14287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10498807" y="519635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315522"/>
                </a:moveTo>
                <a:lnTo>
                  <a:pt x="0" y="284808"/>
                </a:lnTo>
              </a:path>
              <a:path h="315595">
                <a:moveTo>
                  <a:pt x="0" y="254093"/>
                </a:moveTo>
                <a:lnTo>
                  <a:pt x="0" y="223378"/>
                </a:lnTo>
              </a:path>
              <a:path h="315595">
                <a:moveTo>
                  <a:pt x="0" y="192664"/>
                </a:moveTo>
                <a:lnTo>
                  <a:pt x="0" y="161949"/>
                </a:lnTo>
              </a:path>
              <a:path h="315595">
                <a:moveTo>
                  <a:pt x="0" y="131235"/>
                </a:moveTo>
                <a:lnTo>
                  <a:pt x="0" y="100520"/>
                </a:lnTo>
              </a:path>
              <a:path h="315595">
                <a:moveTo>
                  <a:pt x="0" y="67013"/>
                </a:moveTo>
                <a:lnTo>
                  <a:pt x="0" y="36299"/>
                </a:lnTo>
              </a:path>
              <a:path h="31559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10498807" y="6536624"/>
            <a:ext cx="0" cy="380365"/>
          </a:xfrm>
          <a:custGeom>
            <a:avLst/>
            <a:gdLst/>
            <a:ahLst/>
            <a:cxnLst/>
            <a:rect l="l" t="t" r="r" b="b"/>
            <a:pathLst>
              <a:path h="380365">
                <a:moveTo>
                  <a:pt x="0" y="379744"/>
                </a:moveTo>
                <a:lnTo>
                  <a:pt x="0" y="374159"/>
                </a:lnTo>
              </a:path>
              <a:path h="380365">
                <a:moveTo>
                  <a:pt x="0" y="340652"/>
                </a:moveTo>
                <a:lnTo>
                  <a:pt x="0" y="309938"/>
                </a:lnTo>
              </a:path>
              <a:path h="380365">
                <a:moveTo>
                  <a:pt x="0" y="279223"/>
                </a:moveTo>
                <a:lnTo>
                  <a:pt x="0" y="248509"/>
                </a:lnTo>
              </a:path>
              <a:path h="380365">
                <a:moveTo>
                  <a:pt x="0" y="217794"/>
                </a:moveTo>
                <a:lnTo>
                  <a:pt x="0" y="187079"/>
                </a:lnTo>
              </a:path>
              <a:path h="380365">
                <a:moveTo>
                  <a:pt x="0" y="156365"/>
                </a:moveTo>
                <a:lnTo>
                  <a:pt x="0" y="125650"/>
                </a:lnTo>
              </a:path>
              <a:path h="380365">
                <a:moveTo>
                  <a:pt x="0" y="92143"/>
                </a:moveTo>
                <a:lnTo>
                  <a:pt x="0" y="61429"/>
                </a:lnTo>
              </a:path>
              <a:path h="38036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10546274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10546274" y="396218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61429"/>
                </a:lnTo>
              </a:path>
              <a:path h="9271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10546274" y="8139367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67013"/>
                </a:moveTo>
                <a:lnTo>
                  <a:pt x="0" y="41883"/>
                </a:lnTo>
              </a:path>
              <a:path h="6730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10546274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10546274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10546274" y="5201935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315522"/>
                </a:moveTo>
                <a:lnTo>
                  <a:pt x="0" y="309938"/>
                </a:lnTo>
              </a:path>
              <a:path h="315595">
                <a:moveTo>
                  <a:pt x="0" y="279223"/>
                </a:moveTo>
                <a:lnTo>
                  <a:pt x="0" y="248509"/>
                </a:lnTo>
              </a:path>
              <a:path h="315595">
                <a:moveTo>
                  <a:pt x="0" y="217794"/>
                </a:moveTo>
                <a:lnTo>
                  <a:pt x="0" y="187079"/>
                </a:lnTo>
              </a:path>
              <a:path h="315595">
                <a:moveTo>
                  <a:pt x="0" y="156365"/>
                </a:moveTo>
                <a:lnTo>
                  <a:pt x="0" y="125650"/>
                </a:lnTo>
              </a:path>
              <a:path h="315595">
                <a:moveTo>
                  <a:pt x="0" y="94936"/>
                </a:moveTo>
                <a:lnTo>
                  <a:pt x="0" y="61429"/>
                </a:lnTo>
              </a:path>
              <a:path h="3155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0546274" y="6511494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5">
                <a:moveTo>
                  <a:pt x="0" y="399289"/>
                </a:moveTo>
                <a:lnTo>
                  <a:pt x="0" y="365782"/>
                </a:lnTo>
              </a:path>
              <a:path h="399415">
                <a:moveTo>
                  <a:pt x="0" y="335068"/>
                </a:moveTo>
                <a:lnTo>
                  <a:pt x="0" y="304353"/>
                </a:lnTo>
              </a:path>
              <a:path h="399415">
                <a:moveTo>
                  <a:pt x="0" y="273639"/>
                </a:moveTo>
                <a:lnTo>
                  <a:pt x="0" y="242924"/>
                </a:lnTo>
              </a:path>
              <a:path h="399415">
                <a:moveTo>
                  <a:pt x="0" y="212209"/>
                </a:moveTo>
                <a:lnTo>
                  <a:pt x="0" y="181495"/>
                </a:lnTo>
              </a:path>
              <a:path h="399415">
                <a:moveTo>
                  <a:pt x="0" y="150780"/>
                </a:moveTo>
                <a:lnTo>
                  <a:pt x="0" y="128442"/>
                </a:lnTo>
                <a:lnTo>
                  <a:pt x="0" y="117273"/>
                </a:lnTo>
              </a:path>
              <a:path h="399415">
                <a:moveTo>
                  <a:pt x="0" y="86559"/>
                </a:moveTo>
                <a:lnTo>
                  <a:pt x="0" y="55844"/>
                </a:lnTo>
              </a:path>
              <a:path h="39941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9" name="object 1579"/>
          <p:cNvGrpSpPr/>
          <p:nvPr/>
        </p:nvGrpSpPr>
        <p:grpSpPr>
          <a:xfrm>
            <a:off x="10590951" y="9105481"/>
            <a:ext cx="0" cy="349250"/>
            <a:chOff x="10590951" y="9105481"/>
            <a:chExt cx="0" cy="349250"/>
          </a:xfrm>
        </p:grpSpPr>
        <p:sp>
          <p:nvSpPr>
            <p:cNvPr id="1580" name="object 1580"/>
            <p:cNvSpPr/>
            <p:nvPr/>
          </p:nvSpPr>
          <p:spPr>
            <a:xfrm>
              <a:off x="10590951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10590951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2" name="object 1582"/>
          <p:cNvSpPr/>
          <p:nvPr/>
        </p:nvSpPr>
        <p:spPr>
          <a:xfrm>
            <a:off x="10590951" y="3951013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650"/>
                </a:moveTo>
                <a:lnTo>
                  <a:pt x="0" y="103312"/>
                </a:lnTo>
              </a:path>
              <a:path h="125729">
                <a:moveTo>
                  <a:pt x="0" y="72598"/>
                </a:moveTo>
                <a:lnTo>
                  <a:pt x="0" y="41883"/>
                </a:lnTo>
              </a:path>
              <a:path h="1257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0590951" y="8150536"/>
            <a:ext cx="0" cy="31115"/>
          </a:xfrm>
          <a:custGeom>
            <a:avLst/>
            <a:gdLst/>
            <a:ahLst/>
            <a:cxnLst/>
            <a:rect l="l" t="t" r="r" b="b"/>
            <a:pathLst>
              <a:path h="3111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10590951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10590951" y="797741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111689"/>
                </a:lnTo>
              </a:path>
              <a:path h="142875">
                <a:moveTo>
                  <a:pt x="0" y="80974"/>
                </a:moveTo>
                <a:lnTo>
                  <a:pt x="0" y="50260"/>
                </a:lnTo>
              </a:path>
              <a:path h="14287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0590951" y="5196351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309938"/>
                </a:moveTo>
                <a:lnTo>
                  <a:pt x="0" y="284808"/>
                </a:lnTo>
              </a:path>
              <a:path h="310514">
                <a:moveTo>
                  <a:pt x="0" y="254093"/>
                </a:moveTo>
                <a:lnTo>
                  <a:pt x="0" y="223378"/>
                </a:lnTo>
              </a:path>
              <a:path h="310514">
                <a:moveTo>
                  <a:pt x="0" y="192664"/>
                </a:moveTo>
                <a:lnTo>
                  <a:pt x="0" y="161949"/>
                </a:lnTo>
              </a:path>
              <a:path h="310514">
                <a:moveTo>
                  <a:pt x="0" y="131235"/>
                </a:moveTo>
                <a:lnTo>
                  <a:pt x="0" y="100520"/>
                </a:lnTo>
              </a:path>
              <a:path h="310514">
                <a:moveTo>
                  <a:pt x="0" y="67013"/>
                </a:moveTo>
                <a:lnTo>
                  <a:pt x="0" y="36299"/>
                </a:lnTo>
              </a:path>
              <a:path h="3105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0590951" y="6536624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382536"/>
                </a:moveTo>
                <a:lnTo>
                  <a:pt x="0" y="374159"/>
                </a:lnTo>
              </a:path>
              <a:path h="382904">
                <a:moveTo>
                  <a:pt x="0" y="340652"/>
                </a:moveTo>
                <a:lnTo>
                  <a:pt x="0" y="309938"/>
                </a:lnTo>
              </a:path>
              <a:path h="382904">
                <a:moveTo>
                  <a:pt x="0" y="279223"/>
                </a:moveTo>
                <a:lnTo>
                  <a:pt x="0" y="248509"/>
                </a:lnTo>
              </a:path>
              <a:path h="382904">
                <a:moveTo>
                  <a:pt x="0" y="217794"/>
                </a:moveTo>
                <a:lnTo>
                  <a:pt x="0" y="187079"/>
                </a:lnTo>
              </a:path>
              <a:path h="382904">
                <a:moveTo>
                  <a:pt x="0" y="156365"/>
                </a:moveTo>
                <a:lnTo>
                  <a:pt x="0" y="125650"/>
                </a:lnTo>
              </a:path>
              <a:path h="382904">
                <a:moveTo>
                  <a:pt x="0" y="92143"/>
                </a:moveTo>
                <a:lnTo>
                  <a:pt x="0" y="61429"/>
                </a:lnTo>
              </a:path>
              <a:path h="382904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0638418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0638418" y="396218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61429"/>
                </a:lnTo>
              </a:path>
              <a:path h="9271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0638418" y="813936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598"/>
                </a:moveTo>
                <a:lnTo>
                  <a:pt x="0" y="41883"/>
                </a:lnTo>
              </a:path>
              <a:path h="73025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10638418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10638418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10638418" y="5201935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223"/>
                </a:moveTo>
                <a:lnTo>
                  <a:pt x="0" y="248509"/>
                </a:lnTo>
              </a:path>
              <a:path h="279400">
                <a:moveTo>
                  <a:pt x="0" y="217794"/>
                </a:moveTo>
                <a:lnTo>
                  <a:pt x="0" y="187079"/>
                </a:lnTo>
              </a:path>
              <a:path h="279400">
                <a:moveTo>
                  <a:pt x="0" y="156365"/>
                </a:moveTo>
                <a:lnTo>
                  <a:pt x="0" y="125650"/>
                </a:lnTo>
              </a:path>
              <a:path h="279400">
                <a:moveTo>
                  <a:pt x="0" y="94936"/>
                </a:moveTo>
                <a:lnTo>
                  <a:pt x="0" y="61429"/>
                </a:lnTo>
              </a:path>
              <a:path h="27940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10638418" y="6511494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5">
                <a:moveTo>
                  <a:pt x="0" y="399289"/>
                </a:moveTo>
                <a:lnTo>
                  <a:pt x="0" y="365782"/>
                </a:lnTo>
              </a:path>
              <a:path h="399415">
                <a:moveTo>
                  <a:pt x="0" y="335068"/>
                </a:moveTo>
                <a:lnTo>
                  <a:pt x="0" y="304353"/>
                </a:lnTo>
              </a:path>
              <a:path h="399415">
                <a:moveTo>
                  <a:pt x="0" y="273639"/>
                </a:moveTo>
                <a:lnTo>
                  <a:pt x="0" y="242924"/>
                </a:lnTo>
              </a:path>
              <a:path h="399415">
                <a:moveTo>
                  <a:pt x="0" y="212209"/>
                </a:moveTo>
                <a:lnTo>
                  <a:pt x="0" y="181495"/>
                </a:lnTo>
              </a:path>
              <a:path h="399415">
                <a:moveTo>
                  <a:pt x="0" y="150780"/>
                </a:moveTo>
                <a:lnTo>
                  <a:pt x="0" y="128442"/>
                </a:lnTo>
                <a:lnTo>
                  <a:pt x="0" y="117273"/>
                </a:lnTo>
              </a:path>
              <a:path h="399415">
                <a:moveTo>
                  <a:pt x="0" y="86559"/>
                </a:moveTo>
                <a:lnTo>
                  <a:pt x="0" y="55844"/>
                </a:lnTo>
              </a:path>
              <a:path h="399415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5" name="object 1595"/>
          <p:cNvGrpSpPr/>
          <p:nvPr/>
        </p:nvGrpSpPr>
        <p:grpSpPr>
          <a:xfrm>
            <a:off x="10685887" y="9105481"/>
            <a:ext cx="0" cy="349250"/>
            <a:chOff x="10685887" y="9105481"/>
            <a:chExt cx="0" cy="349250"/>
          </a:xfrm>
        </p:grpSpPr>
        <p:sp>
          <p:nvSpPr>
            <p:cNvPr id="1596" name="object 1596"/>
            <p:cNvSpPr/>
            <p:nvPr/>
          </p:nvSpPr>
          <p:spPr>
            <a:xfrm>
              <a:off x="10685887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10685887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8" name="object 1598"/>
          <p:cNvSpPr/>
          <p:nvPr/>
        </p:nvSpPr>
        <p:spPr>
          <a:xfrm>
            <a:off x="10685887" y="3951013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027"/>
                </a:moveTo>
                <a:lnTo>
                  <a:pt x="0" y="103312"/>
                </a:lnTo>
              </a:path>
              <a:path h="134620">
                <a:moveTo>
                  <a:pt x="0" y="72598"/>
                </a:moveTo>
                <a:lnTo>
                  <a:pt x="0" y="41883"/>
                </a:lnTo>
              </a:path>
              <a:path h="1346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10685887" y="8150536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80974"/>
                </a:moveTo>
                <a:lnTo>
                  <a:pt x="0" y="61429"/>
                </a:lnTo>
              </a:path>
              <a:path h="8127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10685887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0685887" y="797741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404"/>
                </a:moveTo>
                <a:lnTo>
                  <a:pt x="0" y="111689"/>
                </a:lnTo>
              </a:path>
              <a:path h="142875">
                <a:moveTo>
                  <a:pt x="0" y="80974"/>
                </a:moveTo>
                <a:lnTo>
                  <a:pt x="0" y="50260"/>
                </a:lnTo>
              </a:path>
              <a:path h="142875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10685887" y="519635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298769"/>
                </a:moveTo>
                <a:lnTo>
                  <a:pt x="0" y="284808"/>
                </a:lnTo>
              </a:path>
              <a:path h="299085">
                <a:moveTo>
                  <a:pt x="0" y="254093"/>
                </a:moveTo>
                <a:lnTo>
                  <a:pt x="0" y="223378"/>
                </a:lnTo>
              </a:path>
              <a:path h="299085">
                <a:moveTo>
                  <a:pt x="0" y="192664"/>
                </a:moveTo>
                <a:lnTo>
                  <a:pt x="0" y="161949"/>
                </a:lnTo>
              </a:path>
              <a:path h="299085">
                <a:moveTo>
                  <a:pt x="0" y="131235"/>
                </a:moveTo>
                <a:lnTo>
                  <a:pt x="0" y="100520"/>
                </a:lnTo>
              </a:path>
              <a:path h="299085">
                <a:moveTo>
                  <a:pt x="0" y="67013"/>
                </a:moveTo>
                <a:lnTo>
                  <a:pt x="0" y="36299"/>
                </a:lnTo>
              </a:path>
              <a:path h="29908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10685887" y="6536624"/>
            <a:ext cx="0" cy="405130"/>
          </a:xfrm>
          <a:custGeom>
            <a:avLst/>
            <a:gdLst/>
            <a:ahLst/>
            <a:cxnLst/>
            <a:rect l="l" t="t" r="r" b="b"/>
            <a:pathLst>
              <a:path h="405129">
                <a:moveTo>
                  <a:pt x="0" y="404874"/>
                </a:moveTo>
                <a:lnTo>
                  <a:pt x="0" y="374159"/>
                </a:lnTo>
              </a:path>
              <a:path h="405129">
                <a:moveTo>
                  <a:pt x="0" y="340652"/>
                </a:moveTo>
                <a:lnTo>
                  <a:pt x="0" y="309938"/>
                </a:lnTo>
              </a:path>
              <a:path h="405129">
                <a:moveTo>
                  <a:pt x="0" y="279223"/>
                </a:moveTo>
                <a:lnTo>
                  <a:pt x="0" y="248509"/>
                </a:lnTo>
              </a:path>
              <a:path h="405129">
                <a:moveTo>
                  <a:pt x="0" y="217794"/>
                </a:moveTo>
                <a:lnTo>
                  <a:pt x="0" y="187079"/>
                </a:lnTo>
              </a:path>
              <a:path h="405129">
                <a:moveTo>
                  <a:pt x="0" y="156365"/>
                </a:moveTo>
                <a:lnTo>
                  <a:pt x="0" y="125650"/>
                </a:lnTo>
              </a:path>
              <a:path h="405129">
                <a:moveTo>
                  <a:pt x="0" y="92143"/>
                </a:moveTo>
                <a:lnTo>
                  <a:pt x="0" y="61429"/>
                </a:lnTo>
              </a:path>
              <a:path h="40512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10730562" y="911385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340652"/>
                </a:moveTo>
                <a:lnTo>
                  <a:pt x="0" y="309938"/>
                </a:lnTo>
              </a:path>
              <a:path h="340995">
                <a:moveTo>
                  <a:pt x="0" y="279223"/>
                </a:moveTo>
                <a:lnTo>
                  <a:pt x="0" y="245716"/>
                </a:lnTo>
              </a:path>
              <a:path h="340995">
                <a:moveTo>
                  <a:pt x="0" y="215002"/>
                </a:moveTo>
                <a:lnTo>
                  <a:pt x="0" y="184287"/>
                </a:lnTo>
              </a:path>
              <a:path h="340995">
                <a:moveTo>
                  <a:pt x="0" y="153572"/>
                </a:moveTo>
                <a:lnTo>
                  <a:pt x="0" y="122858"/>
                </a:lnTo>
              </a:path>
              <a:path h="340995">
                <a:moveTo>
                  <a:pt x="0" y="92143"/>
                </a:moveTo>
                <a:lnTo>
                  <a:pt x="0" y="61429"/>
                </a:lnTo>
              </a:path>
              <a:path h="34099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10730562" y="3962182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11"/>
                </a:moveTo>
                <a:lnTo>
                  <a:pt x="0" y="122858"/>
                </a:lnTo>
              </a:path>
              <a:path h="139700">
                <a:moveTo>
                  <a:pt x="0" y="92143"/>
                </a:moveTo>
                <a:lnTo>
                  <a:pt x="0" y="61429"/>
                </a:lnTo>
              </a:path>
              <a:path h="13970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10730562" y="8139367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114481"/>
                </a:moveTo>
                <a:lnTo>
                  <a:pt x="0" y="103312"/>
                </a:lnTo>
              </a:path>
              <a:path h="114934">
                <a:moveTo>
                  <a:pt x="0" y="72598"/>
                </a:moveTo>
                <a:lnTo>
                  <a:pt x="0" y="41883"/>
                </a:lnTo>
              </a:path>
              <a:path h="114934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0730562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10730562" y="799417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145196"/>
                </a:moveTo>
                <a:lnTo>
                  <a:pt x="0" y="125650"/>
                </a:lnTo>
              </a:path>
              <a:path h="145415">
                <a:moveTo>
                  <a:pt x="0" y="94936"/>
                </a:moveTo>
                <a:lnTo>
                  <a:pt x="0" y="64221"/>
                </a:lnTo>
              </a:path>
              <a:path h="145415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10730562" y="5201935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223"/>
                </a:moveTo>
                <a:lnTo>
                  <a:pt x="0" y="248509"/>
                </a:lnTo>
              </a:path>
              <a:path h="279400">
                <a:moveTo>
                  <a:pt x="0" y="217794"/>
                </a:moveTo>
                <a:lnTo>
                  <a:pt x="0" y="187079"/>
                </a:lnTo>
              </a:path>
              <a:path h="279400">
                <a:moveTo>
                  <a:pt x="0" y="156365"/>
                </a:moveTo>
                <a:lnTo>
                  <a:pt x="0" y="125650"/>
                </a:lnTo>
              </a:path>
              <a:path h="279400">
                <a:moveTo>
                  <a:pt x="0" y="94936"/>
                </a:moveTo>
                <a:lnTo>
                  <a:pt x="0" y="61429"/>
                </a:lnTo>
              </a:path>
              <a:path h="27940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10730562" y="6511494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449550"/>
                </a:moveTo>
                <a:lnTo>
                  <a:pt x="0" y="430004"/>
                </a:lnTo>
              </a:path>
              <a:path h="449579">
                <a:moveTo>
                  <a:pt x="0" y="399289"/>
                </a:moveTo>
                <a:lnTo>
                  <a:pt x="0" y="365782"/>
                </a:lnTo>
              </a:path>
              <a:path h="449579">
                <a:moveTo>
                  <a:pt x="0" y="335068"/>
                </a:moveTo>
                <a:lnTo>
                  <a:pt x="0" y="304353"/>
                </a:lnTo>
              </a:path>
              <a:path h="449579">
                <a:moveTo>
                  <a:pt x="0" y="273639"/>
                </a:moveTo>
                <a:lnTo>
                  <a:pt x="0" y="242924"/>
                </a:lnTo>
              </a:path>
              <a:path h="449579">
                <a:moveTo>
                  <a:pt x="0" y="212209"/>
                </a:moveTo>
                <a:lnTo>
                  <a:pt x="0" y="181495"/>
                </a:lnTo>
              </a:path>
              <a:path h="449579">
                <a:moveTo>
                  <a:pt x="0" y="150780"/>
                </a:moveTo>
                <a:lnTo>
                  <a:pt x="0" y="128442"/>
                </a:lnTo>
                <a:lnTo>
                  <a:pt x="0" y="117273"/>
                </a:lnTo>
              </a:path>
              <a:path h="449579">
                <a:moveTo>
                  <a:pt x="0" y="86559"/>
                </a:moveTo>
                <a:lnTo>
                  <a:pt x="0" y="55844"/>
                </a:lnTo>
              </a:path>
              <a:path h="449579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1" name="object 1611"/>
          <p:cNvGrpSpPr/>
          <p:nvPr/>
        </p:nvGrpSpPr>
        <p:grpSpPr>
          <a:xfrm>
            <a:off x="10778030" y="8150536"/>
            <a:ext cx="0" cy="1304290"/>
            <a:chOff x="10778030" y="8150536"/>
            <a:chExt cx="0" cy="1304290"/>
          </a:xfrm>
        </p:grpSpPr>
        <p:sp>
          <p:nvSpPr>
            <p:cNvPr id="1612" name="object 1612"/>
            <p:cNvSpPr/>
            <p:nvPr/>
          </p:nvSpPr>
          <p:spPr>
            <a:xfrm>
              <a:off x="10778030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10778030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4" name="object 1614"/>
          <p:cNvSpPr/>
          <p:nvPr/>
        </p:nvSpPr>
        <p:spPr>
          <a:xfrm>
            <a:off x="10778030" y="3951013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170326"/>
                </a:moveTo>
                <a:lnTo>
                  <a:pt x="0" y="164741"/>
                </a:lnTo>
              </a:path>
              <a:path h="170814">
                <a:moveTo>
                  <a:pt x="0" y="134027"/>
                </a:moveTo>
                <a:lnTo>
                  <a:pt x="0" y="103312"/>
                </a:lnTo>
              </a:path>
              <a:path h="170814">
                <a:moveTo>
                  <a:pt x="0" y="72598"/>
                </a:moveTo>
                <a:lnTo>
                  <a:pt x="0" y="41883"/>
                </a:lnTo>
              </a:path>
              <a:path h="170814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10778030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10778030" y="5171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10778030" y="653662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92143"/>
                </a:moveTo>
                <a:lnTo>
                  <a:pt x="0" y="61429"/>
                </a:lnTo>
              </a:path>
              <a:path h="927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10778030" y="5196351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309938"/>
                </a:moveTo>
                <a:lnTo>
                  <a:pt x="0" y="284808"/>
                </a:lnTo>
              </a:path>
              <a:path h="310514">
                <a:moveTo>
                  <a:pt x="0" y="254093"/>
                </a:moveTo>
                <a:lnTo>
                  <a:pt x="0" y="223378"/>
                </a:lnTo>
              </a:path>
              <a:path h="310514">
                <a:moveTo>
                  <a:pt x="0" y="192664"/>
                </a:moveTo>
                <a:lnTo>
                  <a:pt x="0" y="161949"/>
                </a:lnTo>
              </a:path>
              <a:path h="310514">
                <a:moveTo>
                  <a:pt x="0" y="131235"/>
                </a:moveTo>
                <a:lnTo>
                  <a:pt x="0" y="100520"/>
                </a:lnTo>
              </a:path>
              <a:path h="310514">
                <a:moveTo>
                  <a:pt x="0" y="67013"/>
                </a:moveTo>
                <a:lnTo>
                  <a:pt x="0" y="36299"/>
                </a:lnTo>
              </a:path>
              <a:path h="3105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10825498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0825498" y="3962182"/>
            <a:ext cx="0" cy="746125"/>
          </a:xfrm>
          <a:custGeom>
            <a:avLst/>
            <a:gdLst/>
            <a:ahLst/>
            <a:cxnLst/>
            <a:rect l="l" t="t" r="r" b="b"/>
            <a:pathLst>
              <a:path h="746125">
                <a:moveTo>
                  <a:pt x="0" y="745527"/>
                </a:moveTo>
                <a:lnTo>
                  <a:pt x="0" y="742734"/>
                </a:lnTo>
              </a:path>
              <a:path h="746125">
                <a:moveTo>
                  <a:pt x="0" y="712020"/>
                </a:moveTo>
                <a:lnTo>
                  <a:pt x="0" y="681305"/>
                </a:lnTo>
              </a:path>
              <a:path h="746125">
                <a:moveTo>
                  <a:pt x="0" y="650590"/>
                </a:moveTo>
                <a:lnTo>
                  <a:pt x="0" y="619876"/>
                </a:lnTo>
              </a:path>
              <a:path h="746125">
                <a:moveTo>
                  <a:pt x="0" y="589161"/>
                </a:moveTo>
                <a:lnTo>
                  <a:pt x="0" y="558447"/>
                </a:lnTo>
              </a:path>
              <a:path h="746125">
                <a:moveTo>
                  <a:pt x="0" y="527732"/>
                </a:moveTo>
                <a:lnTo>
                  <a:pt x="0" y="497018"/>
                </a:lnTo>
              </a:path>
              <a:path h="746125">
                <a:moveTo>
                  <a:pt x="0" y="463511"/>
                </a:moveTo>
                <a:lnTo>
                  <a:pt x="0" y="432796"/>
                </a:lnTo>
              </a:path>
              <a:path h="746125">
                <a:moveTo>
                  <a:pt x="0" y="402081"/>
                </a:moveTo>
                <a:lnTo>
                  <a:pt x="0" y="371367"/>
                </a:lnTo>
              </a:path>
              <a:path h="746125">
                <a:moveTo>
                  <a:pt x="0" y="340652"/>
                </a:moveTo>
                <a:lnTo>
                  <a:pt x="0" y="309938"/>
                </a:lnTo>
              </a:path>
              <a:path h="746125">
                <a:moveTo>
                  <a:pt x="0" y="279223"/>
                </a:moveTo>
                <a:lnTo>
                  <a:pt x="0" y="248509"/>
                </a:lnTo>
              </a:path>
              <a:path h="746125">
                <a:moveTo>
                  <a:pt x="0" y="217794"/>
                </a:moveTo>
                <a:lnTo>
                  <a:pt x="0" y="184287"/>
                </a:lnTo>
              </a:path>
              <a:path h="746125">
                <a:moveTo>
                  <a:pt x="0" y="153572"/>
                </a:moveTo>
                <a:lnTo>
                  <a:pt x="0" y="122858"/>
                </a:lnTo>
              </a:path>
              <a:path h="746125">
                <a:moveTo>
                  <a:pt x="0" y="92143"/>
                </a:moveTo>
                <a:lnTo>
                  <a:pt x="0" y="61429"/>
                </a:lnTo>
              </a:path>
              <a:path h="746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0825498" y="6639937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1499430"/>
                </a:moveTo>
                <a:lnTo>
                  <a:pt x="0" y="1479885"/>
                </a:lnTo>
              </a:path>
              <a:path h="1499870">
                <a:moveTo>
                  <a:pt x="0" y="1449170"/>
                </a:moveTo>
                <a:lnTo>
                  <a:pt x="0" y="1418455"/>
                </a:lnTo>
              </a:path>
              <a:path h="1499870">
                <a:moveTo>
                  <a:pt x="0" y="1387741"/>
                </a:moveTo>
                <a:lnTo>
                  <a:pt x="0" y="1354234"/>
                </a:lnTo>
              </a:path>
              <a:path h="1499870">
                <a:moveTo>
                  <a:pt x="0" y="1323519"/>
                </a:moveTo>
                <a:lnTo>
                  <a:pt x="0" y="1292805"/>
                </a:lnTo>
              </a:path>
              <a:path h="1499870">
                <a:moveTo>
                  <a:pt x="0" y="1262090"/>
                </a:moveTo>
                <a:lnTo>
                  <a:pt x="0" y="1231376"/>
                </a:lnTo>
              </a:path>
              <a:path h="1499870">
                <a:moveTo>
                  <a:pt x="0" y="1200661"/>
                </a:moveTo>
                <a:lnTo>
                  <a:pt x="0" y="1169946"/>
                </a:lnTo>
              </a:path>
              <a:path h="1499870">
                <a:moveTo>
                  <a:pt x="0" y="1139232"/>
                </a:moveTo>
                <a:lnTo>
                  <a:pt x="0" y="1108517"/>
                </a:lnTo>
              </a:path>
              <a:path h="1499870">
                <a:moveTo>
                  <a:pt x="0" y="1075010"/>
                </a:moveTo>
                <a:lnTo>
                  <a:pt x="0" y="1044296"/>
                </a:lnTo>
              </a:path>
              <a:path h="1499870">
                <a:moveTo>
                  <a:pt x="0" y="1013581"/>
                </a:moveTo>
                <a:lnTo>
                  <a:pt x="0" y="982867"/>
                </a:lnTo>
              </a:path>
              <a:path h="1499870">
                <a:moveTo>
                  <a:pt x="0" y="952152"/>
                </a:moveTo>
                <a:lnTo>
                  <a:pt x="0" y="921437"/>
                </a:lnTo>
              </a:path>
              <a:path h="1499870">
                <a:moveTo>
                  <a:pt x="0" y="890723"/>
                </a:moveTo>
                <a:lnTo>
                  <a:pt x="0" y="860008"/>
                </a:lnTo>
              </a:path>
              <a:path h="1499870">
                <a:moveTo>
                  <a:pt x="0" y="829294"/>
                </a:moveTo>
                <a:lnTo>
                  <a:pt x="0" y="795787"/>
                </a:lnTo>
              </a:path>
              <a:path h="1499870">
                <a:moveTo>
                  <a:pt x="0" y="765072"/>
                </a:moveTo>
                <a:lnTo>
                  <a:pt x="0" y="734358"/>
                </a:lnTo>
              </a:path>
              <a:path h="1499870">
                <a:moveTo>
                  <a:pt x="0" y="703643"/>
                </a:moveTo>
                <a:lnTo>
                  <a:pt x="0" y="672928"/>
                </a:lnTo>
              </a:path>
              <a:path h="1499870">
                <a:moveTo>
                  <a:pt x="0" y="642214"/>
                </a:moveTo>
                <a:lnTo>
                  <a:pt x="0" y="611499"/>
                </a:lnTo>
              </a:path>
              <a:path h="1499870">
                <a:moveTo>
                  <a:pt x="0" y="580785"/>
                </a:moveTo>
                <a:lnTo>
                  <a:pt x="0" y="550070"/>
                </a:lnTo>
              </a:path>
              <a:path h="1499870">
                <a:moveTo>
                  <a:pt x="0" y="516563"/>
                </a:moveTo>
                <a:lnTo>
                  <a:pt x="0" y="485849"/>
                </a:lnTo>
              </a:path>
              <a:path h="1499870">
                <a:moveTo>
                  <a:pt x="0" y="455134"/>
                </a:moveTo>
                <a:lnTo>
                  <a:pt x="0" y="424419"/>
                </a:lnTo>
              </a:path>
              <a:path h="1499870">
                <a:moveTo>
                  <a:pt x="0" y="393705"/>
                </a:moveTo>
                <a:lnTo>
                  <a:pt x="0" y="362990"/>
                </a:lnTo>
              </a:path>
              <a:path h="1499870">
                <a:moveTo>
                  <a:pt x="0" y="332276"/>
                </a:moveTo>
                <a:lnTo>
                  <a:pt x="0" y="301561"/>
                </a:lnTo>
              </a:path>
              <a:path h="1499870">
                <a:moveTo>
                  <a:pt x="0" y="270846"/>
                </a:moveTo>
                <a:lnTo>
                  <a:pt x="0" y="237340"/>
                </a:lnTo>
              </a:path>
              <a:path h="1499870">
                <a:moveTo>
                  <a:pt x="0" y="206625"/>
                </a:moveTo>
                <a:lnTo>
                  <a:pt x="0" y="175910"/>
                </a:lnTo>
              </a:path>
              <a:path h="1499870">
                <a:moveTo>
                  <a:pt x="0" y="145196"/>
                </a:moveTo>
                <a:lnTo>
                  <a:pt x="0" y="114481"/>
                </a:lnTo>
              </a:path>
              <a:path h="1499870">
                <a:moveTo>
                  <a:pt x="0" y="83767"/>
                </a:moveTo>
                <a:lnTo>
                  <a:pt x="0" y="53052"/>
                </a:lnTo>
              </a:path>
              <a:path h="1499870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10825498" y="516005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10825498" y="6511494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128442"/>
                </a:moveTo>
                <a:lnTo>
                  <a:pt x="0" y="117273"/>
                </a:lnTo>
              </a:path>
              <a:path h="128904">
                <a:moveTo>
                  <a:pt x="0" y="86559"/>
                </a:moveTo>
                <a:lnTo>
                  <a:pt x="0" y="55844"/>
                </a:lnTo>
              </a:path>
              <a:path h="128904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10825498" y="5201935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318314"/>
                </a:moveTo>
                <a:lnTo>
                  <a:pt x="0" y="309938"/>
                </a:lnTo>
              </a:path>
              <a:path h="318770">
                <a:moveTo>
                  <a:pt x="0" y="279223"/>
                </a:moveTo>
                <a:lnTo>
                  <a:pt x="0" y="248509"/>
                </a:lnTo>
              </a:path>
              <a:path h="318770">
                <a:moveTo>
                  <a:pt x="0" y="217794"/>
                </a:moveTo>
                <a:lnTo>
                  <a:pt x="0" y="187079"/>
                </a:lnTo>
              </a:path>
              <a:path h="318770">
                <a:moveTo>
                  <a:pt x="0" y="156365"/>
                </a:moveTo>
                <a:lnTo>
                  <a:pt x="0" y="125650"/>
                </a:lnTo>
              </a:path>
              <a:path h="318770">
                <a:moveTo>
                  <a:pt x="0" y="94936"/>
                </a:moveTo>
                <a:lnTo>
                  <a:pt x="0" y="61429"/>
                </a:lnTo>
              </a:path>
              <a:path h="318770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5" name="object 1625"/>
          <p:cNvGrpSpPr/>
          <p:nvPr/>
        </p:nvGrpSpPr>
        <p:grpSpPr>
          <a:xfrm>
            <a:off x="10870174" y="8150536"/>
            <a:ext cx="0" cy="1304290"/>
            <a:chOff x="10870174" y="8150536"/>
            <a:chExt cx="0" cy="1304290"/>
          </a:xfrm>
        </p:grpSpPr>
        <p:sp>
          <p:nvSpPr>
            <p:cNvPr id="1626" name="object 1626"/>
            <p:cNvSpPr/>
            <p:nvPr/>
          </p:nvSpPr>
          <p:spPr>
            <a:xfrm>
              <a:off x="10870174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10870174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8" name="object 1628"/>
          <p:cNvSpPr/>
          <p:nvPr/>
        </p:nvSpPr>
        <p:spPr>
          <a:xfrm>
            <a:off x="10870174" y="3951013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1245337"/>
                </a:moveTo>
                <a:lnTo>
                  <a:pt x="0" y="1220207"/>
                </a:lnTo>
              </a:path>
              <a:path h="1245870">
                <a:moveTo>
                  <a:pt x="0" y="1189492"/>
                </a:moveTo>
                <a:lnTo>
                  <a:pt x="0" y="1158777"/>
                </a:lnTo>
              </a:path>
              <a:path h="1245870">
                <a:moveTo>
                  <a:pt x="0" y="1128063"/>
                </a:moveTo>
                <a:lnTo>
                  <a:pt x="0" y="1097348"/>
                </a:lnTo>
              </a:path>
              <a:path h="1245870">
                <a:moveTo>
                  <a:pt x="0" y="1066634"/>
                </a:moveTo>
                <a:lnTo>
                  <a:pt x="0" y="1033127"/>
                </a:lnTo>
              </a:path>
              <a:path h="1245870">
                <a:moveTo>
                  <a:pt x="0" y="1002412"/>
                </a:moveTo>
                <a:lnTo>
                  <a:pt x="0" y="971698"/>
                </a:lnTo>
              </a:path>
              <a:path h="1245870">
                <a:moveTo>
                  <a:pt x="0" y="940983"/>
                </a:moveTo>
                <a:lnTo>
                  <a:pt x="0" y="910268"/>
                </a:lnTo>
              </a:path>
              <a:path h="1245870">
                <a:moveTo>
                  <a:pt x="0" y="879554"/>
                </a:moveTo>
                <a:lnTo>
                  <a:pt x="0" y="848839"/>
                </a:lnTo>
              </a:path>
              <a:path h="1245870">
                <a:moveTo>
                  <a:pt x="0" y="818125"/>
                </a:moveTo>
                <a:lnTo>
                  <a:pt x="0" y="787410"/>
                </a:lnTo>
              </a:path>
              <a:path h="1245870">
                <a:moveTo>
                  <a:pt x="0" y="753903"/>
                </a:moveTo>
                <a:lnTo>
                  <a:pt x="0" y="723189"/>
                </a:lnTo>
              </a:path>
              <a:path h="1245870">
                <a:moveTo>
                  <a:pt x="0" y="692474"/>
                </a:moveTo>
                <a:lnTo>
                  <a:pt x="0" y="661759"/>
                </a:lnTo>
              </a:path>
              <a:path h="1245870">
                <a:moveTo>
                  <a:pt x="0" y="631045"/>
                </a:moveTo>
                <a:lnTo>
                  <a:pt x="0" y="600330"/>
                </a:lnTo>
              </a:path>
              <a:path h="1245870">
                <a:moveTo>
                  <a:pt x="0" y="569616"/>
                </a:moveTo>
                <a:lnTo>
                  <a:pt x="0" y="538901"/>
                </a:lnTo>
              </a:path>
              <a:path h="1245870">
                <a:moveTo>
                  <a:pt x="0" y="508186"/>
                </a:moveTo>
                <a:lnTo>
                  <a:pt x="0" y="474680"/>
                </a:lnTo>
              </a:path>
              <a:path h="1245870">
                <a:moveTo>
                  <a:pt x="0" y="443965"/>
                </a:moveTo>
                <a:lnTo>
                  <a:pt x="0" y="413250"/>
                </a:lnTo>
              </a:path>
              <a:path h="1245870">
                <a:moveTo>
                  <a:pt x="0" y="382536"/>
                </a:moveTo>
                <a:lnTo>
                  <a:pt x="0" y="351821"/>
                </a:lnTo>
              </a:path>
              <a:path h="1245870">
                <a:moveTo>
                  <a:pt x="0" y="321107"/>
                </a:moveTo>
                <a:lnTo>
                  <a:pt x="0" y="290392"/>
                </a:lnTo>
              </a:path>
              <a:path h="1245870">
                <a:moveTo>
                  <a:pt x="0" y="259677"/>
                </a:moveTo>
                <a:lnTo>
                  <a:pt x="0" y="228963"/>
                </a:lnTo>
              </a:path>
              <a:path h="1245870">
                <a:moveTo>
                  <a:pt x="0" y="195456"/>
                </a:moveTo>
                <a:lnTo>
                  <a:pt x="0" y="164741"/>
                </a:lnTo>
              </a:path>
              <a:path h="1245870">
                <a:moveTo>
                  <a:pt x="0" y="134027"/>
                </a:moveTo>
                <a:lnTo>
                  <a:pt x="0" y="103312"/>
                </a:lnTo>
              </a:path>
              <a:path h="1245870">
                <a:moveTo>
                  <a:pt x="0" y="72598"/>
                </a:moveTo>
                <a:lnTo>
                  <a:pt x="0" y="41883"/>
                </a:lnTo>
              </a:path>
              <a:path h="124587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10870174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10870174" y="519635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315522"/>
                </a:moveTo>
                <a:lnTo>
                  <a:pt x="0" y="284808"/>
                </a:lnTo>
              </a:path>
              <a:path h="315595">
                <a:moveTo>
                  <a:pt x="0" y="254093"/>
                </a:moveTo>
                <a:lnTo>
                  <a:pt x="0" y="223378"/>
                </a:lnTo>
              </a:path>
              <a:path h="315595">
                <a:moveTo>
                  <a:pt x="0" y="192664"/>
                </a:moveTo>
                <a:lnTo>
                  <a:pt x="0" y="161949"/>
                </a:lnTo>
              </a:path>
              <a:path h="315595">
                <a:moveTo>
                  <a:pt x="0" y="131235"/>
                </a:moveTo>
                <a:lnTo>
                  <a:pt x="0" y="100520"/>
                </a:lnTo>
              </a:path>
              <a:path h="315595">
                <a:moveTo>
                  <a:pt x="0" y="67013"/>
                </a:moveTo>
                <a:lnTo>
                  <a:pt x="0" y="36299"/>
                </a:lnTo>
              </a:path>
              <a:path h="31559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10870174" y="653662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92143"/>
                </a:moveTo>
                <a:lnTo>
                  <a:pt x="0" y="61429"/>
                </a:lnTo>
              </a:path>
              <a:path h="927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10917642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0917642" y="3962182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1209038"/>
                </a:moveTo>
                <a:lnTo>
                  <a:pt x="0" y="1178323"/>
                </a:lnTo>
              </a:path>
              <a:path h="1209039">
                <a:moveTo>
                  <a:pt x="0" y="1147609"/>
                </a:moveTo>
                <a:lnTo>
                  <a:pt x="0" y="1116894"/>
                </a:lnTo>
              </a:path>
              <a:path h="1209039">
                <a:moveTo>
                  <a:pt x="0" y="1086179"/>
                </a:moveTo>
                <a:lnTo>
                  <a:pt x="0" y="1055465"/>
                </a:lnTo>
              </a:path>
              <a:path h="1209039">
                <a:moveTo>
                  <a:pt x="0" y="1021958"/>
                </a:moveTo>
                <a:lnTo>
                  <a:pt x="0" y="991243"/>
                </a:lnTo>
              </a:path>
              <a:path h="1209039">
                <a:moveTo>
                  <a:pt x="0" y="960529"/>
                </a:moveTo>
                <a:lnTo>
                  <a:pt x="0" y="929814"/>
                </a:lnTo>
              </a:path>
              <a:path h="1209039">
                <a:moveTo>
                  <a:pt x="0" y="899100"/>
                </a:moveTo>
                <a:lnTo>
                  <a:pt x="0" y="868385"/>
                </a:lnTo>
              </a:path>
              <a:path h="1209039">
                <a:moveTo>
                  <a:pt x="0" y="837670"/>
                </a:moveTo>
                <a:lnTo>
                  <a:pt x="0" y="806956"/>
                </a:lnTo>
              </a:path>
              <a:path h="1209039">
                <a:moveTo>
                  <a:pt x="0" y="776241"/>
                </a:moveTo>
                <a:lnTo>
                  <a:pt x="0" y="742734"/>
                </a:lnTo>
              </a:path>
              <a:path h="1209039">
                <a:moveTo>
                  <a:pt x="0" y="712020"/>
                </a:moveTo>
                <a:lnTo>
                  <a:pt x="0" y="681305"/>
                </a:lnTo>
              </a:path>
              <a:path h="1209039">
                <a:moveTo>
                  <a:pt x="0" y="650590"/>
                </a:moveTo>
                <a:lnTo>
                  <a:pt x="0" y="619876"/>
                </a:lnTo>
              </a:path>
              <a:path h="1209039">
                <a:moveTo>
                  <a:pt x="0" y="589161"/>
                </a:moveTo>
                <a:lnTo>
                  <a:pt x="0" y="558447"/>
                </a:lnTo>
              </a:path>
              <a:path h="1209039">
                <a:moveTo>
                  <a:pt x="0" y="527732"/>
                </a:moveTo>
                <a:lnTo>
                  <a:pt x="0" y="497018"/>
                </a:lnTo>
              </a:path>
              <a:path h="1209039">
                <a:moveTo>
                  <a:pt x="0" y="463511"/>
                </a:moveTo>
                <a:lnTo>
                  <a:pt x="0" y="432796"/>
                </a:lnTo>
              </a:path>
              <a:path h="1209039">
                <a:moveTo>
                  <a:pt x="0" y="402081"/>
                </a:moveTo>
                <a:lnTo>
                  <a:pt x="0" y="371367"/>
                </a:lnTo>
              </a:path>
              <a:path h="1209039">
                <a:moveTo>
                  <a:pt x="0" y="340652"/>
                </a:moveTo>
                <a:lnTo>
                  <a:pt x="0" y="309938"/>
                </a:lnTo>
              </a:path>
              <a:path h="1209039">
                <a:moveTo>
                  <a:pt x="0" y="279223"/>
                </a:moveTo>
                <a:lnTo>
                  <a:pt x="0" y="248509"/>
                </a:lnTo>
              </a:path>
              <a:path h="1209039">
                <a:moveTo>
                  <a:pt x="0" y="217794"/>
                </a:moveTo>
                <a:lnTo>
                  <a:pt x="0" y="184287"/>
                </a:lnTo>
              </a:path>
              <a:path h="1209039">
                <a:moveTo>
                  <a:pt x="0" y="153572"/>
                </a:moveTo>
                <a:lnTo>
                  <a:pt x="0" y="122858"/>
                </a:lnTo>
              </a:path>
              <a:path h="1209039">
                <a:moveTo>
                  <a:pt x="0" y="92143"/>
                </a:moveTo>
                <a:lnTo>
                  <a:pt x="0" y="61429"/>
                </a:lnTo>
              </a:path>
              <a:path h="120903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0917642" y="5201935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09">
                <a:moveTo>
                  <a:pt x="0" y="2937432"/>
                </a:moveTo>
                <a:lnTo>
                  <a:pt x="0" y="2917886"/>
                </a:lnTo>
              </a:path>
              <a:path h="2937509">
                <a:moveTo>
                  <a:pt x="0" y="2887172"/>
                </a:moveTo>
                <a:lnTo>
                  <a:pt x="0" y="2856457"/>
                </a:lnTo>
              </a:path>
              <a:path h="2937509">
                <a:moveTo>
                  <a:pt x="0" y="2825742"/>
                </a:moveTo>
                <a:lnTo>
                  <a:pt x="0" y="2792236"/>
                </a:lnTo>
              </a:path>
              <a:path h="2937509">
                <a:moveTo>
                  <a:pt x="0" y="2761521"/>
                </a:moveTo>
                <a:lnTo>
                  <a:pt x="0" y="2730806"/>
                </a:lnTo>
              </a:path>
              <a:path h="2937509">
                <a:moveTo>
                  <a:pt x="0" y="2700092"/>
                </a:moveTo>
                <a:lnTo>
                  <a:pt x="0" y="2669377"/>
                </a:lnTo>
              </a:path>
              <a:path h="2937509">
                <a:moveTo>
                  <a:pt x="0" y="2638663"/>
                </a:moveTo>
                <a:lnTo>
                  <a:pt x="0" y="2607948"/>
                </a:lnTo>
              </a:path>
              <a:path h="2937509">
                <a:moveTo>
                  <a:pt x="0" y="2577233"/>
                </a:moveTo>
                <a:lnTo>
                  <a:pt x="0" y="2546519"/>
                </a:lnTo>
              </a:path>
              <a:path h="2937509">
                <a:moveTo>
                  <a:pt x="0" y="2513012"/>
                </a:moveTo>
                <a:lnTo>
                  <a:pt x="0" y="2482297"/>
                </a:lnTo>
              </a:path>
              <a:path h="2937509">
                <a:moveTo>
                  <a:pt x="0" y="2451583"/>
                </a:moveTo>
                <a:lnTo>
                  <a:pt x="0" y="2420868"/>
                </a:lnTo>
              </a:path>
              <a:path h="2937509">
                <a:moveTo>
                  <a:pt x="0" y="2390154"/>
                </a:moveTo>
                <a:lnTo>
                  <a:pt x="0" y="2359439"/>
                </a:lnTo>
              </a:path>
              <a:path h="2937509">
                <a:moveTo>
                  <a:pt x="0" y="2328724"/>
                </a:moveTo>
                <a:lnTo>
                  <a:pt x="0" y="2298010"/>
                </a:lnTo>
              </a:path>
              <a:path h="2937509">
                <a:moveTo>
                  <a:pt x="0" y="2267295"/>
                </a:moveTo>
                <a:lnTo>
                  <a:pt x="0" y="2233788"/>
                </a:lnTo>
              </a:path>
              <a:path h="2937509">
                <a:moveTo>
                  <a:pt x="0" y="2203074"/>
                </a:moveTo>
                <a:lnTo>
                  <a:pt x="0" y="2172359"/>
                </a:lnTo>
              </a:path>
              <a:path h="2937509">
                <a:moveTo>
                  <a:pt x="0" y="2141645"/>
                </a:moveTo>
                <a:lnTo>
                  <a:pt x="0" y="2110930"/>
                </a:lnTo>
              </a:path>
              <a:path h="2937509">
                <a:moveTo>
                  <a:pt x="0" y="2080215"/>
                </a:moveTo>
                <a:lnTo>
                  <a:pt x="0" y="2049501"/>
                </a:lnTo>
              </a:path>
              <a:path h="2937509">
                <a:moveTo>
                  <a:pt x="0" y="2018786"/>
                </a:moveTo>
                <a:lnTo>
                  <a:pt x="0" y="1988072"/>
                </a:lnTo>
              </a:path>
              <a:path h="2937509">
                <a:moveTo>
                  <a:pt x="0" y="1954565"/>
                </a:moveTo>
                <a:lnTo>
                  <a:pt x="0" y="1923850"/>
                </a:lnTo>
              </a:path>
              <a:path h="2937509">
                <a:moveTo>
                  <a:pt x="0" y="1893136"/>
                </a:moveTo>
                <a:lnTo>
                  <a:pt x="0" y="1862421"/>
                </a:lnTo>
              </a:path>
              <a:path h="2937509">
                <a:moveTo>
                  <a:pt x="0" y="1831706"/>
                </a:moveTo>
                <a:lnTo>
                  <a:pt x="0" y="1800992"/>
                </a:lnTo>
              </a:path>
              <a:path h="2937509">
                <a:moveTo>
                  <a:pt x="0" y="1770277"/>
                </a:moveTo>
                <a:lnTo>
                  <a:pt x="0" y="1739563"/>
                </a:lnTo>
              </a:path>
              <a:path h="2937509">
                <a:moveTo>
                  <a:pt x="0" y="1708848"/>
                </a:moveTo>
                <a:lnTo>
                  <a:pt x="0" y="1675341"/>
                </a:lnTo>
              </a:path>
              <a:path h="2937509">
                <a:moveTo>
                  <a:pt x="0" y="1644627"/>
                </a:moveTo>
                <a:lnTo>
                  <a:pt x="0" y="1613912"/>
                </a:lnTo>
              </a:path>
              <a:path h="2937509">
                <a:moveTo>
                  <a:pt x="0" y="1583197"/>
                </a:moveTo>
                <a:lnTo>
                  <a:pt x="0" y="1552483"/>
                </a:lnTo>
              </a:path>
              <a:path h="2937509">
                <a:moveTo>
                  <a:pt x="0" y="1521768"/>
                </a:moveTo>
                <a:lnTo>
                  <a:pt x="0" y="1491054"/>
                </a:lnTo>
              </a:path>
              <a:path h="2937509">
                <a:moveTo>
                  <a:pt x="0" y="1460339"/>
                </a:moveTo>
                <a:lnTo>
                  <a:pt x="0" y="1438001"/>
                </a:lnTo>
                <a:lnTo>
                  <a:pt x="0" y="1426832"/>
                </a:lnTo>
              </a:path>
              <a:path h="2937509">
                <a:moveTo>
                  <a:pt x="0" y="1396118"/>
                </a:moveTo>
                <a:lnTo>
                  <a:pt x="0" y="1365403"/>
                </a:lnTo>
              </a:path>
              <a:path h="2937509">
                <a:moveTo>
                  <a:pt x="0" y="1334688"/>
                </a:moveTo>
                <a:lnTo>
                  <a:pt x="0" y="1303974"/>
                </a:lnTo>
              </a:path>
              <a:path h="2937509">
                <a:moveTo>
                  <a:pt x="0" y="1273259"/>
                </a:moveTo>
                <a:lnTo>
                  <a:pt x="0" y="1242545"/>
                </a:lnTo>
              </a:path>
              <a:path h="2937509">
                <a:moveTo>
                  <a:pt x="0" y="1211830"/>
                </a:moveTo>
                <a:lnTo>
                  <a:pt x="0" y="1181115"/>
                </a:lnTo>
              </a:path>
              <a:path h="2937509">
                <a:moveTo>
                  <a:pt x="0" y="1147609"/>
                </a:moveTo>
                <a:lnTo>
                  <a:pt x="0" y="1116894"/>
                </a:lnTo>
              </a:path>
              <a:path h="2937509">
                <a:moveTo>
                  <a:pt x="0" y="1086179"/>
                </a:moveTo>
                <a:lnTo>
                  <a:pt x="0" y="1055465"/>
                </a:lnTo>
              </a:path>
              <a:path h="2937509">
                <a:moveTo>
                  <a:pt x="0" y="1024750"/>
                </a:moveTo>
                <a:lnTo>
                  <a:pt x="0" y="994036"/>
                </a:lnTo>
              </a:path>
              <a:path h="2937509">
                <a:moveTo>
                  <a:pt x="0" y="963321"/>
                </a:moveTo>
                <a:lnTo>
                  <a:pt x="0" y="932606"/>
                </a:lnTo>
              </a:path>
              <a:path h="2937509">
                <a:moveTo>
                  <a:pt x="0" y="901892"/>
                </a:moveTo>
                <a:lnTo>
                  <a:pt x="0" y="868385"/>
                </a:lnTo>
              </a:path>
              <a:path h="2937509">
                <a:moveTo>
                  <a:pt x="0" y="837670"/>
                </a:moveTo>
                <a:lnTo>
                  <a:pt x="0" y="806956"/>
                </a:lnTo>
              </a:path>
              <a:path h="2937509">
                <a:moveTo>
                  <a:pt x="0" y="776241"/>
                </a:moveTo>
                <a:lnTo>
                  <a:pt x="0" y="745527"/>
                </a:lnTo>
              </a:path>
              <a:path h="2937509">
                <a:moveTo>
                  <a:pt x="0" y="714812"/>
                </a:moveTo>
                <a:lnTo>
                  <a:pt x="0" y="684097"/>
                </a:lnTo>
              </a:path>
              <a:path h="2937509">
                <a:moveTo>
                  <a:pt x="0" y="653383"/>
                </a:moveTo>
                <a:lnTo>
                  <a:pt x="0" y="622668"/>
                </a:lnTo>
              </a:path>
              <a:path h="2937509">
                <a:moveTo>
                  <a:pt x="0" y="589161"/>
                </a:moveTo>
                <a:lnTo>
                  <a:pt x="0" y="558447"/>
                </a:lnTo>
              </a:path>
              <a:path h="2937509">
                <a:moveTo>
                  <a:pt x="0" y="527732"/>
                </a:moveTo>
                <a:lnTo>
                  <a:pt x="0" y="497018"/>
                </a:lnTo>
              </a:path>
              <a:path h="2937509">
                <a:moveTo>
                  <a:pt x="0" y="466303"/>
                </a:moveTo>
                <a:lnTo>
                  <a:pt x="0" y="435588"/>
                </a:lnTo>
              </a:path>
              <a:path h="2937509">
                <a:moveTo>
                  <a:pt x="0" y="404874"/>
                </a:moveTo>
                <a:lnTo>
                  <a:pt x="0" y="374159"/>
                </a:lnTo>
              </a:path>
              <a:path h="2937509">
                <a:moveTo>
                  <a:pt x="0" y="343445"/>
                </a:moveTo>
                <a:lnTo>
                  <a:pt x="0" y="309938"/>
                </a:lnTo>
              </a:path>
              <a:path h="2937509">
                <a:moveTo>
                  <a:pt x="0" y="279223"/>
                </a:moveTo>
                <a:lnTo>
                  <a:pt x="0" y="248509"/>
                </a:lnTo>
              </a:path>
              <a:path h="2937509">
                <a:moveTo>
                  <a:pt x="0" y="217794"/>
                </a:moveTo>
                <a:lnTo>
                  <a:pt x="0" y="187079"/>
                </a:lnTo>
              </a:path>
              <a:path h="2937509">
                <a:moveTo>
                  <a:pt x="0" y="156365"/>
                </a:moveTo>
                <a:lnTo>
                  <a:pt x="0" y="125650"/>
                </a:lnTo>
              </a:path>
              <a:path h="2937509">
                <a:moveTo>
                  <a:pt x="0" y="94936"/>
                </a:moveTo>
                <a:lnTo>
                  <a:pt x="0" y="61429"/>
                </a:lnTo>
              </a:path>
              <a:path h="29375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35" name="object 1635"/>
          <p:cNvGrpSpPr/>
          <p:nvPr/>
        </p:nvGrpSpPr>
        <p:grpSpPr>
          <a:xfrm>
            <a:off x="10965110" y="8150536"/>
            <a:ext cx="0" cy="1304290"/>
            <a:chOff x="10965110" y="8150536"/>
            <a:chExt cx="0" cy="1304290"/>
          </a:xfrm>
        </p:grpSpPr>
        <p:sp>
          <p:nvSpPr>
            <p:cNvPr id="1636" name="object 1636"/>
            <p:cNvSpPr/>
            <p:nvPr/>
          </p:nvSpPr>
          <p:spPr>
            <a:xfrm>
              <a:off x="10965110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10965110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8" name="object 1638"/>
          <p:cNvSpPr/>
          <p:nvPr/>
        </p:nvSpPr>
        <p:spPr>
          <a:xfrm>
            <a:off x="10965110" y="3951013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1245337"/>
                </a:moveTo>
                <a:lnTo>
                  <a:pt x="0" y="1220207"/>
                </a:lnTo>
              </a:path>
              <a:path h="1245870">
                <a:moveTo>
                  <a:pt x="0" y="1189492"/>
                </a:moveTo>
                <a:lnTo>
                  <a:pt x="0" y="1158777"/>
                </a:lnTo>
              </a:path>
              <a:path h="1245870">
                <a:moveTo>
                  <a:pt x="0" y="1128063"/>
                </a:moveTo>
                <a:lnTo>
                  <a:pt x="0" y="1097348"/>
                </a:lnTo>
              </a:path>
              <a:path h="1245870">
                <a:moveTo>
                  <a:pt x="0" y="1066634"/>
                </a:moveTo>
                <a:lnTo>
                  <a:pt x="0" y="1033127"/>
                </a:lnTo>
              </a:path>
              <a:path h="1245870">
                <a:moveTo>
                  <a:pt x="0" y="1002412"/>
                </a:moveTo>
                <a:lnTo>
                  <a:pt x="0" y="971698"/>
                </a:lnTo>
              </a:path>
              <a:path h="1245870">
                <a:moveTo>
                  <a:pt x="0" y="940983"/>
                </a:moveTo>
                <a:lnTo>
                  <a:pt x="0" y="910268"/>
                </a:lnTo>
              </a:path>
              <a:path h="1245870">
                <a:moveTo>
                  <a:pt x="0" y="879554"/>
                </a:moveTo>
                <a:lnTo>
                  <a:pt x="0" y="848839"/>
                </a:lnTo>
              </a:path>
              <a:path h="1245870">
                <a:moveTo>
                  <a:pt x="0" y="818125"/>
                </a:moveTo>
                <a:lnTo>
                  <a:pt x="0" y="787410"/>
                </a:lnTo>
              </a:path>
              <a:path h="1245870">
                <a:moveTo>
                  <a:pt x="0" y="753903"/>
                </a:moveTo>
                <a:lnTo>
                  <a:pt x="0" y="723189"/>
                </a:lnTo>
              </a:path>
              <a:path h="1245870">
                <a:moveTo>
                  <a:pt x="0" y="692474"/>
                </a:moveTo>
                <a:lnTo>
                  <a:pt x="0" y="661759"/>
                </a:lnTo>
              </a:path>
              <a:path h="1245870">
                <a:moveTo>
                  <a:pt x="0" y="631045"/>
                </a:moveTo>
                <a:lnTo>
                  <a:pt x="0" y="600330"/>
                </a:lnTo>
              </a:path>
              <a:path h="1245870">
                <a:moveTo>
                  <a:pt x="0" y="569616"/>
                </a:moveTo>
                <a:lnTo>
                  <a:pt x="0" y="538901"/>
                </a:lnTo>
              </a:path>
              <a:path h="1245870">
                <a:moveTo>
                  <a:pt x="0" y="508186"/>
                </a:moveTo>
                <a:lnTo>
                  <a:pt x="0" y="474680"/>
                </a:lnTo>
              </a:path>
              <a:path h="1245870">
                <a:moveTo>
                  <a:pt x="0" y="443965"/>
                </a:moveTo>
                <a:lnTo>
                  <a:pt x="0" y="413250"/>
                </a:lnTo>
              </a:path>
              <a:path h="1245870">
                <a:moveTo>
                  <a:pt x="0" y="382536"/>
                </a:moveTo>
                <a:lnTo>
                  <a:pt x="0" y="351821"/>
                </a:lnTo>
              </a:path>
              <a:path h="1245870">
                <a:moveTo>
                  <a:pt x="0" y="321107"/>
                </a:moveTo>
                <a:lnTo>
                  <a:pt x="0" y="290392"/>
                </a:lnTo>
              </a:path>
              <a:path h="1245870">
                <a:moveTo>
                  <a:pt x="0" y="259677"/>
                </a:moveTo>
                <a:lnTo>
                  <a:pt x="0" y="228963"/>
                </a:lnTo>
              </a:path>
              <a:path h="1245870">
                <a:moveTo>
                  <a:pt x="0" y="195456"/>
                </a:moveTo>
                <a:lnTo>
                  <a:pt x="0" y="164741"/>
                </a:lnTo>
              </a:path>
              <a:path h="1245870">
                <a:moveTo>
                  <a:pt x="0" y="134027"/>
                </a:moveTo>
                <a:lnTo>
                  <a:pt x="0" y="103312"/>
                </a:lnTo>
              </a:path>
              <a:path h="1245870">
                <a:moveTo>
                  <a:pt x="0" y="72598"/>
                </a:moveTo>
                <a:lnTo>
                  <a:pt x="0" y="41883"/>
                </a:lnTo>
              </a:path>
              <a:path h="124587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10965110" y="5196351"/>
            <a:ext cx="0" cy="2923540"/>
          </a:xfrm>
          <a:custGeom>
            <a:avLst/>
            <a:gdLst/>
            <a:ahLst/>
            <a:cxnLst/>
            <a:rect l="l" t="t" r="r" b="b"/>
            <a:pathLst>
              <a:path h="2923540">
                <a:moveTo>
                  <a:pt x="0" y="2923471"/>
                </a:moveTo>
                <a:lnTo>
                  <a:pt x="0" y="2892756"/>
                </a:lnTo>
              </a:path>
              <a:path h="2923540">
                <a:moveTo>
                  <a:pt x="0" y="2862041"/>
                </a:moveTo>
                <a:lnTo>
                  <a:pt x="0" y="2831327"/>
                </a:lnTo>
              </a:path>
              <a:path h="2923540">
                <a:moveTo>
                  <a:pt x="0" y="2797820"/>
                </a:moveTo>
                <a:lnTo>
                  <a:pt x="0" y="2767105"/>
                </a:lnTo>
              </a:path>
              <a:path h="2923540">
                <a:moveTo>
                  <a:pt x="0" y="2736391"/>
                </a:moveTo>
                <a:lnTo>
                  <a:pt x="0" y="2705676"/>
                </a:lnTo>
              </a:path>
              <a:path h="2923540">
                <a:moveTo>
                  <a:pt x="0" y="2674962"/>
                </a:moveTo>
                <a:lnTo>
                  <a:pt x="0" y="2644247"/>
                </a:lnTo>
              </a:path>
              <a:path h="2923540">
                <a:moveTo>
                  <a:pt x="0" y="2613532"/>
                </a:moveTo>
                <a:lnTo>
                  <a:pt x="0" y="2582818"/>
                </a:lnTo>
              </a:path>
              <a:path h="2923540">
                <a:moveTo>
                  <a:pt x="0" y="2552103"/>
                </a:moveTo>
                <a:lnTo>
                  <a:pt x="0" y="2518596"/>
                </a:lnTo>
              </a:path>
              <a:path h="2923540">
                <a:moveTo>
                  <a:pt x="0" y="2487882"/>
                </a:moveTo>
                <a:lnTo>
                  <a:pt x="0" y="2457167"/>
                </a:lnTo>
              </a:path>
              <a:path h="2923540">
                <a:moveTo>
                  <a:pt x="0" y="2426453"/>
                </a:moveTo>
                <a:lnTo>
                  <a:pt x="0" y="2395738"/>
                </a:lnTo>
              </a:path>
              <a:path h="2923540">
                <a:moveTo>
                  <a:pt x="0" y="2365023"/>
                </a:moveTo>
                <a:lnTo>
                  <a:pt x="0" y="2334309"/>
                </a:lnTo>
              </a:path>
              <a:path h="2923540">
                <a:moveTo>
                  <a:pt x="0" y="2303594"/>
                </a:moveTo>
                <a:lnTo>
                  <a:pt x="0" y="2272880"/>
                </a:lnTo>
              </a:path>
              <a:path h="2923540">
                <a:moveTo>
                  <a:pt x="0" y="2239373"/>
                </a:moveTo>
                <a:lnTo>
                  <a:pt x="0" y="2208658"/>
                </a:lnTo>
              </a:path>
              <a:path h="2923540">
                <a:moveTo>
                  <a:pt x="0" y="2177944"/>
                </a:moveTo>
                <a:lnTo>
                  <a:pt x="0" y="2147229"/>
                </a:lnTo>
              </a:path>
              <a:path h="2923540">
                <a:moveTo>
                  <a:pt x="0" y="2116514"/>
                </a:moveTo>
                <a:lnTo>
                  <a:pt x="0" y="2085800"/>
                </a:lnTo>
              </a:path>
              <a:path h="2923540">
                <a:moveTo>
                  <a:pt x="0" y="2055085"/>
                </a:moveTo>
                <a:lnTo>
                  <a:pt x="0" y="2024371"/>
                </a:lnTo>
              </a:path>
              <a:path h="2923540">
                <a:moveTo>
                  <a:pt x="0" y="1993656"/>
                </a:moveTo>
                <a:lnTo>
                  <a:pt x="0" y="1960149"/>
                </a:lnTo>
              </a:path>
              <a:path h="2923540">
                <a:moveTo>
                  <a:pt x="0" y="1929435"/>
                </a:moveTo>
                <a:lnTo>
                  <a:pt x="0" y="1898720"/>
                </a:lnTo>
              </a:path>
              <a:path h="2923540">
                <a:moveTo>
                  <a:pt x="0" y="1868005"/>
                </a:moveTo>
                <a:lnTo>
                  <a:pt x="0" y="1837291"/>
                </a:lnTo>
              </a:path>
              <a:path h="2923540">
                <a:moveTo>
                  <a:pt x="0" y="1806576"/>
                </a:moveTo>
                <a:lnTo>
                  <a:pt x="0" y="1775862"/>
                </a:lnTo>
              </a:path>
              <a:path h="2923540">
                <a:moveTo>
                  <a:pt x="0" y="1745147"/>
                </a:moveTo>
                <a:lnTo>
                  <a:pt x="0" y="1714432"/>
                </a:lnTo>
              </a:path>
              <a:path h="2923540">
                <a:moveTo>
                  <a:pt x="0" y="1680926"/>
                </a:moveTo>
                <a:lnTo>
                  <a:pt x="0" y="1650211"/>
                </a:lnTo>
              </a:path>
              <a:path h="2923540">
                <a:moveTo>
                  <a:pt x="0" y="1619496"/>
                </a:moveTo>
                <a:lnTo>
                  <a:pt x="0" y="1588782"/>
                </a:lnTo>
              </a:path>
              <a:path h="2923540">
                <a:moveTo>
                  <a:pt x="0" y="1558067"/>
                </a:moveTo>
                <a:lnTo>
                  <a:pt x="0" y="1527353"/>
                </a:lnTo>
              </a:path>
              <a:path h="2923540">
                <a:moveTo>
                  <a:pt x="0" y="1496638"/>
                </a:moveTo>
                <a:lnTo>
                  <a:pt x="0" y="1465923"/>
                </a:lnTo>
              </a:path>
              <a:path h="2923540">
                <a:moveTo>
                  <a:pt x="0" y="1432417"/>
                </a:moveTo>
                <a:lnTo>
                  <a:pt x="0" y="1401702"/>
                </a:lnTo>
              </a:path>
              <a:path h="2923540">
                <a:moveTo>
                  <a:pt x="0" y="1370987"/>
                </a:moveTo>
                <a:lnTo>
                  <a:pt x="0" y="1340273"/>
                </a:lnTo>
              </a:path>
              <a:path h="2923540">
                <a:moveTo>
                  <a:pt x="0" y="1309558"/>
                </a:moveTo>
                <a:lnTo>
                  <a:pt x="0" y="1278844"/>
                </a:lnTo>
              </a:path>
              <a:path h="2923540">
                <a:moveTo>
                  <a:pt x="0" y="1248129"/>
                </a:moveTo>
                <a:lnTo>
                  <a:pt x="0" y="1217414"/>
                </a:lnTo>
              </a:path>
              <a:path h="2923540">
                <a:moveTo>
                  <a:pt x="0" y="1186700"/>
                </a:moveTo>
                <a:lnTo>
                  <a:pt x="0" y="1153193"/>
                </a:lnTo>
              </a:path>
              <a:path h="2923540">
                <a:moveTo>
                  <a:pt x="0" y="1122478"/>
                </a:moveTo>
                <a:lnTo>
                  <a:pt x="0" y="1091764"/>
                </a:lnTo>
              </a:path>
              <a:path h="2923540">
                <a:moveTo>
                  <a:pt x="0" y="1061049"/>
                </a:moveTo>
                <a:lnTo>
                  <a:pt x="0" y="1030335"/>
                </a:lnTo>
              </a:path>
              <a:path h="2923540">
                <a:moveTo>
                  <a:pt x="0" y="999620"/>
                </a:moveTo>
                <a:lnTo>
                  <a:pt x="0" y="968905"/>
                </a:lnTo>
              </a:path>
              <a:path h="2923540">
                <a:moveTo>
                  <a:pt x="0" y="938191"/>
                </a:moveTo>
                <a:lnTo>
                  <a:pt x="0" y="907476"/>
                </a:lnTo>
              </a:path>
              <a:path h="2923540">
                <a:moveTo>
                  <a:pt x="0" y="873969"/>
                </a:moveTo>
                <a:lnTo>
                  <a:pt x="0" y="843255"/>
                </a:lnTo>
              </a:path>
              <a:path h="2923540">
                <a:moveTo>
                  <a:pt x="0" y="812540"/>
                </a:moveTo>
                <a:lnTo>
                  <a:pt x="0" y="781826"/>
                </a:lnTo>
              </a:path>
              <a:path h="2923540">
                <a:moveTo>
                  <a:pt x="0" y="751111"/>
                </a:moveTo>
                <a:lnTo>
                  <a:pt x="0" y="720396"/>
                </a:lnTo>
              </a:path>
              <a:path h="2923540">
                <a:moveTo>
                  <a:pt x="0" y="689682"/>
                </a:moveTo>
                <a:lnTo>
                  <a:pt x="0" y="658967"/>
                </a:lnTo>
              </a:path>
              <a:path h="2923540">
                <a:moveTo>
                  <a:pt x="0" y="628253"/>
                </a:moveTo>
                <a:lnTo>
                  <a:pt x="0" y="594746"/>
                </a:lnTo>
              </a:path>
              <a:path h="2923540">
                <a:moveTo>
                  <a:pt x="0" y="564031"/>
                </a:moveTo>
                <a:lnTo>
                  <a:pt x="0" y="533317"/>
                </a:lnTo>
              </a:path>
              <a:path h="2923540">
                <a:moveTo>
                  <a:pt x="0" y="502602"/>
                </a:moveTo>
                <a:lnTo>
                  <a:pt x="0" y="471887"/>
                </a:lnTo>
              </a:path>
              <a:path h="2923540">
                <a:moveTo>
                  <a:pt x="0" y="441173"/>
                </a:moveTo>
                <a:lnTo>
                  <a:pt x="0" y="410458"/>
                </a:lnTo>
              </a:path>
              <a:path h="2923540">
                <a:moveTo>
                  <a:pt x="0" y="379744"/>
                </a:moveTo>
                <a:lnTo>
                  <a:pt x="0" y="349029"/>
                </a:lnTo>
              </a:path>
              <a:path h="2923540">
                <a:moveTo>
                  <a:pt x="0" y="315522"/>
                </a:moveTo>
                <a:lnTo>
                  <a:pt x="0" y="284808"/>
                </a:lnTo>
              </a:path>
              <a:path h="2923540">
                <a:moveTo>
                  <a:pt x="0" y="254093"/>
                </a:moveTo>
                <a:lnTo>
                  <a:pt x="0" y="223378"/>
                </a:lnTo>
              </a:path>
              <a:path h="2923540">
                <a:moveTo>
                  <a:pt x="0" y="192664"/>
                </a:moveTo>
                <a:lnTo>
                  <a:pt x="0" y="161949"/>
                </a:lnTo>
              </a:path>
              <a:path h="2923540">
                <a:moveTo>
                  <a:pt x="0" y="131235"/>
                </a:moveTo>
                <a:lnTo>
                  <a:pt x="0" y="100520"/>
                </a:lnTo>
              </a:path>
              <a:path h="2923540">
                <a:moveTo>
                  <a:pt x="0" y="67013"/>
                </a:moveTo>
                <a:lnTo>
                  <a:pt x="0" y="36299"/>
                </a:lnTo>
              </a:path>
              <a:path h="292354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11009786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11009786" y="3962182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1209038"/>
                </a:moveTo>
                <a:lnTo>
                  <a:pt x="0" y="1178323"/>
                </a:lnTo>
              </a:path>
              <a:path h="1209039">
                <a:moveTo>
                  <a:pt x="0" y="1147609"/>
                </a:moveTo>
                <a:lnTo>
                  <a:pt x="0" y="1116894"/>
                </a:lnTo>
              </a:path>
              <a:path h="1209039">
                <a:moveTo>
                  <a:pt x="0" y="1086179"/>
                </a:moveTo>
                <a:lnTo>
                  <a:pt x="0" y="1055465"/>
                </a:lnTo>
              </a:path>
              <a:path h="1209039">
                <a:moveTo>
                  <a:pt x="0" y="1021958"/>
                </a:moveTo>
                <a:lnTo>
                  <a:pt x="0" y="991243"/>
                </a:lnTo>
              </a:path>
              <a:path h="1209039">
                <a:moveTo>
                  <a:pt x="0" y="960529"/>
                </a:moveTo>
                <a:lnTo>
                  <a:pt x="0" y="929814"/>
                </a:lnTo>
              </a:path>
              <a:path h="1209039">
                <a:moveTo>
                  <a:pt x="0" y="899100"/>
                </a:moveTo>
                <a:lnTo>
                  <a:pt x="0" y="868385"/>
                </a:lnTo>
              </a:path>
              <a:path h="1209039">
                <a:moveTo>
                  <a:pt x="0" y="837670"/>
                </a:moveTo>
                <a:lnTo>
                  <a:pt x="0" y="806956"/>
                </a:lnTo>
              </a:path>
              <a:path h="1209039">
                <a:moveTo>
                  <a:pt x="0" y="776241"/>
                </a:moveTo>
                <a:lnTo>
                  <a:pt x="0" y="742734"/>
                </a:lnTo>
              </a:path>
              <a:path h="1209039">
                <a:moveTo>
                  <a:pt x="0" y="712020"/>
                </a:moveTo>
                <a:lnTo>
                  <a:pt x="0" y="681305"/>
                </a:lnTo>
              </a:path>
              <a:path h="1209039">
                <a:moveTo>
                  <a:pt x="0" y="650590"/>
                </a:moveTo>
                <a:lnTo>
                  <a:pt x="0" y="619876"/>
                </a:lnTo>
              </a:path>
              <a:path h="1209039">
                <a:moveTo>
                  <a:pt x="0" y="589161"/>
                </a:moveTo>
                <a:lnTo>
                  <a:pt x="0" y="558447"/>
                </a:lnTo>
              </a:path>
              <a:path h="1209039">
                <a:moveTo>
                  <a:pt x="0" y="527732"/>
                </a:moveTo>
                <a:lnTo>
                  <a:pt x="0" y="497018"/>
                </a:lnTo>
              </a:path>
              <a:path h="1209039">
                <a:moveTo>
                  <a:pt x="0" y="463511"/>
                </a:moveTo>
                <a:lnTo>
                  <a:pt x="0" y="432796"/>
                </a:lnTo>
              </a:path>
              <a:path h="1209039">
                <a:moveTo>
                  <a:pt x="0" y="402081"/>
                </a:moveTo>
                <a:lnTo>
                  <a:pt x="0" y="371367"/>
                </a:lnTo>
              </a:path>
              <a:path h="1209039">
                <a:moveTo>
                  <a:pt x="0" y="340652"/>
                </a:moveTo>
                <a:lnTo>
                  <a:pt x="0" y="309938"/>
                </a:lnTo>
              </a:path>
              <a:path h="1209039">
                <a:moveTo>
                  <a:pt x="0" y="279223"/>
                </a:moveTo>
                <a:lnTo>
                  <a:pt x="0" y="248509"/>
                </a:lnTo>
              </a:path>
              <a:path h="1209039">
                <a:moveTo>
                  <a:pt x="0" y="217794"/>
                </a:moveTo>
                <a:lnTo>
                  <a:pt x="0" y="184287"/>
                </a:lnTo>
              </a:path>
              <a:path h="1209039">
                <a:moveTo>
                  <a:pt x="0" y="153572"/>
                </a:moveTo>
                <a:lnTo>
                  <a:pt x="0" y="122858"/>
                </a:lnTo>
              </a:path>
              <a:path h="1209039">
                <a:moveTo>
                  <a:pt x="0" y="92143"/>
                </a:moveTo>
                <a:lnTo>
                  <a:pt x="0" y="61429"/>
                </a:lnTo>
              </a:path>
              <a:path h="120903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11009786" y="5201935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09">
                <a:moveTo>
                  <a:pt x="0" y="2937432"/>
                </a:moveTo>
                <a:lnTo>
                  <a:pt x="0" y="2917886"/>
                </a:lnTo>
              </a:path>
              <a:path h="2937509">
                <a:moveTo>
                  <a:pt x="0" y="2887172"/>
                </a:moveTo>
                <a:lnTo>
                  <a:pt x="0" y="2856457"/>
                </a:lnTo>
              </a:path>
              <a:path h="2937509">
                <a:moveTo>
                  <a:pt x="0" y="2825742"/>
                </a:moveTo>
                <a:lnTo>
                  <a:pt x="0" y="2792236"/>
                </a:lnTo>
              </a:path>
              <a:path h="2937509">
                <a:moveTo>
                  <a:pt x="0" y="2761521"/>
                </a:moveTo>
                <a:lnTo>
                  <a:pt x="0" y="2730806"/>
                </a:lnTo>
              </a:path>
              <a:path h="2937509">
                <a:moveTo>
                  <a:pt x="0" y="2700092"/>
                </a:moveTo>
                <a:lnTo>
                  <a:pt x="0" y="2669377"/>
                </a:lnTo>
              </a:path>
              <a:path h="2937509">
                <a:moveTo>
                  <a:pt x="0" y="2638663"/>
                </a:moveTo>
                <a:lnTo>
                  <a:pt x="0" y="2607948"/>
                </a:lnTo>
              </a:path>
              <a:path h="2937509">
                <a:moveTo>
                  <a:pt x="0" y="2577233"/>
                </a:moveTo>
                <a:lnTo>
                  <a:pt x="0" y="2546519"/>
                </a:lnTo>
              </a:path>
              <a:path h="2937509">
                <a:moveTo>
                  <a:pt x="0" y="2513012"/>
                </a:moveTo>
                <a:lnTo>
                  <a:pt x="0" y="2482297"/>
                </a:lnTo>
              </a:path>
              <a:path h="2937509">
                <a:moveTo>
                  <a:pt x="0" y="2451583"/>
                </a:moveTo>
                <a:lnTo>
                  <a:pt x="0" y="2420868"/>
                </a:lnTo>
              </a:path>
              <a:path h="2937509">
                <a:moveTo>
                  <a:pt x="0" y="2390154"/>
                </a:moveTo>
                <a:lnTo>
                  <a:pt x="0" y="2359439"/>
                </a:lnTo>
              </a:path>
              <a:path h="2937509">
                <a:moveTo>
                  <a:pt x="0" y="2328724"/>
                </a:moveTo>
                <a:lnTo>
                  <a:pt x="0" y="2298010"/>
                </a:lnTo>
              </a:path>
              <a:path h="2937509">
                <a:moveTo>
                  <a:pt x="0" y="2267295"/>
                </a:moveTo>
                <a:lnTo>
                  <a:pt x="0" y="2233788"/>
                </a:lnTo>
              </a:path>
              <a:path h="2937509">
                <a:moveTo>
                  <a:pt x="0" y="2203074"/>
                </a:moveTo>
                <a:lnTo>
                  <a:pt x="0" y="2172359"/>
                </a:lnTo>
              </a:path>
              <a:path h="2937509">
                <a:moveTo>
                  <a:pt x="0" y="2141645"/>
                </a:moveTo>
                <a:lnTo>
                  <a:pt x="0" y="2110930"/>
                </a:lnTo>
              </a:path>
              <a:path h="2937509">
                <a:moveTo>
                  <a:pt x="0" y="2080215"/>
                </a:moveTo>
                <a:lnTo>
                  <a:pt x="0" y="2049501"/>
                </a:lnTo>
              </a:path>
              <a:path h="2937509">
                <a:moveTo>
                  <a:pt x="0" y="2018786"/>
                </a:moveTo>
                <a:lnTo>
                  <a:pt x="0" y="1988072"/>
                </a:lnTo>
              </a:path>
              <a:path h="2937509">
                <a:moveTo>
                  <a:pt x="0" y="1954565"/>
                </a:moveTo>
                <a:lnTo>
                  <a:pt x="0" y="1923850"/>
                </a:lnTo>
              </a:path>
              <a:path h="2937509">
                <a:moveTo>
                  <a:pt x="0" y="1893136"/>
                </a:moveTo>
                <a:lnTo>
                  <a:pt x="0" y="1862421"/>
                </a:lnTo>
              </a:path>
              <a:path h="2937509">
                <a:moveTo>
                  <a:pt x="0" y="1831706"/>
                </a:moveTo>
                <a:lnTo>
                  <a:pt x="0" y="1800992"/>
                </a:lnTo>
              </a:path>
              <a:path h="2937509">
                <a:moveTo>
                  <a:pt x="0" y="1770277"/>
                </a:moveTo>
                <a:lnTo>
                  <a:pt x="0" y="1739563"/>
                </a:lnTo>
              </a:path>
              <a:path h="2937509">
                <a:moveTo>
                  <a:pt x="0" y="1708848"/>
                </a:moveTo>
                <a:lnTo>
                  <a:pt x="0" y="1675341"/>
                </a:lnTo>
              </a:path>
              <a:path h="2937509">
                <a:moveTo>
                  <a:pt x="0" y="1644627"/>
                </a:moveTo>
                <a:lnTo>
                  <a:pt x="0" y="1613912"/>
                </a:lnTo>
              </a:path>
              <a:path h="2937509">
                <a:moveTo>
                  <a:pt x="0" y="1583197"/>
                </a:moveTo>
                <a:lnTo>
                  <a:pt x="0" y="1552483"/>
                </a:lnTo>
              </a:path>
              <a:path h="2937509">
                <a:moveTo>
                  <a:pt x="0" y="1521768"/>
                </a:moveTo>
                <a:lnTo>
                  <a:pt x="0" y="1491054"/>
                </a:lnTo>
              </a:path>
              <a:path h="2937509">
                <a:moveTo>
                  <a:pt x="0" y="1460339"/>
                </a:moveTo>
                <a:lnTo>
                  <a:pt x="0" y="1438001"/>
                </a:lnTo>
                <a:lnTo>
                  <a:pt x="0" y="1426832"/>
                </a:lnTo>
              </a:path>
              <a:path h="2937509">
                <a:moveTo>
                  <a:pt x="0" y="1396118"/>
                </a:moveTo>
                <a:lnTo>
                  <a:pt x="0" y="1365403"/>
                </a:lnTo>
              </a:path>
              <a:path h="2937509">
                <a:moveTo>
                  <a:pt x="0" y="1334688"/>
                </a:moveTo>
                <a:lnTo>
                  <a:pt x="0" y="1303974"/>
                </a:lnTo>
              </a:path>
              <a:path h="2937509">
                <a:moveTo>
                  <a:pt x="0" y="1273259"/>
                </a:moveTo>
                <a:lnTo>
                  <a:pt x="0" y="1242545"/>
                </a:lnTo>
              </a:path>
              <a:path h="2937509">
                <a:moveTo>
                  <a:pt x="0" y="1211830"/>
                </a:moveTo>
                <a:lnTo>
                  <a:pt x="0" y="1181115"/>
                </a:lnTo>
              </a:path>
              <a:path h="2937509">
                <a:moveTo>
                  <a:pt x="0" y="1147609"/>
                </a:moveTo>
                <a:lnTo>
                  <a:pt x="0" y="1116894"/>
                </a:lnTo>
              </a:path>
              <a:path h="2937509">
                <a:moveTo>
                  <a:pt x="0" y="1086179"/>
                </a:moveTo>
                <a:lnTo>
                  <a:pt x="0" y="1055465"/>
                </a:lnTo>
              </a:path>
              <a:path h="2937509">
                <a:moveTo>
                  <a:pt x="0" y="1024750"/>
                </a:moveTo>
                <a:lnTo>
                  <a:pt x="0" y="994036"/>
                </a:lnTo>
              </a:path>
              <a:path h="2937509">
                <a:moveTo>
                  <a:pt x="0" y="963321"/>
                </a:moveTo>
                <a:lnTo>
                  <a:pt x="0" y="932606"/>
                </a:lnTo>
              </a:path>
              <a:path h="2937509">
                <a:moveTo>
                  <a:pt x="0" y="901892"/>
                </a:moveTo>
                <a:lnTo>
                  <a:pt x="0" y="868385"/>
                </a:lnTo>
              </a:path>
              <a:path h="2937509">
                <a:moveTo>
                  <a:pt x="0" y="837670"/>
                </a:moveTo>
                <a:lnTo>
                  <a:pt x="0" y="806956"/>
                </a:lnTo>
              </a:path>
              <a:path h="2937509">
                <a:moveTo>
                  <a:pt x="0" y="776241"/>
                </a:moveTo>
                <a:lnTo>
                  <a:pt x="0" y="745527"/>
                </a:lnTo>
              </a:path>
              <a:path h="2937509">
                <a:moveTo>
                  <a:pt x="0" y="714812"/>
                </a:moveTo>
                <a:lnTo>
                  <a:pt x="0" y="684097"/>
                </a:lnTo>
              </a:path>
              <a:path h="2937509">
                <a:moveTo>
                  <a:pt x="0" y="653383"/>
                </a:moveTo>
                <a:lnTo>
                  <a:pt x="0" y="622668"/>
                </a:lnTo>
              </a:path>
              <a:path h="2937509">
                <a:moveTo>
                  <a:pt x="0" y="589161"/>
                </a:moveTo>
                <a:lnTo>
                  <a:pt x="0" y="558447"/>
                </a:lnTo>
              </a:path>
              <a:path h="2937509">
                <a:moveTo>
                  <a:pt x="0" y="527732"/>
                </a:moveTo>
                <a:lnTo>
                  <a:pt x="0" y="497018"/>
                </a:lnTo>
              </a:path>
              <a:path h="2937509">
                <a:moveTo>
                  <a:pt x="0" y="466303"/>
                </a:moveTo>
                <a:lnTo>
                  <a:pt x="0" y="435588"/>
                </a:lnTo>
              </a:path>
              <a:path h="2937509">
                <a:moveTo>
                  <a:pt x="0" y="404874"/>
                </a:moveTo>
                <a:lnTo>
                  <a:pt x="0" y="374159"/>
                </a:lnTo>
              </a:path>
              <a:path h="2937509">
                <a:moveTo>
                  <a:pt x="0" y="343445"/>
                </a:moveTo>
                <a:lnTo>
                  <a:pt x="0" y="309938"/>
                </a:lnTo>
              </a:path>
              <a:path h="2937509">
                <a:moveTo>
                  <a:pt x="0" y="279223"/>
                </a:moveTo>
                <a:lnTo>
                  <a:pt x="0" y="248509"/>
                </a:lnTo>
              </a:path>
              <a:path h="2937509">
                <a:moveTo>
                  <a:pt x="0" y="217794"/>
                </a:moveTo>
                <a:lnTo>
                  <a:pt x="0" y="187079"/>
                </a:lnTo>
              </a:path>
              <a:path h="2937509">
                <a:moveTo>
                  <a:pt x="0" y="156365"/>
                </a:moveTo>
                <a:lnTo>
                  <a:pt x="0" y="125650"/>
                </a:lnTo>
              </a:path>
              <a:path h="2937509">
                <a:moveTo>
                  <a:pt x="0" y="94936"/>
                </a:moveTo>
                <a:lnTo>
                  <a:pt x="0" y="61429"/>
                </a:lnTo>
              </a:path>
              <a:path h="29375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43" name="object 1643"/>
          <p:cNvGrpSpPr/>
          <p:nvPr/>
        </p:nvGrpSpPr>
        <p:grpSpPr>
          <a:xfrm>
            <a:off x="11057254" y="8150536"/>
            <a:ext cx="0" cy="1304290"/>
            <a:chOff x="11057254" y="8150536"/>
            <a:chExt cx="0" cy="1304290"/>
          </a:xfrm>
        </p:grpSpPr>
        <p:sp>
          <p:nvSpPr>
            <p:cNvPr id="1644" name="object 1644"/>
            <p:cNvSpPr/>
            <p:nvPr/>
          </p:nvSpPr>
          <p:spPr>
            <a:xfrm>
              <a:off x="11057254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11057254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6" name="object 1646"/>
          <p:cNvSpPr/>
          <p:nvPr/>
        </p:nvSpPr>
        <p:spPr>
          <a:xfrm>
            <a:off x="11057254" y="3951013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1245337"/>
                </a:moveTo>
                <a:lnTo>
                  <a:pt x="0" y="1220207"/>
                </a:lnTo>
              </a:path>
              <a:path h="1245870">
                <a:moveTo>
                  <a:pt x="0" y="1189492"/>
                </a:moveTo>
                <a:lnTo>
                  <a:pt x="0" y="1158777"/>
                </a:lnTo>
              </a:path>
              <a:path h="1245870">
                <a:moveTo>
                  <a:pt x="0" y="1128063"/>
                </a:moveTo>
                <a:lnTo>
                  <a:pt x="0" y="1097348"/>
                </a:lnTo>
              </a:path>
              <a:path h="1245870">
                <a:moveTo>
                  <a:pt x="0" y="1066634"/>
                </a:moveTo>
                <a:lnTo>
                  <a:pt x="0" y="1033127"/>
                </a:lnTo>
              </a:path>
              <a:path h="1245870">
                <a:moveTo>
                  <a:pt x="0" y="1002412"/>
                </a:moveTo>
                <a:lnTo>
                  <a:pt x="0" y="971698"/>
                </a:lnTo>
              </a:path>
              <a:path h="1245870">
                <a:moveTo>
                  <a:pt x="0" y="940983"/>
                </a:moveTo>
                <a:lnTo>
                  <a:pt x="0" y="910268"/>
                </a:lnTo>
              </a:path>
              <a:path h="1245870">
                <a:moveTo>
                  <a:pt x="0" y="879554"/>
                </a:moveTo>
                <a:lnTo>
                  <a:pt x="0" y="848839"/>
                </a:lnTo>
              </a:path>
              <a:path h="1245870">
                <a:moveTo>
                  <a:pt x="0" y="818125"/>
                </a:moveTo>
                <a:lnTo>
                  <a:pt x="0" y="787410"/>
                </a:lnTo>
              </a:path>
              <a:path h="1245870">
                <a:moveTo>
                  <a:pt x="0" y="753903"/>
                </a:moveTo>
                <a:lnTo>
                  <a:pt x="0" y="723189"/>
                </a:lnTo>
              </a:path>
              <a:path h="1245870">
                <a:moveTo>
                  <a:pt x="0" y="692474"/>
                </a:moveTo>
                <a:lnTo>
                  <a:pt x="0" y="661759"/>
                </a:lnTo>
              </a:path>
              <a:path h="1245870">
                <a:moveTo>
                  <a:pt x="0" y="631045"/>
                </a:moveTo>
                <a:lnTo>
                  <a:pt x="0" y="600330"/>
                </a:lnTo>
              </a:path>
              <a:path h="1245870">
                <a:moveTo>
                  <a:pt x="0" y="569616"/>
                </a:moveTo>
                <a:lnTo>
                  <a:pt x="0" y="538901"/>
                </a:lnTo>
              </a:path>
              <a:path h="1245870">
                <a:moveTo>
                  <a:pt x="0" y="508186"/>
                </a:moveTo>
                <a:lnTo>
                  <a:pt x="0" y="474680"/>
                </a:lnTo>
              </a:path>
              <a:path h="1245870">
                <a:moveTo>
                  <a:pt x="0" y="443965"/>
                </a:moveTo>
                <a:lnTo>
                  <a:pt x="0" y="413250"/>
                </a:lnTo>
              </a:path>
              <a:path h="1245870">
                <a:moveTo>
                  <a:pt x="0" y="382536"/>
                </a:moveTo>
                <a:lnTo>
                  <a:pt x="0" y="351821"/>
                </a:lnTo>
              </a:path>
              <a:path h="1245870">
                <a:moveTo>
                  <a:pt x="0" y="321107"/>
                </a:moveTo>
                <a:lnTo>
                  <a:pt x="0" y="290392"/>
                </a:lnTo>
              </a:path>
              <a:path h="1245870">
                <a:moveTo>
                  <a:pt x="0" y="259677"/>
                </a:moveTo>
                <a:lnTo>
                  <a:pt x="0" y="228963"/>
                </a:lnTo>
              </a:path>
              <a:path h="1245870">
                <a:moveTo>
                  <a:pt x="0" y="195456"/>
                </a:moveTo>
                <a:lnTo>
                  <a:pt x="0" y="164741"/>
                </a:lnTo>
              </a:path>
              <a:path h="1245870">
                <a:moveTo>
                  <a:pt x="0" y="134027"/>
                </a:moveTo>
                <a:lnTo>
                  <a:pt x="0" y="103312"/>
                </a:lnTo>
              </a:path>
              <a:path h="1245870">
                <a:moveTo>
                  <a:pt x="0" y="72598"/>
                </a:moveTo>
                <a:lnTo>
                  <a:pt x="0" y="41883"/>
                </a:lnTo>
              </a:path>
              <a:path h="124587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1057254" y="5196351"/>
            <a:ext cx="0" cy="2923540"/>
          </a:xfrm>
          <a:custGeom>
            <a:avLst/>
            <a:gdLst/>
            <a:ahLst/>
            <a:cxnLst/>
            <a:rect l="l" t="t" r="r" b="b"/>
            <a:pathLst>
              <a:path h="2923540">
                <a:moveTo>
                  <a:pt x="0" y="2923471"/>
                </a:moveTo>
                <a:lnTo>
                  <a:pt x="0" y="2892756"/>
                </a:lnTo>
              </a:path>
              <a:path h="2923540">
                <a:moveTo>
                  <a:pt x="0" y="2862041"/>
                </a:moveTo>
                <a:lnTo>
                  <a:pt x="0" y="2831327"/>
                </a:lnTo>
              </a:path>
              <a:path h="2923540">
                <a:moveTo>
                  <a:pt x="0" y="2797820"/>
                </a:moveTo>
                <a:lnTo>
                  <a:pt x="0" y="2767105"/>
                </a:lnTo>
              </a:path>
              <a:path h="2923540">
                <a:moveTo>
                  <a:pt x="0" y="2736391"/>
                </a:moveTo>
                <a:lnTo>
                  <a:pt x="0" y="2705676"/>
                </a:lnTo>
              </a:path>
              <a:path h="2923540">
                <a:moveTo>
                  <a:pt x="0" y="2674962"/>
                </a:moveTo>
                <a:lnTo>
                  <a:pt x="0" y="2644247"/>
                </a:lnTo>
              </a:path>
              <a:path h="2923540">
                <a:moveTo>
                  <a:pt x="0" y="2613532"/>
                </a:moveTo>
                <a:lnTo>
                  <a:pt x="0" y="2582818"/>
                </a:lnTo>
              </a:path>
              <a:path h="2923540">
                <a:moveTo>
                  <a:pt x="0" y="2552103"/>
                </a:moveTo>
                <a:lnTo>
                  <a:pt x="0" y="2518596"/>
                </a:lnTo>
              </a:path>
              <a:path h="2923540">
                <a:moveTo>
                  <a:pt x="0" y="2487882"/>
                </a:moveTo>
                <a:lnTo>
                  <a:pt x="0" y="2457167"/>
                </a:lnTo>
              </a:path>
              <a:path h="2923540">
                <a:moveTo>
                  <a:pt x="0" y="2426453"/>
                </a:moveTo>
                <a:lnTo>
                  <a:pt x="0" y="2395738"/>
                </a:lnTo>
              </a:path>
              <a:path h="2923540">
                <a:moveTo>
                  <a:pt x="0" y="2365023"/>
                </a:moveTo>
                <a:lnTo>
                  <a:pt x="0" y="2334309"/>
                </a:lnTo>
              </a:path>
              <a:path h="2923540">
                <a:moveTo>
                  <a:pt x="0" y="2303594"/>
                </a:moveTo>
                <a:lnTo>
                  <a:pt x="0" y="2272880"/>
                </a:lnTo>
              </a:path>
              <a:path h="2923540">
                <a:moveTo>
                  <a:pt x="0" y="2239373"/>
                </a:moveTo>
                <a:lnTo>
                  <a:pt x="0" y="2208658"/>
                </a:lnTo>
              </a:path>
              <a:path h="2923540">
                <a:moveTo>
                  <a:pt x="0" y="2177944"/>
                </a:moveTo>
                <a:lnTo>
                  <a:pt x="0" y="2147229"/>
                </a:lnTo>
              </a:path>
              <a:path h="2923540">
                <a:moveTo>
                  <a:pt x="0" y="2116514"/>
                </a:moveTo>
                <a:lnTo>
                  <a:pt x="0" y="2085800"/>
                </a:lnTo>
              </a:path>
              <a:path h="2923540">
                <a:moveTo>
                  <a:pt x="0" y="2055085"/>
                </a:moveTo>
                <a:lnTo>
                  <a:pt x="0" y="2024371"/>
                </a:lnTo>
              </a:path>
              <a:path h="2923540">
                <a:moveTo>
                  <a:pt x="0" y="1993656"/>
                </a:moveTo>
                <a:lnTo>
                  <a:pt x="0" y="1960149"/>
                </a:lnTo>
              </a:path>
              <a:path h="2923540">
                <a:moveTo>
                  <a:pt x="0" y="1929435"/>
                </a:moveTo>
                <a:lnTo>
                  <a:pt x="0" y="1898720"/>
                </a:lnTo>
              </a:path>
              <a:path h="2923540">
                <a:moveTo>
                  <a:pt x="0" y="1868005"/>
                </a:moveTo>
                <a:lnTo>
                  <a:pt x="0" y="1837291"/>
                </a:lnTo>
              </a:path>
              <a:path h="2923540">
                <a:moveTo>
                  <a:pt x="0" y="1806576"/>
                </a:moveTo>
                <a:lnTo>
                  <a:pt x="0" y="1775862"/>
                </a:lnTo>
              </a:path>
              <a:path h="2923540">
                <a:moveTo>
                  <a:pt x="0" y="1745147"/>
                </a:moveTo>
                <a:lnTo>
                  <a:pt x="0" y="1714432"/>
                </a:lnTo>
              </a:path>
              <a:path h="2923540">
                <a:moveTo>
                  <a:pt x="0" y="1680926"/>
                </a:moveTo>
                <a:lnTo>
                  <a:pt x="0" y="1650211"/>
                </a:lnTo>
              </a:path>
              <a:path h="2923540">
                <a:moveTo>
                  <a:pt x="0" y="1619496"/>
                </a:moveTo>
                <a:lnTo>
                  <a:pt x="0" y="1588782"/>
                </a:lnTo>
              </a:path>
              <a:path h="2923540">
                <a:moveTo>
                  <a:pt x="0" y="1558067"/>
                </a:moveTo>
                <a:lnTo>
                  <a:pt x="0" y="1527353"/>
                </a:lnTo>
              </a:path>
              <a:path h="2923540">
                <a:moveTo>
                  <a:pt x="0" y="1496638"/>
                </a:moveTo>
                <a:lnTo>
                  <a:pt x="0" y="1465923"/>
                </a:lnTo>
              </a:path>
              <a:path h="2923540">
                <a:moveTo>
                  <a:pt x="0" y="1432417"/>
                </a:moveTo>
                <a:lnTo>
                  <a:pt x="0" y="1401702"/>
                </a:lnTo>
              </a:path>
              <a:path h="2923540">
                <a:moveTo>
                  <a:pt x="0" y="1370987"/>
                </a:moveTo>
                <a:lnTo>
                  <a:pt x="0" y="1340273"/>
                </a:lnTo>
              </a:path>
              <a:path h="2923540">
                <a:moveTo>
                  <a:pt x="0" y="1309558"/>
                </a:moveTo>
                <a:lnTo>
                  <a:pt x="0" y="1278844"/>
                </a:lnTo>
              </a:path>
              <a:path h="2923540">
                <a:moveTo>
                  <a:pt x="0" y="1248129"/>
                </a:moveTo>
                <a:lnTo>
                  <a:pt x="0" y="1217414"/>
                </a:lnTo>
              </a:path>
              <a:path h="2923540">
                <a:moveTo>
                  <a:pt x="0" y="1186700"/>
                </a:moveTo>
                <a:lnTo>
                  <a:pt x="0" y="1153193"/>
                </a:lnTo>
              </a:path>
              <a:path h="2923540">
                <a:moveTo>
                  <a:pt x="0" y="1122478"/>
                </a:moveTo>
                <a:lnTo>
                  <a:pt x="0" y="1091764"/>
                </a:lnTo>
              </a:path>
              <a:path h="2923540">
                <a:moveTo>
                  <a:pt x="0" y="1061049"/>
                </a:moveTo>
                <a:lnTo>
                  <a:pt x="0" y="1030335"/>
                </a:lnTo>
              </a:path>
              <a:path h="2923540">
                <a:moveTo>
                  <a:pt x="0" y="999620"/>
                </a:moveTo>
                <a:lnTo>
                  <a:pt x="0" y="968905"/>
                </a:lnTo>
              </a:path>
              <a:path h="2923540">
                <a:moveTo>
                  <a:pt x="0" y="938191"/>
                </a:moveTo>
                <a:lnTo>
                  <a:pt x="0" y="907476"/>
                </a:lnTo>
              </a:path>
              <a:path h="2923540">
                <a:moveTo>
                  <a:pt x="0" y="873969"/>
                </a:moveTo>
                <a:lnTo>
                  <a:pt x="0" y="843255"/>
                </a:lnTo>
              </a:path>
              <a:path h="2923540">
                <a:moveTo>
                  <a:pt x="0" y="812540"/>
                </a:moveTo>
                <a:lnTo>
                  <a:pt x="0" y="781826"/>
                </a:lnTo>
              </a:path>
              <a:path h="2923540">
                <a:moveTo>
                  <a:pt x="0" y="751111"/>
                </a:moveTo>
                <a:lnTo>
                  <a:pt x="0" y="720396"/>
                </a:lnTo>
              </a:path>
              <a:path h="2923540">
                <a:moveTo>
                  <a:pt x="0" y="689682"/>
                </a:moveTo>
                <a:lnTo>
                  <a:pt x="0" y="658967"/>
                </a:lnTo>
              </a:path>
              <a:path h="2923540">
                <a:moveTo>
                  <a:pt x="0" y="628253"/>
                </a:moveTo>
                <a:lnTo>
                  <a:pt x="0" y="594746"/>
                </a:lnTo>
              </a:path>
              <a:path h="2923540">
                <a:moveTo>
                  <a:pt x="0" y="564031"/>
                </a:moveTo>
                <a:lnTo>
                  <a:pt x="0" y="533317"/>
                </a:lnTo>
              </a:path>
              <a:path h="2923540">
                <a:moveTo>
                  <a:pt x="0" y="502602"/>
                </a:moveTo>
                <a:lnTo>
                  <a:pt x="0" y="471887"/>
                </a:lnTo>
              </a:path>
              <a:path h="2923540">
                <a:moveTo>
                  <a:pt x="0" y="441173"/>
                </a:moveTo>
                <a:lnTo>
                  <a:pt x="0" y="410458"/>
                </a:lnTo>
              </a:path>
              <a:path h="2923540">
                <a:moveTo>
                  <a:pt x="0" y="379744"/>
                </a:moveTo>
                <a:lnTo>
                  <a:pt x="0" y="349029"/>
                </a:lnTo>
              </a:path>
              <a:path h="2923540">
                <a:moveTo>
                  <a:pt x="0" y="315522"/>
                </a:moveTo>
                <a:lnTo>
                  <a:pt x="0" y="284808"/>
                </a:lnTo>
              </a:path>
              <a:path h="2923540">
                <a:moveTo>
                  <a:pt x="0" y="254093"/>
                </a:moveTo>
                <a:lnTo>
                  <a:pt x="0" y="223378"/>
                </a:lnTo>
              </a:path>
              <a:path h="2923540">
                <a:moveTo>
                  <a:pt x="0" y="192664"/>
                </a:moveTo>
                <a:lnTo>
                  <a:pt x="0" y="161949"/>
                </a:lnTo>
              </a:path>
              <a:path h="2923540">
                <a:moveTo>
                  <a:pt x="0" y="131235"/>
                </a:moveTo>
                <a:lnTo>
                  <a:pt x="0" y="100520"/>
                </a:lnTo>
              </a:path>
              <a:path h="2923540">
                <a:moveTo>
                  <a:pt x="0" y="67013"/>
                </a:moveTo>
                <a:lnTo>
                  <a:pt x="0" y="36299"/>
                </a:lnTo>
              </a:path>
              <a:path h="292354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1104722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1104722" y="3962182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1209038"/>
                </a:moveTo>
                <a:lnTo>
                  <a:pt x="0" y="1178323"/>
                </a:lnTo>
              </a:path>
              <a:path h="1209039">
                <a:moveTo>
                  <a:pt x="0" y="1147609"/>
                </a:moveTo>
                <a:lnTo>
                  <a:pt x="0" y="1116894"/>
                </a:lnTo>
              </a:path>
              <a:path h="1209039">
                <a:moveTo>
                  <a:pt x="0" y="1086179"/>
                </a:moveTo>
                <a:lnTo>
                  <a:pt x="0" y="1055465"/>
                </a:lnTo>
              </a:path>
              <a:path h="1209039">
                <a:moveTo>
                  <a:pt x="0" y="1021958"/>
                </a:moveTo>
                <a:lnTo>
                  <a:pt x="0" y="991243"/>
                </a:lnTo>
              </a:path>
              <a:path h="1209039">
                <a:moveTo>
                  <a:pt x="0" y="960529"/>
                </a:moveTo>
                <a:lnTo>
                  <a:pt x="0" y="929814"/>
                </a:lnTo>
              </a:path>
              <a:path h="1209039">
                <a:moveTo>
                  <a:pt x="0" y="899100"/>
                </a:moveTo>
                <a:lnTo>
                  <a:pt x="0" y="868385"/>
                </a:lnTo>
              </a:path>
              <a:path h="1209039">
                <a:moveTo>
                  <a:pt x="0" y="837670"/>
                </a:moveTo>
                <a:lnTo>
                  <a:pt x="0" y="806956"/>
                </a:lnTo>
              </a:path>
              <a:path h="1209039">
                <a:moveTo>
                  <a:pt x="0" y="776241"/>
                </a:moveTo>
                <a:lnTo>
                  <a:pt x="0" y="742734"/>
                </a:lnTo>
              </a:path>
              <a:path h="1209039">
                <a:moveTo>
                  <a:pt x="0" y="712020"/>
                </a:moveTo>
                <a:lnTo>
                  <a:pt x="0" y="681305"/>
                </a:lnTo>
              </a:path>
              <a:path h="1209039">
                <a:moveTo>
                  <a:pt x="0" y="650590"/>
                </a:moveTo>
                <a:lnTo>
                  <a:pt x="0" y="619876"/>
                </a:lnTo>
              </a:path>
              <a:path h="1209039">
                <a:moveTo>
                  <a:pt x="0" y="589161"/>
                </a:moveTo>
                <a:lnTo>
                  <a:pt x="0" y="558447"/>
                </a:lnTo>
              </a:path>
              <a:path h="1209039">
                <a:moveTo>
                  <a:pt x="0" y="527732"/>
                </a:moveTo>
                <a:lnTo>
                  <a:pt x="0" y="497018"/>
                </a:lnTo>
              </a:path>
              <a:path h="1209039">
                <a:moveTo>
                  <a:pt x="0" y="463511"/>
                </a:moveTo>
                <a:lnTo>
                  <a:pt x="0" y="432796"/>
                </a:lnTo>
              </a:path>
              <a:path h="1209039">
                <a:moveTo>
                  <a:pt x="0" y="402081"/>
                </a:moveTo>
                <a:lnTo>
                  <a:pt x="0" y="371367"/>
                </a:lnTo>
              </a:path>
              <a:path h="1209039">
                <a:moveTo>
                  <a:pt x="0" y="340652"/>
                </a:moveTo>
                <a:lnTo>
                  <a:pt x="0" y="309938"/>
                </a:lnTo>
              </a:path>
              <a:path h="1209039">
                <a:moveTo>
                  <a:pt x="0" y="279223"/>
                </a:moveTo>
                <a:lnTo>
                  <a:pt x="0" y="248509"/>
                </a:lnTo>
              </a:path>
              <a:path h="1209039">
                <a:moveTo>
                  <a:pt x="0" y="217794"/>
                </a:moveTo>
                <a:lnTo>
                  <a:pt x="0" y="184287"/>
                </a:lnTo>
              </a:path>
              <a:path h="1209039">
                <a:moveTo>
                  <a:pt x="0" y="153572"/>
                </a:moveTo>
                <a:lnTo>
                  <a:pt x="0" y="122858"/>
                </a:lnTo>
              </a:path>
              <a:path h="1209039">
                <a:moveTo>
                  <a:pt x="0" y="92143"/>
                </a:moveTo>
                <a:lnTo>
                  <a:pt x="0" y="61429"/>
                </a:lnTo>
              </a:path>
              <a:path h="120903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11104722" y="5201935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09">
                <a:moveTo>
                  <a:pt x="0" y="2937432"/>
                </a:moveTo>
                <a:lnTo>
                  <a:pt x="0" y="2917886"/>
                </a:lnTo>
              </a:path>
              <a:path h="2937509">
                <a:moveTo>
                  <a:pt x="0" y="2887172"/>
                </a:moveTo>
                <a:lnTo>
                  <a:pt x="0" y="2856457"/>
                </a:lnTo>
              </a:path>
              <a:path h="2937509">
                <a:moveTo>
                  <a:pt x="0" y="2825742"/>
                </a:moveTo>
                <a:lnTo>
                  <a:pt x="0" y="2792236"/>
                </a:lnTo>
              </a:path>
              <a:path h="2937509">
                <a:moveTo>
                  <a:pt x="0" y="2761521"/>
                </a:moveTo>
                <a:lnTo>
                  <a:pt x="0" y="2730806"/>
                </a:lnTo>
              </a:path>
              <a:path h="2937509">
                <a:moveTo>
                  <a:pt x="0" y="2700092"/>
                </a:moveTo>
                <a:lnTo>
                  <a:pt x="0" y="2669377"/>
                </a:lnTo>
              </a:path>
              <a:path h="2937509">
                <a:moveTo>
                  <a:pt x="0" y="2638663"/>
                </a:moveTo>
                <a:lnTo>
                  <a:pt x="0" y="2607948"/>
                </a:lnTo>
              </a:path>
              <a:path h="2937509">
                <a:moveTo>
                  <a:pt x="0" y="2577233"/>
                </a:moveTo>
                <a:lnTo>
                  <a:pt x="0" y="2546519"/>
                </a:lnTo>
              </a:path>
              <a:path h="2937509">
                <a:moveTo>
                  <a:pt x="0" y="2513012"/>
                </a:moveTo>
                <a:lnTo>
                  <a:pt x="0" y="2482297"/>
                </a:lnTo>
              </a:path>
              <a:path h="2937509">
                <a:moveTo>
                  <a:pt x="0" y="2451583"/>
                </a:moveTo>
                <a:lnTo>
                  <a:pt x="0" y="2420868"/>
                </a:lnTo>
              </a:path>
              <a:path h="2937509">
                <a:moveTo>
                  <a:pt x="0" y="2390154"/>
                </a:moveTo>
                <a:lnTo>
                  <a:pt x="0" y="2359439"/>
                </a:lnTo>
              </a:path>
              <a:path h="2937509">
                <a:moveTo>
                  <a:pt x="0" y="2328724"/>
                </a:moveTo>
                <a:lnTo>
                  <a:pt x="0" y="2298010"/>
                </a:lnTo>
              </a:path>
              <a:path h="2937509">
                <a:moveTo>
                  <a:pt x="0" y="2267295"/>
                </a:moveTo>
                <a:lnTo>
                  <a:pt x="0" y="2233788"/>
                </a:lnTo>
              </a:path>
              <a:path h="2937509">
                <a:moveTo>
                  <a:pt x="0" y="2203074"/>
                </a:moveTo>
                <a:lnTo>
                  <a:pt x="0" y="2172359"/>
                </a:lnTo>
              </a:path>
              <a:path h="2937509">
                <a:moveTo>
                  <a:pt x="0" y="2141645"/>
                </a:moveTo>
                <a:lnTo>
                  <a:pt x="0" y="2110930"/>
                </a:lnTo>
              </a:path>
              <a:path h="2937509">
                <a:moveTo>
                  <a:pt x="0" y="2080215"/>
                </a:moveTo>
                <a:lnTo>
                  <a:pt x="0" y="2049501"/>
                </a:lnTo>
              </a:path>
              <a:path h="2937509">
                <a:moveTo>
                  <a:pt x="0" y="2018786"/>
                </a:moveTo>
                <a:lnTo>
                  <a:pt x="0" y="1988072"/>
                </a:lnTo>
              </a:path>
              <a:path h="2937509">
                <a:moveTo>
                  <a:pt x="0" y="1954565"/>
                </a:moveTo>
                <a:lnTo>
                  <a:pt x="0" y="1923850"/>
                </a:lnTo>
              </a:path>
              <a:path h="2937509">
                <a:moveTo>
                  <a:pt x="0" y="1893136"/>
                </a:moveTo>
                <a:lnTo>
                  <a:pt x="0" y="1862421"/>
                </a:lnTo>
              </a:path>
              <a:path h="2937509">
                <a:moveTo>
                  <a:pt x="0" y="1831706"/>
                </a:moveTo>
                <a:lnTo>
                  <a:pt x="0" y="1800992"/>
                </a:lnTo>
              </a:path>
              <a:path h="2937509">
                <a:moveTo>
                  <a:pt x="0" y="1770277"/>
                </a:moveTo>
                <a:lnTo>
                  <a:pt x="0" y="1739563"/>
                </a:lnTo>
              </a:path>
              <a:path h="2937509">
                <a:moveTo>
                  <a:pt x="0" y="1708848"/>
                </a:moveTo>
                <a:lnTo>
                  <a:pt x="0" y="1675341"/>
                </a:lnTo>
              </a:path>
              <a:path h="2937509">
                <a:moveTo>
                  <a:pt x="0" y="1644627"/>
                </a:moveTo>
                <a:lnTo>
                  <a:pt x="0" y="1613912"/>
                </a:lnTo>
              </a:path>
              <a:path h="2937509">
                <a:moveTo>
                  <a:pt x="0" y="1583197"/>
                </a:moveTo>
                <a:lnTo>
                  <a:pt x="0" y="1552483"/>
                </a:lnTo>
              </a:path>
              <a:path h="2937509">
                <a:moveTo>
                  <a:pt x="0" y="1521768"/>
                </a:moveTo>
                <a:lnTo>
                  <a:pt x="0" y="1491054"/>
                </a:lnTo>
              </a:path>
              <a:path h="2937509">
                <a:moveTo>
                  <a:pt x="0" y="1460339"/>
                </a:moveTo>
                <a:lnTo>
                  <a:pt x="0" y="1438001"/>
                </a:lnTo>
                <a:lnTo>
                  <a:pt x="0" y="1426832"/>
                </a:lnTo>
              </a:path>
              <a:path h="2937509">
                <a:moveTo>
                  <a:pt x="0" y="1396118"/>
                </a:moveTo>
                <a:lnTo>
                  <a:pt x="0" y="1365403"/>
                </a:lnTo>
              </a:path>
              <a:path h="2937509">
                <a:moveTo>
                  <a:pt x="0" y="1334688"/>
                </a:moveTo>
                <a:lnTo>
                  <a:pt x="0" y="1303974"/>
                </a:lnTo>
              </a:path>
              <a:path h="2937509">
                <a:moveTo>
                  <a:pt x="0" y="1273259"/>
                </a:moveTo>
                <a:lnTo>
                  <a:pt x="0" y="1242545"/>
                </a:lnTo>
              </a:path>
              <a:path h="2937509">
                <a:moveTo>
                  <a:pt x="0" y="1211830"/>
                </a:moveTo>
                <a:lnTo>
                  <a:pt x="0" y="1181115"/>
                </a:lnTo>
              </a:path>
              <a:path h="2937509">
                <a:moveTo>
                  <a:pt x="0" y="1147609"/>
                </a:moveTo>
                <a:lnTo>
                  <a:pt x="0" y="1116894"/>
                </a:lnTo>
              </a:path>
              <a:path h="2937509">
                <a:moveTo>
                  <a:pt x="0" y="1086179"/>
                </a:moveTo>
                <a:lnTo>
                  <a:pt x="0" y="1055465"/>
                </a:lnTo>
              </a:path>
              <a:path h="2937509">
                <a:moveTo>
                  <a:pt x="0" y="1024750"/>
                </a:moveTo>
                <a:lnTo>
                  <a:pt x="0" y="994036"/>
                </a:lnTo>
              </a:path>
              <a:path h="2937509">
                <a:moveTo>
                  <a:pt x="0" y="963321"/>
                </a:moveTo>
                <a:lnTo>
                  <a:pt x="0" y="932606"/>
                </a:lnTo>
              </a:path>
              <a:path h="2937509">
                <a:moveTo>
                  <a:pt x="0" y="901892"/>
                </a:moveTo>
                <a:lnTo>
                  <a:pt x="0" y="868385"/>
                </a:lnTo>
              </a:path>
              <a:path h="2937509">
                <a:moveTo>
                  <a:pt x="0" y="837670"/>
                </a:moveTo>
                <a:lnTo>
                  <a:pt x="0" y="806956"/>
                </a:lnTo>
              </a:path>
              <a:path h="2937509">
                <a:moveTo>
                  <a:pt x="0" y="776241"/>
                </a:moveTo>
                <a:lnTo>
                  <a:pt x="0" y="745527"/>
                </a:lnTo>
              </a:path>
              <a:path h="2937509">
                <a:moveTo>
                  <a:pt x="0" y="714812"/>
                </a:moveTo>
                <a:lnTo>
                  <a:pt x="0" y="684097"/>
                </a:lnTo>
              </a:path>
              <a:path h="2937509">
                <a:moveTo>
                  <a:pt x="0" y="653383"/>
                </a:moveTo>
                <a:lnTo>
                  <a:pt x="0" y="622668"/>
                </a:lnTo>
              </a:path>
              <a:path h="2937509">
                <a:moveTo>
                  <a:pt x="0" y="589161"/>
                </a:moveTo>
                <a:lnTo>
                  <a:pt x="0" y="558447"/>
                </a:lnTo>
              </a:path>
              <a:path h="2937509">
                <a:moveTo>
                  <a:pt x="0" y="527732"/>
                </a:moveTo>
                <a:lnTo>
                  <a:pt x="0" y="497018"/>
                </a:lnTo>
              </a:path>
              <a:path h="2937509">
                <a:moveTo>
                  <a:pt x="0" y="466303"/>
                </a:moveTo>
                <a:lnTo>
                  <a:pt x="0" y="435588"/>
                </a:lnTo>
              </a:path>
              <a:path h="2937509">
                <a:moveTo>
                  <a:pt x="0" y="404874"/>
                </a:moveTo>
                <a:lnTo>
                  <a:pt x="0" y="374159"/>
                </a:lnTo>
              </a:path>
              <a:path h="2937509">
                <a:moveTo>
                  <a:pt x="0" y="343445"/>
                </a:moveTo>
                <a:lnTo>
                  <a:pt x="0" y="309938"/>
                </a:lnTo>
              </a:path>
              <a:path h="2937509">
                <a:moveTo>
                  <a:pt x="0" y="279223"/>
                </a:moveTo>
                <a:lnTo>
                  <a:pt x="0" y="248509"/>
                </a:lnTo>
              </a:path>
              <a:path h="2937509">
                <a:moveTo>
                  <a:pt x="0" y="217794"/>
                </a:moveTo>
                <a:lnTo>
                  <a:pt x="0" y="187079"/>
                </a:lnTo>
              </a:path>
              <a:path h="2937509">
                <a:moveTo>
                  <a:pt x="0" y="156365"/>
                </a:moveTo>
                <a:lnTo>
                  <a:pt x="0" y="125650"/>
                </a:lnTo>
              </a:path>
              <a:path h="2937509">
                <a:moveTo>
                  <a:pt x="0" y="94936"/>
                </a:moveTo>
                <a:lnTo>
                  <a:pt x="0" y="61429"/>
                </a:lnTo>
              </a:path>
              <a:path h="29375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1" name="object 1651"/>
          <p:cNvGrpSpPr/>
          <p:nvPr/>
        </p:nvGrpSpPr>
        <p:grpSpPr>
          <a:xfrm>
            <a:off x="11149398" y="8150536"/>
            <a:ext cx="0" cy="1304290"/>
            <a:chOff x="11149398" y="8150536"/>
            <a:chExt cx="0" cy="1304290"/>
          </a:xfrm>
        </p:grpSpPr>
        <p:sp>
          <p:nvSpPr>
            <p:cNvPr id="1652" name="object 1652"/>
            <p:cNvSpPr/>
            <p:nvPr/>
          </p:nvSpPr>
          <p:spPr>
            <a:xfrm>
              <a:off x="11149398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11149398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4" name="object 1654"/>
          <p:cNvSpPr/>
          <p:nvPr/>
        </p:nvSpPr>
        <p:spPr>
          <a:xfrm>
            <a:off x="11149398" y="3951013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1245337"/>
                </a:moveTo>
                <a:lnTo>
                  <a:pt x="0" y="1220207"/>
                </a:lnTo>
              </a:path>
              <a:path h="1245870">
                <a:moveTo>
                  <a:pt x="0" y="1189492"/>
                </a:moveTo>
                <a:lnTo>
                  <a:pt x="0" y="1158777"/>
                </a:lnTo>
              </a:path>
              <a:path h="1245870">
                <a:moveTo>
                  <a:pt x="0" y="1128063"/>
                </a:moveTo>
                <a:lnTo>
                  <a:pt x="0" y="1097348"/>
                </a:lnTo>
              </a:path>
              <a:path h="1245870">
                <a:moveTo>
                  <a:pt x="0" y="1066634"/>
                </a:moveTo>
                <a:lnTo>
                  <a:pt x="0" y="1033127"/>
                </a:lnTo>
              </a:path>
              <a:path h="1245870">
                <a:moveTo>
                  <a:pt x="0" y="1002412"/>
                </a:moveTo>
                <a:lnTo>
                  <a:pt x="0" y="971698"/>
                </a:lnTo>
              </a:path>
              <a:path h="1245870">
                <a:moveTo>
                  <a:pt x="0" y="940983"/>
                </a:moveTo>
                <a:lnTo>
                  <a:pt x="0" y="910268"/>
                </a:lnTo>
              </a:path>
              <a:path h="1245870">
                <a:moveTo>
                  <a:pt x="0" y="879554"/>
                </a:moveTo>
                <a:lnTo>
                  <a:pt x="0" y="848839"/>
                </a:lnTo>
              </a:path>
              <a:path h="1245870">
                <a:moveTo>
                  <a:pt x="0" y="818125"/>
                </a:moveTo>
                <a:lnTo>
                  <a:pt x="0" y="787410"/>
                </a:lnTo>
              </a:path>
              <a:path h="1245870">
                <a:moveTo>
                  <a:pt x="0" y="753903"/>
                </a:moveTo>
                <a:lnTo>
                  <a:pt x="0" y="723189"/>
                </a:lnTo>
              </a:path>
              <a:path h="1245870">
                <a:moveTo>
                  <a:pt x="0" y="692474"/>
                </a:moveTo>
                <a:lnTo>
                  <a:pt x="0" y="661759"/>
                </a:lnTo>
              </a:path>
              <a:path h="1245870">
                <a:moveTo>
                  <a:pt x="0" y="631045"/>
                </a:moveTo>
                <a:lnTo>
                  <a:pt x="0" y="600330"/>
                </a:lnTo>
              </a:path>
              <a:path h="1245870">
                <a:moveTo>
                  <a:pt x="0" y="569616"/>
                </a:moveTo>
                <a:lnTo>
                  <a:pt x="0" y="538901"/>
                </a:lnTo>
              </a:path>
              <a:path h="1245870">
                <a:moveTo>
                  <a:pt x="0" y="508186"/>
                </a:moveTo>
                <a:lnTo>
                  <a:pt x="0" y="474680"/>
                </a:lnTo>
              </a:path>
              <a:path h="1245870">
                <a:moveTo>
                  <a:pt x="0" y="443965"/>
                </a:moveTo>
                <a:lnTo>
                  <a:pt x="0" y="413250"/>
                </a:lnTo>
              </a:path>
              <a:path h="1245870">
                <a:moveTo>
                  <a:pt x="0" y="382536"/>
                </a:moveTo>
                <a:lnTo>
                  <a:pt x="0" y="351821"/>
                </a:lnTo>
              </a:path>
              <a:path h="1245870">
                <a:moveTo>
                  <a:pt x="0" y="321107"/>
                </a:moveTo>
                <a:lnTo>
                  <a:pt x="0" y="290392"/>
                </a:lnTo>
              </a:path>
              <a:path h="1245870">
                <a:moveTo>
                  <a:pt x="0" y="259677"/>
                </a:moveTo>
                <a:lnTo>
                  <a:pt x="0" y="228963"/>
                </a:lnTo>
              </a:path>
              <a:path h="1245870">
                <a:moveTo>
                  <a:pt x="0" y="195456"/>
                </a:moveTo>
                <a:lnTo>
                  <a:pt x="0" y="164741"/>
                </a:lnTo>
              </a:path>
              <a:path h="1245870">
                <a:moveTo>
                  <a:pt x="0" y="134027"/>
                </a:moveTo>
                <a:lnTo>
                  <a:pt x="0" y="103312"/>
                </a:lnTo>
              </a:path>
              <a:path h="1245870">
                <a:moveTo>
                  <a:pt x="0" y="72598"/>
                </a:moveTo>
                <a:lnTo>
                  <a:pt x="0" y="41883"/>
                </a:lnTo>
              </a:path>
              <a:path h="124587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1149398" y="5196351"/>
            <a:ext cx="0" cy="2923540"/>
          </a:xfrm>
          <a:custGeom>
            <a:avLst/>
            <a:gdLst/>
            <a:ahLst/>
            <a:cxnLst/>
            <a:rect l="l" t="t" r="r" b="b"/>
            <a:pathLst>
              <a:path h="2923540">
                <a:moveTo>
                  <a:pt x="0" y="2923471"/>
                </a:moveTo>
                <a:lnTo>
                  <a:pt x="0" y="2892756"/>
                </a:lnTo>
              </a:path>
              <a:path h="2923540">
                <a:moveTo>
                  <a:pt x="0" y="2862041"/>
                </a:moveTo>
                <a:lnTo>
                  <a:pt x="0" y="2831327"/>
                </a:lnTo>
              </a:path>
              <a:path h="2923540">
                <a:moveTo>
                  <a:pt x="0" y="2797820"/>
                </a:moveTo>
                <a:lnTo>
                  <a:pt x="0" y="2767105"/>
                </a:lnTo>
              </a:path>
              <a:path h="2923540">
                <a:moveTo>
                  <a:pt x="0" y="2736391"/>
                </a:moveTo>
                <a:lnTo>
                  <a:pt x="0" y="2705676"/>
                </a:lnTo>
              </a:path>
              <a:path h="2923540">
                <a:moveTo>
                  <a:pt x="0" y="2674962"/>
                </a:moveTo>
                <a:lnTo>
                  <a:pt x="0" y="2644247"/>
                </a:lnTo>
              </a:path>
              <a:path h="2923540">
                <a:moveTo>
                  <a:pt x="0" y="2613532"/>
                </a:moveTo>
                <a:lnTo>
                  <a:pt x="0" y="2582818"/>
                </a:lnTo>
              </a:path>
              <a:path h="2923540">
                <a:moveTo>
                  <a:pt x="0" y="2552103"/>
                </a:moveTo>
                <a:lnTo>
                  <a:pt x="0" y="2518596"/>
                </a:lnTo>
              </a:path>
              <a:path h="2923540">
                <a:moveTo>
                  <a:pt x="0" y="2487882"/>
                </a:moveTo>
                <a:lnTo>
                  <a:pt x="0" y="2457167"/>
                </a:lnTo>
              </a:path>
              <a:path h="2923540">
                <a:moveTo>
                  <a:pt x="0" y="2426453"/>
                </a:moveTo>
                <a:lnTo>
                  <a:pt x="0" y="2395738"/>
                </a:lnTo>
              </a:path>
              <a:path h="2923540">
                <a:moveTo>
                  <a:pt x="0" y="2365023"/>
                </a:moveTo>
                <a:lnTo>
                  <a:pt x="0" y="2334309"/>
                </a:lnTo>
              </a:path>
              <a:path h="2923540">
                <a:moveTo>
                  <a:pt x="0" y="2303594"/>
                </a:moveTo>
                <a:lnTo>
                  <a:pt x="0" y="2272880"/>
                </a:lnTo>
              </a:path>
              <a:path h="2923540">
                <a:moveTo>
                  <a:pt x="0" y="2239373"/>
                </a:moveTo>
                <a:lnTo>
                  <a:pt x="0" y="2208658"/>
                </a:lnTo>
              </a:path>
              <a:path h="2923540">
                <a:moveTo>
                  <a:pt x="0" y="2177944"/>
                </a:moveTo>
                <a:lnTo>
                  <a:pt x="0" y="2147229"/>
                </a:lnTo>
              </a:path>
              <a:path h="2923540">
                <a:moveTo>
                  <a:pt x="0" y="2116514"/>
                </a:moveTo>
                <a:lnTo>
                  <a:pt x="0" y="2085800"/>
                </a:lnTo>
              </a:path>
              <a:path h="2923540">
                <a:moveTo>
                  <a:pt x="0" y="2055085"/>
                </a:moveTo>
                <a:lnTo>
                  <a:pt x="0" y="2024371"/>
                </a:lnTo>
              </a:path>
              <a:path h="2923540">
                <a:moveTo>
                  <a:pt x="0" y="1993656"/>
                </a:moveTo>
                <a:lnTo>
                  <a:pt x="0" y="1960149"/>
                </a:lnTo>
              </a:path>
              <a:path h="2923540">
                <a:moveTo>
                  <a:pt x="0" y="1929435"/>
                </a:moveTo>
                <a:lnTo>
                  <a:pt x="0" y="1898720"/>
                </a:lnTo>
              </a:path>
              <a:path h="2923540">
                <a:moveTo>
                  <a:pt x="0" y="1868005"/>
                </a:moveTo>
                <a:lnTo>
                  <a:pt x="0" y="1837291"/>
                </a:lnTo>
              </a:path>
              <a:path h="2923540">
                <a:moveTo>
                  <a:pt x="0" y="1806576"/>
                </a:moveTo>
                <a:lnTo>
                  <a:pt x="0" y="1775862"/>
                </a:lnTo>
              </a:path>
              <a:path h="2923540">
                <a:moveTo>
                  <a:pt x="0" y="1745147"/>
                </a:moveTo>
                <a:lnTo>
                  <a:pt x="0" y="1714432"/>
                </a:lnTo>
              </a:path>
              <a:path h="2923540">
                <a:moveTo>
                  <a:pt x="0" y="1680926"/>
                </a:moveTo>
                <a:lnTo>
                  <a:pt x="0" y="1650211"/>
                </a:lnTo>
              </a:path>
              <a:path h="2923540">
                <a:moveTo>
                  <a:pt x="0" y="1619496"/>
                </a:moveTo>
                <a:lnTo>
                  <a:pt x="0" y="1588782"/>
                </a:lnTo>
              </a:path>
              <a:path h="2923540">
                <a:moveTo>
                  <a:pt x="0" y="1558067"/>
                </a:moveTo>
                <a:lnTo>
                  <a:pt x="0" y="1527353"/>
                </a:lnTo>
              </a:path>
              <a:path h="2923540">
                <a:moveTo>
                  <a:pt x="0" y="1496638"/>
                </a:moveTo>
                <a:lnTo>
                  <a:pt x="0" y="1465923"/>
                </a:lnTo>
              </a:path>
              <a:path h="2923540">
                <a:moveTo>
                  <a:pt x="0" y="1432417"/>
                </a:moveTo>
                <a:lnTo>
                  <a:pt x="0" y="1401702"/>
                </a:lnTo>
              </a:path>
              <a:path h="2923540">
                <a:moveTo>
                  <a:pt x="0" y="1370987"/>
                </a:moveTo>
                <a:lnTo>
                  <a:pt x="0" y="1340273"/>
                </a:lnTo>
              </a:path>
              <a:path h="2923540">
                <a:moveTo>
                  <a:pt x="0" y="1309558"/>
                </a:moveTo>
                <a:lnTo>
                  <a:pt x="0" y="1278844"/>
                </a:lnTo>
              </a:path>
              <a:path h="2923540">
                <a:moveTo>
                  <a:pt x="0" y="1248129"/>
                </a:moveTo>
                <a:lnTo>
                  <a:pt x="0" y="1217414"/>
                </a:lnTo>
              </a:path>
              <a:path h="2923540">
                <a:moveTo>
                  <a:pt x="0" y="1186700"/>
                </a:moveTo>
                <a:lnTo>
                  <a:pt x="0" y="1153193"/>
                </a:lnTo>
              </a:path>
              <a:path h="2923540">
                <a:moveTo>
                  <a:pt x="0" y="1122478"/>
                </a:moveTo>
                <a:lnTo>
                  <a:pt x="0" y="1091764"/>
                </a:lnTo>
              </a:path>
              <a:path h="2923540">
                <a:moveTo>
                  <a:pt x="0" y="1061049"/>
                </a:moveTo>
                <a:lnTo>
                  <a:pt x="0" y="1030335"/>
                </a:lnTo>
              </a:path>
              <a:path h="2923540">
                <a:moveTo>
                  <a:pt x="0" y="999620"/>
                </a:moveTo>
                <a:lnTo>
                  <a:pt x="0" y="968905"/>
                </a:lnTo>
              </a:path>
              <a:path h="2923540">
                <a:moveTo>
                  <a:pt x="0" y="938191"/>
                </a:moveTo>
                <a:lnTo>
                  <a:pt x="0" y="907476"/>
                </a:lnTo>
              </a:path>
              <a:path h="2923540">
                <a:moveTo>
                  <a:pt x="0" y="873969"/>
                </a:moveTo>
                <a:lnTo>
                  <a:pt x="0" y="843255"/>
                </a:lnTo>
              </a:path>
              <a:path h="2923540">
                <a:moveTo>
                  <a:pt x="0" y="812540"/>
                </a:moveTo>
                <a:lnTo>
                  <a:pt x="0" y="781826"/>
                </a:lnTo>
              </a:path>
              <a:path h="2923540">
                <a:moveTo>
                  <a:pt x="0" y="751111"/>
                </a:moveTo>
                <a:lnTo>
                  <a:pt x="0" y="720396"/>
                </a:lnTo>
              </a:path>
              <a:path h="2923540">
                <a:moveTo>
                  <a:pt x="0" y="689682"/>
                </a:moveTo>
                <a:lnTo>
                  <a:pt x="0" y="658967"/>
                </a:lnTo>
              </a:path>
              <a:path h="2923540">
                <a:moveTo>
                  <a:pt x="0" y="628253"/>
                </a:moveTo>
                <a:lnTo>
                  <a:pt x="0" y="594746"/>
                </a:lnTo>
              </a:path>
              <a:path h="2923540">
                <a:moveTo>
                  <a:pt x="0" y="564031"/>
                </a:moveTo>
                <a:lnTo>
                  <a:pt x="0" y="533317"/>
                </a:lnTo>
              </a:path>
              <a:path h="2923540">
                <a:moveTo>
                  <a:pt x="0" y="502602"/>
                </a:moveTo>
                <a:lnTo>
                  <a:pt x="0" y="471887"/>
                </a:lnTo>
              </a:path>
              <a:path h="2923540">
                <a:moveTo>
                  <a:pt x="0" y="441173"/>
                </a:moveTo>
                <a:lnTo>
                  <a:pt x="0" y="410458"/>
                </a:lnTo>
              </a:path>
              <a:path h="2923540">
                <a:moveTo>
                  <a:pt x="0" y="379744"/>
                </a:moveTo>
                <a:lnTo>
                  <a:pt x="0" y="349029"/>
                </a:lnTo>
              </a:path>
              <a:path h="2923540">
                <a:moveTo>
                  <a:pt x="0" y="315522"/>
                </a:moveTo>
                <a:lnTo>
                  <a:pt x="0" y="284808"/>
                </a:lnTo>
              </a:path>
              <a:path h="2923540">
                <a:moveTo>
                  <a:pt x="0" y="254093"/>
                </a:moveTo>
                <a:lnTo>
                  <a:pt x="0" y="223378"/>
                </a:lnTo>
              </a:path>
              <a:path h="2923540">
                <a:moveTo>
                  <a:pt x="0" y="192664"/>
                </a:moveTo>
                <a:lnTo>
                  <a:pt x="0" y="161949"/>
                </a:lnTo>
              </a:path>
              <a:path h="2923540">
                <a:moveTo>
                  <a:pt x="0" y="131235"/>
                </a:moveTo>
                <a:lnTo>
                  <a:pt x="0" y="100520"/>
                </a:lnTo>
              </a:path>
              <a:path h="2923540">
                <a:moveTo>
                  <a:pt x="0" y="67013"/>
                </a:moveTo>
                <a:lnTo>
                  <a:pt x="0" y="36299"/>
                </a:lnTo>
              </a:path>
              <a:path h="292354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1196866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1196866" y="385607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2999"/>
                </a:lnTo>
              </a:path>
              <a:path h="1315720">
                <a:moveTo>
                  <a:pt x="0" y="1192284"/>
                </a:moveTo>
                <a:lnTo>
                  <a:pt x="0" y="1161570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3775"/>
                </a:moveTo>
                <a:lnTo>
                  <a:pt x="0" y="913061"/>
                </a:lnTo>
              </a:path>
              <a:path h="1315720">
                <a:moveTo>
                  <a:pt x="0" y="882346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4552"/>
                </a:lnTo>
              </a:path>
              <a:path h="1315720">
                <a:moveTo>
                  <a:pt x="0" y="633837"/>
                </a:moveTo>
                <a:lnTo>
                  <a:pt x="0" y="603122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5328"/>
                </a:moveTo>
                <a:lnTo>
                  <a:pt x="0" y="354613"/>
                </a:lnTo>
              </a:path>
              <a:path h="1315720">
                <a:moveTo>
                  <a:pt x="0" y="323899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6819"/>
                </a:moveTo>
                <a:lnTo>
                  <a:pt x="0" y="106104"/>
                </a:lnTo>
              </a:path>
              <a:path h="1315720">
                <a:moveTo>
                  <a:pt x="0" y="75390"/>
                </a:moveTo>
                <a:lnTo>
                  <a:pt x="0" y="44675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1196866" y="5201935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09">
                <a:moveTo>
                  <a:pt x="0" y="2937432"/>
                </a:moveTo>
                <a:lnTo>
                  <a:pt x="0" y="2917886"/>
                </a:lnTo>
              </a:path>
              <a:path h="2937509">
                <a:moveTo>
                  <a:pt x="0" y="2887172"/>
                </a:moveTo>
                <a:lnTo>
                  <a:pt x="0" y="2856457"/>
                </a:lnTo>
              </a:path>
              <a:path h="2937509">
                <a:moveTo>
                  <a:pt x="0" y="2825742"/>
                </a:moveTo>
                <a:lnTo>
                  <a:pt x="0" y="2792236"/>
                </a:lnTo>
              </a:path>
              <a:path h="2937509">
                <a:moveTo>
                  <a:pt x="0" y="2761521"/>
                </a:moveTo>
                <a:lnTo>
                  <a:pt x="0" y="2730806"/>
                </a:lnTo>
              </a:path>
              <a:path h="2937509">
                <a:moveTo>
                  <a:pt x="0" y="2700092"/>
                </a:moveTo>
                <a:lnTo>
                  <a:pt x="0" y="2669377"/>
                </a:lnTo>
              </a:path>
              <a:path h="2937509">
                <a:moveTo>
                  <a:pt x="0" y="2638663"/>
                </a:moveTo>
                <a:lnTo>
                  <a:pt x="0" y="2607948"/>
                </a:lnTo>
              </a:path>
              <a:path h="2937509">
                <a:moveTo>
                  <a:pt x="0" y="2577233"/>
                </a:moveTo>
                <a:lnTo>
                  <a:pt x="0" y="2546519"/>
                </a:lnTo>
              </a:path>
              <a:path h="2937509">
                <a:moveTo>
                  <a:pt x="0" y="2513012"/>
                </a:moveTo>
                <a:lnTo>
                  <a:pt x="0" y="2482297"/>
                </a:lnTo>
              </a:path>
              <a:path h="2937509">
                <a:moveTo>
                  <a:pt x="0" y="2451583"/>
                </a:moveTo>
                <a:lnTo>
                  <a:pt x="0" y="2420868"/>
                </a:lnTo>
              </a:path>
              <a:path h="2937509">
                <a:moveTo>
                  <a:pt x="0" y="2390154"/>
                </a:moveTo>
                <a:lnTo>
                  <a:pt x="0" y="2359439"/>
                </a:lnTo>
              </a:path>
              <a:path h="2937509">
                <a:moveTo>
                  <a:pt x="0" y="2328724"/>
                </a:moveTo>
                <a:lnTo>
                  <a:pt x="0" y="2298010"/>
                </a:lnTo>
              </a:path>
              <a:path h="2937509">
                <a:moveTo>
                  <a:pt x="0" y="2267295"/>
                </a:moveTo>
                <a:lnTo>
                  <a:pt x="0" y="2233788"/>
                </a:lnTo>
              </a:path>
              <a:path h="2937509">
                <a:moveTo>
                  <a:pt x="0" y="2203074"/>
                </a:moveTo>
                <a:lnTo>
                  <a:pt x="0" y="2172359"/>
                </a:lnTo>
              </a:path>
              <a:path h="2937509">
                <a:moveTo>
                  <a:pt x="0" y="2141645"/>
                </a:moveTo>
                <a:lnTo>
                  <a:pt x="0" y="2110930"/>
                </a:lnTo>
              </a:path>
              <a:path h="2937509">
                <a:moveTo>
                  <a:pt x="0" y="2080215"/>
                </a:moveTo>
                <a:lnTo>
                  <a:pt x="0" y="2049501"/>
                </a:lnTo>
              </a:path>
              <a:path h="2937509">
                <a:moveTo>
                  <a:pt x="0" y="2018786"/>
                </a:moveTo>
                <a:lnTo>
                  <a:pt x="0" y="1988072"/>
                </a:lnTo>
              </a:path>
              <a:path h="2937509">
                <a:moveTo>
                  <a:pt x="0" y="1954565"/>
                </a:moveTo>
                <a:lnTo>
                  <a:pt x="0" y="1923850"/>
                </a:lnTo>
              </a:path>
              <a:path h="2937509">
                <a:moveTo>
                  <a:pt x="0" y="1893136"/>
                </a:moveTo>
                <a:lnTo>
                  <a:pt x="0" y="1862421"/>
                </a:lnTo>
              </a:path>
              <a:path h="2937509">
                <a:moveTo>
                  <a:pt x="0" y="1831706"/>
                </a:moveTo>
                <a:lnTo>
                  <a:pt x="0" y="1800992"/>
                </a:lnTo>
              </a:path>
              <a:path h="2937509">
                <a:moveTo>
                  <a:pt x="0" y="1770277"/>
                </a:moveTo>
                <a:lnTo>
                  <a:pt x="0" y="1739563"/>
                </a:lnTo>
              </a:path>
              <a:path h="2937509">
                <a:moveTo>
                  <a:pt x="0" y="1708848"/>
                </a:moveTo>
                <a:lnTo>
                  <a:pt x="0" y="1675341"/>
                </a:lnTo>
              </a:path>
              <a:path h="2937509">
                <a:moveTo>
                  <a:pt x="0" y="1644627"/>
                </a:moveTo>
                <a:lnTo>
                  <a:pt x="0" y="1613912"/>
                </a:lnTo>
              </a:path>
              <a:path h="2937509">
                <a:moveTo>
                  <a:pt x="0" y="1583197"/>
                </a:moveTo>
                <a:lnTo>
                  <a:pt x="0" y="1552483"/>
                </a:lnTo>
              </a:path>
              <a:path h="2937509">
                <a:moveTo>
                  <a:pt x="0" y="1521768"/>
                </a:moveTo>
                <a:lnTo>
                  <a:pt x="0" y="1491054"/>
                </a:lnTo>
              </a:path>
              <a:path h="2937509">
                <a:moveTo>
                  <a:pt x="0" y="1460339"/>
                </a:moveTo>
                <a:lnTo>
                  <a:pt x="0" y="1438001"/>
                </a:lnTo>
                <a:lnTo>
                  <a:pt x="0" y="1426832"/>
                </a:lnTo>
              </a:path>
              <a:path h="2937509">
                <a:moveTo>
                  <a:pt x="0" y="1396118"/>
                </a:moveTo>
                <a:lnTo>
                  <a:pt x="0" y="1365403"/>
                </a:lnTo>
              </a:path>
              <a:path h="2937509">
                <a:moveTo>
                  <a:pt x="0" y="1334688"/>
                </a:moveTo>
                <a:lnTo>
                  <a:pt x="0" y="1303974"/>
                </a:lnTo>
              </a:path>
              <a:path h="2937509">
                <a:moveTo>
                  <a:pt x="0" y="1273259"/>
                </a:moveTo>
                <a:lnTo>
                  <a:pt x="0" y="1242545"/>
                </a:lnTo>
              </a:path>
              <a:path h="2937509">
                <a:moveTo>
                  <a:pt x="0" y="1211830"/>
                </a:moveTo>
                <a:lnTo>
                  <a:pt x="0" y="1181115"/>
                </a:lnTo>
              </a:path>
              <a:path h="2937509">
                <a:moveTo>
                  <a:pt x="0" y="1147609"/>
                </a:moveTo>
                <a:lnTo>
                  <a:pt x="0" y="1116894"/>
                </a:lnTo>
              </a:path>
              <a:path h="2937509">
                <a:moveTo>
                  <a:pt x="0" y="1086179"/>
                </a:moveTo>
                <a:lnTo>
                  <a:pt x="0" y="1055465"/>
                </a:lnTo>
              </a:path>
              <a:path h="2937509">
                <a:moveTo>
                  <a:pt x="0" y="1024750"/>
                </a:moveTo>
                <a:lnTo>
                  <a:pt x="0" y="994036"/>
                </a:lnTo>
              </a:path>
              <a:path h="2937509">
                <a:moveTo>
                  <a:pt x="0" y="963321"/>
                </a:moveTo>
                <a:lnTo>
                  <a:pt x="0" y="932606"/>
                </a:lnTo>
              </a:path>
              <a:path h="2937509">
                <a:moveTo>
                  <a:pt x="0" y="901892"/>
                </a:moveTo>
                <a:lnTo>
                  <a:pt x="0" y="868385"/>
                </a:lnTo>
              </a:path>
              <a:path h="2937509">
                <a:moveTo>
                  <a:pt x="0" y="837670"/>
                </a:moveTo>
                <a:lnTo>
                  <a:pt x="0" y="806956"/>
                </a:lnTo>
              </a:path>
              <a:path h="2937509">
                <a:moveTo>
                  <a:pt x="0" y="776241"/>
                </a:moveTo>
                <a:lnTo>
                  <a:pt x="0" y="745527"/>
                </a:lnTo>
              </a:path>
              <a:path h="2937509">
                <a:moveTo>
                  <a:pt x="0" y="714812"/>
                </a:moveTo>
                <a:lnTo>
                  <a:pt x="0" y="684097"/>
                </a:lnTo>
              </a:path>
              <a:path h="2937509">
                <a:moveTo>
                  <a:pt x="0" y="653383"/>
                </a:moveTo>
                <a:lnTo>
                  <a:pt x="0" y="622668"/>
                </a:lnTo>
              </a:path>
              <a:path h="2937509">
                <a:moveTo>
                  <a:pt x="0" y="589161"/>
                </a:moveTo>
                <a:lnTo>
                  <a:pt x="0" y="558447"/>
                </a:lnTo>
              </a:path>
              <a:path h="2937509">
                <a:moveTo>
                  <a:pt x="0" y="527732"/>
                </a:moveTo>
                <a:lnTo>
                  <a:pt x="0" y="497018"/>
                </a:lnTo>
              </a:path>
              <a:path h="2937509">
                <a:moveTo>
                  <a:pt x="0" y="466303"/>
                </a:moveTo>
                <a:lnTo>
                  <a:pt x="0" y="435588"/>
                </a:lnTo>
              </a:path>
              <a:path h="2937509">
                <a:moveTo>
                  <a:pt x="0" y="404874"/>
                </a:moveTo>
                <a:lnTo>
                  <a:pt x="0" y="374159"/>
                </a:lnTo>
              </a:path>
              <a:path h="2937509">
                <a:moveTo>
                  <a:pt x="0" y="343445"/>
                </a:moveTo>
                <a:lnTo>
                  <a:pt x="0" y="309938"/>
                </a:lnTo>
              </a:path>
              <a:path h="2937509">
                <a:moveTo>
                  <a:pt x="0" y="279223"/>
                </a:moveTo>
                <a:lnTo>
                  <a:pt x="0" y="248509"/>
                </a:lnTo>
              </a:path>
              <a:path h="2937509">
                <a:moveTo>
                  <a:pt x="0" y="217794"/>
                </a:moveTo>
                <a:lnTo>
                  <a:pt x="0" y="187079"/>
                </a:lnTo>
              </a:path>
              <a:path h="2937509">
                <a:moveTo>
                  <a:pt x="0" y="156365"/>
                </a:moveTo>
                <a:lnTo>
                  <a:pt x="0" y="125650"/>
                </a:lnTo>
              </a:path>
              <a:path h="2937509">
                <a:moveTo>
                  <a:pt x="0" y="94936"/>
                </a:moveTo>
                <a:lnTo>
                  <a:pt x="0" y="61429"/>
                </a:lnTo>
              </a:path>
              <a:path h="293750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9" name="object 1659"/>
          <p:cNvGrpSpPr/>
          <p:nvPr/>
        </p:nvGrpSpPr>
        <p:grpSpPr>
          <a:xfrm>
            <a:off x="11244334" y="8150536"/>
            <a:ext cx="0" cy="1304290"/>
            <a:chOff x="11244334" y="8150536"/>
            <a:chExt cx="0" cy="1304290"/>
          </a:xfrm>
        </p:grpSpPr>
        <p:sp>
          <p:nvSpPr>
            <p:cNvPr id="1660" name="object 1660"/>
            <p:cNvSpPr/>
            <p:nvPr/>
          </p:nvSpPr>
          <p:spPr>
            <a:xfrm>
              <a:off x="11244334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11244334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2" name="object 1662"/>
          <p:cNvSpPr/>
          <p:nvPr/>
        </p:nvSpPr>
        <p:spPr>
          <a:xfrm>
            <a:off x="11244334" y="3867246"/>
            <a:ext cx="0" cy="1329690"/>
          </a:xfrm>
          <a:custGeom>
            <a:avLst/>
            <a:gdLst/>
            <a:ahLst/>
            <a:cxnLst/>
            <a:rect l="l" t="t" r="r" b="b"/>
            <a:pathLst>
              <a:path h="1329689">
                <a:moveTo>
                  <a:pt x="0" y="1329104"/>
                </a:moveTo>
                <a:lnTo>
                  <a:pt x="0" y="1303974"/>
                </a:lnTo>
              </a:path>
              <a:path h="1329689">
                <a:moveTo>
                  <a:pt x="0" y="1273259"/>
                </a:moveTo>
                <a:lnTo>
                  <a:pt x="0" y="1242545"/>
                </a:lnTo>
              </a:path>
              <a:path h="1329689">
                <a:moveTo>
                  <a:pt x="0" y="1211830"/>
                </a:moveTo>
                <a:lnTo>
                  <a:pt x="0" y="1181115"/>
                </a:lnTo>
              </a:path>
              <a:path h="1329689">
                <a:moveTo>
                  <a:pt x="0" y="1150401"/>
                </a:moveTo>
                <a:lnTo>
                  <a:pt x="0" y="1116894"/>
                </a:lnTo>
              </a:path>
              <a:path h="1329689">
                <a:moveTo>
                  <a:pt x="0" y="1086179"/>
                </a:moveTo>
                <a:lnTo>
                  <a:pt x="0" y="1055465"/>
                </a:lnTo>
              </a:path>
              <a:path h="1329689">
                <a:moveTo>
                  <a:pt x="0" y="1024750"/>
                </a:moveTo>
                <a:lnTo>
                  <a:pt x="0" y="994036"/>
                </a:lnTo>
              </a:path>
              <a:path h="1329689">
                <a:moveTo>
                  <a:pt x="0" y="963321"/>
                </a:moveTo>
                <a:lnTo>
                  <a:pt x="0" y="932606"/>
                </a:lnTo>
              </a:path>
              <a:path h="1329689">
                <a:moveTo>
                  <a:pt x="0" y="901892"/>
                </a:moveTo>
                <a:lnTo>
                  <a:pt x="0" y="871177"/>
                </a:lnTo>
              </a:path>
              <a:path h="1329689">
                <a:moveTo>
                  <a:pt x="0" y="837670"/>
                </a:moveTo>
                <a:lnTo>
                  <a:pt x="0" y="806956"/>
                </a:lnTo>
              </a:path>
              <a:path h="1329689">
                <a:moveTo>
                  <a:pt x="0" y="776241"/>
                </a:moveTo>
                <a:lnTo>
                  <a:pt x="0" y="745527"/>
                </a:lnTo>
              </a:path>
              <a:path h="1329689">
                <a:moveTo>
                  <a:pt x="0" y="714812"/>
                </a:moveTo>
                <a:lnTo>
                  <a:pt x="0" y="684097"/>
                </a:lnTo>
              </a:path>
              <a:path h="1329689">
                <a:moveTo>
                  <a:pt x="0" y="653383"/>
                </a:moveTo>
                <a:lnTo>
                  <a:pt x="0" y="622668"/>
                </a:lnTo>
              </a:path>
              <a:path h="1329689">
                <a:moveTo>
                  <a:pt x="0" y="591954"/>
                </a:moveTo>
                <a:lnTo>
                  <a:pt x="0" y="558447"/>
                </a:lnTo>
              </a:path>
              <a:path h="1329689">
                <a:moveTo>
                  <a:pt x="0" y="527732"/>
                </a:moveTo>
                <a:lnTo>
                  <a:pt x="0" y="497018"/>
                </a:lnTo>
              </a:path>
              <a:path h="1329689">
                <a:moveTo>
                  <a:pt x="0" y="466303"/>
                </a:moveTo>
                <a:lnTo>
                  <a:pt x="0" y="435588"/>
                </a:lnTo>
              </a:path>
              <a:path h="1329689">
                <a:moveTo>
                  <a:pt x="0" y="404874"/>
                </a:moveTo>
                <a:lnTo>
                  <a:pt x="0" y="374159"/>
                </a:lnTo>
              </a:path>
              <a:path h="1329689">
                <a:moveTo>
                  <a:pt x="0" y="343445"/>
                </a:moveTo>
                <a:lnTo>
                  <a:pt x="0" y="312730"/>
                </a:lnTo>
              </a:path>
              <a:path h="1329689">
                <a:moveTo>
                  <a:pt x="0" y="279223"/>
                </a:moveTo>
                <a:lnTo>
                  <a:pt x="0" y="248509"/>
                </a:lnTo>
              </a:path>
              <a:path h="1329689">
                <a:moveTo>
                  <a:pt x="0" y="217794"/>
                </a:moveTo>
                <a:lnTo>
                  <a:pt x="0" y="187079"/>
                </a:lnTo>
              </a:path>
              <a:path h="1329689">
                <a:moveTo>
                  <a:pt x="0" y="156365"/>
                </a:moveTo>
                <a:lnTo>
                  <a:pt x="0" y="125650"/>
                </a:lnTo>
              </a:path>
              <a:path h="1329689">
                <a:moveTo>
                  <a:pt x="0" y="94936"/>
                </a:moveTo>
                <a:lnTo>
                  <a:pt x="0" y="64221"/>
                </a:lnTo>
              </a:path>
              <a:path h="1329689">
                <a:moveTo>
                  <a:pt x="0" y="335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1244334" y="5196351"/>
            <a:ext cx="0" cy="2923540"/>
          </a:xfrm>
          <a:custGeom>
            <a:avLst/>
            <a:gdLst/>
            <a:ahLst/>
            <a:cxnLst/>
            <a:rect l="l" t="t" r="r" b="b"/>
            <a:pathLst>
              <a:path h="2923540">
                <a:moveTo>
                  <a:pt x="0" y="2923471"/>
                </a:moveTo>
                <a:lnTo>
                  <a:pt x="0" y="2892756"/>
                </a:lnTo>
              </a:path>
              <a:path h="2923540">
                <a:moveTo>
                  <a:pt x="0" y="2862041"/>
                </a:moveTo>
                <a:lnTo>
                  <a:pt x="0" y="2831327"/>
                </a:lnTo>
              </a:path>
              <a:path h="2923540">
                <a:moveTo>
                  <a:pt x="0" y="2797820"/>
                </a:moveTo>
                <a:lnTo>
                  <a:pt x="0" y="2767105"/>
                </a:lnTo>
              </a:path>
              <a:path h="2923540">
                <a:moveTo>
                  <a:pt x="0" y="2736391"/>
                </a:moveTo>
                <a:lnTo>
                  <a:pt x="0" y="2705676"/>
                </a:lnTo>
              </a:path>
              <a:path h="2923540">
                <a:moveTo>
                  <a:pt x="0" y="2674962"/>
                </a:moveTo>
                <a:lnTo>
                  <a:pt x="0" y="2644247"/>
                </a:lnTo>
              </a:path>
              <a:path h="2923540">
                <a:moveTo>
                  <a:pt x="0" y="2613532"/>
                </a:moveTo>
                <a:lnTo>
                  <a:pt x="0" y="2582818"/>
                </a:lnTo>
              </a:path>
              <a:path h="2923540">
                <a:moveTo>
                  <a:pt x="0" y="2552103"/>
                </a:moveTo>
                <a:lnTo>
                  <a:pt x="0" y="2518596"/>
                </a:lnTo>
              </a:path>
              <a:path h="2923540">
                <a:moveTo>
                  <a:pt x="0" y="2487882"/>
                </a:moveTo>
                <a:lnTo>
                  <a:pt x="0" y="2457167"/>
                </a:lnTo>
              </a:path>
              <a:path h="2923540">
                <a:moveTo>
                  <a:pt x="0" y="2426453"/>
                </a:moveTo>
                <a:lnTo>
                  <a:pt x="0" y="2395738"/>
                </a:lnTo>
              </a:path>
              <a:path h="2923540">
                <a:moveTo>
                  <a:pt x="0" y="2365023"/>
                </a:moveTo>
                <a:lnTo>
                  <a:pt x="0" y="2334309"/>
                </a:lnTo>
              </a:path>
              <a:path h="2923540">
                <a:moveTo>
                  <a:pt x="0" y="2303594"/>
                </a:moveTo>
                <a:lnTo>
                  <a:pt x="0" y="2272880"/>
                </a:lnTo>
              </a:path>
              <a:path h="2923540">
                <a:moveTo>
                  <a:pt x="0" y="2239373"/>
                </a:moveTo>
                <a:lnTo>
                  <a:pt x="0" y="2208658"/>
                </a:lnTo>
              </a:path>
              <a:path h="2923540">
                <a:moveTo>
                  <a:pt x="0" y="2177944"/>
                </a:moveTo>
                <a:lnTo>
                  <a:pt x="0" y="2147229"/>
                </a:lnTo>
              </a:path>
              <a:path h="2923540">
                <a:moveTo>
                  <a:pt x="0" y="2116514"/>
                </a:moveTo>
                <a:lnTo>
                  <a:pt x="0" y="2085800"/>
                </a:lnTo>
              </a:path>
              <a:path h="2923540">
                <a:moveTo>
                  <a:pt x="0" y="2055085"/>
                </a:moveTo>
                <a:lnTo>
                  <a:pt x="0" y="2024371"/>
                </a:lnTo>
              </a:path>
              <a:path h="2923540">
                <a:moveTo>
                  <a:pt x="0" y="1993656"/>
                </a:moveTo>
                <a:lnTo>
                  <a:pt x="0" y="1960149"/>
                </a:lnTo>
              </a:path>
              <a:path h="2923540">
                <a:moveTo>
                  <a:pt x="0" y="1929435"/>
                </a:moveTo>
                <a:lnTo>
                  <a:pt x="0" y="1898720"/>
                </a:lnTo>
              </a:path>
              <a:path h="2923540">
                <a:moveTo>
                  <a:pt x="0" y="1868005"/>
                </a:moveTo>
                <a:lnTo>
                  <a:pt x="0" y="1837291"/>
                </a:lnTo>
              </a:path>
              <a:path h="2923540">
                <a:moveTo>
                  <a:pt x="0" y="1806576"/>
                </a:moveTo>
                <a:lnTo>
                  <a:pt x="0" y="1775862"/>
                </a:lnTo>
              </a:path>
              <a:path h="2923540">
                <a:moveTo>
                  <a:pt x="0" y="1745147"/>
                </a:moveTo>
                <a:lnTo>
                  <a:pt x="0" y="1714432"/>
                </a:lnTo>
              </a:path>
              <a:path h="2923540">
                <a:moveTo>
                  <a:pt x="0" y="1680926"/>
                </a:moveTo>
                <a:lnTo>
                  <a:pt x="0" y="1650211"/>
                </a:lnTo>
              </a:path>
              <a:path h="2923540">
                <a:moveTo>
                  <a:pt x="0" y="1619496"/>
                </a:moveTo>
                <a:lnTo>
                  <a:pt x="0" y="1588782"/>
                </a:lnTo>
              </a:path>
              <a:path h="2923540">
                <a:moveTo>
                  <a:pt x="0" y="1558067"/>
                </a:moveTo>
                <a:lnTo>
                  <a:pt x="0" y="1527353"/>
                </a:lnTo>
              </a:path>
              <a:path h="2923540">
                <a:moveTo>
                  <a:pt x="0" y="1496638"/>
                </a:moveTo>
                <a:lnTo>
                  <a:pt x="0" y="1465923"/>
                </a:lnTo>
              </a:path>
              <a:path h="2923540">
                <a:moveTo>
                  <a:pt x="0" y="1432417"/>
                </a:moveTo>
                <a:lnTo>
                  <a:pt x="0" y="1401702"/>
                </a:lnTo>
              </a:path>
              <a:path h="2923540">
                <a:moveTo>
                  <a:pt x="0" y="1370987"/>
                </a:moveTo>
                <a:lnTo>
                  <a:pt x="0" y="1340273"/>
                </a:lnTo>
              </a:path>
              <a:path h="2923540">
                <a:moveTo>
                  <a:pt x="0" y="1309558"/>
                </a:moveTo>
                <a:lnTo>
                  <a:pt x="0" y="1278844"/>
                </a:lnTo>
              </a:path>
              <a:path h="2923540">
                <a:moveTo>
                  <a:pt x="0" y="1248129"/>
                </a:moveTo>
                <a:lnTo>
                  <a:pt x="0" y="1217414"/>
                </a:lnTo>
              </a:path>
              <a:path h="2923540">
                <a:moveTo>
                  <a:pt x="0" y="1186700"/>
                </a:moveTo>
                <a:lnTo>
                  <a:pt x="0" y="1153193"/>
                </a:lnTo>
              </a:path>
              <a:path h="2923540">
                <a:moveTo>
                  <a:pt x="0" y="1122478"/>
                </a:moveTo>
                <a:lnTo>
                  <a:pt x="0" y="1091764"/>
                </a:lnTo>
              </a:path>
              <a:path h="2923540">
                <a:moveTo>
                  <a:pt x="0" y="1061049"/>
                </a:moveTo>
                <a:lnTo>
                  <a:pt x="0" y="1030335"/>
                </a:lnTo>
              </a:path>
              <a:path h="2923540">
                <a:moveTo>
                  <a:pt x="0" y="999620"/>
                </a:moveTo>
                <a:lnTo>
                  <a:pt x="0" y="968905"/>
                </a:lnTo>
              </a:path>
              <a:path h="2923540">
                <a:moveTo>
                  <a:pt x="0" y="938191"/>
                </a:moveTo>
                <a:lnTo>
                  <a:pt x="0" y="907476"/>
                </a:lnTo>
              </a:path>
              <a:path h="2923540">
                <a:moveTo>
                  <a:pt x="0" y="873969"/>
                </a:moveTo>
                <a:lnTo>
                  <a:pt x="0" y="843255"/>
                </a:lnTo>
              </a:path>
              <a:path h="2923540">
                <a:moveTo>
                  <a:pt x="0" y="812540"/>
                </a:moveTo>
                <a:lnTo>
                  <a:pt x="0" y="781826"/>
                </a:lnTo>
              </a:path>
              <a:path h="2923540">
                <a:moveTo>
                  <a:pt x="0" y="751111"/>
                </a:moveTo>
                <a:lnTo>
                  <a:pt x="0" y="720396"/>
                </a:lnTo>
              </a:path>
              <a:path h="2923540">
                <a:moveTo>
                  <a:pt x="0" y="689682"/>
                </a:moveTo>
                <a:lnTo>
                  <a:pt x="0" y="658967"/>
                </a:lnTo>
              </a:path>
              <a:path h="2923540">
                <a:moveTo>
                  <a:pt x="0" y="628253"/>
                </a:moveTo>
                <a:lnTo>
                  <a:pt x="0" y="594746"/>
                </a:lnTo>
              </a:path>
              <a:path h="2923540">
                <a:moveTo>
                  <a:pt x="0" y="564031"/>
                </a:moveTo>
                <a:lnTo>
                  <a:pt x="0" y="533317"/>
                </a:lnTo>
              </a:path>
              <a:path h="2923540">
                <a:moveTo>
                  <a:pt x="0" y="502602"/>
                </a:moveTo>
                <a:lnTo>
                  <a:pt x="0" y="471887"/>
                </a:lnTo>
              </a:path>
              <a:path h="2923540">
                <a:moveTo>
                  <a:pt x="0" y="441173"/>
                </a:moveTo>
                <a:lnTo>
                  <a:pt x="0" y="410458"/>
                </a:lnTo>
              </a:path>
              <a:path h="2923540">
                <a:moveTo>
                  <a:pt x="0" y="379744"/>
                </a:moveTo>
                <a:lnTo>
                  <a:pt x="0" y="349029"/>
                </a:lnTo>
              </a:path>
              <a:path h="2923540">
                <a:moveTo>
                  <a:pt x="0" y="315522"/>
                </a:moveTo>
                <a:lnTo>
                  <a:pt x="0" y="284808"/>
                </a:lnTo>
              </a:path>
              <a:path h="2923540">
                <a:moveTo>
                  <a:pt x="0" y="254093"/>
                </a:moveTo>
                <a:lnTo>
                  <a:pt x="0" y="223378"/>
                </a:lnTo>
              </a:path>
              <a:path h="2923540">
                <a:moveTo>
                  <a:pt x="0" y="192664"/>
                </a:moveTo>
                <a:lnTo>
                  <a:pt x="0" y="161949"/>
                </a:lnTo>
              </a:path>
              <a:path h="2923540">
                <a:moveTo>
                  <a:pt x="0" y="131235"/>
                </a:moveTo>
                <a:lnTo>
                  <a:pt x="0" y="100520"/>
                </a:lnTo>
              </a:path>
              <a:path h="2923540">
                <a:moveTo>
                  <a:pt x="0" y="67013"/>
                </a:moveTo>
                <a:lnTo>
                  <a:pt x="0" y="36299"/>
                </a:lnTo>
              </a:path>
              <a:path h="2923540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1289010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5" name="object 1665"/>
          <p:cNvGrpSpPr/>
          <p:nvPr/>
        </p:nvGrpSpPr>
        <p:grpSpPr>
          <a:xfrm>
            <a:off x="11289010" y="2038332"/>
            <a:ext cx="0" cy="1365885"/>
            <a:chOff x="11289010" y="2038332"/>
            <a:chExt cx="0" cy="1365885"/>
          </a:xfrm>
        </p:grpSpPr>
        <p:sp>
          <p:nvSpPr>
            <p:cNvPr id="1666" name="object 1666"/>
            <p:cNvSpPr/>
            <p:nvPr/>
          </p:nvSpPr>
          <p:spPr>
            <a:xfrm>
              <a:off x="11289010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11289010" y="2038332"/>
              <a:ext cx="0" cy="1334770"/>
            </a:xfrm>
            <a:custGeom>
              <a:avLst/>
              <a:gdLst/>
              <a:ahLst/>
              <a:cxnLst/>
              <a:rect l="l" t="t" r="r" b="b"/>
              <a:pathLst>
                <a:path h="1334770">
                  <a:moveTo>
                    <a:pt x="0" y="1334688"/>
                  </a:moveTo>
                  <a:lnTo>
                    <a:pt x="0" y="1301181"/>
                  </a:lnTo>
                </a:path>
                <a:path h="1334770">
                  <a:moveTo>
                    <a:pt x="0" y="1270467"/>
                  </a:moveTo>
                  <a:lnTo>
                    <a:pt x="0" y="1239752"/>
                  </a:lnTo>
                </a:path>
                <a:path h="1334770">
                  <a:moveTo>
                    <a:pt x="0" y="1209038"/>
                  </a:moveTo>
                  <a:lnTo>
                    <a:pt x="0" y="1178323"/>
                  </a:lnTo>
                </a:path>
                <a:path h="1334770">
                  <a:moveTo>
                    <a:pt x="0" y="1147609"/>
                  </a:moveTo>
                  <a:lnTo>
                    <a:pt x="0" y="1116894"/>
                  </a:lnTo>
                </a:path>
                <a:path h="1334770">
                  <a:moveTo>
                    <a:pt x="0" y="1086179"/>
                  </a:moveTo>
                  <a:lnTo>
                    <a:pt x="0" y="1055465"/>
                  </a:lnTo>
                </a:path>
                <a:path h="1334770">
                  <a:moveTo>
                    <a:pt x="0" y="1021958"/>
                  </a:moveTo>
                  <a:lnTo>
                    <a:pt x="0" y="991243"/>
                  </a:lnTo>
                </a:path>
                <a:path h="1334770">
                  <a:moveTo>
                    <a:pt x="0" y="960529"/>
                  </a:moveTo>
                  <a:lnTo>
                    <a:pt x="0" y="929814"/>
                  </a:lnTo>
                </a:path>
                <a:path h="1334770">
                  <a:moveTo>
                    <a:pt x="0" y="899100"/>
                  </a:moveTo>
                  <a:lnTo>
                    <a:pt x="0" y="868385"/>
                  </a:lnTo>
                </a:path>
                <a:path h="1334770">
                  <a:moveTo>
                    <a:pt x="0" y="837670"/>
                  </a:moveTo>
                  <a:lnTo>
                    <a:pt x="0" y="806956"/>
                  </a:lnTo>
                </a:path>
                <a:path h="1334770">
                  <a:moveTo>
                    <a:pt x="0" y="776241"/>
                  </a:moveTo>
                  <a:lnTo>
                    <a:pt x="0" y="742734"/>
                  </a:lnTo>
                </a:path>
                <a:path h="1334770">
                  <a:moveTo>
                    <a:pt x="0" y="712020"/>
                  </a:moveTo>
                  <a:lnTo>
                    <a:pt x="0" y="681305"/>
                  </a:lnTo>
                </a:path>
                <a:path h="1334770">
                  <a:moveTo>
                    <a:pt x="0" y="650590"/>
                  </a:moveTo>
                  <a:lnTo>
                    <a:pt x="0" y="619876"/>
                  </a:lnTo>
                </a:path>
                <a:path h="1334770">
                  <a:moveTo>
                    <a:pt x="0" y="589161"/>
                  </a:moveTo>
                  <a:lnTo>
                    <a:pt x="0" y="558447"/>
                  </a:lnTo>
                </a:path>
                <a:path h="1334770">
                  <a:moveTo>
                    <a:pt x="0" y="527732"/>
                  </a:moveTo>
                  <a:lnTo>
                    <a:pt x="0" y="497018"/>
                  </a:lnTo>
                </a:path>
                <a:path h="1334770">
                  <a:moveTo>
                    <a:pt x="0" y="463511"/>
                  </a:moveTo>
                  <a:lnTo>
                    <a:pt x="0" y="432796"/>
                  </a:lnTo>
                </a:path>
                <a:path h="1334770">
                  <a:moveTo>
                    <a:pt x="0" y="402081"/>
                  </a:moveTo>
                  <a:lnTo>
                    <a:pt x="0" y="371367"/>
                  </a:lnTo>
                </a:path>
                <a:path h="1334770">
                  <a:moveTo>
                    <a:pt x="0" y="340652"/>
                  </a:moveTo>
                  <a:lnTo>
                    <a:pt x="0" y="309938"/>
                  </a:lnTo>
                </a:path>
                <a:path h="1334770">
                  <a:moveTo>
                    <a:pt x="0" y="279223"/>
                  </a:moveTo>
                  <a:lnTo>
                    <a:pt x="0" y="248509"/>
                  </a:lnTo>
                </a:path>
                <a:path h="1334770">
                  <a:moveTo>
                    <a:pt x="0" y="215002"/>
                  </a:moveTo>
                  <a:lnTo>
                    <a:pt x="0" y="184287"/>
                  </a:lnTo>
                </a:path>
                <a:path h="1334770">
                  <a:moveTo>
                    <a:pt x="0" y="153572"/>
                  </a:moveTo>
                  <a:lnTo>
                    <a:pt x="0" y="122858"/>
                  </a:lnTo>
                </a:path>
                <a:path h="1334770">
                  <a:moveTo>
                    <a:pt x="0" y="92143"/>
                  </a:moveTo>
                  <a:lnTo>
                    <a:pt x="0" y="61429"/>
                  </a:lnTo>
                </a:path>
                <a:path h="1334770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8" name="object 1668"/>
          <p:cNvSpPr/>
          <p:nvPr/>
        </p:nvSpPr>
        <p:spPr>
          <a:xfrm>
            <a:off x="11289010" y="6639937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1499430"/>
                </a:moveTo>
                <a:lnTo>
                  <a:pt x="0" y="1479885"/>
                </a:lnTo>
              </a:path>
              <a:path h="1499870">
                <a:moveTo>
                  <a:pt x="0" y="1449170"/>
                </a:moveTo>
                <a:lnTo>
                  <a:pt x="0" y="1418455"/>
                </a:lnTo>
              </a:path>
              <a:path h="1499870">
                <a:moveTo>
                  <a:pt x="0" y="1387741"/>
                </a:moveTo>
                <a:lnTo>
                  <a:pt x="0" y="1354234"/>
                </a:lnTo>
              </a:path>
              <a:path h="1499870">
                <a:moveTo>
                  <a:pt x="0" y="1323519"/>
                </a:moveTo>
                <a:lnTo>
                  <a:pt x="0" y="1292805"/>
                </a:lnTo>
              </a:path>
              <a:path h="1499870">
                <a:moveTo>
                  <a:pt x="0" y="1262090"/>
                </a:moveTo>
                <a:lnTo>
                  <a:pt x="0" y="1231376"/>
                </a:lnTo>
              </a:path>
              <a:path h="1499870">
                <a:moveTo>
                  <a:pt x="0" y="1200661"/>
                </a:moveTo>
                <a:lnTo>
                  <a:pt x="0" y="1169946"/>
                </a:lnTo>
              </a:path>
              <a:path h="1499870">
                <a:moveTo>
                  <a:pt x="0" y="1139232"/>
                </a:moveTo>
                <a:lnTo>
                  <a:pt x="0" y="1108517"/>
                </a:lnTo>
              </a:path>
              <a:path h="1499870">
                <a:moveTo>
                  <a:pt x="0" y="1075010"/>
                </a:moveTo>
                <a:lnTo>
                  <a:pt x="0" y="1044296"/>
                </a:lnTo>
              </a:path>
              <a:path h="1499870">
                <a:moveTo>
                  <a:pt x="0" y="1013581"/>
                </a:moveTo>
                <a:lnTo>
                  <a:pt x="0" y="982867"/>
                </a:lnTo>
              </a:path>
              <a:path h="1499870">
                <a:moveTo>
                  <a:pt x="0" y="952152"/>
                </a:moveTo>
                <a:lnTo>
                  <a:pt x="0" y="921437"/>
                </a:lnTo>
              </a:path>
              <a:path h="1499870">
                <a:moveTo>
                  <a:pt x="0" y="890723"/>
                </a:moveTo>
                <a:lnTo>
                  <a:pt x="0" y="860008"/>
                </a:lnTo>
              </a:path>
              <a:path h="1499870">
                <a:moveTo>
                  <a:pt x="0" y="829294"/>
                </a:moveTo>
                <a:lnTo>
                  <a:pt x="0" y="795787"/>
                </a:lnTo>
              </a:path>
              <a:path h="1499870">
                <a:moveTo>
                  <a:pt x="0" y="765072"/>
                </a:moveTo>
                <a:lnTo>
                  <a:pt x="0" y="734358"/>
                </a:lnTo>
              </a:path>
              <a:path h="1499870">
                <a:moveTo>
                  <a:pt x="0" y="703643"/>
                </a:moveTo>
                <a:lnTo>
                  <a:pt x="0" y="672928"/>
                </a:lnTo>
              </a:path>
              <a:path h="1499870">
                <a:moveTo>
                  <a:pt x="0" y="642214"/>
                </a:moveTo>
                <a:lnTo>
                  <a:pt x="0" y="611499"/>
                </a:lnTo>
              </a:path>
              <a:path h="1499870">
                <a:moveTo>
                  <a:pt x="0" y="580785"/>
                </a:moveTo>
                <a:lnTo>
                  <a:pt x="0" y="550070"/>
                </a:lnTo>
              </a:path>
              <a:path h="1499870">
                <a:moveTo>
                  <a:pt x="0" y="516563"/>
                </a:moveTo>
                <a:lnTo>
                  <a:pt x="0" y="485849"/>
                </a:lnTo>
              </a:path>
              <a:path h="1499870">
                <a:moveTo>
                  <a:pt x="0" y="455134"/>
                </a:moveTo>
                <a:lnTo>
                  <a:pt x="0" y="424419"/>
                </a:lnTo>
              </a:path>
              <a:path h="1499870">
                <a:moveTo>
                  <a:pt x="0" y="393705"/>
                </a:moveTo>
                <a:lnTo>
                  <a:pt x="0" y="362990"/>
                </a:lnTo>
              </a:path>
              <a:path h="1499870">
                <a:moveTo>
                  <a:pt x="0" y="332276"/>
                </a:moveTo>
                <a:lnTo>
                  <a:pt x="0" y="301561"/>
                </a:lnTo>
              </a:path>
              <a:path h="1499870">
                <a:moveTo>
                  <a:pt x="0" y="270846"/>
                </a:moveTo>
                <a:lnTo>
                  <a:pt x="0" y="237340"/>
                </a:lnTo>
              </a:path>
              <a:path h="1499870">
                <a:moveTo>
                  <a:pt x="0" y="206625"/>
                </a:moveTo>
                <a:lnTo>
                  <a:pt x="0" y="175910"/>
                </a:lnTo>
              </a:path>
              <a:path h="1499870">
                <a:moveTo>
                  <a:pt x="0" y="145196"/>
                </a:moveTo>
                <a:lnTo>
                  <a:pt x="0" y="114481"/>
                </a:lnTo>
              </a:path>
              <a:path h="1499870">
                <a:moveTo>
                  <a:pt x="0" y="83767"/>
                </a:moveTo>
                <a:lnTo>
                  <a:pt x="0" y="53052"/>
                </a:lnTo>
              </a:path>
              <a:path h="1499870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1289010" y="3465164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1706056"/>
                </a:moveTo>
                <a:lnTo>
                  <a:pt x="0" y="1675341"/>
                </a:lnTo>
              </a:path>
              <a:path h="1706245">
                <a:moveTo>
                  <a:pt x="0" y="1644627"/>
                </a:moveTo>
                <a:lnTo>
                  <a:pt x="0" y="1613912"/>
                </a:lnTo>
              </a:path>
              <a:path h="1706245">
                <a:moveTo>
                  <a:pt x="0" y="1583197"/>
                </a:moveTo>
                <a:lnTo>
                  <a:pt x="0" y="1552483"/>
                </a:lnTo>
              </a:path>
              <a:path h="1706245">
                <a:moveTo>
                  <a:pt x="0" y="1518976"/>
                </a:moveTo>
                <a:lnTo>
                  <a:pt x="0" y="1488261"/>
                </a:lnTo>
              </a:path>
              <a:path h="1706245">
                <a:moveTo>
                  <a:pt x="0" y="1457547"/>
                </a:moveTo>
                <a:lnTo>
                  <a:pt x="0" y="1426832"/>
                </a:lnTo>
              </a:path>
              <a:path h="1706245">
                <a:moveTo>
                  <a:pt x="0" y="1396118"/>
                </a:moveTo>
                <a:lnTo>
                  <a:pt x="0" y="1365403"/>
                </a:lnTo>
              </a:path>
              <a:path h="1706245">
                <a:moveTo>
                  <a:pt x="0" y="1334688"/>
                </a:moveTo>
                <a:lnTo>
                  <a:pt x="0" y="1303974"/>
                </a:lnTo>
              </a:path>
              <a:path h="1706245">
                <a:moveTo>
                  <a:pt x="0" y="1273259"/>
                </a:moveTo>
                <a:lnTo>
                  <a:pt x="0" y="1239752"/>
                </a:lnTo>
              </a:path>
              <a:path h="1706245">
                <a:moveTo>
                  <a:pt x="0" y="1209038"/>
                </a:moveTo>
                <a:lnTo>
                  <a:pt x="0" y="1178323"/>
                </a:lnTo>
              </a:path>
              <a:path h="1706245">
                <a:moveTo>
                  <a:pt x="0" y="1147609"/>
                </a:moveTo>
                <a:lnTo>
                  <a:pt x="0" y="1116894"/>
                </a:lnTo>
              </a:path>
              <a:path h="1706245">
                <a:moveTo>
                  <a:pt x="0" y="1086179"/>
                </a:moveTo>
                <a:lnTo>
                  <a:pt x="0" y="1055465"/>
                </a:lnTo>
              </a:path>
              <a:path h="1706245">
                <a:moveTo>
                  <a:pt x="0" y="1024750"/>
                </a:moveTo>
                <a:lnTo>
                  <a:pt x="0" y="994036"/>
                </a:lnTo>
              </a:path>
              <a:path h="1706245">
                <a:moveTo>
                  <a:pt x="0" y="960529"/>
                </a:moveTo>
                <a:lnTo>
                  <a:pt x="0" y="929814"/>
                </a:lnTo>
              </a:path>
              <a:path h="1706245">
                <a:moveTo>
                  <a:pt x="0" y="899100"/>
                </a:moveTo>
                <a:lnTo>
                  <a:pt x="0" y="868385"/>
                </a:lnTo>
              </a:path>
              <a:path h="1706245">
                <a:moveTo>
                  <a:pt x="0" y="837670"/>
                </a:moveTo>
                <a:lnTo>
                  <a:pt x="0" y="806956"/>
                </a:lnTo>
              </a:path>
              <a:path h="1706245">
                <a:moveTo>
                  <a:pt x="0" y="776241"/>
                </a:moveTo>
                <a:lnTo>
                  <a:pt x="0" y="745527"/>
                </a:lnTo>
              </a:path>
              <a:path h="1706245">
                <a:moveTo>
                  <a:pt x="0" y="714812"/>
                </a:moveTo>
                <a:lnTo>
                  <a:pt x="0" y="681305"/>
                </a:lnTo>
              </a:path>
              <a:path h="1706245">
                <a:moveTo>
                  <a:pt x="0" y="650590"/>
                </a:moveTo>
                <a:lnTo>
                  <a:pt x="0" y="619876"/>
                </a:lnTo>
              </a:path>
              <a:path h="1706245">
                <a:moveTo>
                  <a:pt x="0" y="589161"/>
                </a:moveTo>
                <a:lnTo>
                  <a:pt x="0" y="558447"/>
                </a:lnTo>
              </a:path>
              <a:path h="1706245">
                <a:moveTo>
                  <a:pt x="0" y="527732"/>
                </a:moveTo>
                <a:lnTo>
                  <a:pt x="0" y="497018"/>
                </a:lnTo>
              </a:path>
              <a:path h="1706245">
                <a:moveTo>
                  <a:pt x="0" y="466303"/>
                </a:moveTo>
                <a:lnTo>
                  <a:pt x="0" y="435588"/>
                </a:lnTo>
              </a:path>
              <a:path h="1706245">
                <a:moveTo>
                  <a:pt x="0" y="402081"/>
                </a:moveTo>
                <a:lnTo>
                  <a:pt x="0" y="371367"/>
                </a:lnTo>
              </a:path>
              <a:path h="1706245">
                <a:moveTo>
                  <a:pt x="0" y="340652"/>
                </a:moveTo>
                <a:lnTo>
                  <a:pt x="0" y="309938"/>
                </a:lnTo>
              </a:path>
              <a:path h="1706245">
                <a:moveTo>
                  <a:pt x="0" y="279223"/>
                </a:moveTo>
                <a:lnTo>
                  <a:pt x="0" y="248509"/>
                </a:lnTo>
              </a:path>
              <a:path h="1706245">
                <a:moveTo>
                  <a:pt x="0" y="217794"/>
                </a:moveTo>
                <a:lnTo>
                  <a:pt x="0" y="187079"/>
                </a:lnTo>
              </a:path>
              <a:path h="1706245">
                <a:moveTo>
                  <a:pt x="0" y="153572"/>
                </a:moveTo>
                <a:lnTo>
                  <a:pt x="0" y="122858"/>
                </a:lnTo>
              </a:path>
              <a:path h="1706245">
                <a:moveTo>
                  <a:pt x="0" y="92143"/>
                </a:moveTo>
                <a:lnTo>
                  <a:pt x="0" y="61429"/>
                </a:lnTo>
              </a:path>
              <a:path h="170624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1289010" y="5201935"/>
            <a:ext cx="0" cy="1438275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01"/>
                </a:moveTo>
                <a:lnTo>
                  <a:pt x="0" y="1426832"/>
                </a:lnTo>
              </a:path>
              <a:path h="1438275">
                <a:moveTo>
                  <a:pt x="0" y="1396118"/>
                </a:moveTo>
                <a:lnTo>
                  <a:pt x="0" y="1365403"/>
                </a:lnTo>
              </a:path>
              <a:path h="1438275">
                <a:moveTo>
                  <a:pt x="0" y="1334688"/>
                </a:moveTo>
                <a:lnTo>
                  <a:pt x="0" y="1303974"/>
                </a:lnTo>
              </a:path>
              <a:path h="1438275">
                <a:moveTo>
                  <a:pt x="0" y="1273259"/>
                </a:moveTo>
                <a:lnTo>
                  <a:pt x="0" y="1242545"/>
                </a:lnTo>
              </a:path>
              <a:path h="1438275">
                <a:moveTo>
                  <a:pt x="0" y="1211830"/>
                </a:moveTo>
                <a:lnTo>
                  <a:pt x="0" y="1181115"/>
                </a:lnTo>
              </a:path>
              <a:path h="1438275">
                <a:moveTo>
                  <a:pt x="0" y="1147609"/>
                </a:moveTo>
                <a:lnTo>
                  <a:pt x="0" y="1116894"/>
                </a:lnTo>
              </a:path>
              <a:path h="1438275">
                <a:moveTo>
                  <a:pt x="0" y="1086179"/>
                </a:moveTo>
                <a:lnTo>
                  <a:pt x="0" y="1055465"/>
                </a:lnTo>
              </a:path>
              <a:path h="1438275">
                <a:moveTo>
                  <a:pt x="0" y="1024750"/>
                </a:moveTo>
                <a:lnTo>
                  <a:pt x="0" y="994036"/>
                </a:lnTo>
              </a:path>
              <a:path h="1438275">
                <a:moveTo>
                  <a:pt x="0" y="963321"/>
                </a:moveTo>
                <a:lnTo>
                  <a:pt x="0" y="932606"/>
                </a:lnTo>
              </a:path>
              <a:path h="1438275">
                <a:moveTo>
                  <a:pt x="0" y="901892"/>
                </a:moveTo>
                <a:lnTo>
                  <a:pt x="0" y="868385"/>
                </a:lnTo>
              </a:path>
              <a:path h="1438275">
                <a:moveTo>
                  <a:pt x="0" y="837670"/>
                </a:moveTo>
                <a:lnTo>
                  <a:pt x="0" y="806956"/>
                </a:lnTo>
              </a:path>
              <a:path h="1438275">
                <a:moveTo>
                  <a:pt x="0" y="776241"/>
                </a:moveTo>
                <a:lnTo>
                  <a:pt x="0" y="745527"/>
                </a:lnTo>
              </a:path>
              <a:path h="1438275">
                <a:moveTo>
                  <a:pt x="0" y="714812"/>
                </a:moveTo>
                <a:lnTo>
                  <a:pt x="0" y="684097"/>
                </a:lnTo>
              </a:path>
              <a:path h="1438275">
                <a:moveTo>
                  <a:pt x="0" y="653383"/>
                </a:moveTo>
                <a:lnTo>
                  <a:pt x="0" y="622668"/>
                </a:lnTo>
              </a:path>
              <a:path h="1438275">
                <a:moveTo>
                  <a:pt x="0" y="589161"/>
                </a:moveTo>
                <a:lnTo>
                  <a:pt x="0" y="558447"/>
                </a:lnTo>
              </a:path>
              <a:path h="1438275">
                <a:moveTo>
                  <a:pt x="0" y="527732"/>
                </a:moveTo>
                <a:lnTo>
                  <a:pt x="0" y="497018"/>
                </a:lnTo>
              </a:path>
              <a:path h="1438275">
                <a:moveTo>
                  <a:pt x="0" y="466303"/>
                </a:moveTo>
                <a:lnTo>
                  <a:pt x="0" y="435588"/>
                </a:lnTo>
              </a:path>
              <a:path h="1438275">
                <a:moveTo>
                  <a:pt x="0" y="404874"/>
                </a:moveTo>
                <a:lnTo>
                  <a:pt x="0" y="374159"/>
                </a:lnTo>
              </a:path>
              <a:path h="1438275">
                <a:moveTo>
                  <a:pt x="0" y="343445"/>
                </a:moveTo>
                <a:lnTo>
                  <a:pt x="0" y="309938"/>
                </a:lnTo>
              </a:path>
              <a:path h="1438275">
                <a:moveTo>
                  <a:pt x="0" y="279223"/>
                </a:moveTo>
                <a:lnTo>
                  <a:pt x="0" y="248509"/>
                </a:lnTo>
              </a:path>
              <a:path h="1438275">
                <a:moveTo>
                  <a:pt x="0" y="217794"/>
                </a:moveTo>
                <a:lnTo>
                  <a:pt x="0" y="187079"/>
                </a:lnTo>
              </a:path>
              <a:path h="1438275">
                <a:moveTo>
                  <a:pt x="0" y="156365"/>
                </a:moveTo>
                <a:lnTo>
                  <a:pt x="0" y="125650"/>
                </a:lnTo>
              </a:path>
              <a:path h="1438275">
                <a:moveTo>
                  <a:pt x="0" y="94936"/>
                </a:moveTo>
                <a:lnTo>
                  <a:pt x="0" y="61429"/>
                </a:lnTo>
              </a:path>
              <a:path h="14382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1" name="object 1671"/>
          <p:cNvGrpSpPr/>
          <p:nvPr/>
        </p:nvGrpSpPr>
        <p:grpSpPr>
          <a:xfrm>
            <a:off x="11336477" y="8150536"/>
            <a:ext cx="0" cy="1304290"/>
            <a:chOff x="11336477" y="8150536"/>
            <a:chExt cx="0" cy="1304290"/>
          </a:xfrm>
        </p:grpSpPr>
        <p:sp>
          <p:nvSpPr>
            <p:cNvPr id="1672" name="object 1672"/>
            <p:cNvSpPr/>
            <p:nvPr/>
          </p:nvSpPr>
          <p:spPr>
            <a:xfrm>
              <a:off x="11336477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11336477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4" name="object 1674"/>
          <p:cNvSpPr/>
          <p:nvPr/>
        </p:nvSpPr>
        <p:spPr>
          <a:xfrm>
            <a:off x="11336477" y="2024371"/>
            <a:ext cx="0" cy="1379855"/>
          </a:xfrm>
          <a:custGeom>
            <a:avLst/>
            <a:gdLst/>
            <a:ahLst/>
            <a:cxnLst/>
            <a:rect l="l" t="t" r="r" b="b"/>
            <a:pathLst>
              <a:path h="1379854">
                <a:moveTo>
                  <a:pt x="0" y="1379364"/>
                </a:moveTo>
                <a:lnTo>
                  <a:pt x="0" y="1348650"/>
                </a:lnTo>
              </a:path>
              <a:path h="1379854">
                <a:moveTo>
                  <a:pt x="0" y="1315143"/>
                </a:moveTo>
                <a:lnTo>
                  <a:pt x="0" y="1284428"/>
                </a:lnTo>
              </a:path>
              <a:path h="1379854">
                <a:moveTo>
                  <a:pt x="0" y="1253713"/>
                </a:moveTo>
                <a:lnTo>
                  <a:pt x="0" y="1222999"/>
                </a:lnTo>
              </a:path>
              <a:path h="1379854">
                <a:moveTo>
                  <a:pt x="0" y="1192284"/>
                </a:moveTo>
                <a:lnTo>
                  <a:pt x="0" y="1161570"/>
                </a:lnTo>
              </a:path>
              <a:path h="1379854">
                <a:moveTo>
                  <a:pt x="0" y="1130855"/>
                </a:moveTo>
                <a:lnTo>
                  <a:pt x="0" y="1100140"/>
                </a:lnTo>
              </a:path>
              <a:path h="1379854">
                <a:moveTo>
                  <a:pt x="0" y="1069426"/>
                </a:moveTo>
                <a:lnTo>
                  <a:pt x="0" y="1035919"/>
                </a:lnTo>
              </a:path>
              <a:path h="1379854">
                <a:moveTo>
                  <a:pt x="0" y="1005204"/>
                </a:moveTo>
                <a:lnTo>
                  <a:pt x="0" y="974490"/>
                </a:lnTo>
              </a:path>
              <a:path h="1379854">
                <a:moveTo>
                  <a:pt x="0" y="943775"/>
                </a:moveTo>
                <a:lnTo>
                  <a:pt x="0" y="913061"/>
                </a:lnTo>
              </a:path>
              <a:path h="1379854">
                <a:moveTo>
                  <a:pt x="0" y="882346"/>
                </a:moveTo>
                <a:lnTo>
                  <a:pt x="0" y="851631"/>
                </a:lnTo>
              </a:path>
              <a:path h="1379854">
                <a:moveTo>
                  <a:pt x="0" y="820917"/>
                </a:moveTo>
                <a:lnTo>
                  <a:pt x="0" y="790202"/>
                </a:lnTo>
              </a:path>
              <a:path h="1379854">
                <a:moveTo>
                  <a:pt x="0" y="756695"/>
                </a:moveTo>
                <a:lnTo>
                  <a:pt x="0" y="725981"/>
                </a:lnTo>
              </a:path>
              <a:path h="1379854">
                <a:moveTo>
                  <a:pt x="0" y="695266"/>
                </a:moveTo>
                <a:lnTo>
                  <a:pt x="0" y="664552"/>
                </a:lnTo>
              </a:path>
              <a:path h="1379854">
                <a:moveTo>
                  <a:pt x="0" y="633837"/>
                </a:moveTo>
                <a:lnTo>
                  <a:pt x="0" y="603122"/>
                </a:lnTo>
              </a:path>
              <a:path h="1379854">
                <a:moveTo>
                  <a:pt x="0" y="572408"/>
                </a:moveTo>
                <a:lnTo>
                  <a:pt x="0" y="541693"/>
                </a:lnTo>
              </a:path>
              <a:path h="1379854">
                <a:moveTo>
                  <a:pt x="0" y="510979"/>
                </a:moveTo>
                <a:lnTo>
                  <a:pt x="0" y="477472"/>
                </a:lnTo>
              </a:path>
              <a:path h="1379854">
                <a:moveTo>
                  <a:pt x="0" y="446757"/>
                </a:moveTo>
                <a:lnTo>
                  <a:pt x="0" y="416043"/>
                </a:lnTo>
              </a:path>
              <a:path h="1379854">
                <a:moveTo>
                  <a:pt x="0" y="385328"/>
                </a:moveTo>
                <a:lnTo>
                  <a:pt x="0" y="354613"/>
                </a:lnTo>
              </a:path>
              <a:path h="1379854">
                <a:moveTo>
                  <a:pt x="0" y="323899"/>
                </a:moveTo>
                <a:lnTo>
                  <a:pt x="0" y="293184"/>
                </a:lnTo>
              </a:path>
              <a:path h="1379854">
                <a:moveTo>
                  <a:pt x="0" y="262470"/>
                </a:moveTo>
                <a:lnTo>
                  <a:pt x="0" y="228963"/>
                </a:lnTo>
              </a:path>
              <a:path h="1379854">
                <a:moveTo>
                  <a:pt x="0" y="198248"/>
                </a:moveTo>
                <a:lnTo>
                  <a:pt x="0" y="167534"/>
                </a:lnTo>
              </a:path>
              <a:path h="1379854">
                <a:moveTo>
                  <a:pt x="0" y="136819"/>
                </a:moveTo>
                <a:lnTo>
                  <a:pt x="0" y="106104"/>
                </a:lnTo>
              </a:path>
              <a:path h="1379854">
                <a:moveTo>
                  <a:pt x="0" y="75390"/>
                </a:moveTo>
                <a:lnTo>
                  <a:pt x="0" y="44675"/>
                </a:lnTo>
              </a:path>
              <a:path h="1379854">
                <a:moveTo>
                  <a:pt x="0" y="1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1336477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1336477" y="343445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1761900"/>
                </a:moveTo>
                <a:lnTo>
                  <a:pt x="0" y="1736770"/>
                </a:lnTo>
              </a:path>
              <a:path h="1762125">
                <a:moveTo>
                  <a:pt x="0" y="1706056"/>
                </a:moveTo>
                <a:lnTo>
                  <a:pt x="0" y="1675341"/>
                </a:lnTo>
              </a:path>
              <a:path h="1762125">
                <a:moveTo>
                  <a:pt x="0" y="1644627"/>
                </a:moveTo>
                <a:lnTo>
                  <a:pt x="0" y="1613912"/>
                </a:lnTo>
              </a:path>
              <a:path h="1762125">
                <a:moveTo>
                  <a:pt x="0" y="1583197"/>
                </a:moveTo>
                <a:lnTo>
                  <a:pt x="0" y="1549690"/>
                </a:lnTo>
              </a:path>
              <a:path h="1762125">
                <a:moveTo>
                  <a:pt x="0" y="1518976"/>
                </a:moveTo>
                <a:lnTo>
                  <a:pt x="0" y="1488261"/>
                </a:lnTo>
              </a:path>
              <a:path h="1762125">
                <a:moveTo>
                  <a:pt x="0" y="1457547"/>
                </a:moveTo>
                <a:lnTo>
                  <a:pt x="0" y="1426832"/>
                </a:lnTo>
              </a:path>
              <a:path h="1762125">
                <a:moveTo>
                  <a:pt x="0" y="1396118"/>
                </a:moveTo>
                <a:lnTo>
                  <a:pt x="0" y="1365403"/>
                </a:lnTo>
              </a:path>
              <a:path h="1762125">
                <a:moveTo>
                  <a:pt x="0" y="1334688"/>
                </a:moveTo>
                <a:lnTo>
                  <a:pt x="0" y="1303974"/>
                </a:lnTo>
              </a:path>
              <a:path h="1762125">
                <a:moveTo>
                  <a:pt x="0" y="1270467"/>
                </a:moveTo>
                <a:lnTo>
                  <a:pt x="0" y="1239752"/>
                </a:lnTo>
              </a:path>
              <a:path h="1762125">
                <a:moveTo>
                  <a:pt x="0" y="1209038"/>
                </a:moveTo>
                <a:lnTo>
                  <a:pt x="0" y="1178323"/>
                </a:lnTo>
              </a:path>
              <a:path h="1762125">
                <a:moveTo>
                  <a:pt x="0" y="1147609"/>
                </a:moveTo>
                <a:lnTo>
                  <a:pt x="0" y="1116894"/>
                </a:lnTo>
              </a:path>
              <a:path h="1762125">
                <a:moveTo>
                  <a:pt x="0" y="1086179"/>
                </a:moveTo>
                <a:lnTo>
                  <a:pt x="0" y="1055465"/>
                </a:lnTo>
              </a:path>
              <a:path h="1762125">
                <a:moveTo>
                  <a:pt x="0" y="1024750"/>
                </a:moveTo>
                <a:lnTo>
                  <a:pt x="0" y="991243"/>
                </a:lnTo>
              </a:path>
              <a:path h="1762125">
                <a:moveTo>
                  <a:pt x="0" y="960529"/>
                </a:moveTo>
                <a:lnTo>
                  <a:pt x="0" y="929814"/>
                </a:lnTo>
              </a:path>
              <a:path h="1762125">
                <a:moveTo>
                  <a:pt x="0" y="899100"/>
                </a:moveTo>
                <a:lnTo>
                  <a:pt x="0" y="868385"/>
                </a:lnTo>
              </a:path>
              <a:path h="1762125">
                <a:moveTo>
                  <a:pt x="0" y="837670"/>
                </a:moveTo>
                <a:lnTo>
                  <a:pt x="0" y="806956"/>
                </a:lnTo>
              </a:path>
              <a:path h="1762125">
                <a:moveTo>
                  <a:pt x="0" y="776241"/>
                </a:moveTo>
                <a:lnTo>
                  <a:pt x="0" y="745527"/>
                </a:lnTo>
              </a:path>
              <a:path h="1762125">
                <a:moveTo>
                  <a:pt x="0" y="712020"/>
                </a:moveTo>
                <a:lnTo>
                  <a:pt x="0" y="681305"/>
                </a:lnTo>
              </a:path>
              <a:path h="1762125">
                <a:moveTo>
                  <a:pt x="0" y="650590"/>
                </a:moveTo>
                <a:lnTo>
                  <a:pt x="0" y="619876"/>
                </a:lnTo>
              </a:path>
              <a:path h="1762125">
                <a:moveTo>
                  <a:pt x="0" y="589161"/>
                </a:moveTo>
                <a:lnTo>
                  <a:pt x="0" y="558447"/>
                </a:lnTo>
              </a:path>
              <a:path h="1762125">
                <a:moveTo>
                  <a:pt x="0" y="527732"/>
                </a:moveTo>
                <a:lnTo>
                  <a:pt x="0" y="497018"/>
                </a:lnTo>
              </a:path>
              <a:path h="1762125">
                <a:moveTo>
                  <a:pt x="0" y="466303"/>
                </a:moveTo>
                <a:lnTo>
                  <a:pt x="0" y="432796"/>
                </a:lnTo>
              </a:path>
              <a:path h="1762125">
                <a:moveTo>
                  <a:pt x="0" y="402081"/>
                </a:moveTo>
                <a:lnTo>
                  <a:pt x="0" y="371367"/>
                </a:lnTo>
              </a:path>
              <a:path h="1762125">
                <a:moveTo>
                  <a:pt x="0" y="340652"/>
                </a:moveTo>
                <a:lnTo>
                  <a:pt x="0" y="309938"/>
                </a:lnTo>
              </a:path>
              <a:path h="1762125">
                <a:moveTo>
                  <a:pt x="0" y="279223"/>
                </a:moveTo>
                <a:lnTo>
                  <a:pt x="0" y="248509"/>
                </a:lnTo>
              </a:path>
              <a:path h="1762125">
                <a:moveTo>
                  <a:pt x="0" y="217794"/>
                </a:moveTo>
                <a:lnTo>
                  <a:pt x="0" y="184287"/>
                </a:lnTo>
              </a:path>
              <a:path h="1762125">
                <a:moveTo>
                  <a:pt x="0" y="153572"/>
                </a:moveTo>
                <a:lnTo>
                  <a:pt x="0" y="122858"/>
                </a:lnTo>
              </a:path>
              <a:path h="1762125">
                <a:moveTo>
                  <a:pt x="0" y="92143"/>
                </a:moveTo>
                <a:lnTo>
                  <a:pt x="0" y="61429"/>
                </a:lnTo>
              </a:path>
              <a:path h="1762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1336477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1383946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9" name="object 1679"/>
          <p:cNvGrpSpPr/>
          <p:nvPr/>
        </p:nvGrpSpPr>
        <p:grpSpPr>
          <a:xfrm>
            <a:off x="11383946" y="2038332"/>
            <a:ext cx="0" cy="1365885"/>
            <a:chOff x="11383946" y="2038332"/>
            <a:chExt cx="0" cy="1365885"/>
          </a:xfrm>
        </p:grpSpPr>
        <p:sp>
          <p:nvSpPr>
            <p:cNvPr id="1680" name="object 1680"/>
            <p:cNvSpPr/>
            <p:nvPr/>
          </p:nvSpPr>
          <p:spPr>
            <a:xfrm>
              <a:off x="11383946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11383946" y="2038332"/>
              <a:ext cx="0" cy="1334770"/>
            </a:xfrm>
            <a:custGeom>
              <a:avLst/>
              <a:gdLst/>
              <a:ahLst/>
              <a:cxnLst/>
              <a:rect l="l" t="t" r="r" b="b"/>
              <a:pathLst>
                <a:path h="1334770">
                  <a:moveTo>
                    <a:pt x="0" y="1334688"/>
                  </a:moveTo>
                  <a:lnTo>
                    <a:pt x="0" y="1301181"/>
                  </a:lnTo>
                </a:path>
                <a:path h="1334770">
                  <a:moveTo>
                    <a:pt x="0" y="1270467"/>
                  </a:moveTo>
                  <a:lnTo>
                    <a:pt x="0" y="1239752"/>
                  </a:lnTo>
                </a:path>
                <a:path h="1334770">
                  <a:moveTo>
                    <a:pt x="0" y="1209038"/>
                  </a:moveTo>
                  <a:lnTo>
                    <a:pt x="0" y="1178323"/>
                  </a:lnTo>
                </a:path>
                <a:path h="1334770">
                  <a:moveTo>
                    <a:pt x="0" y="1147609"/>
                  </a:moveTo>
                  <a:lnTo>
                    <a:pt x="0" y="1116894"/>
                  </a:lnTo>
                </a:path>
                <a:path h="1334770">
                  <a:moveTo>
                    <a:pt x="0" y="1086179"/>
                  </a:moveTo>
                  <a:lnTo>
                    <a:pt x="0" y="1055465"/>
                  </a:lnTo>
                </a:path>
                <a:path h="1334770">
                  <a:moveTo>
                    <a:pt x="0" y="1021958"/>
                  </a:moveTo>
                  <a:lnTo>
                    <a:pt x="0" y="991243"/>
                  </a:lnTo>
                </a:path>
                <a:path h="1334770">
                  <a:moveTo>
                    <a:pt x="0" y="960529"/>
                  </a:moveTo>
                  <a:lnTo>
                    <a:pt x="0" y="929814"/>
                  </a:lnTo>
                </a:path>
                <a:path h="1334770">
                  <a:moveTo>
                    <a:pt x="0" y="899100"/>
                  </a:moveTo>
                  <a:lnTo>
                    <a:pt x="0" y="868385"/>
                  </a:lnTo>
                </a:path>
                <a:path h="1334770">
                  <a:moveTo>
                    <a:pt x="0" y="837670"/>
                  </a:moveTo>
                  <a:lnTo>
                    <a:pt x="0" y="806956"/>
                  </a:lnTo>
                </a:path>
                <a:path h="1334770">
                  <a:moveTo>
                    <a:pt x="0" y="776241"/>
                  </a:moveTo>
                  <a:lnTo>
                    <a:pt x="0" y="742734"/>
                  </a:lnTo>
                </a:path>
                <a:path h="1334770">
                  <a:moveTo>
                    <a:pt x="0" y="712020"/>
                  </a:moveTo>
                  <a:lnTo>
                    <a:pt x="0" y="681305"/>
                  </a:lnTo>
                </a:path>
                <a:path h="1334770">
                  <a:moveTo>
                    <a:pt x="0" y="650590"/>
                  </a:moveTo>
                  <a:lnTo>
                    <a:pt x="0" y="619876"/>
                  </a:lnTo>
                </a:path>
                <a:path h="1334770">
                  <a:moveTo>
                    <a:pt x="0" y="589161"/>
                  </a:moveTo>
                  <a:lnTo>
                    <a:pt x="0" y="558447"/>
                  </a:lnTo>
                </a:path>
                <a:path h="1334770">
                  <a:moveTo>
                    <a:pt x="0" y="527732"/>
                  </a:moveTo>
                  <a:lnTo>
                    <a:pt x="0" y="497018"/>
                  </a:lnTo>
                </a:path>
                <a:path h="1334770">
                  <a:moveTo>
                    <a:pt x="0" y="463511"/>
                  </a:moveTo>
                  <a:lnTo>
                    <a:pt x="0" y="432796"/>
                  </a:lnTo>
                </a:path>
                <a:path h="1334770">
                  <a:moveTo>
                    <a:pt x="0" y="402081"/>
                  </a:moveTo>
                  <a:lnTo>
                    <a:pt x="0" y="371367"/>
                  </a:lnTo>
                </a:path>
                <a:path h="1334770">
                  <a:moveTo>
                    <a:pt x="0" y="340652"/>
                  </a:moveTo>
                  <a:lnTo>
                    <a:pt x="0" y="309938"/>
                  </a:lnTo>
                </a:path>
                <a:path h="1334770">
                  <a:moveTo>
                    <a:pt x="0" y="279223"/>
                  </a:moveTo>
                  <a:lnTo>
                    <a:pt x="0" y="248509"/>
                  </a:lnTo>
                </a:path>
                <a:path h="1334770">
                  <a:moveTo>
                    <a:pt x="0" y="215002"/>
                  </a:moveTo>
                  <a:lnTo>
                    <a:pt x="0" y="184287"/>
                  </a:lnTo>
                </a:path>
                <a:path h="1334770">
                  <a:moveTo>
                    <a:pt x="0" y="153572"/>
                  </a:moveTo>
                  <a:lnTo>
                    <a:pt x="0" y="122858"/>
                  </a:lnTo>
                </a:path>
                <a:path h="1334770">
                  <a:moveTo>
                    <a:pt x="0" y="92143"/>
                  </a:moveTo>
                  <a:lnTo>
                    <a:pt x="0" y="61429"/>
                  </a:lnTo>
                </a:path>
                <a:path h="1334770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2" name="object 1682"/>
          <p:cNvSpPr/>
          <p:nvPr/>
        </p:nvSpPr>
        <p:spPr>
          <a:xfrm>
            <a:off x="11383946" y="6639937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1499430"/>
                </a:moveTo>
                <a:lnTo>
                  <a:pt x="0" y="1479885"/>
                </a:lnTo>
              </a:path>
              <a:path h="1499870">
                <a:moveTo>
                  <a:pt x="0" y="1449170"/>
                </a:moveTo>
                <a:lnTo>
                  <a:pt x="0" y="1418455"/>
                </a:lnTo>
              </a:path>
              <a:path h="1499870">
                <a:moveTo>
                  <a:pt x="0" y="1387741"/>
                </a:moveTo>
                <a:lnTo>
                  <a:pt x="0" y="1354234"/>
                </a:lnTo>
              </a:path>
              <a:path h="1499870">
                <a:moveTo>
                  <a:pt x="0" y="1323519"/>
                </a:moveTo>
                <a:lnTo>
                  <a:pt x="0" y="1292805"/>
                </a:lnTo>
              </a:path>
              <a:path h="1499870">
                <a:moveTo>
                  <a:pt x="0" y="1262090"/>
                </a:moveTo>
                <a:lnTo>
                  <a:pt x="0" y="1231376"/>
                </a:lnTo>
              </a:path>
              <a:path h="1499870">
                <a:moveTo>
                  <a:pt x="0" y="1200661"/>
                </a:moveTo>
                <a:lnTo>
                  <a:pt x="0" y="1169946"/>
                </a:lnTo>
              </a:path>
              <a:path h="1499870">
                <a:moveTo>
                  <a:pt x="0" y="1139232"/>
                </a:moveTo>
                <a:lnTo>
                  <a:pt x="0" y="1108517"/>
                </a:lnTo>
              </a:path>
              <a:path h="1499870">
                <a:moveTo>
                  <a:pt x="0" y="1075010"/>
                </a:moveTo>
                <a:lnTo>
                  <a:pt x="0" y="1044296"/>
                </a:lnTo>
              </a:path>
              <a:path h="1499870">
                <a:moveTo>
                  <a:pt x="0" y="1013581"/>
                </a:moveTo>
                <a:lnTo>
                  <a:pt x="0" y="982867"/>
                </a:lnTo>
              </a:path>
              <a:path h="1499870">
                <a:moveTo>
                  <a:pt x="0" y="952152"/>
                </a:moveTo>
                <a:lnTo>
                  <a:pt x="0" y="921437"/>
                </a:lnTo>
              </a:path>
              <a:path h="1499870">
                <a:moveTo>
                  <a:pt x="0" y="890723"/>
                </a:moveTo>
                <a:lnTo>
                  <a:pt x="0" y="860008"/>
                </a:lnTo>
              </a:path>
              <a:path h="1499870">
                <a:moveTo>
                  <a:pt x="0" y="829294"/>
                </a:moveTo>
                <a:lnTo>
                  <a:pt x="0" y="795787"/>
                </a:lnTo>
              </a:path>
              <a:path h="1499870">
                <a:moveTo>
                  <a:pt x="0" y="765072"/>
                </a:moveTo>
                <a:lnTo>
                  <a:pt x="0" y="734358"/>
                </a:lnTo>
              </a:path>
              <a:path h="1499870">
                <a:moveTo>
                  <a:pt x="0" y="703643"/>
                </a:moveTo>
                <a:lnTo>
                  <a:pt x="0" y="672928"/>
                </a:lnTo>
              </a:path>
              <a:path h="1499870">
                <a:moveTo>
                  <a:pt x="0" y="642214"/>
                </a:moveTo>
                <a:lnTo>
                  <a:pt x="0" y="611499"/>
                </a:lnTo>
              </a:path>
              <a:path h="1499870">
                <a:moveTo>
                  <a:pt x="0" y="580785"/>
                </a:moveTo>
                <a:lnTo>
                  <a:pt x="0" y="550070"/>
                </a:lnTo>
              </a:path>
              <a:path h="1499870">
                <a:moveTo>
                  <a:pt x="0" y="516563"/>
                </a:moveTo>
                <a:lnTo>
                  <a:pt x="0" y="485849"/>
                </a:lnTo>
              </a:path>
              <a:path h="1499870">
                <a:moveTo>
                  <a:pt x="0" y="455134"/>
                </a:moveTo>
                <a:lnTo>
                  <a:pt x="0" y="424419"/>
                </a:lnTo>
              </a:path>
              <a:path h="1499870">
                <a:moveTo>
                  <a:pt x="0" y="393705"/>
                </a:moveTo>
                <a:lnTo>
                  <a:pt x="0" y="362990"/>
                </a:lnTo>
              </a:path>
              <a:path h="1499870">
                <a:moveTo>
                  <a:pt x="0" y="332276"/>
                </a:moveTo>
                <a:lnTo>
                  <a:pt x="0" y="301561"/>
                </a:lnTo>
              </a:path>
              <a:path h="1499870">
                <a:moveTo>
                  <a:pt x="0" y="270846"/>
                </a:moveTo>
                <a:lnTo>
                  <a:pt x="0" y="237340"/>
                </a:lnTo>
              </a:path>
              <a:path h="1499870">
                <a:moveTo>
                  <a:pt x="0" y="206625"/>
                </a:moveTo>
                <a:lnTo>
                  <a:pt x="0" y="175910"/>
                </a:lnTo>
              </a:path>
              <a:path h="1499870">
                <a:moveTo>
                  <a:pt x="0" y="145196"/>
                </a:moveTo>
                <a:lnTo>
                  <a:pt x="0" y="114481"/>
                </a:lnTo>
              </a:path>
              <a:path h="1499870">
                <a:moveTo>
                  <a:pt x="0" y="83767"/>
                </a:moveTo>
                <a:lnTo>
                  <a:pt x="0" y="53052"/>
                </a:lnTo>
              </a:path>
              <a:path h="1499870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11383946" y="3465164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1706056"/>
                </a:moveTo>
                <a:lnTo>
                  <a:pt x="0" y="1675341"/>
                </a:lnTo>
              </a:path>
              <a:path h="1706245">
                <a:moveTo>
                  <a:pt x="0" y="1644627"/>
                </a:moveTo>
                <a:lnTo>
                  <a:pt x="0" y="1613912"/>
                </a:lnTo>
              </a:path>
              <a:path h="1706245">
                <a:moveTo>
                  <a:pt x="0" y="1583197"/>
                </a:moveTo>
                <a:lnTo>
                  <a:pt x="0" y="1552483"/>
                </a:lnTo>
              </a:path>
              <a:path h="1706245">
                <a:moveTo>
                  <a:pt x="0" y="1518976"/>
                </a:moveTo>
                <a:lnTo>
                  <a:pt x="0" y="1488261"/>
                </a:lnTo>
              </a:path>
              <a:path h="1706245">
                <a:moveTo>
                  <a:pt x="0" y="1457547"/>
                </a:moveTo>
                <a:lnTo>
                  <a:pt x="0" y="1426832"/>
                </a:lnTo>
              </a:path>
              <a:path h="1706245">
                <a:moveTo>
                  <a:pt x="0" y="1396118"/>
                </a:moveTo>
                <a:lnTo>
                  <a:pt x="0" y="1365403"/>
                </a:lnTo>
              </a:path>
              <a:path h="1706245">
                <a:moveTo>
                  <a:pt x="0" y="1334688"/>
                </a:moveTo>
                <a:lnTo>
                  <a:pt x="0" y="1303974"/>
                </a:lnTo>
              </a:path>
              <a:path h="1706245">
                <a:moveTo>
                  <a:pt x="0" y="1273259"/>
                </a:moveTo>
                <a:lnTo>
                  <a:pt x="0" y="1239752"/>
                </a:lnTo>
              </a:path>
              <a:path h="1706245">
                <a:moveTo>
                  <a:pt x="0" y="1209038"/>
                </a:moveTo>
                <a:lnTo>
                  <a:pt x="0" y="1178323"/>
                </a:lnTo>
              </a:path>
              <a:path h="1706245">
                <a:moveTo>
                  <a:pt x="0" y="1147609"/>
                </a:moveTo>
                <a:lnTo>
                  <a:pt x="0" y="1116894"/>
                </a:lnTo>
              </a:path>
              <a:path h="1706245">
                <a:moveTo>
                  <a:pt x="0" y="1086179"/>
                </a:moveTo>
                <a:lnTo>
                  <a:pt x="0" y="1055465"/>
                </a:lnTo>
              </a:path>
              <a:path h="1706245">
                <a:moveTo>
                  <a:pt x="0" y="1024750"/>
                </a:moveTo>
                <a:lnTo>
                  <a:pt x="0" y="994036"/>
                </a:lnTo>
              </a:path>
              <a:path h="1706245">
                <a:moveTo>
                  <a:pt x="0" y="960529"/>
                </a:moveTo>
                <a:lnTo>
                  <a:pt x="0" y="929814"/>
                </a:lnTo>
              </a:path>
              <a:path h="1706245">
                <a:moveTo>
                  <a:pt x="0" y="899100"/>
                </a:moveTo>
                <a:lnTo>
                  <a:pt x="0" y="868385"/>
                </a:lnTo>
              </a:path>
              <a:path h="1706245">
                <a:moveTo>
                  <a:pt x="0" y="837670"/>
                </a:moveTo>
                <a:lnTo>
                  <a:pt x="0" y="806956"/>
                </a:lnTo>
              </a:path>
              <a:path h="1706245">
                <a:moveTo>
                  <a:pt x="0" y="776241"/>
                </a:moveTo>
                <a:lnTo>
                  <a:pt x="0" y="745527"/>
                </a:lnTo>
              </a:path>
              <a:path h="1706245">
                <a:moveTo>
                  <a:pt x="0" y="714812"/>
                </a:moveTo>
                <a:lnTo>
                  <a:pt x="0" y="681305"/>
                </a:lnTo>
              </a:path>
              <a:path h="1706245">
                <a:moveTo>
                  <a:pt x="0" y="650590"/>
                </a:moveTo>
                <a:lnTo>
                  <a:pt x="0" y="619876"/>
                </a:lnTo>
              </a:path>
              <a:path h="1706245">
                <a:moveTo>
                  <a:pt x="0" y="589161"/>
                </a:moveTo>
                <a:lnTo>
                  <a:pt x="0" y="558447"/>
                </a:lnTo>
              </a:path>
              <a:path h="1706245">
                <a:moveTo>
                  <a:pt x="0" y="527732"/>
                </a:moveTo>
                <a:lnTo>
                  <a:pt x="0" y="497018"/>
                </a:lnTo>
              </a:path>
              <a:path h="1706245">
                <a:moveTo>
                  <a:pt x="0" y="466303"/>
                </a:moveTo>
                <a:lnTo>
                  <a:pt x="0" y="435588"/>
                </a:lnTo>
              </a:path>
              <a:path h="1706245">
                <a:moveTo>
                  <a:pt x="0" y="402081"/>
                </a:moveTo>
                <a:lnTo>
                  <a:pt x="0" y="371367"/>
                </a:lnTo>
              </a:path>
              <a:path h="1706245">
                <a:moveTo>
                  <a:pt x="0" y="340652"/>
                </a:moveTo>
                <a:lnTo>
                  <a:pt x="0" y="309938"/>
                </a:lnTo>
              </a:path>
              <a:path h="1706245">
                <a:moveTo>
                  <a:pt x="0" y="279223"/>
                </a:moveTo>
                <a:lnTo>
                  <a:pt x="0" y="248509"/>
                </a:lnTo>
              </a:path>
              <a:path h="1706245">
                <a:moveTo>
                  <a:pt x="0" y="217794"/>
                </a:moveTo>
                <a:lnTo>
                  <a:pt x="0" y="187079"/>
                </a:lnTo>
              </a:path>
              <a:path h="1706245">
                <a:moveTo>
                  <a:pt x="0" y="153572"/>
                </a:moveTo>
                <a:lnTo>
                  <a:pt x="0" y="122858"/>
                </a:lnTo>
              </a:path>
              <a:path h="1706245">
                <a:moveTo>
                  <a:pt x="0" y="92143"/>
                </a:moveTo>
                <a:lnTo>
                  <a:pt x="0" y="61429"/>
                </a:lnTo>
              </a:path>
              <a:path h="170624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11383946" y="5201935"/>
            <a:ext cx="0" cy="1438275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01"/>
                </a:moveTo>
                <a:lnTo>
                  <a:pt x="0" y="1426832"/>
                </a:lnTo>
              </a:path>
              <a:path h="1438275">
                <a:moveTo>
                  <a:pt x="0" y="1396118"/>
                </a:moveTo>
                <a:lnTo>
                  <a:pt x="0" y="1365403"/>
                </a:lnTo>
              </a:path>
              <a:path h="1438275">
                <a:moveTo>
                  <a:pt x="0" y="1334688"/>
                </a:moveTo>
                <a:lnTo>
                  <a:pt x="0" y="1303974"/>
                </a:lnTo>
              </a:path>
              <a:path h="1438275">
                <a:moveTo>
                  <a:pt x="0" y="1273259"/>
                </a:moveTo>
                <a:lnTo>
                  <a:pt x="0" y="1242545"/>
                </a:lnTo>
              </a:path>
              <a:path h="1438275">
                <a:moveTo>
                  <a:pt x="0" y="1211830"/>
                </a:moveTo>
                <a:lnTo>
                  <a:pt x="0" y="1181115"/>
                </a:lnTo>
              </a:path>
              <a:path h="1438275">
                <a:moveTo>
                  <a:pt x="0" y="1147609"/>
                </a:moveTo>
                <a:lnTo>
                  <a:pt x="0" y="1116894"/>
                </a:lnTo>
              </a:path>
              <a:path h="1438275">
                <a:moveTo>
                  <a:pt x="0" y="1086179"/>
                </a:moveTo>
                <a:lnTo>
                  <a:pt x="0" y="1055465"/>
                </a:lnTo>
              </a:path>
              <a:path h="1438275">
                <a:moveTo>
                  <a:pt x="0" y="1024750"/>
                </a:moveTo>
                <a:lnTo>
                  <a:pt x="0" y="994036"/>
                </a:lnTo>
              </a:path>
              <a:path h="1438275">
                <a:moveTo>
                  <a:pt x="0" y="963321"/>
                </a:moveTo>
                <a:lnTo>
                  <a:pt x="0" y="932606"/>
                </a:lnTo>
              </a:path>
              <a:path h="1438275">
                <a:moveTo>
                  <a:pt x="0" y="901892"/>
                </a:moveTo>
                <a:lnTo>
                  <a:pt x="0" y="868385"/>
                </a:lnTo>
              </a:path>
              <a:path h="1438275">
                <a:moveTo>
                  <a:pt x="0" y="837670"/>
                </a:moveTo>
                <a:lnTo>
                  <a:pt x="0" y="806956"/>
                </a:lnTo>
              </a:path>
              <a:path h="1438275">
                <a:moveTo>
                  <a:pt x="0" y="776241"/>
                </a:moveTo>
                <a:lnTo>
                  <a:pt x="0" y="745527"/>
                </a:lnTo>
              </a:path>
              <a:path h="1438275">
                <a:moveTo>
                  <a:pt x="0" y="714812"/>
                </a:moveTo>
                <a:lnTo>
                  <a:pt x="0" y="684097"/>
                </a:lnTo>
              </a:path>
              <a:path h="1438275">
                <a:moveTo>
                  <a:pt x="0" y="653383"/>
                </a:moveTo>
                <a:lnTo>
                  <a:pt x="0" y="622668"/>
                </a:lnTo>
              </a:path>
              <a:path h="1438275">
                <a:moveTo>
                  <a:pt x="0" y="589161"/>
                </a:moveTo>
                <a:lnTo>
                  <a:pt x="0" y="558447"/>
                </a:lnTo>
              </a:path>
              <a:path h="1438275">
                <a:moveTo>
                  <a:pt x="0" y="527732"/>
                </a:moveTo>
                <a:lnTo>
                  <a:pt x="0" y="497018"/>
                </a:lnTo>
              </a:path>
              <a:path h="1438275">
                <a:moveTo>
                  <a:pt x="0" y="466303"/>
                </a:moveTo>
                <a:lnTo>
                  <a:pt x="0" y="435588"/>
                </a:lnTo>
              </a:path>
              <a:path h="1438275">
                <a:moveTo>
                  <a:pt x="0" y="404874"/>
                </a:moveTo>
                <a:lnTo>
                  <a:pt x="0" y="374159"/>
                </a:lnTo>
              </a:path>
              <a:path h="1438275">
                <a:moveTo>
                  <a:pt x="0" y="343445"/>
                </a:moveTo>
                <a:lnTo>
                  <a:pt x="0" y="309938"/>
                </a:lnTo>
              </a:path>
              <a:path h="1438275">
                <a:moveTo>
                  <a:pt x="0" y="279223"/>
                </a:moveTo>
                <a:lnTo>
                  <a:pt x="0" y="248509"/>
                </a:lnTo>
              </a:path>
              <a:path h="1438275">
                <a:moveTo>
                  <a:pt x="0" y="217794"/>
                </a:moveTo>
                <a:lnTo>
                  <a:pt x="0" y="187079"/>
                </a:lnTo>
              </a:path>
              <a:path h="1438275">
                <a:moveTo>
                  <a:pt x="0" y="156365"/>
                </a:moveTo>
                <a:lnTo>
                  <a:pt x="0" y="125650"/>
                </a:lnTo>
              </a:path>
              <a:path h="1438275">
                <a:moveTo>
                  <a:pt x="0" y="94936"/>
                </a:moveTo>
                <a:lnTo>
                  <a:pt x="0" y="61429"/>
                </a:lnTo>
              </a:path>
              <a:path h="14382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5" name="object 1685"/>
          <p:cNvGrpSpPr/>
          <p:nvPr/>
        </p:nvGrpSpPr>
        <p:grpSpPr>
          <a:xfrm>
            <a:off x="11428621" y="8150536"/>
            <a:ext cx="0" cy="1304290"/>
            <a:chOff x="11428621" y="8150536"/>
            <a:chExt cx="0" cy="1304290"/>
          </a:xfrm>
        </p:grpSpPr>
        <p:sp>
          <p:nvSpPr>
            <p:cNvPr id="1686" name="object 1686"/>
            <p:cNvSpPr/>
            <p:nvPr/>
          </p:nvSpPr>
          <p:spPr>
            <a:xfrm>
              <a:off x="11428621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11428621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8" name="object 1688"/>
          <p:cNvSpPr/>
          <p:nvPr/>
        </p:nvSpPr>
        <p:spPr>
          <a:xfrm>
            <a:off x="11428621" y="2024371"/>
            <a:ext cx="0" cy="1379855"/>
          </a:xfrm>
          <a:custGeom>
            <a:avLst/>
            <a:gdLst/>
            <a:ahLst/>
            <a:cxnLst/>
            <a:rect l="l" t="t" r="r" b="b"/>
            <a:pathLst>
              <a:path h="1379854">
                <a:moveTo>
                  <a:pt x="0" y="1379364"/>
                </a:moveTo>
                <a:lnTo>
                  <a:pt x="0" y="1348650"/>
                </a:lnTo>
              </a:path>
              <a:path h="1379854">
                <a:moveTo>
                  <a:pt x="0" y="1315143"/>
                </a:moveTo>
                <a:lnTo>
                  <a:pt x="0" y="1284428"/>
                </a:lnTo>
              </a:path>
              <a:path h="1379854">
                <a:moveTo>
                  <a:pt x="0" y="1253713"/>
                </a:moveTo>
                <a:lnTo>
                  <a:pt x="0" y="1222999"/>
                </a:lnTo>
              </a:path>
              <a:path h="1379854">
                <a:moveTo>
                  <a:pt x="0" y="1192284"/>
                </a:moveTo>
                <a:lnTo>
                  <a:pt x="0" y="1161570"/>
                </a:lnTo>
              </a:path>
              <a:path h="1379854">
                <a:moveTo>
                  <a:pt x="0" y="1130855"/>
                </a:moveTo>
                <a:lnTo>
                  <a:pt x="0" y="1100140"/>
                </a:lnTo>
              </a:path>
              <a:path h="1379854">
                <a:moveTo>
                  <a:pt x="0" y="1069426"/>
                </a:moveTo>
                <a:lnTo>
                  <a:pt x="0" y="1035919"/>
                </a:lnTo>
              </a:path>
              <a:path h="1379854">
                <a:moveTo>
                  <a:pt x="0" y="1005204"/>
                </a:moveTo>
                <a:lnTo>
                  <a:pt x="0" y="974490"/>
                </a:lnTo>
              </a:path>
              <a:path h="1379854">
                <a:moveTo>
                  <a:pt x="0" y="943775"/>
                </a:moveTo>
                <a:lnTo>
                  <a:pt x="0" y="913061"/>
                </a:lnTo>
              </a:path>
              <a:path h="1379854">
                <a:moveTo>
                  <a:pt x="0" y="882346"/>
                </a:moveTo>
                <a:lnTo>
                  <a:pt x="0" y="851631"/>
                </a:lnTo>
              </a:path>
              <a:path h="1379854">
                <a:moveTo>
                  <a:pt x="0" y="820917"/>
                </a:moveTo>
                <a:lnTo>
                  <a:pt x="0" y="790202"/>
                </a:lnTo>
              </a:path>
              <a:path h="1379854">
                <a:moveTo>
                  <a:pt x="0" y="756695"/>
                </a:moveTo>
                <a:lnTo>
                  <a:pt x="0" y="725981"/>
                </a:lnTo>
              </a:path>
              <a:path h="1379854">
                <a:moveTo>
                  <a:pt x="0" y="695266"/>
                </a:moveTo>
                <a:lnTo>
                  <a:pt x="0" y="664552"/>
                </a:lnTo>
              </a:path>
              <a:path h="1379854">
                <a:moveTo>
                  <a:pt x="0" y="633837"/>
                </a:moveTo>
                <a:lnTo>
                  <a:pt x="0" y="603122"/>
                </a:lnTo>
              </a:path>
              <a:path h="1379854">
                <a:moveTo>
                  <a:pt x="0" y="572408"/>
                </a:moveTo>
                <a:lnTo>
                  <a:pt x="0" y="541693"/>
                </a:lnTo>
              </a:path>
              <a:path h="1379854">
                <a:moveTo>
                  <a:pt x="0" y="510979"/>
                </a:moveTo>
                <a:lnTo>
                  <a:pt x="0" y="477472"/>
                </a:lnTo>
              </a:path>
              <a:path h="1379854">
                <a:moveTo>
                  <a:pt x="0" y="446757"/>
                </a:moveTo>
                <a:lnTo>
                  <a:pt x="0" y="416043"/>
                </a:lnTo>
              </a:path>
              <a:path h="1379854">
                <a:moveTo>
                  <a:pt x="0" y="385328"/>
                </a:moveTo>
                <a:lnTo>
                  <a:pt x="0" y="354613"/>
                </a:lnTo>
              </a:path>
              <a:path h="1379854">
                <a:moveTo>
                  <a:pt x="0" y="323899"/>
                </a:moveTo>
                <a:lnTo>
                  <a:pt x="0" y="293184"/>
                </a:lnTo>
              </a:path>
              <a:path h="1379854">
                <a:moveTo>
                  <a:pt x="0" y="262470"/>
                </a:moveTo>
                <a:lnTo>
                  <a:pt x="0" y="228963"/>
                </a:lnTo>
              </a:path>
              <a:path h="1379854">
                <a:moveTo>
                  <a:pt x="0" y="198248"/>
                </a:moveTo>
                <a:lnTo>
                  <a:pt x="0" y="167534"/>
                </a:lnTo>
              </a:path>
              <a:path h="1379854">
                <a:moveTo>
                  <a:pt x="0" y="136819"/>
                </a:moveTo>
                <a:lnTo>
                  <a:pt x="0" y="106104"/>
                </a:lnTo>
              </a:path>
              <a:path h="1379854">
                <a:moveTo>
                  <a:pt x="0" y="75390"/>
                </a:moveTo>
                <a:lnTo>
                  <a:pt x="0" y="44675"/>
                </a:lnTo>
              </a:path>
              <a:path h="1379854">
                <a:moveTo>
                  <a:pt x="0" y="1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1428621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11428621" y="343445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1761900"/>
                </a:moveTo>
                <a:lnTo>
                  <a:pt x="0" y="1736770"/>
                </a:lnTo>
              </a:path>
              <a:path h="1762125">
                <a:moveTo>
                  <a:pt x="0" y="1706056"/>
                </a:moveTo>
                <a:lnTo>
                  <a:pt x="0" y="1675341"/>
                </a:lnTo>
              </a:path>
              <a:path h="1762125">
                <a:moveTo>
                  <a:pt x="0" y="1644627"/>
                </a:moveTo>
                <a:lnTo>
                  <a:pt x="0" y="1613912"/>
                </a:lnTo>
              </a:path>
              <a:path h="1762125">
                <a:moveTo>
                  <a:pt x="0" y="1583197"/>
                </a:moveTo>
                <a:lnTo>
                  <a:pt x="0" y="1549690"/>
                </a:lnTo>
              </a:path>
              <a:path h="1762125">
                <a:moveTo>
                  <a:pt x="0" y="1518976"/>
                </a:moveTo>
                <a:lnTo>
                  <a:pt x="0" y="1488261"/>
                </a:lnTo>
              </a:path>
              <a:path h="1762125">
                <a:moveTo>
                  <a:pt x="0" y="1457547"/>
                </a:moveTo>
                <a:lnTo>
                  <a:pt x="0" y="1426832"/>
                </a:lnTo>
              </a:path>
              <a:path h="1762125">
                <a:moveTo>
                  <a:pt x="0" y="1396118"/>
                </a:moveTo>
                <a:lnTo>
                  <a:pt x="0" y="1365403"/>
                </a:lnTo>
              </a:path>
              <a:path h="1762125">
                <a:moveTo>
                  <a:pt x="0" y="1334688"/>
                </a:moveTo>
                <a:lnTo>
                  <a:pt x="0" y="1303974"/>
                </a:lnTo>
              </a:path>
              <a:path h="1762125">
                <a:moveTo>
                  <a:pt x="0" y="1270467"/>
                </a:moveTo>
                <a:lnTo>
                  <a:pt x="0" y="1239752"/>
                </a:lnTo>
              </a:path>
              <a:path h="1762125">
                <a:moveTo>
                  <a:pt x="0" y="1209038"/>
                </a:moveTo>
                <a:lnTo>
                  <a:pt x="0" y="1178323"/>
                </a:lnTo>
              </a:path>
              <a:path h="1762125">
                <a:moveTo>
                  <a:pt x="0" y="1147609"/>
                </a:moveTo>
                <a:lnTo>
                  <a:pt x="0" y="1116894"/>
                </a:lnTo>
              </a:path>
              <a:path h="1762125">
                <a:moveTo>
                  <a:pt x="0" y="1086179"/>
                </a:moveTo>
                <a:lnTo>
                  <a:pt x="0" y="1055465"/>
                </a:lnTo>
              </a:path>
              <a:path h="1762125">
                <a:moveTo>
                  <a:pt x="0" y="1024750"/>
                </a:moveTo>
                <a:lnTo>
                  <a:pt x="0" y="991243"/>
                </a:lnTo>
              </a:path>
              <a:path h="1762125">
                <a:moveTo>
                  <a:pt x="0" y="960529"/>
                </a:moveTo>
                <a:lnTo>
                  <a:pt x="0" y="929814"/>
                </a:lnTo>
              </a:path>
              <a:path h="1762125">
                <a:moveTo>
                  <a:pt x="0" y="899100"/>
                </a:moveTo>
                <a:lnTo>
                  <a:pt x="0" y="868385"/>
                </a:lnTo>
              </a:path>
              <a:path h="1762125">
                <a:moveTo>
                  <a:pt x="0" y="837670"/>
                </a:moveTo>
                <a:lnTo>
                  <a:pt x="0" y="806956"/>
                </a:lnTo>
              </a:path>
              <a:path h="1762125">
                <a:moveTo>
                  <a:pt x="0" y="776241"/>
                </a:moveTo>
                <a:lnTo>
                  <a:pt x="0" y="745527"/>
                </a:lnTo>
              </a:path>
              <a:path h="1762125">
                <a:moveTo>
                  <a:pt x="0" y="712020"/>
                </a:moveTo>
                <a:lnTo>
                  <a:pt x="0" y="681305"/>
                </a:lnTo>
              </a:path>
              <a:path h="1762125">
                <a:moveTo>
                  <a:pt x="0" y="650590"/>
                </a:moveTo>
                <a:lnTo>
                  <a:pt x="0" y="619876"/>
                </a:lnTo>
              </a:path>
              <a:path h="1762125">
                <a:moveTo>
                  <a:pt x="0" y="589161"/>
                </a:moveTo>
                <a:lnTo>
                  <a:pt x="0" y="558447"/>
                </a:lnTo>
              </a:path>
              <a:path h="1762125">
                <a:moveTo>
                  <a:pt x="0" y="527732"/>
                </a:moveTo>
                <a:lnTo>
                  <a:pt x="0" y="497018"/>
                </a:lnTo>
              </a:path>
              <a:path h="1762125">
                <a:moveTo>
                  <a:pt x="0" y="466303"/>
                </a:moveTo>
                <a:lnTo>
                  <a:pt x="0" y="432796"/>
                </a:lnTo>
              </a:path>
              <a:path h="1762125">
                <a:moveTo>
                  <a:pt x="0" y="402081"/>
                </a:moveTo>
                <a:lnTo>
                  <a:pt x="0" y="371367"/>
                </a:lnTo>
              </a:path>
              <a:path h="1762125">
                <a:moveTo>
                  <a:pt x="0" y="340652"/>
                </a:moveTo>
                <a:lnTo>
                  <a:pt x="0" y="309938"/>
                </a:lnTo>
              </a:path>
              <a:path h="1762125">
                <a:moveTo>
                  <a:pt x="0" y="279223"/>
                </a:moveTo>
                <a:lnTo>
                  <a:pt x="0" y="248509"/>
                </a:lnTo>
              </a:path>
              <a:path h="1762125">
                <a:moveTo>
                  <a:pt x="0" y="217794"/>
                </a:moveTo>
                <a:lnTo>
                  <a:pt x="0" y="184287"/>
                </a:lnTo>
              </a:path>
              <a:path h="1762125">
                <a:moveTo>
                  <a:pt x="0" y="153572"/>
                </a:moveTo>
                <a:lnTo>
                  <a:pt x="0" y="122858"/>
                </a:lnTo>
              </a:path>
              <a:path h="1762125">
                <a:moveTo>
                  <a:pt x="0" y="92143"/>
                </a:moveTo>
                <a:lnTo>
                  <a:pt x="0" y="61429"/>
                </a:lnTo>
              </a:path>
              <a:path h="1762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11428621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11476090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3" name="object 1693"/>
          <p:cNvGrpSpPr/>
          <p:nvPr/>
        </p:nvGrpSpPr>
        <p:grpSpPr>
          <a:xfrm>
            <a:off x="11476090" y="2038332"/>
            <a:ext cx="0" cy="1365885"/>
            <a:chOff x="11476090" y="2038332"/>
            <a:chExt cx="0" cy="1365885"/>
          </a:xfrm>
        </p:grpSpPr>
        <p:sp>
          <p:nvSpPr>
            <p:cNvPr id="1694" name="object 1694"/>
            <p:cNvSpPr/>
            <p:nvPr/>
          </p:nvSpPr>
          <p:spPr>
            <a:xfrm>
              <a:off x="11476090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11476090" y="2038332"/>
              <a:ext cx="0" cy="1334770"/>
            </a:xfrm>
            <a:custGeom>
              <a:avLst/>
              <a:gdLst/>
              <a:ahLst/>
              <a:cxnLst/>
              <a:rect l="l" t="t" r="r" b="b"/>
              <a:pathLst>
                <a:path h="1334770">
                  <a:moveTo>
                    <a:pt x="0" y="1334688"/>
                  </a:moveTo>
                  <a:lnTo>
                    <a:pt x="0" y="1301181"/>
                  </a:lnTo>
                </a:path>
                <a:path h="1334770">
                  <a:moveTo>
                    <a:pt x="0" y="1270467"/>
                  </a:moveTo>
                  <a:lnTo>
                    <a:pt x="0" y="1239752"/>
                  </a:lnTo>
                </a:path>
                <a:path h="1334770">
                  <a:moveTo>
                    <a:pt x="0" y="1209038"/>
                  </a:moveTo>
                  <a:lnTo>
                    <a:pt x="0" y="1178323"/>
                  </a:lnTo>
                </a:path>
                <a:path h="1334770">
                  <a:moveTo>
                    <a:pt x="0" y="1147609"/>
                  </a:moveTo>
                  <a:lnTo>
                    <a:pt x="0" y="1116894"/>
                  </a:lnTo>
                </a:path>
                <a:path h="1334770">
                  <a:moveTo>
                    <a:pt x="0" y="1086179"/>
                  </a:moveTo>
                  <a:lnTo>
                    <a:pt x="0" y="1055465"/>
                  </a:lnTo>
                </a:path>
                <a:path h="1334770">
                  <a:moveTo>
                    <a:pt x="0" y="1021958"/>
                  </a:moveTo>
                  <a:lnTo>
                    <a:pt x="0" y="991243"/>
                  </a:lnTo>
                </a:path>
                <a:path h="1334770">
                  <a:moveTo>
                    <a:pt x="0" y="960529"/>
                  </a:moveTo>
                  <a:lnTo>
                    <a:pt x="0" y="929814"/>
                  </a:lnTo>
                </a:path>
                <a:path h="1334770">
                  <a:moveTo>
                    <a:pt x="0" y="899100"/>
                  </a:moveTo>
                  <a:lnTo>
                    <a:pt x="0" y="868385"/>
                  </a:lnTo>
                </a:path>
                <a:path h="1334770">
                  <a:moveTo>
                    <a:pt x="0" y="837670"/>
                  </a:moveTo>
                  <a:lnTo>
                    <a:pt x="0" y="806956"/>
                  </a:lnTo>
                </a:path>
                <a:path h="1334770">
                  <a:moveTo>
                    <a:pt x="0" y="776241"/>
                  </a:moveTo>
                  <a:lnTo>
                    <a:pt x="0" y="742734"/>
                  </a:lnTo>
                </a:path>
                <a:path h="1334770">
                  <a:moveTo>
                    <a:pt x="0" y="712020"/>
                  </a:moveTo>
                  <a:lnTo>
                    <a:pt x="0" y="681305"/>
                  </a:lnTo>
                </a:path>
                <a:path h="1334770">
                  <a:moveTo>
                    <a:pt x="0" y="650590"/>
                  </a:moveTo>
                  <a:lnTo>
                    <a:pt x="0" y="619876"/>
                  </a:lnTo>
                </a:path>
                <a:path h="1334770">
                  <a:moveTo>
                    <a:pt x="0" y="589161"/>
                  </a:moveTo>
                  <a:lnTo>
                    <a:pt x="0" y="558447"/>
                  </a:lnTo>
                </a:path>
                <a:path h="1334770">
                  <a:moveTo>
                    <a:pt x="0" y="527732"/>
                  </a:moveTo>
                  <a:lnTo>
                    <a:pt x="0" y="497018"/>
                  </a:lnTo>
                </a:path>
                <a:path h="1334770">
                  <a:moveTo>
                    <a:pt x="0" y="463511"/>
                  </a:moveTo>
                  <a:lnTo>
                    <a:pt x="0" y="432796"/>
                  </a:lnTo>
                </a:path>
                <a:path h="1334770">
                  <a:moveTo>
                    <a:pt x="0" y="402081"/>
                  </a:moveTo>
                  <a:lnTo>
                    <a:pt x="0" y="371367"/>
                  </a:lnTo>
                </a:path>
                <a:path h="1334770">
                  <a:moveTo>
                    <a:pt x="0" y="340652"/>
                  </a:moveTo>
                  <a:lnTo>
                    <a:pt x="0" y="309938"/>
                  </a:lnTo>
                </a:path>
                <a:path h="1334770">
                  <a:moveTo>
                    <a:pt x="0" y="279223"/>
                  </a:moveTo>
                  <a:lnTo>
                    <a:pt x="0" y="248509"/>
                  </a:lnTo>
                </a:path>
                <a:path h="1334770">
                  <a:moveTo>
                    <a:pt x="0" y="215002"/>
                  </a:moveTo>
                  <a:lnTo>
                    <a:pt x="0" y="184287"/>
                  </a:lnTo>
                </a:path>
                <a:path h="1334770">
                  <a:moveTo>
                    <a:pt x="0" y="153572"/>
                  </a:moveTo>
                  <a:lnTo>
                    <a:pt x="0" y="122858"/>
                  </a:lnTo>
                </a:path>
                <a:path h="1334770">
                  <a:moveTo>
                    <a:pt x="0" y="92143"/>
                  </a:moveTo>
                  <a:lnTo>
                    <a:pt x="0" y="61429"/>
                  </a:lnTo>
                </a:path>
                <a:path h="1334770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6" name="object 1696"/>
          <p:cNvSpPr/>
          <p:nvPr/>
        </p:nvSpPr>
        <p:spPr>
          <a:xfrm>
            <a:off x="11476090" y="6639937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1499430"/>
                </a:moveTo>
                <a:lnTo>
                  <a:pt x="0" y="1479885"/>
                </a:lnTo>
              </a:path>
              <a:path h="1499870">
                <a:moveTo>
                  <a:pt x="0" y="1449170"/>
                </a:moveTo>
                <a:lnTo>
                  <a:pt x="0" y="1418455"/>
                </a:lnTo>
              </a:path>
              <a:path h="1499870">
                <a:moveTo>
                  <a:pt x="0" y="1387741"/>
                </a:moveTo>
                <a:lnTo>
                  <a:pt x="0" y="1354234"/>
                </a:lnTo>
              </a:path>
              <a:path h="1499870">
                <a:moveTo>
                  <a:pt x="0" y="1323519"/>
                </a:moveTo>
                <a:lnTo>
                  <a:pt x="0" y="1292805"/>
                </a:lnTo>
              </a:path>
              <a:path h="1499870">
                <a:moveTo>
                  <a:pt x="0" y="1262090"/>
                </a:moveTo>
                <a:lnTo>
                  <a:pt x="0" y="1231376"/>
                </a:lnTo>
              </a:path>
              <a:path h="1499870">
                <a:moveTo>
                  <a:pt x="0" y="1200661"/>
                </a:moveTo>
                <a:lnTo>
                  <a:pt x="0" y="1169946"/>
                </a:lnTo>
              </a:path>
              <a:path h="1499870">
                <a:moveTo>
                  <a:pt x="0" y="1139232"/>
                </a:moveTo>
                <a:lnTo>
                  <a:pt x="0" y="1108517"/>
                </a:lnTo>
              </a:path>
              <a:path h="1499870">
                <a:moveTo>
                  <a:pt x="0" y="1075010"/>
                </a:moveTo>
                <a:lnTo>
                  <a:pt x="0" y="1044296"/>
                </a:lnTo>
              </a:path>
              <a:path h="1499870">
                <a:moveTo>
                  <a:pt x="0" y="1013581"/>
                </a:moveTo>
                <a:lnTo>
                  <a:pt x="0" y="982867"/>
                </a:lnTo>
              </a:path>
              <a:path h="1499870">
                <a:moveTo>
                  <a:pt x="0" y="952152"/>
                </a:moveTo>
                <a:lnTo>
                  <a:pt x="0" y="921437"/>
                </a:lnTo>
              </a:path>
              <a:path h="1499870">
                <a:moveTo>
                  <a:pt x="0" y="890723"/>
                </a:moveTo>
                <a:lnTo>
                  <a:pt x="0" y="860008"/>
                </a:lnTo>
              </a:path>
              <a:path h="1499870">
                <a:moveTo>
                  <a:pt x="0" y="829294"/>
                </a:moveTo>
                <a:lnTo>
                  <a:pt x="0" y="795787"/>
                </a:lnTo>
              </a:path>
              <a:path h="1499870">
                <a:moveTo>
                  <a:pt x="0" y="765072"/>
                </a:moveTo>
                <a:lnTo>
                  <a:pt x="0" y="734358"/>
                </a:lnTo>
              </a:path>
              <a:path h="1499870">
                <a:moveTo>
                  <a:pt x="0" y="703643"/>
                </a:moveTo>
                <a:lnTo>
                  <a:pt x="0" y="672928"/>
                </a:lnTo>
              </a:path>
              <a:path h="1499870">
                <a:moveTo>
                  <a:pt x="0" y="642214"/>
                </a:moveTo>
                <a:lnTo>
                  <a:pt x="0" y="611499"/>
                </a:lnTo>
              </a:path>
              <a:path h="1499870">
                <a:moveTo>
                  <a:pt x="0" y="580785"/>
                </a:moveTo>
                <a:lnTo>
                  <a:pt x="0" y="550070"/>
                </a:lnTo>
              </a:path>
              <a:path h="1499870">
                <a:moveTo>
                  <a:pt x="0" y="516563"/>
                </a:moveTo>
                <a:lnTo>
                  <a:pt x="0" y="485849"/>
                </a:lnTo>
              </a:path>
              <a:path h="1499870">
                <a:moveTo>
                  <a:pt x="0" y="455134"/>
                </a:moveTo>
                <a:lnTo>
                  <a:pt x="0" y="424419"/>
                </a:lnTo>
              </a:path>
              <a:path h="1499870">
                <a:moveTo>
                  <a:pt x="0" y="393705"/>
                </a:moveTo>
                <a:lnTo>
                  <a:pt x="0" y="362990"/>
                </a:lnTo>
              </a:path>
              <a:path h="1499870">
                <a:moveTo>
                  <a:pt x="0" y="332276"/>
                </a:moveTo>
                <a:lnTo>
                  <a:pt x="0" y="301561"/>
                </a:lnTo>
              </a:path>
              <a:path h="1499870">
                <a:moveTo>
                  <a:pt x="0" y="270846"/>
                </a:moveTo>
                <a:lnTo>
                  <a:pt x="0" y="237340"/>
                </a:lnTo>
              </a:path>
              <a:path h="1499870">
                <a:moveTo>
                  <a:pt x="0" y="206625"/>
                </a:moveTo>
                <a:lnTo>
                  <a:pt x="0" y="175910"/>
                </a:lnTo>
              </a:path>
              <a:path h="1499870">
                <a:moveTo>
                  <a:pt x="0" y="145196"/>
                </a:moveTo>
                <a:lnTo>
                  <a:pt x="0" y="114481"/>
                </a:lnTo>
              </a:path>
              <a:path h="1499870">
                <a:moveTo>
                  <a:pt x="0" y="83767"/>
                </a:moveTo>
                <a:lnTo>
                  <a:pt x="0" y="53052"/>
                </a:lnTo>
              </a:path>
              <a:path h="1499870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1476090" y="3465164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1706056"/>
                </a:moveTo>
                <a:lnTo>
                  <a:pt x="0" y="1675341"/>
                </a:lnTo>
              </a:path>
              <a:path h="1706245">
                <a:moveTo>
                  <a:pt x="0" y="1644627"/>
                </a:moveTo>
                <a:lnTo>
                  <a:pt x="0" y="1613912"/>
                </a:lnTo>
              </a:path>
              <a:path h="1706245">
                <a:moveTo>
                  <a:pt x="0" y="1583197"/>
                </a:moveTo>
                <a:lnTo>
                  <a:pt x="0" y="1552483"/>
                </a:lnTo>
              </a:path>
              <a:path h="1706245">
                <a:moveTo>
                  <a:pt x="0" y="1518976"/>
                </a:moveTo>
                <a:lnTo>
                  <a:pt x="0" y="1488261"/>
                </a:lnTo>
              </a:path>
              <a:path h="1706245">
                <a:moveTo>
                  <a:pt x="0" y="1457547"/>
                </a:moveTo>
                <a:lnTo>
                  <a:pt x="0" y="1426832"/>
                </a:lnTo>
              </a:path>
              <a:path h="1706245">
                <a:moveTo>
                  <a:pt x="0" y="1396118"/>
                </a:moveTo>
                <a:lnTo>
                  <a:pt x="0" y="1365403"/>
                </a:lnTo>
              </a:path>
              <a:path h="1706245">
                <a:moveTo>
                  <a:pt x="0" y="1334688"/>
                </a:moveTo>
                <a:lnTo>
                  <a:pt x="0" y="1303974"/>
                </a:lnTo>
              </a:path>
              <a:path h="1706245">
                <a:moveTo>
                  <a:pt x="0" y="1273259"/>
                </a:moveTo>
                <a:lnTo>
                  <a:pt x="0" y="1239752"/>
                </a:lnTo>
              </a:path>
              <a:path h="1706245">
                <a:moveTo>
                  <a:pt x="0" y="1209038"/>
                </a:moveTo>
                <a:lnTo>
                  <a:pt x="0" y="1178323"/>
                </a:lnTo>
              </a:path>
              <a:path h="1706245">
                <a:moveTo>
                  <a:pt x="0" y="1147609"/>
                </a:moveTo>
                <a:lnTo>
                  <a:pt x="0" y="1116894"/>
                </a:lnTo>
              </a:path>
              <a:path h="1706245">
                <a:moveTo>
                  <a:pt x="0" y="1086179"/>
                </a:moveTo>
                <a:lnTo>
                  <a:pt x="0" y="1055465"/>
                </a:lnTo>
              </a:path>
              <a:path h="1706245">
                <a:moveTo>
                  <a:pt x="0" y="1024750"/>
                </a:moveTo>
                <a:lnTo>
                  <a:pt x="0" y="994036"/>
                </a:lnTo>
              </a:path>
              <a:path h="1706245">
                <a:moveTo>
                  <a:pt x="0" y="960529"/>
                </a:moveTo>
                <a:lnTo>
                  <a:pt x="0" y="929814"/>
                </a:lnTo>
              </a:path>
              <a:path h="1706245">
                <a:moveTo>
                  <a:pt x="0" y="899100"/>
                </a:moveTo>
                <a:lnTo>
                  <a:pt x="0" y="868385"/>
                </a:lnTo>
              </a:path>
              <a:path h="1706245">
                <a:moveTo>
                  <a:pt x="0" y="837670"/>
                </a:moveTo>
                <a:lnTo>
                  <a:pt x="0" y="806956"/>
                </a:lnTo>
              </a:path>
              <a:path h="1706245">
                <a:moveTo>
                  <a:pt x="0" y="776241"/>
                </a:moveTo>
                <a:lnTo>
                  <a:pt x="0" y="745527"/>
                </a:lnTo>
              </a:path>
              <a:path h="1706245">
                <a:moveTo>
                  <a:pt x="0" y="714812"/>
                </a:moveTo>
                <a:lnTo>
                  <a:pt x="0" y="681305"/>
                </a:lnTo>
              </a:path>
              <a:path h="1706245">
                <a:moveTo>
                  <a:pt x="0" y="650590"/>
                </a:moveTo>
                <a:lnTo>
                  <a:pt x="0" y="619876"/>
                </a:lnTo>
              </a:path>
              <a:path h="1706245">
                <a:moveTo>
                  <a:pt x="0" y="589161"/>
                </a:moveTo>
                <a:lnTo>
                  <a:pt x="0" y="558447"/>
                </a:lnTo>
              </a:path>
              <a:path h="1706245">
                <a:moveTo>
                  <a:pt x="0" y="527732"/>
                </a:moveTo>
                <a:lnTo>
                  <a:pt x="0" y="497018"/>
                </a:lnTo>
              </a:path>
              <a:path h="1706245">
                <a:moveTo>
                  <a:pt x="0" y="466303"/>
                </a:moveTo>
                <a:lnTo>
                  <a:pt x="0" y="435588"/>
                </a:lnTo>
              </a:path>
              <a:path h="1706245">
                <a:moveTo>
                  <a:pt x="0" y="402081"/>
                </a:moveTo>
                <a:lnTo>
                  <a:pt x="0" y="371367"/>
                </a:lnTo>
              </a:path>
              <a:path h="1706245">
                <a:moveTo>
                  <a:pt x="0" y="340652"/>
                </a:moveTo>
                <a:lnTo>
                  <a:pt x="0" y="309938"/>
                </a:lnTo>
              </a:path>
              <a:path h="1706245">
                <a:moveTo>
                  <a:pt x="0" y="279223"/>
                </a:moveTo>
                <a:lnTo>
                  <a:pt x="0" y="248509"/>
                </a:lnTo>
              </a:path>
              <a:path h="1706245">
                <a:moveTo>
                  <a:pt x="0" y="217794"/>
                </a:moveTo>
                <a:lnTo>
                  <a:pt x="0" y="187079"/>
                </a:lnTo>
              </a:path>
              <a:path h="1706245">
                <a:moveTo>
                  <a:pt x="0" y="153572"/>
                </a:moveTo>
                <a:lnTo>
                  <a:pt x="0" y="122858"/>
                </a:lnTo>
              </a:path>
              <a:path h="1706245">
                <a:moveTo>
                  <a:pt x="0" y="92143"/>
                </a:moveTo>
                <a:lnTo>
                  <a:pt x="0" y="61429"/>
                </a:lnTo>
              </a:path>
              <a:path h="170624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1476090" y="5201935"/>
            <a:ext cx="0" cy="1438275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01"/>
                </a:moveTo>
                <a:lnTo>
                  <a:pt x="0" y="1426832"/>
                </a:lnTo>
              </a:path>
              <a:path h="1438275">
                <a:moveTo>
                  <a:pt x="0" y="1396118"/>
                </a:moveTo>
                <a:lnTo>
                  <a:pt x="0" y="1365403"/>
                </a:lnTo>
              </a:path>
              <a:path h="1438275">
                <a:moveTo>
                  <a:pt x="0" y="1334688"/>
                </a:moveTo>
                <a:lnTo>
                  <a:pt x="0" y="1303974"/>
                </a:lnTo>
              </a:path>
              <a:path h="1438275">
                <a:moveTo>
                  <a:pt x="0" y="1273259"/>
                </a:moveTo>
                <a:lnTo>
                  <a:pt x="0" y="1242545"/>
                </a:lnTo>
              </a:path>
              <a:path h="1438275">
                <a:moveTo>
                  <a:pt x="0" y="1211830"/>
                </a:moveTo>
                <a:lnTo>
                  <a:pt x="0" y="1181115"/>
                </a:lnTo>
              </a:path>
              <a:path h="1438275">
                <a:moveTo>
                  <a:pt x="0" y="1147609"/>
                </a:moveTo>
                <a:lnTo>
                  <a:pt x="0" y="1116894"/>
                </a:lnTo>
              </a:path>
              <a:path h="1438275">
                <a:moveTo>
                  <a:pt x="0" y="1086179"/>
                </a:moveTo>
                <a:lnTo>
                  <a:pt x="0" y="1055465"/>
                </a:lnTo>
              </a:path>
              <a:path h="1438275">
                <a:moveTo>
                  <a:pt x="0" y="1024750"/>
                </a:moveTo>
                <a:lnTo>
                  <a:pt x="0" y="994036"/>
                </a:lnTo>
              </a:path>
              <a:path h="1438275">
                <a:moveTo>
                  <a:pt x="0" y="963321"/>
                </a:moveTo>
                <a:lnTo>
                  <a:pt x="0" y="932606"/>
                </a:lnTo>
              </a:path>
              <a:path h="1438275">
                <a:moveTo>
                  <a:pt x="0" y="901892"/>
                </a:moveTo>
                <a:lnTo>
                  <a:pt x="0" y="868385"/>
                </a:lnTo>
              </a:path>
              <a:path h="1438275">
                <a:moveTo>
                  <a:pt x="0" y="837670"/>
                </a:moveTo>
                <a:lnTo>
                  <a:pt x="0" y="806956"/>
                </a:lnTo>
              </a:path>
              <a:path h="1438275">
                <a:moveTo>
                  <a:pt x="0" y="776241"/>
                </a:moveTo>
                <a:lnTo>
                  <a:pt x="0" y="745527"/>
                </a:lnTo>
              </a:path>
              <a:path h="1438275">
                <a:moveTo>
                  <a:pt x="0" y="714812"/>
                </a:moveTo>
                <a:lnTo>
                  <a:pt x="0" y="684097"/>
                </a:lnTo>
              </a:path>
              <a:path h="1438275">
                <a:moveTo>
                  <a:pt x="0" y="653383"/>
                </a:moveTo>
                <a:lnTo>
                  <a:pt x="0" y="622668"/>
                </a:lnTo>
              </a:path>
              <a:path h="1438275">
                <a:moveTo>
                  <a:pt x="0" y="589161"/>
                </a:moveTo>
                <a:lnTo>
                  <a:pt x="0" y="558447"/>
                </a:lnTo>
              </a:path>
              <a:path h="1438275">
                <a:moveTo>
                  <a:pt x="0" y="527732"/>
                </a:moveTo>
                <a:lnTo>
                  <a:pt x="0" y="497018"/>
                </a:lnTo>
              </a:path>
              <a:path h="1438275">
                <a:moveTo>
                  <a:pt x="0" y="466303"/>
                </a:moveTo>
                <a:lnTo>
                  <a:pt x="0" y="435588"/>
                </a:lnTo>
              </a:path>
              <a:path h="1438275">
                <a:moveTo>
                  <a:pt x="0" y="404874"/>
                </a:moveTo>
                <a:lnTo>
                  <a:pt x="0" y="374159"/>
                </a:lnTo>
              </a:path>
              <a:path h="1438275">
                <a:moveTo>
                  <a:pt x="0" y="343445"/>
                </a:moveTo>
                <a:lnTo>
                  <a:pt x="0" y="309938"/>
                </a:lnTo>
              </a:path>
              <a:path h="1438275">
                <a:moveTo>
                  <a:pt x="0" y="279223"/>
                </a:moveTo>
                <a:lnTo>
                  <a:pt x="0" y="248509"/>
                </a:lnTo>
              </a:path>
              <a:path h="1438275">
                <a:moveTo>
                  <a:pt x="0" y="217794"/>
                </a:moveTo>
                <a:lnTo>
                  <a:pt x="0" y="187079"/>
                </a:lnTo>
              </a:path>
              <a:path h="1438275">
                <a:moveTo>
                  <a:pt x="0" y="156365"/>
                </a:moveTo>
                <a:lnTo>
                  <a:pt x="0" y="125650"/>
                </a:lnTo>
              </a:path>
              <a:path h="1438275">
                <a:moveTo>
                  <a:pt x="0" y="94936"/>
                </a:moveTo>
                <a:lnTo>
                  <a:pt x="0" y="61429"/>
                </a:lnTo>
              </a:path>
              <a:path h="14382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9" name="object 1699"/>
          <p:cNvGrpSpPr/>
          <p:nvPr/>
        </p:nvGrpSpPr>
        <p:grpSpPr>
          <a:xfrm>
            <a:off x="11523557" y="8150536"/>
            <a:ext cx="0" cy="1304290"/>
            <a:chOff x="11523557" y="8150536"/>
            <a:chExt cx="0" cy="1304290"/>
          </a:xfrm>
        </p:grpSpPr>
        <p:sp>
          <p:nvSpPr>
            <p:cNvPr id="1700" name="object 1700"/>
            <p:cNvSpPr/>
            <p:nvPr/>
          </p:nvSpPr>
          <p:spPr>
            <a:xfrm>
              <a:off x="11523557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11523557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2" name="object 1702"/>
          <p:cNvSpPr/>
          <p:nvPr/>
        </p:nvSpPr>
        <p:spPr>
          <a:xfrm>
            <a:off x="11523557" y="2024371"/>
            <a:ext cx="0" cy="1379855"/>
          </a:xfrm>
          <a:custGeom>
            <a:avLst/>
            <a:gdLst/>
            <a:ahLst/>
            <a:cxnLst/>
            <a:rect l="l" t="t" r="r" b="b"/>
            <a:pathLst>
              <a:path h="1379854">
                <a:moveTo>
                  <a:pt x="0" y="1379364"/>
                </a:moveTo>
                <a:lnTo>
                  <a:pt x="0" y="1348650"/>
                </a:lnTo>
              </a:path>
              <a:path h="1379854">
                <a:moveTo>
                  <a:pt x="0" y="1315143"/>
                </a:moveTo>
                <a:lnTo>
                  <a:pt x="0" y="1284428"/>
                </a:lnTo>
              </a:path>
              <a:path h="1379854">
                <a:moveTo>
                  <a:pt x="0" y="1253713"/>
                </a:moveTo>
                <a:lnTo>
                  <a:pt x="0" y="1222999"/>
                </a:lnTo>
              </a:path>
              <a:path h="1379854">
                <a:moveTo>
                  <a:pt x="0" y="1192284"/>
                </a:moveTo>
                <a:lnTo>
                  <a:pt x="0" y="1161570"/>
                </a:lnTo>
              </a:path>
              <a:path h="1379854">
                <a:moveTo>
                  <a:pt x="0" y="1130855"/>
                </a:moveTo>
                <a:lnTo>
                  <a:pt x="0" y="1100140"/>
                </a:lnTo>
              </a:path>
              <a:path h="1379854">
                <a:moveTo>
                  <a:pt x="0" y="1069426"/>
                </a:moveTo>
                <a:lnTo>
                  <a:pt x="0" y="1035919"/>
                </a:lnTo>
              </a:path>
              <a:path h="1379854">
                <a:moveTo>
                  <a:pt x="0" y="1005204"/>
                </a:moveTo>
                <a:lnTo>
                  <a:pt x="0" y="974490"/>
                </a:lnTo>
              </a:path>
              <a:path h="1379854">
                <a:moveTo>
                  <a:pt x="0" y="943775"/>
                </a:moveTo>
                <a:lnTo>
                  <a:pt x="0" y="913061"/>
                </a:lnTo>
              </a:path>
              <a:path h="1379854">
                <a:moveTo>
                  <a:pt x="0" y="882346"/>
                </a:moveTo>
                <a:lnTo>
                  <a:pt x="0" y="851631"/>
                </a:lnTo>
              </a:path>
              <a:path h="1379854">
                <a:moveTo>
                  <a:pt x="0" y="820917"/>
                </a:moveTo>
                <a:lnTo>
                  <a:pt x="0" y="790202"/>
                </a:lnTo>
              </a:path>
              <a:path h="1379854">
                <a:moveTo>
                  <a:pt x="0" y="756695"/>
                </a:moveTo>
                <a:lnTo>
                  <a:pt x="0" y="725981"/>
                </a:lnTo>
              </a:path>
              <a:path h="1379854">
                <a:moveTo>
                  <a:pt x="0" y="695266"/>
                </a:moveTo>
                <a:lnTo>
                  <a:pt x="0" y="664552"/>
                </a:lnTo>
              </a:path>
              <a:path h="1379854">
                <a:moveTo>
                  <a:pt x="0" y="633837"/>
                </a:moveTo>
                <a:lnTo>
                  <a:pt x="0" y="603122"/>
                </a:lnTo>
              </a:path>
              <a:path h="1379854">
                <a:moveTo>
                  <a:pt x="0" y="572408"/>
                </a:moveTo>
                <a:lnTo>
                  <a:pt x="0" y="541693"/>
                </a:lnTo>
              </a:path>
              <a:path h="1379854">
                <a:moveTo>
                  <a:pt x="0" y="510979"/>
                </a:moveTo>
                <a:lnTo>
                  <a:pt x="0" y="477472"/>
                </a:lnTo>
              </a:path>
              <a:path h="1379854">
                <a:moveTo>
                  <a:pt x="0" y="446757"/>
                </a:moveTo>
                <a:lnTo>
                  <a:pt x="0" y="416043"/>
                </a:lnTo>
              </a:path>
              <a:path h="1379854">
                <a:moveTo>
                  <a:pt x="0" y="385328"/>
                </a:moveTo>
                <a:lnTo>
                  <a:pt x="0" y="354613"/>
                </a:lnTo>
              </a:path>
              <a:path h="1379854">
                <a:moveTo>
                  <a:pt x="0" y="323899"/>
                </a:moveTo>
                <a:lnTo>
                  <a:pt x="0" y="293184"/>
                </a:lnTo>
              </a:path>
              <a:path h="1379854">
                <a:moveTo>
                  <a:pt x="0" y="262470"/>
                </a:moveTo>
                <a:lnTo>
                  <a:pt x="0" y="228963"/>
                </a:lnTo>
              </a:path>
              <a:path h="1379854">
                <a:moveTo>
                  <a:pt x="0" y="198248"/>
                </a:moveTo>
                <a:lnTo>
                  <a:pt x="0" y="167534"/>
                </a:lnTo>
              </a:path>
              <a:path h="1379854">
                <a:moveTo>
                  <a:pt x="0" y="136819"/>
                </a:moveTo>
                <a:lnTo>
                  <a:pt x="0" y="106104"/>
                </a:lnTo>
              </a:path>
              <a:path h="1379854">
                <a:moveTo>
                  <a:pt x="0" y="75390"/>
                </a:moveTo>
                <a:lnTo>
                  <a:pt x="0" y="44675"/>
                </a:lnTo>
              </a:path>
              <a:path h="1379854">
                <a:moveTo>
                  <a:pt x="0" y="1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1523557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1523557" y="343445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1761900"/>
                </a:moveTo>
                <a:lnTo>
                  <a:pt x="0" y="1736770"/>
                </a:lnTo>
              </a:path>
              <a:path h="1762125">
                <a:moveTo>
                  <a:pt x="0" y="1706056"/>
                </a:moveTo>
                <a:lnTo>
                  <a:pt x="0" y="1675341"/>
                </a:lnTo>
              </a:path>
              <a:path h="1762125">
                <a:moveTo>
                  <a:pt x="0" y="1644627"/>
                </a:moveTo>
                <a:lnTo>
                  <a:pt x="0" y="1613912"/>
                </a:lnTo>
              </a:path>
              <a:path h="1762125">
                <a:moveTo>
                  <a:pt x="0" y="1583197"/>
                </a:moveTo>
                <a:lnTo>
                  <a:pt x="0" y="1549690"/>
                </a:lnTo>
              </a:path>
              <a:path h="1762125">
                <a:moveTo>
                  <a:pt x="0" y="1518976"/>
                </a:moveTo>
                <a:lnTo>
                  <a:pt x="0" y="1488261"/>
                </a:lnTo>
              </a:path>
              <a:path h="1762125">
                <a:moveTo>
                  <a:pt x="0" y="1457547"/>
                </a:moveTo>
                <a:lnTo>
                  <a:pt x="0" y="1426832"/>
                </a:lnTo>
              </a:path>
              <a:path h="1762125">
                <a:moveTo>
                  <a:pt x="0" y="1396118"/>
                </a:moveTo>
                <a:lnTo>
                  <a:pt x="0" y="1365403"/>
                </a:lnTo>
              </a:path>
              <a:path h="1762125">
                <a:moveTo>
                  <a:pt x="0" y="1334688"/>
                </a:moveTo>
                <a:lnTo>
                  <a:pt x="0" y="1303974"/>
                </a:lnTo>
              </a:path>
              <a:path h="1762125">
                <a:moveTo>
                  <a:pt x="0" y="1270467"/>
                </a:moveTo>
                <a:lnTo>
                  <a:pt x="0" y="1239752"/>
                </a:lnTo>
              </a:path>
              <a:path h="1762125">
                <a:moveTo>
                  <a:pt x="0" y="1209038"/>
                </a:moveTo>
                <a:lnTo>
                  <a:pt x="0" y="1178323"/>
                </a:lnTo>
              </a:path>
              <a:path h="1762125">
                <a:moveTo>
                  <a:pt x="0" y="1147609"/>
                </a:moveTo>
                <a:lnTo>
                  <a:pt x="0" y="1116894"/>
                </a:lnTo>
              </a:path>
              <a:path h="1762125">
                <a:moveTo>
                  <a:pt x="0" y="1086179"/>
                </a:moveTo>
                <a:lnTo>
                  <a:pt x="0" y="1055465"/>
                </a:lnTo>
              </a:path>
              <a:path h="1762125">
                <a:moveTo>
                  <a:pt x="0" y="1024750"/>
                </a:moveTo>
                <a:lnTo>
                  <a:pt x="0" y="991243"/>
                </a:lnTo>
              </a:path>
              <a:path h="1762125">
                <a:moveTo>
                  <a:pt x="0" y="960529"/>
                </a:moveTo>
                <a:lnTo>
                  <a:pt x="0" y="929814"/>
                </a:lnTo>
              </a:path>
              <a:path h="1762125">
                <a:moveTo>
                  <a:pt x="0" y="899100"/>
                </a:moveTo>
                <a:lnTo>
                  <a:pt x="0" y="868385"/>
                </a:lnTo>
              </a:path>
              <a:path h="1762125">
                <a:moveTo>
                  <a:pt x="0" y="837670"/>
                </a:moveTo>
                <a:lnTo>
                  <a:pt x="0" y="806956"/>
                </a:lnTo>
              </a:path>
              <a:path h="1762125">
                <a:moveTo>
                  <a:pt x="0" y="776241"/>
                </a:moveTo>
                <a:lnTo>
                  <a:pt x="0" y="745527"/>
                </a:lnTo>
              </a:path>
              <a:path h="1762125">
                <a:moveTo>
                  <a:pt x="0" y="712020"/>
                </a:moveTo>
                <a:lnTo>
                  <a:pt x="0" y="681305"/>
                </a:lnTo>
              </a:path>
              <a:path h="1762125">
                <a:moveTo>
                  <a:pt x="0" y="650590"/>
                </a:moveTo>
                <a:lnTo>
                  <a:pt x="0" y="619876"/>
                </a:lnTo>
              </a:path>
              <a:path h="1762125">
                <a:moveTo>
                  <a:pt x="0" y="589161"/>
                </a:moveTo>
                <a:lnTo>
                  <a:pt x="0" y="558447"/>
                </a:lnTo>
              </a:path>
              <a:path h="1762125">
                <a:moveTo>
                  <a:pt x="0" y="527732"/>
                </a:moveTo>
                <a:lnTo>
                  <a:pt x="0" y="497018"/>
                </a:lnTo>
              </a:path>
              <a:path h="1762125">
                <a:moveTo>
                  <a:pt x="0" y="466303"/>
                </a:moveTo>
                <a:lnTo>
                  <a:pt x="0" y="432796"/>
                </a:lnTo>
              </a:path>
              <a:path h="1762125">
                <a:moveTo>
                  <a:pt x="0" y="402081"/>
                </a:moveTo>
                <a:lnTo>
                  <a:pt x="0" y="371367"/>
                </a:lnTo>
              </a:path>
              <a:path h="1762125">
                <a:moveTo>
                  <a:pt x="0" y="340652"/>
                </a:moveTo>
                <a:lnTo>
                  <a:pt x="0" y="309938"/>
                </a:lnTo>
              </a:path>
              <a:path h="1762125">
                <a:moveTo>
                  <a:pt x="0" y="279223"/>
                </a:moveTo>
                <a:lnTo>
                  <a:pt x="0" y="248509"/>
                </a:lnTo>
              </a:path>
              <a:path h="1762125">
                <a:moveTo>
                  <a:pt x="0" y="217794"/>
                </a:moveTo>
                <a:lnTo>
                  <a:pt x="0" y="184287"/>
                </a:lnTo>
              </a:path>
              <a:path h="1762125">
                <a:moveTo>
                  <a:pt x="0" y="153572"/>
                </a:moveTo>
                <a:lnTo>
                  <a:pt x="0" y="122858"/>
                </a:lnTo>
              </a:path>
              <a:path h="1762125">
                <a:moveTo>
                  <a:pt x="0" y="92143"/>
                </a:moveTo>
                <a:lnTo>
                  <a:pt x="0" y="61429"/>
                </a:lnTo>
              </a:path>
              <a:path h="1762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11523557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1568233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7" name="object 1707"/>
          <p:cNvGrpSpPr/>
          <p:nvPr/>
        </p:nvGrpSpPr>
        <p:grpSpPr>
          <a:xfrm>
            <a:off x="11568233" y="2038332"/>
            <a:ext cx="0" cy="1365885"/>
            <a:chOff x="11568233" y="2038332"/>
            <a:chExt cx="0" cy="1365885"/>
          </a:xfrm>
        </p:grpSpPr>
        <p:sp>
          <p:nvSpPr>
            <p:cNvPr id="1708" name="object 1708"/>
            <p:cNvSpPr/>
            <p:nvPr/>
          </p:nvSpPr>
          <p:spPr>
            <a:xfrm>
              <a:off x="11568233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11568233" y="2038332"/>
              <a:ext cx="0" cy="1334770"/>
            </a:xfrm>
            <a:custGeom>
              <a:avLst/>
              <a:gdLst/>
              <a:ahLst/>
              <a:cxnLst/>
              <a:rect l="l" t="t" r="r" b="b"/>
              <a:pathLst>
                <a:path h="1334770">
                  <a:moveTo>
                    <a:pt x="0" y="1334688"/>
                  </a:moveTo>
                  <a:lnTo>
                    <a:pt x="0" y="1301181"/>
                  </a:lnTo>
                </a:path>
                <a:path h="1334770">
                  <a:moveTo>
                    <a:pt x="0" y="1270467"/>
                  </a:moveTo>
                  <a:lnTo>
                    <a:pt x="0" y="1239752"/>
                  </a:lnTo>
                </a:path>
                <a:path h="1334770">
                  <a:moveTo>
                    <a:pt x="0" y="1209038"/>
                  </a:moveTo>
                  <a:lnTo>
                    <a:pt x="0" y="1178323"/>
                  </a:lnTo>
                </a:path>
                <a:path h="1334770">
                  <a:moveTo>
                    <a:pt x="0" y="1147609"/>
                  </a:moveTo>
                  <a:lnTo>
                    <a:pt x="0" y="1116894"/>
                  </a:lnTo>
                </a:path>
                <a:path h="1334770">
                  <a:moveTo>
                    <a:pt x="0" y="1086179"/>
                  </a:moveTo>
                  <a:lnTo>
                    <a:pt x="0" y="1055465"/>
                  </a:lnTo>
                </a:path>
                <a:path h="1334770">
                  <a:moveTo>
                    <a:pt x="0" y="1021958"/>
                  </a:moveTo>
                  <a:lnTo>
                    <a:pt x="0" y="991243"/>
                  </a:lnTo>
                </a:path>
                <a:path h="1334770">
                  <a:moveTo>
                    <a:pt x="0" y="960529"/>
                  </a:moveTo>
                  <a:lnTo>
                    <a:pt x="0" y="929814"/>
                  </a:lnTo>
                </a:path>
                <a:path h="1334770">
                  <a:moveTo>
                    <a:pt x="0" y="899100"/>
                  </a:moveTo>
                  <a:lnTo>
                    <a:pt x="0" y="868385"/>
                  </a:lnTo>
                </a:path>
                <a:path h="1334770">
                  <a:moveTo>
                    <a:pt x="0" y="837670"/>
                  </a:moveTo>
                  <a:lnTo>
                    <a:pt x="0" y="806956"/>
                  </a:lnTo>
                </a:path>
                <a:path h="1334770">
                  <a:moveTo>
                    <a:pt x="0" y="776241"/>
                  </a:moveTo>
                  <a:lnTo>
                    <a:pt x="0" y="742734"/>
                  </a:lnTo>
                </a:path>
                <a:path h="1334770">
                  <a:moveTo>
                    <a:pt x="0" y="712020"/>
                  </a:moveTo>
                  <a:lnTo>
                    <a:pt x="0" y="681305"/>
                  </a:lnTo>
                </a:path>
                <a:path h="1334770">
                  <a:moveTo>
                    <a:pt x="0" y="650590"/>
                  </a:moveTo>
                  <a:lnTo>
                    <a:pt x="0" y="619876"/>
                  </a:lnTo>
                </a:path>
                <a:path h="1334770">
                  <a:moveTo>
                    <a:pt x="0" y="589161"/>
                  </a:moveTo>
                  <a:lnTo>
                    <a:pt x="0" y="558447"/>
                  </a:lnTo>
                </a:path>
                <a:path h="1334770">
                  <a:moveTo>
                    <a:pt x="0" y="527732"/>
                  </a:moveTo>
                  <a:lnTo>
                    <a:pt x="0" y="497018"/>
                  </a:lnTo>
                </a:path>
                <a:path h="1334770">
                  <a:moveTo>
                    <a:pt x="0" y="463511"/>
                  </a:moveTo>
                  <a:lnTo>
                    <a:pt x="0" y="432796"/>
                  </a:lnTo>
                </a:path>
                <a:path h="1334770">
                  <a:moveTo>
                    <a:pt x="0" y="402081"/>
                  </a:moveTo>
                  <a:lnTo>
                    <a:pt x="0" y="371367"/>
                  </a:lnTo>
                </a:path>
                <a:path h="1334770">
                  <a:moveTo>
                    <a:pt x="0" y="340652"/>
                  </a:moveTo>
                  <a:lnTo>
                    <a:pt x="0" y="309938"/>
                  </a:lnTo>
                </a:path>
                <a:path h="1334770">
                  <a:moveTo>
                    <a:pt x="0" y="279223"/>
                  </a:moveTo>
                  <a:lnTo>
                    <a:pt x="0" y="248509"/>
                  </a:lnTo>
                </a:path>
                <a:path h="1334770">
                  <a:moveTo>
                    <a:pt x="0" y="215002"/>
                  </a:moveTo>
                  <a:lnTo>
                    <a:pt x="0" y="184287"/>
                  </a:lnTo>
                </a:path>
                <a:path h="1334770">
                  <a:moveTo>
                    <a:pt x="0" y="153572"/>
                  </a:moveTo>
                  <a:lnTo>
                    <a:pt x="0" y="122858"/>
                  </a:lnTo>
                </a:path>
                <a:path h="1334770">
                  <a:moveTo>
                    <a:pt x="0" y="92143"/>
                  </a:moveTo>
                  <a:lnTo>
                    <a:pt x="0" y="61429"/>
                  </a:lnTo>
                </a:path>
                <a:path h="1334770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0" name="object 1710"/>
          <p:cNvSpPr/>
          <p:nvPr/>
        </p:nvSpPr>
        <p:spPr>
          <a:xfrm>
            <a:off x="11568233" y="6639937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1499430"/>
                </a:moveTo>
                <a:lnTo>
                  <a:pt x="0" y="1479885"/>
                </a:lnTo>
              </a:path>
              <a:path h="1499870">
                <a:moveTo>
                  <a:pt x="0" y="1449170"/>
                </a:moveTo>
                <a:lnTo>
                  <a:pt x="0" y="1418455"/>
                </a:lnTo>
              </a:path>
              <a:path h="1499870">
                <a:moveTo>
                  <a:pt x="0" y="1387741"/>
                </a:moveTo>
                <a:lnTo>
                  <a:pt x="0" y="1354234"/>
                </a:lnTo>
              </a:path>
              <a:path h="1499870">
                <a:moveTo>
                  <a:pt x="0" y="1323519"/>
                </a:moveTo>
                <a:lnTo>
                  <a:pt x="0" y="1292805"/>
                </a:lnTo>
              </a:path>
              <a:path h="1499870">
                <a:moveTo>
                  <a:pt x="0" y="1262090"/>
                </a:moveTo>
                <a:lnTo>
                  <a:pt x="0" y="1231376"/>
                </a:lnTo>
              </a:path>
              <a:path h="1499870">
                <a:moveTo>
                  <a:pt x="0" y="1200661"/>
                </a:moveTo>
                <a:lnTo>
                  <a:pt x="0" y="1169946"/>
                </a:lnTo>
              </a:path>
              <a:path h="1499870">
                <a:moveTo>
                  <a:pt x="0" y="1139232"/>
                </a:moveTo>
                <a:lnTo>
                  <a:pt x="0" y="1108517"/>
                </a:lnTo>
              </a:path>
              <a:path h="1499870">
                <a:moveTo>
                  <a:pt x="0" y="1075010"/>
                </a:moveTo>
                <a:lnTo>
                  <a:pt x="0" y="1044296"/>
                </a:lnTo>
              </a:path>
              <a:path h="1499870">
                <a:moveTo>
                  <a:pt x="0" y="1013581"/>
                </a:moveTo>
                <a:lnTo>
                  <a:pt x="0" y="982867"/>
                </a:lnTo>
              </a:path>
              <a:path h="1499870">
                <a:moveTo>
                  <a:pt x="0" y="952152"/>
                </a:moveTo>
                <a:lnTo>
                  <a:pt x="0" y="921437"/>
                </a:lnTo>
              </a:path>
              <a:path h="1499870">
                <a:moveTo>
                  <a:pt x="0" y="890723"/>
                </a:moveTo>
                <a:lnTo>
                  <a:pt x="0" y="860008"/>
                </a:lnTo>
              </a:path>
              <a:path h="1499870">
                <a:moveTo>
                  <a:pt x="0" y="829294"/>
                </a:moveTo>
                <a:lnTo>
                  <a:pt x="0" y="795787"/>
                </a:lnTo>
              </a:path>
              <a:path h="1499870">
                <a:moveTo>
                  <a:pt x="0" y="765072"/>
                </a:moveTo>
                <a:lnTo>
                  <a:pt x="0" y="734358"/>
                </a:lnTo>
              </a:path>
              <a:path h="1499870">
                <a:moveTo>
                  <a:pt x="0" y="703643"/>
                </a:moveTo>
                <a:lnTo>
                  <a:pt x="0" y="672928"/>
                </a:lnTo>
              </a:path>
              <a:path h="1499870">
                <a:moveTo>
                  <a:pt x="0" y="642214"/>
                </a:moveTo>
                <a:lnTo>
                  <a:pt x="0" y="611499"/>
                </a:lnTo>
              </a:path>
              <a:path h="1499870">
                <a:moveTo>
                  <a:pt x="0" y="580785"/>
                </a:moveTo>
                <a:lnTo>
                  <a:pt x="0" y="550070"/>
                </a:lnTo>
              </a:path>
              <a:path h="1499870">
                <a:moveTo>
                  <a:pt x="0" y="516563"/>
                </a:moveTo>
                <a:lnTo>
                  <a:pt x="0" y="485849"/>
                </a:lnTo>
              </a:path>
              <a:path h="1499870">
                <a:moveTo>
                  <a:pt x="0" y="455134"/>
                </a:moveTo>
                <a:lnTo>
                  <a:pt x="0" y="424419"/>
                </a:lnTo>
              </a:path>
              <a:path h="1499870">
                <a:moveTo>
                  <a:pt x="0" y="393705"/>
                </a:moveTo>
                <a:lnTo>
                  <a:pt x="0" y="362990"/>
                </a:lnTo>
              </a:path>
              <a:path h="1499870">
                <a:moveTo>
                  <a:pt x="0" y="332276"/>
                </a:moveTo>
                <a:lnTo>
                  <a:pt x="0" y="301561"/>
                </a:lnTo>
              </a:path>
              <a:path h="1499870">
                <a:moveTo>
                  <a:pt x="0" y="270846"/>
                </a:moveTo>
                <a:lnTo>
                  <a:pt x="0" y="237340"/>
                </a:lnTo>
              </a:path>
              <a:path h="1499870">
                <a:moveTo>
                  <a:pt x="0" y="206625"/>
                </a:moveTo>
                <a:lnTo>
                  <a:pt x="0" y="175910"/>
                </a:lnTo>
              </a:path>
              <a:path h="1499870">
                <a:moveTo>
                  <a:pt x="0" y="145196"/>
                </a:moveTo>
                <a:lnTo>
                  <a:pt x="0" y="114481"/>
                </a:lnTo>
              </a:path>
              <a:path h="1499870">
                <a:moveTo>
                  <a:pt x="0" y="83767"/>
                </a:moveTo>
                <a:lnTo>
                  <a:pt x="0" y="53052"/>
                </a:lnTo>
              </a:path>
              <a:path h="1499870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11568233" y="3465164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1706056"/>
                </a:moveTo>
                <a:lnTo>
                  <a:pt x="0" y="1675341"/>
                </a:lnTo>
              </a:path>
              <a:path h="1706245">
                <a:moveTo>
                  <a:pt x="0" y="1644627"/>
                </a:moveTo>
                <a:lnTo>
                  <a:pt x="0" y="1613912"/>
                </a:lnTo>
              </a:path>
              <a:path h="1706245">
                <a:moveTo>
                  <a:pt x="0" y="1583197"/>
                </a:moveTo>
                <a:lnTo>
                  <a:pt x="0" y="1552483"/>
                </a:lnTo>
              </a:path>
              <a:path h="1706245">
                <a:moveTo>
                  <a:pt x="0" y="1518976"/>
                </a:moveTo>
                <a:lnTo>
                  <a:pt x="0" y="1488261"/>
                </a:lnTo>
              </a:path>
              <a:path h="1706245">
                <a:moveTo>
                  <a:pt x="0" y="1457547"/>
                </a:moveTo>
                <a:lnTo>
                  <a:pt x="0" y="1426832"/>
                </a:lnTo>
              </a:path>
              <a:path h="1706245">
                <a:moveTo>
                  <a:pt x="0" y="1396118"/>
                </a:moveTo>
                <a:lnTo>
                  <a:pt x="0" y="1365403"/>
                </a:lnTo>
              </a:path>
              <a:path h="1706245">
                <a:moveTo>
                  <a:pt x="0" y="1334688"/>
                </a:moveTo>
                <a:lnTo>
                  <a:pt x="0" y="1303974"/>
                </a:lnTo>
              </a:path>
              <a:path h="1706245">
                <a:moveTo>
                  <a:pt x="0" y="1273259"/>
                </a:moveTo>
                <a:lnTo>
                  <a:pt x="0" y="1239752"/>
                </a:lnTo>
              </a:path>
              <a:path h="1706245">
                <a:moveTo>
                  <a:pt x="0" y="1209038"/>
                </a:moveTo>
                <a:lnTo>
                  <a:pt x="0" y="1178323"/>
                </a:lnTo>
              </a:path>
              <a:path h="1706245">
                <a:moveTo>
                  <a:pt x="0" y="1147609"/>
                </a:moveTo>
                <a:lnTo>
                  <a:pt x="0" y="1116894"/>
                </a:lnTo>
              </a:path>
              <a:path h="1706245">
                <a:moveTo>
                  <a:pt x="0" y="1086179"/>
                </a:moveTo>
                <a:lnTo>
                  <a:pt x="0" y="1055465"/>
                </a:lnTo>
              </a:path>
              <a:path h="1706245">
                <a:moveTo>
                  <a:pt x="0" y="1024750"/>
                </a:moveTo>
                <a:lnTo>
                  <a:pt x="0" y="994036"/>
                </a:lnTo>
              </a:path>
              <a:path h="1706245">
                <a:moveTo>
                  <a:pt x="0" y="960529"/>
                </a:moveTo>
                <a:lnTo>
                  <a:pt x="0" y="929814"/>
                </a:lnTo>
              </a:path>
              <a:path h="1706245">
                <a:moveTo>
                  <a:pt x="0" y="899100"/>
                </a:moveTo>
                <a:lnTo>
                  <a:pt x="0" y="868385"/>
                </a:lnTo>
              </a:path>
              <a:path h="1706245">
                <a:moveTo>
                  <a:pt x="0" y="837670"/>
                </a:moveTo>
                <a:lnTo>
                  <a:pt x="0" y="806956"/>
                </a:lnTo>
              </a:path>
              <a:path h="1706245">
                <a:moveTo>
                  <a:pt x="0" y="776241"/>
                </a:moveTo>
                <a:lnTo>
                  <a:pt x="0" y="745527"/>
                </a:lnTo>
              </a:path>
              <a:path h="1706245">
                <a:moveTo>
                  <a:pt x="0" y="714812"/>
                </a:moveTo>
                <a:lnTo>
                  <a:pt x="0" y="681305"/>
                </a:lnTo>
              </a:path>
              <a:path h="1706245">
                <a:moveTo>
                  <a:pt x="0" y="650590"/>
                </a:moveTo>
                <a:lnTo>
                  <a:pt x="0" y="619876"/>
                </a:lnTo>
              </a:path>
              <a:path h="1706245">
                <a:moveTo>
                  <a:pt x="0" y="589161"/>
                </a:moveTo>
                <a:lnTo>
                  <a:pt x="0" y="558447"/>
                </a:lnTo>
              </a:path>
              <a:path h="1706245">
                <a:moveTo>
                  <a:pt x="0" y="527732"/>
                </a:moveTo>
                <a:lnTo>
                  <a:pt x="0" y="497018"/>
                </a:lnTo>
              </a:path>
              <a:path h="1706245">
                <a:moveTo>
                  <a:pt x="0" y="466303"/>
                </a:moveTo>
                <a:lnTo>
                  <a:pt x="0" y="435588"/>
                </a:lnTo>
              </a:path>
              <a:path h="1706245">
                <a:moveTo>
                  <a:pt x="0" y="402081"/>
                </a:moveTo>
                <a:lnTo>
                  <a:pt x="0" y="371367"/>
                </a:lnTo>
              </a:path>
              <a:path h="1706245">
                <a:moveTo>
                  <a:pt x="0" y="340652"/>
                </a:moveTo>
                <a:lnTo>
                  <a:pt x="0" y="309938"/>
                </a:lnTo>
              </a:path>
              <a:path h="1706245">
                <a:moveTo>
                  <a:pt x="0" y="279223"/>
                </a:moveTo>
                <a:lnTo>
                  <a:pt x="0" y="248509"/>
                </a:lnTo>
              </a:path>
              <a:path h="1706245">
                <a:moveTo>
                  <a:pt x="0" y="217794"/>
                </a:moveTo>
                <a:lnTo>
                  <a:pt x="0" y="187079"/>
                </a:lnTo>
              </a:path>
              <a:path h="1706245">
                <a:moveTo>
                  <a:pt x="0" y="153572"/>
                </a:moveTo>
                <a:lnTo>
                  <a:pt x="0" y="122858"/>
                </a:lnTo>
              </a:path>
              <a:path h="1706245">
                <a:moveTo>
                  <a:pt x="0" y="92143"/>
                </a:moveTo>
                <a:lnTo>
                  <a:pt x="0" y="61429"/>
                </a:lnTo>
              </a:path>
              <a:path h="170624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11568233" y="5201935"/>
            <a:ext cx="0" cy="1438275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01"/>
                </a:moveTo>
                <a:lnTo>
                  <a:pt x="0" y="1426832"/>
                </a:lnTo>
              </a:path>
              <a:path h="1438275">
                <a:moveTo>
                  <a:pt x="0" y="1396118"/>
                </a:moveTo>
                <a:lnTo>
                  <a:pt x="0" y="1365403"/>
                </a:lnTo>
              </a:path>
              <a:path h="1438275">
                <a:moveTo>
                  <a:pt x="0" y="1334688"/>
                </a:moveTo>
                <a:lnTo>
                  <a:pt x="0" y="1303974"/>
                </a:lnTo>
              </a:path>
              <a:path h="1438275">
                <a:moveTo>
                  <a:pt x="0" y="1273259"/>
                </a:moveTo>
                <a:lnTo>
                  <a:pt x="0" y="1242545"/>
                </a:lnTo>
              </a:path>
              <a:path h="1438275">
                <a:moveTo>
                  <a:pt x="0" y="1211830"/>
                </a:moveTo>
                <a:lnTo>
                  <a:pt x="0" y="1181115"/>
                </a:lnTo>
              </a:path>
              <a:path h="1438275">
                <a:moveTo>
                  <a:pt x="0" y="1147609"/>
                </a:moveTo>
                <a:lnTo>
                  <a:pt x="0" y="1116894"/>
                </a:lnTo>
              </a:path>
              <a:path h="1438275">
                <a:moveTo>
                  <a:pt x="0" y="1086179"/>
                </a:moveTo>
                <a:lnTo>
                  <a:pt x="0" y="1055465"/>
                </a:lnTo>
              </a:path>
              <a:path h="1438275">
                <a:moveTo>
                  <a:pt x="0" y="1024750"/>
                </a:moveTo>
                <a:lnTo>
                  <a:pt x="0" y="994036"/>
                </a:lnTo>
              </a:path>
              <a:path h="1438275">
                <a:moveTo>
                  <a:pt x="0" y="963321"/>
                </a:moveTo>
                <a:lnTo>
                  <a:pt x="0" y="932606"/>
                </a:lnTo>
              </a:path>
              <a:path h="1438275">
                <a:moveTo>
                  <a:pt x="0" y="901892"/>
                </a:moveTo>
                <a:lnTo>
                  <a:pt x="0" y="868385"/>
                </a:lnTo>
              </a:path>
              <a:path h="1438275">
                <a:moveTo>
                  <a:pt x="0" y="837670"/>
                </a:moveTo>
                <a:lnTo>
                  <a:pt x="0" y="806956"/>
                </a:lnTo>
              </a:path>
              <a:path h="1438275">
                <a:moveTo>
                  <a:pt x="0" y="776241"/>
                </a:moveTo>
                <a:lnTo>
                  <a:pt x="0" y="745527"/>
                </a:lnTo>
              </a:path>
              <a:path h="1438275">
                <a:moveTo>
                  <a:pt x="0" y="714812"/>
                </a:moveTo>
                <a:lnTo>
                  <a:pt x="0" y="684097"/>
                </a:lnTo>
              </a:path>
              <a:path h="1438275">
                <a:moveTo>
                  <a:pt x="0" y="653383"/>
                </a:moveTo>
                <a:lnTo>
                  <a:pt x="0" y="622668"/>
                </a:lnTo>
              </a:path>
              <a:path h="1438275">
                <a:moveTo>
                  <a:pt x="0" y="589161"/>
                </a:moveTo>
                <a:lnTo>
                  <a:pt x="0" y="558447"/>
                </a:lnTo>
              </a:path>
              <a:path h="1438275">
                <a:moveTo>
                  <a:pt x="0" y="527732"/>
                </a:moveTo>
                <a:lnTo>
                  <a:pt x="0" y="497018"/>
                </a:lnTo>
              </a:path>
              <a:path h="1438275">
                <a:moveTo>
                  <a:pt x="0" y="466303"/>
                </a:moveTo>
                <a:lnTo>
                  <a:pt x="0" y="435588"/>
                </a:lnTo>
              </a:path>
              <a:path h="1438275">
                <a:moveTo>
                  <a:pt x="0" y="404874"/>
                </a:moveTo>
                <a:lnTo>
                  <a:pt x="0" y="374159"/>
                </a:lnTo>
              </a:path>
              <a:path h="1438275">
                <a:moveTo>
                  <a:pt x="0" y="343445"/>
                </a:moveTo>
                <a:lnTo>
                  <a:pt x="0" y="309938"/>
                </a:lnTo>
              </a:path>
              <a:path h="1438275">
                <a:moveTo>
                  <a:pt x="0" y="279223"/>
                </a:moveTo>
                <a:lnTo>
                  <a:pt x="0" y="248509"/>
                </a:lnTo>
              </a:path>
              <a:path h="1438275">
                <a:moveTo>
                  <a:pt x="0" y="217794"/>
                </a:moveTo>
                <a:lnTo>
                  <a:pt x="0" y="187079"/>
                </a:lnTo>
              </a:path>
              <a:path h="1438275">
                <a:moveTo>
                  <a:pt x="0" y="156365"/>
                </a:moveTo>
                <a:lnTo>
                  <a:pt x="0" y="125650"/>
                </a:lnTo>
              </a:path>
              <a:path h="1438275">
                <a:moveTo>
                  <a:pt x="0" y="94936"/>
                </a:moveTo>
                <a:lnTo>
                  <a:pt x="0" y="61429"/>
                </a:lnTo>
              </a:path>
              <a:path h="14382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3" name="object 1713"/>
          <p:cNvGrpSpPr/>
          <p:nvPr/>
        </p:nvGrpSpPr>
        <p:grpSpPr>
          <a:xfrm>
            <a:off x="11615701" y="8150536"/>
            <a:ext cx="0" cy="1304290"/>
            <a:chOff x="11615701" y="8150536"/>
            <a:chExt cx="0" cy="1304290"/>
          </a:xfrm>
        </p:grpSpPr>
        <p:sp>
          <p:nvSpPr>
            <p:cNvPr id="1714" name="object 1714"/>
            <p:cNvSpPr/>
            <p:nvPr/>
          </p:nvSpPr>
          <p:spPr>
            <a:xfrm>
              <a:off x="11615701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11615701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6" name="object 1716"/>
          <p:cNvSpPr/>
          <p:nvPr/>
        </p:nvSpPr>
        <p:spPr>
          <a:xfrm>
            <a:off x="11615701" y="2024371"/>
            <a:ext cx="0" cy="1379855"/>
          </a:xfrm>
          <a:custGeom>
            <a:avLst/>
            <a:gdLst/>
            <a:ahLst/>
            <a:cxnLst/>
            <a:rect l="l" t="t" r="r" b="b"/>
            <a:pathLst>
              <a:path h="1379854">
                <a:moveTo>
                  <a:pt x="0" y="1379364"/>
                </a:moveTo>
                <a:lnTo>
                  <a:pt x="0" y="1348650"/>
                </a:lnTo>
              </a:path>
              <a:path h="1379854">
                <a:moveTo>
                  <a:pt x="0" y="1315143"/>
                </a:moveTo>
                <a:lnTo>
                  <a:pt x="0" y="1284428"/>
                </a:lnTo>
              </a:path>
              <a:path h="1379854">
                <a:moveTo>
                  <a:pt x="0" y="1253713"/>
                </a:moveTo>
                <a:lnTo>
                  <a:pt x="0" y="1222999"/>
                </a:lnTo>
              </a:path>
              <a:path h="1379854">
                <a:moveTo>
                  <a:pt x="0" y="1192284"/>
                </a:moveTo>
                <a:lnTo>
                  <a:pt x="0" y="1161570"/>
                </a:lnTo>
              </a:path>
              <a:path h="1379854">
                <a:moveTo>
                  <a:pt x="0" y="1130855"/>
                </a:moveTo>
                <a:lnTo>
                  <a:pt x="0" y="1100140"/>
                </a:lnTo>
              </a:path>
              <a:path h="1379854">
                <a:moveTo>
                  <a:pt x="0" y="1069426"/>
                </a:moveTo>
                <a:lnTo>
                  <a:pt x="0" y="1035919"/>
                </a:lnTo>
              </a:path>
              <a:path h="1379854">
                <a:moveTo>
                  <a:pt x="0" y="1005204"/>
                </a:moveTo>
                <a:lnTo>
                  <a:pt x="0" y="974490"/>
                </a:lnTo>
              </a:path>
              <a:path h="1379854">
                <a:moveTo>
                  <a:pt x="0" y="943775"/>
                </a:moveTo>
                <a:lnTo>
                  <a:pt x="0" y="913061"/>
                </a:lnTo>
              </a:path>
              <a:path h="1379854">
                <a:moveTo>
                  <a:pt x="0" y="882346"/>
                </a:moveTo>
                <a:lnTo>
                  <a:pt x="0" y="851631"/>
                </a:lnTo>
              </a:path>
              <a:path h="1379854">
                <a:moveTo>
                  <a:pt x="0" y="820917"/>
                </a:moveTo>
                <a:lnTo>
                  <a:pt x="0" y="790202"/>
                </a:lnTo>
              </a:path>
              <a:path h="1379854">
                <a:moveTo>
                  <a:pt x="0" y="756695"/>
                </a:moveTo>
                <a:lnTo>
                  <a:pt x="0" y="725981"/>
                </a:lnTo>
              </a:path>
              <a:path h="1379854">
                <a:moveTo>
                  <a:pt x="0" y="695266"/>
                </a:moveTo>
                <a:lnTo>
                  <a:pt x="0" y="664552"/>
                </a:lnTo>
              </a:path>
              <a:path h="1379854">
                <a:moveTo>
                  <a:pt x="0" y="633837"/>
                </a:moveTo>
                <a:lnTo>
                  <a:pt x="0" y="603122"/>
                </a:lnTo>
              </a:path>
              <a:path h="1379854">
                <a:moveTo>
                  <a:pt x="0" y="572408"/>
                </a:moveTo>
                <a:lnTo>
                  <a:pt x="0" y="541693"/>
                </a:lnTo>
              </a:path>
              <a:path h="1379854">
                <a:moveTo>
                  <a:pt x="0" y="510979"/>
                </a:moveTo>
                <a:lnTo>
                  <a:pt x="0" y="477472"/>
                </a:lnTo>
              </a:path>
              <a:path h="1379854">
                <a:moveTo>
                  <a:pt x="0" y="446757"/>
                </a:moveTo>
                <a:lnTo>
                  <a:pt x="0" y="416043"/>
                </a:lnTo>
              </a:path>
              <a:path h="1379854">
                <a:moveTo>
                  <a:pt x="0" y="385328"/>
                </a:moveTo>
                <a:lnTo>
                  <a:pt x="0" y="354613"/>
                </a:lnTo>
              </a:path>
              <a:path h="1379854">
                <a:moveTo>
                  <a:pt x="0" y="323899"/>
                </a:moveTo>
                <a:lnTo>
                  <a:pt x="0" y="293184"/>
                </a:lnTo>
              </a:path>
              <a:path h="1379854">
                <a:moveTo>
                  <a:pt x="0" y="262470"/>
                </a:moveTo>
                <a:lnTo>
                  <a:pt x="0" y="228963"/>
                </a:lnTo>
              </a:path>
              <a:path h="1379854">
                <a:moveTo>
                  <a:pt x="0" y="198248"/>
                </a:moveTo>
                <a:lnTo>
                  <a:pt x="0" y="167534"/>
                </a:lnTo>
              </a:path>
              <a:path h="1379854">
                <a:moveTo>
                  <a:pt x="0" y="136819"/>
                </a:moveTo>
                <a:lnTo>
                  <a:pt x="0" y="106104"/>
                </a:lnTo>
              </a:path>
              <a:path h="1379854">
                <a:moveTo>
                  <a:pt x="0" y="75390"/>
                </a:moveTo>
                <a:lnTo>
                  <a:pt x="0" y="44675"/>
                </a:lnTo>
              </a:path>
              <a:path h="1379854">
                <a:moveTo>
                  <a:pt x="0" y="1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11615701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11615701" y="343445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1761900"/>
                </a:moveTo>
                <a:lnTo>
                  <a:pt x="0" y="1736770"/>
                </a:lnTo>
              </a:path>
              <a:path h="1762125">
                <a:moveTo>
                  <a:pt x="0" y="1706056"/>
                </a:moveTo>
                <a:lnTo>
                  <a:pt x="0" y="1675341"/>
                </a:lnTo>
              </a:path>
              <a:path h="1762125">
                <a:moveTo>
                  <a:pt x="0" y="1644627"/>
                </a:moveTo>
                <a:lnTo>
                  <a:pt x="0" y="1613912"/>
                </a:lnTo>
              </a:path>
              <a:path h="1762125">
                <a:moveTo>
                  <a:pt x="0" y="1583197"/>
                </a:moveTo>
                <a:lnTo>
                  <a:pt x="0" y="1549690"/>
                </a:lnTo>
              </a:path>
              <a:path h="1762125">
                <a:moveTo>
                  <a:pt x="0" y="1518976"/>
                </a:moveTo>
                <a:lnTo>
                  <a:pt x="0" y="1488261"/>
                </a:lnTo>
              </a:path>
              <a:path h="1762125">
                <a:moveTo>
                  <a:pt x="0" y="1457547"/>
                </a:moveTo>
                <a:lnTo>
                  <a:pt x="0" y="1426832"/>
                </a:lnTo>
              </a:path>
              <a:path h="1762125">
                <a:moveTo>
                  <a:pt x="0" y="1396118"/>
                </a:moveTo>
                <a:lnTo>
                  <a:pt x="0" y="1365403"/>
                </a:lnTo>
              </a:path>
              <a:path h="1762125">
                <a:moveTo>
                  <a:pt x="0" y="1334688"/>
                </a:moveTo>
                <a:lnTo>
                  <a:pt x="0" y="1303974"/>
                </a:lnTo>
              </a:path>
              <a:path h="1762125">
                <a:moveTo>
                  <a:pt x="0" y="1270467"/>
                </a:moveTo>
                <a:lnTo>
                  <a:pt x="0" y="1239752"/>
                </a:lnTo>
              </a:path>
              <a:path h="1762125">
                <a:moveTo>
                  <a:pt x="0" y="1209038"/>
                </a:moveTo>
                <a:lnTo>
                  <a:pt x="0" y="1178323"/>
                </a:lnTo>
              </a:path>
              <a:path h="1762125">
                <a:moveTo>
                  <a:pt x="0" y="1147609"/>
                </a:moveTo>
                <a:lnTo>
                  <a:pt x="0" y="1116894"/>
                </a:lnTo>
              </a:path>
              <a:path h="1762125">
                <a:moveTo>
                  <a:pt x="0" y="1086179"/>
                </a:moveTo>
                <a:lnTo>
                  <a:pt x="0" y="1055465"/>
                </a:lnTo>
              </a:path>
              <a:path h="1762125">
                <a:moveTo>
                  <a:pt x="0" y="1024750"/>
                </a:moveTo>
                <a:lnTo>
                  <a:pt x="0" y="991243"/>
                </a:lnTo>
              </a:path>
              <a:path h="1762125">
                <a:moveTo>
                  <a:pt x="0" y="960529"/>
                </a:moveTo>
                <a:lnTo>
                  <a:pt x="0" y="929814"/>
                </a:lnTo>
              </a:path>
              <a:path h="1762125">
                <a:moveTo>
                  <a:pt x="0" y="899100"/>
                </a:moveTo>
                <a:lnTo>
                  <a:pt x="0" y="868385"/>
                </a:lnTo>
              </a:path>
              <a:path h="1762125">
                <a:moveTo>
                  <a:pt x="0" y="837670"/>
                </a:moveTo>
                <a:lnTo>
                  <a:pt x="0" y="806956"/>
                </a:lnTo>
              </a:path>
              <a:path h="1762125">
                <a:moveTo>
                  <a:pt x="0" y="776241"/>
                </a:moveTo>
                <a:lnTo>
                  <a:pt x="0" y="745527"/>
                </a:lnTo>
              </a:path>
              <a:path h="1762125">
                <a:moveTo>
                  <a:pt x="0" y="712020"/>
                </a:moveTo>
                <a:lnTo>
                  <a:pt x="0" y="681305"/>
                </a:lnTo>
              </a:path>
              <a:path h="1762125">
                <a:moveTo>
                  <a:pt x="0" y="650590"/>
                </a:moveTo>
                <a:lnTo>
                  <a:pt x="0" y="619876"/>
                </a:lnTo>
              </a:path>
              <a:path h="1762125">
                <a:moveTo>
                  <a:pt x="0" y="589161"/>
                </a:moveTo>
                <a:lnTo>
                  <a:pt x="0" y="558447"/>
                </a:lnTo>
              </a:path>
              <a:path h="1762125">
                <a:moveTo>
                  <a:pt x="0" y="527732"/>
                </a:moveTo>
                <a:lnTo>
                  <a:pt x="0" y="497018"/>
                </a:lnTo>
              </a:path>
              <a:path h="1762125">
                <a:moveTo>
                  <a:pt x="0" y="466303"/>
                </a:moveTo>
                <a:lnTo>
                  <a:pt x="0" y="432796"/>
                </a:lnTo>
              </a:path>
              <a:path h="1762125">
                <a:moveTo>
                  <a:pt x="0" y="402081"/>
                </a:moveTo>
                <a:lnTo>
                  <a:pt x="0" y="371367"/>
                </a:lnTo>
              </a:path>
              <a:path h="1762125">
                <a:moveTo>
                  <a:pt x="0" y="340652"/>
                </a:moveTo>
                <a:lnTo>
                  <a:pt x="0" y="309938"/>
                </a:lnTo>
              </a:path>
              <a:path h="1762125">
                <a:moveTo>
                  <a:pt x="0" y="279223"/>
                </a:moveTo>
                <a:lnTo>
                  <a:pt x="0" y="248509"/>
                </a:lnTo>
              </a:path>
              <a:path h="1762125">
                <a:moveTo>
                  <a:pt x="0" y="217794"/>
                </a:moveTo>
                <a:lnTo>
                  <a:pt x="0" y="184287"/>
                </a:lnTo>
              </a:path>
              <a:path h="1762125">
                <a:moveTo>
                  <a:pt x="0" y="153572"/>
                </a:moveTo>
                <a:lnTo>
                  <a:pt x="0" y="122858"/>
                </a:lnTo>
              </a:path>
              <a:path h="1762125">
                <a:moveTo>
                  <a:pt x="0" y="92143"/>
                </a:moveTo>
                <a:lnTo>
                  <a:pt x="0" y="61429"/>
                </a:lnTo>
              </a:path>
              <a:path h="1762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11615701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11663169" y="8139367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143"/>
                </a:moveTo>
                <a:lnTo>
                  <a:pt x="0" y="1284428"/>
                </a:lnTo>
              </a:path>
              <a:path h="1315720">
                <a:moveTo>
                  <a:pt x="0" y="1253713"/>
                </a:moveTo>
                <a:lnTo>
                  <a:pt x="0" y="1220207"/>
                </a:lnTo>
              </a:path>
              <a:path h="1315720">
                <a:moveTo>
                  <a:pt x="0" y="1189492"/>
                </a:moveTo>
                <a:lnTo>
                  <a:pt x="0" y="1158777"/>
                </a:lnTo>
              </a:path>
              <a:path h="1315720">
                <a:moveTo>
                  <a:pt x="0" y="1128063"/>
                </a:moveTo>
                <a:lnTo>
                  <a:pt x="0" y="1097348"/>
                </a:lnTo>
              </a:path>
              <a:path h="1315720">
                <a:moveTo>
                  <a:pt x="0" y="1066634"/>
                </a:moveTo>
                <a:lnTo>
                  <a:pt x="0" y="1035919"/>
                </a:lnTo>
              </a:path>
              <a:path h="1315720">
                <a:moveTo>
                  <a:pt x="0" y="1005204"/>
                </a:moveTo>
                <a:lnTo>
                  <a:pt x="0" y="974490"/>
                </a:lnTo>
              </a:path>
              <a:path h="1315720">
                <a:moveTo>
                  <a:pt x="0" y="940983"/>
                </a:moveTo>
                <a:lnTo>
                  <a:pt x="0" y="910268"/>
                </a:lnTo>
              </a:path>
              <a:path h="1315720">
                <a:moveTo>
                  <a:pt x="0" y="879554"/>
                </a:moveTo>
                <a:lnTo>
                  <a:pt x="0" y="848839"/>
                </a:lnTo>
              </a:path>
              <a:path h="1315720">
                <a:moveTo>
                  <a:pt x="0" y="818125"/>
                </a:moveTo>
                <a:lnTo>
                  <a:pt x="0" y="787410"/>
                </a:lnTo>
              </a:path>
              <a:path h="1315720">
                <a:moveTo>
                  <a:pt x="0" y="756695"/>
                </a:moveTo>
                <a:lnTo>
                  <a:pt x="0" y="725981"/>
                </a:lnTo>
              </a:path>
              <a:path h="1315720">
                <a:moveTo>
                  <a:pt x="0" y="695266"/>
                </a:moveTo>
                <a:lnTo>
                  <a:pt x="0" y="661759"/>
                </a:lnTo>
              </a:path>
              <a:path h="1315720">
                <a:moveTo>
                  <a:pt x="0" y="631045"/>
                </a:moveTo>
                <a:lnTo>
                  <a:pt x="0" y="600330"/>
                </a:lnTo>
              </a:path>
              <a:path h="1315720">
                <a:moveTo>
                  <a:pt x="0" y="569616"/>
                </a:moveTo>
                <a:lnTo>
                  <a:pt x="0" y="538901"/>
                </a:lnTo>
              </a:path>
              <a:path h="1315720">
                <a:moveTo>
                  <a:pt x="0" y="508186"/>
                </a:moveTo>
                <a:lnTo>
                  <a:pt x="0" y="477472"/>
                </a:lnTo>
              </a:path>
              <a:path h="1315720">
                <a:moveTo>
                  <a:pt x="0" y="446757"/>
                </a:moveTo>
                <a:lnTo>
                  <a:pt x="0" y="416043"/>
                </a:lnTo>
              </a:path>
              <a:path h="1315720">
                <a:moveTo>
                  <a:pt x="0" y="382536"/>
                </a:moveTo>
                <a:lnTo>
                  <a:pt x="0" y="351821"/>
                </a:lnTo>
              </a:path>
              <a:path h="1315720">
                <a:moveTo>
                  <a:pt x="0" y="321107"/>
                </a:moveTo>
                <a:lnTo>
                  <a:pt x="0" y="290392"/>
                </a:lnTo>
              </a:path>
              <a:path h="1315720">
                <a:moveTo>
                  <a:pt x="0" y="259677"/>
                </a:moveTo>
                <a:lnTo>
                  <a:pt x="0" y="228963"/>
                </a:lnTo>
              </a:path>
              <a:path h="1315720">
                <a:moveTo>
                  <a:pt x="0" y="198248"/>
                </a:moveTo>
                <a:lnTo>
                  <a:pt x="0" y="167534"/>
                </a:lnTo>
              </a:path>
              <a:path h="1315720">
                <a:moveTo>
                  <a:pt x="0" y="134027"/>
                </a:moveTo>
                <a:lnTo>
                  <a:pt x="0" y="103312"/>
                </a:lnTo>
              </a:path>
              <a:path h="1315720">
                <a:moveTo>
                  <a:pt x="0" y="72598"/>
                </a:moveTo>
                <a:lnTo>
                  <a:pt x="0" y="41883"/>
                </a:lnTo>
              </a:path>
              <a:path h="131572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21" name="object 1721"/>
          <p:cNvGrpSpPr/>
          <p:nvPr/>
        </p:nvGrpSpPr>
        <p:grpSpPr>
          <a:xfrm>
            <a:off x="11663169" y="2038332"/>
            <a:ext cx="0" cy="1365885"/>
            <a:chOff x="11663169" y="2038332"/>
            <a:chExt cx="0" cy="1365885"/>
          </a:xfrm>
        </p:grpSpPr>
        <p:sp>
          <p:nvSpPr>
            <p:cNvPr id="1722" name="object 1722"/>
            <p:cNvSpPr/>
            <p:nvPr/>
          </p:nvSpPr>
          <p:spPr>
            <a:xfrm>
              <a:off x="11663169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11663169" y="2038332"/>
              <a:ext cx="0" cy="1334770"/>
            </a:xfrm>
            <a:custGeom>
              <a:avLst/>
              <a:gdLst/>
              <a:ahLst/>
              <a:cxnLst/>
              <a:rect l="l" t="t" r="r" b="b"/>
              <a:pathLst>
                <a:path h="1334770">
                  <a:moveTo>
                    <a:pt x="0" y="1334688"/>
                  </a:moveTo>
                  <a:lnTo>
                    <a:pt x="0" y="1301181"/>
                  </a:lnTo>
                </a:path>
                <a:path h="1334770">
                  <a:moveTo>
                    <a:pt x="0" y="1270467"/>
                  </a:moveTo>
                  <a:lnTo>
                    <a:pt x="0" y="1239752"/>
                  </a:lnTo>
                </a:path>
                <a:path h="1334770">
                  <a:moveTo>
                    <a:pt x="0" y="1209038"/>
                  </a:moveTo>
                  <a:lnTo>
                    <a:pt x="0" y="1178323"/>
                  </a:lnTo>
                </a:path>
                <a:path h="1334770">
                  <a:moveTo>
                    <a:pt x="0" y="1147609"/>
                  </a:moveTo>
                  <a:lnTo>
                    <a:pt x="0" y="1116894"/>
                  </a:lnTo>
                </a:path>
                <a:path h="1334770">
                  <a:moveTo>
                    <a:pt x="0" y="1086179"/>
                  </a:moveTo>
                  <a:lnTo>
                    <a:pt x="0" y="1055465"/>
                  </a:lnTo>
                </a:path>
                <a:path h="1334770">
                  <a:moveTo>
                    <a:pt x="0" y="1021958"/>
                  </a:moveTo>
                  <a:lnTo>
                    <a:pt x="0" y="991243"/>
                  </a:lnTo>
                </a:path>
                <a:path h="1334770">
                  <a:moveTo>
                    <a:pt x="0" y="960529"/>
                  </a:moveTo>
                  <a:lnTo>
                    <a:pt x="0" y="929814"/>
                  </a:lnTo>
                </a:path>
                <a:path h="1334770">
                  <a:moveTo>
                    <a:pt x="0" y="899100"/>
                  </a:moveTo>
                  <a:lnTo>
                    <a:pt x="0" y="868385"/>
                  </a:lnTo>
                </a:path>
                <a:path h="1334770">
                  <a:moveTo>
                    <a:pt x="0" y="837670"/>
                  </a:moveTo>
                  <a:lnTo>
                    <a:pt x="0" y="806956"/>
                  </a:lnTo>
                </a:path>
                <a:path h="1334770">
                  <a:moveTo>
                    <a:pt x="0" y="776241"/>
                  </a:moveTo>
                  <a:lnTo>
                    <a:pt x="0" y="742734"/>
                  </a:lnTo>
                </a:path>
                <a:path h="1334770">
                  <a:moveTo>
                    <a:pt x="0" y="712020"/>
                  </a:moveTo>
                  <a:lnTo>
                    <a:pt x="0" y="681305"/>
                  </a:lnTo>
                </a:path>
                <a:path h="1334770">
                  <a:moveTo>
                    <a:pt x="0" y="650590"/>
                  </a:moveTo>
                  <a:lnTo>
                    <a:pt x="0" y="619876"/>
                  </a:lnTo>
                </a:path>
                <a:path h="1334770">
                  <a:moveTo>
                    <a:pt x="0" y="589161"/>
                  </a:moveTo>
                  <a:lnTo>
                    <a:pt x="0" y="558447"/>
                  </a:lnTo>
                </a:path>
                <a:path h="1334770">
                  <a:moveTo>
                    <a:pt x="0" y="527732"/>
                  </a:moveTo>
                  <a:lnTo>
                    <a:pt x="0" y="497018"/>
                  </a:lnTo>
                </a:path>
                <a:path h="1334770">
                  <a:moveTo>
                    <a:pt x="0" y="463511"/>
                  </a:moveTo>
                  <a:lnTo>
                    <a:pt x="0" y="432796"/>
                  </a:lnTo>
                </a:path>
                <a:path h="1334770">
                  <a:moveTo>
                    <a:pt x="0" y="402081"/>
                  </a:moveTo>
                  <a:lnTo>
                    <a:pt x="0" y="371367"/>
                  </a:lnTo>
                </a:path>
                <a:path h="1334770">
                  <a:moveTo>
                    <a:pt x="0" y="340652"/>
                  </a:moveTo>
                  <a:lnTo>
                    <a:pt x="0" y="309938"/>
                  </a:lnTo>
                </a:path>
                <a:path h="1334770">
                  <a:moveTo>
                    <a:pt x="0" y="279223"/>
                  </a:moveTo>
                  <a:lnTo>
                    <a:pt x="0" y="248509"/>
                  </a:lnTo>
                </a:path>
                <a:path h="1334770">
                  <a:moveTo>
                    <a:pt x="0" y="215002"/>
                  </a:moveTo>
                  <a:lnTo>
                    <a:pt x="0" y="184287"/>
                  </a:lnTo>
                </a:path>
                <a:path h="1334770">
                  <a:moveTo>
                    <a:pt x="0" y="153572"/>
                  </a:moveTo>
                  <a:lnTo>
                    <a:pt x="0" y="122858"/>
                  </a:lnTo>
                </a:path>
                <a:path h="1334770">
                  <a:moveTo>
                    <a:pt x="0" y="92143"/>
                  </a:moveTo>
                  <a:lnTo>
                    <a:pt x="0" y="61429"/>
                  </a:lnTo>
                </a:path>
                <a:path h="1334770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4" name="object 1724"/>
          <p:cNvSpPr/>
          <p:nvPr/>
        </p:nvSpPr>
        <p:spPr>
          <a:xfrm>
            <a:off x="11663169" y="6639937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1499430"/>
                </a:moveTo>
                <a:lnTo>
                  <a:pt x="0" y="1479885"/>
                </a:lnTo>
              </a:path>
              <a:path h="1499870">
                <a:moveTo>
                  <a:pt x="0" y="1449170"/>
                </a:moveTo>
                <a:lnTo>
                  <a:pt x="0" y="1418455"/>
                </a:lnTo>
              </a:path>
              <a:path h="1499870">
                <a:moveTo>
                  <a:pt x="0" y="1387741"/>
                </a:moveTo>
                <a:lnTo>
                  <a:pt x="0" y="1354234"/>
                </a:lnTo>
              </a:path>
              <a:path h="1499870">
                <a:moveTo>
                  <a:pt x="0" y="1323519"/>
                </a:moveTo>
                <a:lnTo>
                  <a:pt x="0" y="1292805"/>
                </a:lnTo>
              </a:path>
              <a:path h="1499870">
                <a:moveTo>
                  <a:pt x="0" y="1262090"/>
                </a:moveTo>
                <a:lnTo>
                  <a:pt x="0" y="1231376"/>
                </a:lnTo>
              </a:path>
              <a:path h="1499870">
                <a:moveTo>
                  <a:pt x="0" y="1200661"/>
                </a:moveTo>
                <a:lnTo>
                  <a:pt x="0" y="1169946"/>
                </a:lnTo>
              </a:path>
              <a:path h="1499870">
                <a:moveTo>
                  <a:pt x="0" y="1139232"/>
                </a:moveTo>
                <a:lnTo>
                  <a:pt x="0" y="1108517"/>
                </a:lnTo>
              </a:path>
              <a:path h="1499870">
                <a:moveTo>
                  <a:pt x="0" y="1075010"/>
                </a:moveTo>
                <a:lnTo>
                  <a:pt x="0" y="1044296"/>
                </a:lnTo>
              </a:path>
              <a:path h="1499870">
                <a:moveTo>
                  <a:pt x="0" y="1013581"/>
                </a:moveTo>
                <a:lnTo>
                  <a:pt x="0" y="982867"/>
                </a:lnTo>
              </a:path>
              <a:path h="1499870">
                <a:moveTo>
                  <a:pt x="0" y="952152"/>
                </a:moveTo>
                <a:lnTo>
                  <a:pt x="0" y="921437"/>
                </a:lnTo>
              </a:path>
              <a:path h="1499870">
                <a:moveTo>
                  <a:pt x="0" y="890723"/>
                </a:moveTo>
                <a:lnTo>
                  <a:pt x="0" y="860008"/>
                </a:lnTo>
              </a:path>
              <a:path h="1499870">
                <a:moveTo>
                  <a:pt x="0" y="829294"/>
                </a:moveTo>
                <a:lnTo>
                  <a:pt x="0" y="795787"/>
                </a:lnTo>
              </a:path>
              <a:path h="1499870">
                <a:moveTo>
                  <a:pt x="0" y="765072"/>
                </a:moveTo>
                <a:lnTo>
                  <a:pt x="0" y="734358"/>
                </a:lnTo>
              </a:path>
              <a:path h="1499870">
                <a:moveTo>
                  <a:pt x="0" y="703643"/>
                </a:moveTo>
                <a:lnTo>
                  <a:pt x="0" y="672928"/>
                </a:lnTo>
              </a:path>
              <a:path h="1499870">
                <a:moveTo>
                  <a:pt x="0" y="642214"/>
                </a:moveTo>
                <a:lnTo>
                  <a:pt x="0" y="611499"/>
                </a:lnTo>
              </a:path>
              <a:path h="1499870">
                <a:moveTo>
                  <a:pt x="0" y="580785"/>
                </a:moveTo>
                <a:lnTo>
                  <a:pt x="0" y="550070"/>
                </a:lnTo>
              </a:path>
              <a:path h="1499870">
                <a:moveTo>
                  <a:pt x="0" y="516563"/>
                </a:moveTo>
                <a:lnTo>
                  <a:pt x="0" y="485849"/>
                </a:lnTo>
              </a:path>
              <a:path h="1499870">
                <a:moveTo>
                  <a:pt x="0" y="455134"/>
                </a:moveTo>
                <a:lnTo>
                  <a:pt x="0" y="424419"/>
                </a:lnTo>
              </a:path>
              <a:path h="1499870">
                <a:moveTo>
                  <a:pt x="0" y="393705"/>
                </a:moveTo>
                <a:lnTo>
                  <a:pt x="0" y="362990"/>
                </a:lnTo>
              </a:path>
              <a:path h="1499870">
                <a:moveTo>
                  <a:pt x="0" y="332276"/>
                </a:moveTo>
                <a:lnTo>
                  <a:pt x="0" y="301561"/>
                </a:lnTo>
              </a:path>
              <a:path h="1499870">
                <a:moveTo>
                  <a:pt x="0" y="270846"/>
                </a:moveTo>
                <a:lnTo>
                  <a:pt x="0" y="237340"/>
                </a:lnTo>
              </a:path>
              <a:path h="1499870">
                <a:moveTo>
                  <a:pt x="0" y="206625"/>
                </a:moveTo>
                <a:lnTo>
                  <a:pt x="0" y="175910"/>
                </a:lnTo>
              </a:path>
              <a:path h="1499870">
                <a:moveTo>
                  <a:pt x="0" y="145196"/>
                </a:moveTo>
                <a:lnTo>
                  <a:pt x="0" y="114481"/>
                </a:lnTo>
              </a:path>
              <a:path h="1499870">
                <a:moveTo>
                  <a:pt x="0" y="83767"/>
                </a:moveTo>
                <a:lnTo>
                  <a:pt x="0" y="53052"/>
                </a:lnTo>
              </a:path>
              <a:path h="1499870">
                <a:moveTo>
                  <a:pt x="0" y="22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1663169" y="3465164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1706056"/>
                </a:moveTo>
                <a:lnTo>
                  <a:pt x="0" y="1675341"/>
                </a:lnTo>
              </a:path>
              <a:path h="1706245">
                <a:moveTo>
                  <a:pt x="0" y="1644627"/>
                </a:moveTo>
                <a:lnTo>
                  <a:pt x="0" y="1613912"/>
                </a:lnTo>
              </a:path>
              <a:path h="1706245">
                <a:moveTo>
                  <a:pt x="0" y="1583197"/>
                </a:moveTo>
                <a:lnTo>
                  <a:pt x="0" y="1552483"/>
                </a:lnTo>
              </a:path>
              <a:path h="1706245">
                <a:moveTo>
                  <a:pt x="0" y="1518976"/>
                </a:moveTo>
                <a:lnTo>
                  <a:pt x="0" y="1488261"/>
                </a:lnTo>
              </a:path>
              <a:path h="1706245">
                <a:moveTo>
                  <a:pt x="0" y="1457547"/>
                </a:moveTo>
                <a:lnTo>
                  <a:pt x="0" y="1426832"/>
                </a:lnTo>
              </a:path>
              <a:path h="1706245">
                <a:moveTo>
                  <a:pt x="0" y="1396118"/>
                </a:moveTo>
                <a:lnTo>
                  <a:pt x="0" y="1365403"/>
                </a:lnTo>
              </a:path>
              <a:path h="1706245">
                <a:moveTo>
                  <a:pt x="0" y="1334688"/>
                </a:moveTo>
                <a:lnTo>
                  <a:pt x="0" y="1303974"/>
                </a:lnTo>
              </a:path>
              <a:path h="1706245">
                <a:moveTo>
                  <a:pt x="0" y="1273259"/>
                </a:moveTo>
                <a:lnTo>
                  <a:pt x="0" y="1239752"/>
                </a:lnTo>
              </a:path>
              <a:path h="1706245">
                <a:moveTo>
                  <a:pt x="0" y="1209038"/>
                </a:moveTo>
                <a:lnTo>
                  <a:pt x="0" y="1178323"/>
                </a:lnTo>
              </a:path>
              <a:path h="1706245">
                <a:moveTo>
                  <a:pt x="0" y="1147609"/>
                </a:moveTo>
                <a:lnTo>
                  <a:pt x="0" y="1116894"/>
                </a:lnTo>
              </a:path>
              <a:path h="1706245">
                <a:moveTo>
                  <a:pt x="0" y="1086179"/>
                </a:moveTo>
                <a:lnTo>
                  <a:pt x="0" y="1055465"/>
                </a:lnTo>
              </a:path>
              <a:path h="1706245">
                <a:moveTo>
                  <a:pt x="0" y="1024750"/>
                </a:moveTo>
                <a:lnTo>
                  <a:pt x="0" y="994036"/>
                </a:lnTo>
              </a:path>
              <a:path h="1706245">
                <a:moveTo>
                  <a:pt x="0" y="960529"/>
                </a:moveTo>
                <a:lnTo>
                  <a:pt x="0" y="929814"/>
                </a:lnTo>
              </a:path>
              <a:path h="1706245">
                <a:moveTo>
                  <a:pt x="0" y="899100"/>
                </a:moveTo>
                <a:lnTo>
                  <a:pt x="0" y="868385"/>
                </a:lnTo>
              </a:path>
              <a:path h="1706245">
                <a:moveTo>
                  <a:pt x="0" y="837670"/>
                </a:moveTo>
                <a:lnTo>
                  <a:pt x="0" y="806956"/>
                </a:lnTo>
              </a:path>
              <a:path h="1706245">
                <a:moveTo>
                  <a:pt x="0" y="776241"/>
                </a:moveTo>
                <a:lnTo>
                  <a:pt x="0" y="745527"/>
                </a:lnTo>
              </a:path>
              <a:path h="1706245">
                <a:moveTo>
                  <a:pt x="0" y="714812"/>
                </a:moveTo>
                <a:lnTo>
                  <a:pt x="0" y="681305"/>
                </a:lnTo>
              </a:path>
              <a:path h="1706245">
                <a:moveTo>
                  <a:pt x="0" y="650590"/>
                </a:moveTo>
                <a:lnTo>
                  <a:pt x="0" y="619876"/>
                </a:lnTo>
              </a:path>
              <a:path h="1706245">
                <a:moveTo>
                  <a:pt x="0" y="589161"/>
                </a:moveTo>
                <a:lnTo>
                  <a:pt x="0" y="558447"/>
                </a:lnTo>
              </a:path>
              <a:path h="1706245">
                <a:moveTo>
                  <a:pt x="0" y="527732"/>
                </a:moveTo>
                <a:lnTo>
                  <a:pt x="0" y="497018"/>
                </a:lnTo>
              </a:path>
              <a:path h="1706245">
                <a:moveTo>
                  <a:pt x="0" y="466303"/>
                </a:moveTo>
                <a:lnTo>
                  <a:pt x="0" y="435588"/>
                </a:lnTo>
              </a:path>
              <a:path h="1706245">
                <a:moveTo>
                  <a:pt x="0" y="402081"/>
                </a:moveTo>
                <a:lnTo>
                  <a:pt x="0" y="371367"/>
                </a:lnTo>
              </a:path>
              <a:path h="1706245">
                <a:moveTo>
                  <a:pt x="0" y="340652"/>
                </a:moveTo>
                <a:lnTo>
                  <a:pt x="0" y="309938"/>
                </a:lnTo>
              </a:path>
              <a:path h="1706245">
                <a:moveTo>
                  <a:pt x="0" y="279223"/>
                </a:moveTo>
                <a:lnTo>
                  <a:pt x="0" y="248509"/>
                </a:lnTo>
              </a:path>
              <a:path h="1706245">
                <a:moveTo>
                  <a:pt x="0" y="217794"/>
                </a:moveTo>
                <a:lnTo>
                  <a:pt x="0" y="187079"/>
                </a:lnTo>
              </a:path>
              <a:path h="1706245">
                <a:moveTo>
                  <a:pt x="0" y="153572"/>
                </a:moveTo>
                <a:lnTo>
                  <a:pt x="0" y="122858"/>
                </a:lnTo>
              </a:path>
              <a:path h="1706245">
                <a:moveTo>
                  <a:pt x="0" y="92143"/>
                </a:moveTo>
                <a:lnTo>
                  <a:pt x="0" y="61429"/>
                </a:lnTo>
              </a:path>
              <a:path h="170624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1663169" y="5201935"/>
            <a:ext cx="0" cy="1438275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01"/>
                </a:moveTo>
                <a:lnTo>
                  <a:pt x="0" y="1426832"/>
                </a:lnTo>
              </a:path>
              <a:path h="1438275">
                <a:moveTo>
                  <a:pt x="0" y="1396118"/>
                </a:moveTo>
                <a:lnTo>
                  <a:pt x="0" y="1365403"/>
                </a:lnTo>
              </a:path>
              <a:path h="1438275">
                <a:moveTo>
                  <a:pt x="0" y="1334688"/>
                </a:moveTo>
                <a:lnTo>
                  <a:pt x="0" y="1303974"/>
                </a:lnTo>
              </a:path>
              <a:path h="1438275">
                <a:moveTo>
                  <a:pt x="0" y="1273259"/>
                </a:moveTo>
                <a:lnTo>
                  <a:pt x="0" y="1242545"/>
                </a:lnTo>
              </a:path>
              <a:path h="1438275">
                <a:moveTo>
                  <a:pt x="0" y="1211830"/>
                </a:moveTo>
                <a:lnTo>
                  <a:pt x="0" y="1181115"/>
                </a:lnTo>
              </a:path>
              <a:path h="1438275">
                <a:moveTo>
                  <a:pt x="0" y="1147609"/>
                </a:moveTo>
                <a:lnTo>
                  <a:pt x="0" y="1116894"/>
                </a:lnTo>
              </a:path>
              <a:path h="1438275">
                <a:moveTo>
                  <a:pt x="0" y="1086179"/>
                </a:moveTo>
                <a:lnTo>
                  <a:pt x="0" y="1055465"/>
                </a:lnTo>
              </a:path>
              <a:path h="1438275">
                <a:moveTo>
                  <a:pt x="0" y="1024750"/>
                </a:moveTo>
                <a:lnTo>
                  <a:pt x="0" y="994036"/>
                </a:lnTo>
              </a:path>
              <a:path h="1438275">
                <a:moveTo>
                  <a:pt x="0" y="963321"/>
                </a:moveTo>
                <a:lnTo>
                  <a:pt x="0" y="932606"/>
                </a:lnTo>
              </a:path>
              <a:path h="1438275">
                <a:moveTo>
                  <a:pt x="0" y="901892"/>
                </a:moveTo>
                <a:lnTo>
                  <a:pt x="0" y="868385"/>
                </a:lnTo>
              </a:path>
              <a:path h="1438275">
                <a:moveTo>
                  <a:pt x="0" y="837670"/>
                </a:moveTo>
                <a:lnTo>
                  <a:pt x="0" y="806956"/>
                </a:lnTo>
              </a:path>
              <a:path h="1438275">
                <a:moveTo>
                  <a:pt x="0" y="776241"/>
                </a:moveTo>
                <a:lnTo>
                  <a:pt x="0" y="745527"/>
                </a:lnTo>
              </a:path>
              <a:path h="1438275">
                <a:moveTo>
                  <a:pt x="0" y="714812"/>
                </a:moveTo>
                <a:lnTo>
                  <a:pt x="0" y="684097"/>
                </a:lnTo>
              </a:path>
              <a:path h="1438275">
                <a:moveTo>
                  <a:pt x="0" y="653383"/>
                </a:moveTo>
                <a:lnTo>
                  <a:pt x="0" y="622668"/>
                </a:lnTo>
              </a:path>
              <a:path h="1438275">
                <a:moveTo>
                  <a:pt x="0" y="589161"/>
                </a:moveTo>
                <a:lnTo>
                  <a:pt x="0" y="558447"/>
                </a:lnTo>
              </a:path>
              <a:path h="1438275">
                <a:moveTo>
                  <a:pt x="0" y="527732"/>
                </a:moveTo>
                <a:lnTo>
                  <a:pt x="0" y="497018"/>
                </a:lnTo>
              </a:path>
              <a:path h="1438275">
                <a:moveTo>
                  <a:pt x="0" y="466303"/>
                </a:moveTo>
                <a:lnTo>
                  <a:pt x="0" y="435588"/>
                </a:lnTo>
              </a:path>
              <a:path h="1438275">
                <a:moveTo>
                  <a:pt x="0" y="404874"/>
                </a:moveTo>
                <a:lnTo>
                  <a:pt x="0" y="374159"/>
                </a:lnTo>
              </a:path>
              <a:path h="1438275">
                <a:moveTo>
                  <a:pt x="0" y="343445"/>
                </a:moveTo>
                <a:lnTo>
                  <a:pt x="0" y="309938"/>
                </a:lnTo>
              </a:path>
              <a:path h="1438275">
                <a:moveTo>
                  <a:pt x="0" y="279223"/>
                </a:moveTo>
                <a:lnTo>
                  <a:pt x="0" y="248509"/>
                </a:lnTo>
              </a:path>
              <a:path h="1438275">
                <a:moveTo>
                  <a:pt x="0" y="217794"/>
                </a:moveTo>
                <a:lnTo>
                  <a:pt x="0" y="187079"/>
                </a:lnTo>
              </a:path>
              <a:path h="1438275">
                <a:moveTo>
                  <a:pt x="0" y="156365"/>
                </a:moveTo>
                <a:lnTo>
                  <a:pt x="0" y="125650"/>
                </a:lnTo>
              </a:path>
              <a:path h="1438275">
                <a:moveTo>
                  <a:pt x="0" y="94936"/>
                </a:moveTo>
                <a:lnTo>
                  <a:pt x="0" y="61429"/>
                </a:lnTo>
              </a:path>
              <a:path h="143827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27" name="object 1727"/>
          <p:cNvGrpSpPr/>
          <p:nvPr/>
        </p:nvGrpSpPr>
        <p:grpSpPr>
          <a:xfrm>
            <a:off x="11707845" y="8150536"/>
            <a:ext cx="0" cy="1304290"/>
            <a:chOff x="11707845" y="8150536"/>
            <a:chExt cx="0" cy="1304290"/>
          </a:xfrm>
        </p:grpSpPr>
        <p:sp>
          <p:nvSpPr>
            <p:cNvPr id="1728" name="object 1728"/>
            <p:cNvSpPr/>
            <p:nvPr/>
          </p:nvSpPr>
          <p:spPr>
            <a:xfrm>
              <a:off x="11707845" y="94545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11707845" y="8150536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09">
                  <a:moveTo>
                    <a:pt x="0" y="1273259"/>
                  </a:moveTo>
                  <a:lnTo>
                    <a:pt x="0" y="1242545"/>
                  </a:lnTo>
                </a:path>
                <a:path h="1273809">
                  <a:moveTo>
                    <a:pt x="0" y="1209038"/>
                  </a:moveTo>
                  <a:lnTo>
                    <a:pt x="0" y="1178323"/>
                  </a:lnTo>
                </a:path>
                <a:path h="1273809">
                  <a:moveTo>
                    <a:pt x="0" y="1147609"/>
                  </a:moveTo>
                  <a:lnTo>
                    <a:pt x="0" y="1116894"/>
                  </a:lnTo>
                </a:path>
                <a:path h="1273809">
                  <a:moveTo>
                    <a:pt x="0" y="1086179"/>
                  </a:moveTo>
                  <a:lnTo>
                    <a:pt x="0" y="1055465"/>
                  </a:lnTo>
                </a:path>
                <a:path h="1273809">
                  <a:moveTo>
                    <a:pt x="0" y="1024750"/>
                  </a:moveTo>
                  <a:lnTo>
                    <a:pt x="0" y="994036"/>
                  </a:lnTo>
                </a:path>
                <a:path h="1273809">
                  <a:moveTo>
                    <a:pt x="0" y="963321"/>
                  </a:moveTo>
                  <a:lnTo>
                    <a:pt x="0" y="929814"/>
                  </a:lnTo>
                </a:path>
                <a:path h="1273809">
                  <a:moveTo>
                    <a:pt x="0" y="899100"/>
                  </a:moveTo>
                  <a:lnTo>
                    <a:pt x="0" y="868385"/>
                  </a:lnTo>
                </a:path>
                <a:path h="1273809">
                  <a:moveTo>
                    <a:pt x="0" y="837670"/>
                  </a:moveTo>
                  <a:lnTo>
                    <a:pt x="0" y="806956"/>
                  </a:lnTo>
                </a:path>
                <a:path h="1273809">
                  <a:moveTo>
                    <a:pt x="0" y="776241"/>
                  </a:moveTo>
                  <a:lnTo>
                    <a:pt x="0" y="745527"/>
                  </a:lnTo>
                </a:path>
                <a:path h="1273809">
                  <a:moveTo>
                    <a:pt x="0" y="714812"/>
                  </a:moveTo>
                  <a:lnTo>
                    <a:pt x="0" y="684097"/>
                  </a:lnTo>
                </a:path>
                <a:path h="1273809">
                  <a:moveTo>
                    <a:pt x="0" y="650590"/>
                  </a:moveTo>
                  <a:lnTo>
                    <a:pt x="0" y="619876"/>
                  </a:lnTo>
                </a:path>
                <a:path h="1273809">
                  <a:moveTo>
                    <a:pt x="0" y="589161"/>
                  </a:moveTo>
                  <a:lnTo>
                    <a:pt x="0" y="558447"/>
                  </a:lnTo>
                </a:path>
                <a:path h="1273809">
                  <a:moveTo>
                    <a:pt x="0" y="527732"/>
                  </a:moveTo>
                  <a:lnTo>
                    <a:pt x="0" y="497018"/>
                  </a:lnTo>
                </a:path>
                <a:path h="1273809">
                  <a:moveTo>
                    <a:pt x="0" y="466303"/>
                  </a:moveTo>
                  <a:lnTo>
                    <a:pt x="0" y="435588"/>
                  </a:lnTo>
                </a:path>
                <a:path h="1273809">
                  <a:moveTo>
                    <a:pt x="0" y="404874"/>
                  </a:moveTo>
                  <a:lnTo>
                    <a:pt x="0" y="371367"/>
                  </a:lnTo>
                </a:path>
                <a:path h="1273809">
                  <a:moveTo>
                    <a:pt x="0" y="340652"/>
                  </a:moveTo>
                  <a:lnTo>
                    <a:pt x="0" y="309938"/>
                  </a:lnTo>
                </a:path>
                <a:path h="1273809">
                  <a:moveTo>
                    <a:pt x="0" y="279223"/>
                  </a:moveTo>
                  <a:lnTo>
                    <a:pt x="0" y="248509"/>
                  </a:lnTo>
                </a:path>
                <a:path h="1273809">
                  <a:moveTo>
                    <a:pt x="0" y="217794"/>
                  </a:moveTo>
                  <a:lnTo>
                    <a:pt x="0" y="187079"/>
                  </a:lnTo>
                </a:path>
                <a:path h="1273809">
                  <a:moveTo>
                    <a:pt x="0" y="156365"/>
                  </a:moveTo>
                  <a:lnTo>
                    <a:pt x="0" y="122858"/>
                  </a:lnTo>
                </a:path>
                <a:path h="1273809">
                  <a:moveTo>
                    <a:pt x="0" y="92143"/>
                  </a:moveTo>
                  <a:lnTo>
                    <a:pt x="0" y="61429"/>
                  </a:lnTo>
                </a:path>
                <a:path h="127380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0" name="object 1730"/>
          <p:cNvSpPr/>
          <p:nvPr/>
        </p:nvSpPr>
        <p:spPr>
          <a:xfrm>
            <a:off x="11707845" y="2024371"/>
            <a:ext cx="0" cy="1379855"/>
          </a:xfrm>
          <a:custGeom>
            <a:avLst/>
            <a:gdLst/>
            <a:ahLst/>
            <a:cxnLst/>
            <a:rect l="l" t="t" r="r" b="b"/>
            <a:pathLst>
              <a:path h="1379854">
                <a:moveTo>
                  <a:pt x="0" y="1379364"/>
                </a:moveTo>
                <a:lnTo>
                  <a:pt x="0" y="1348650"/>
                </a:lnTo>
              </a:path>
              <a:path h="1379854">
                <a:moveTo>
                  <a:pt x="0" y="1315143"/>
                </a:moveTo>
                <a:lnTo>
                  <a:pt x="0" y="1284428"/>
                </a:lnTo>
              </a:path>
              <a:path h="1379854">
                <a:moveTo>
                  <a:pt x="0" y="1253713"/>
                </a:moveTo>
                <a:lnTo>
                  <a:pt x="0" y="1222999"/>
                </a:lnTo>
              </a:path>
              <a:path h="1379854">
                <a:moveTo>
                  <a:pt x="0" y="1192284"/>
                </a:moveTo>
                <a:lnTo>
                  <a:pt x="0" y="1161570"/>
                </a:lnTo>
              </a:path>
              <a:path h="1379854">
                <a:moveTo>
                  <a:pt x="0" y="1130855"/>
                </a:moveTo>
                <a:lnTo>
                  <a:pt x="0" y="1100140"/>
                </a:lnTo>
              </a:path>
              <a:path h="1379854">
                <a:moveTo>
                  <a:pt x="0" y="1069426"/>
                </a:moveTo>
                <a:lnTo>
                  <a:pt x="0" y="1035919"/>
                </a:lnTo>
              </a:path>
              <a:path h="1379854">
                <a:moveTo>
                  <a:pt x="0" y="1005204"/>
                </a:moveTo>
                <a:lnTo>
                  <a:pt x="0" y="974490"/>
                </a:lnTo>
              </a:path>
              <a:path h="1379854">
                <a:moveTo>
                  <a:pt x="0" y="943775"/>
                </a:moveTo>
                <a:lnTo>
                  <a:pt x="0" y="913061"/>
                </a:lnTo>
              </a:path>
              <a:path h="1379854">
                <a:moveTo>
                  <a:pt x="0" y="882346"/>
                </a:moveTo>
                <a:lnTo>
                  <a:pt x="0" y="851631"/>
                </a:lnTo>
              </a:path>
              <a:path h="1379854">
                <a:moveTo>
                  <a:pt x="0" y="820917"/>
                </a:moveTo>
                <a:lnTo>
                  <a:pt x="0" y="790202"/>
                </a:lnTo>
              </a:path>
              <a:path h="1379854">
                <a:moveTo>
                  <a:pt x="0" y="756695"/>
                </a:moveTo>
                <a:lnTo>
                  <a:pt x="0" y="725981"/>
                </a:lnTo>
              </a:path>
              <a:path h="1379854">
                <a:moveTo>
                  <a:pt x="0" y="695266"/>
                </a:moveTo>
                <a:lnTo>
                  <a:pt x="0" y="664552"/>
                </a:lnTo>
              </a:path>
              <a:path h="1379854">
                <a:moveTo>
                  <a:pt x="0" y="633837"/>
                </a:moveTo>
                <a:lnTo>
                  <a:pt x="0" y="603122"/>
                </a:lnTo>
              </a:path>
              <a:path h="1379854">
                <a:moveTo>
                  <a:pt x="0" y="572408"/>
                </a:moveTo>
                <a:lnTo>
                  <a:pt x="0" y="541693"/>
                </a:lnTo>
              </a:path>
              <a:path h="1379854">
                <a:moveTo>
                  <a:pt x="0" y="510979"/>
                </a:moveTo>
                <a:lnTo>
                  <a:pt x="0" y="477472"/>
                </a:lnTo>
              </a:path>
              <a:path h="1379854">
                <a:moveTo>
                  <a:pt x="0" y="446757"/>
                </a:moveTo>
                <a:lnTo>
                  <a:pt x="0" y="416043"/>
                </a:lnTo>
              </a:path>
              <a:path h="1379854">
                <a:moveTo>
                  <a:pt x="0" y="385328"/>
                </a:moveTo>
                <a:lnTo>
                  <a:pt x="0" y="354613"/>
                </a:lnTo>
              </a:path>
              <a:path h="1379854">
                <a:moveTo>
                  <a:pt x="0" y="323899"/>
                </a:moveTo>
                <a:lnTo>
                  <a:pt x="0" y="293184"/>
                </a:lnTo>
              </a:path>
              <a:path h="1379854">
                <a:moveTo>
                  <a:pt x="0" y="262470"/>
                </a:moveTo>
                <a:lnTo>
                  <a:pt x="0" y="228963"/>
                </a:lnTo>
              </a:path>
              <a:path h="1379854">
                <a:moveTo>
                  <a:pt x="0" y="198248"/>
                </a:moveTo>
                <a:lnTo>
                  <a:pt x="0" y="167534"/>
                </a:lnTo>
              </a:path>
              <a:path h="1379854">
                <a:moveTo>
                  <a:pt x="0" y="136819"/>
                </a:moveTo>
                <a:lnTo>
                  <a:pt x="0" y="106104"/>
                </a:lnTo>
              </a:path>
              <a:path h="1379854">
                <a:moveTo>
                  <a:pt x="0" y="75390"/>
                </a:moveTo>
                <a:lnTo>
                  <a:pt x="0" y="44675"/>
                </a:lnTo>
              </a:path>
              <a:path h="1379854">
                <a:moveTo>
                  <a:pt x="0" y="1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1707845" y="6662274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59">
                <a:moveTo>
                  <a:pt x="0" y="1457547"/>
                </a:moveTo>
                <a:lnTo>
                  <a:pt x="0" y="1426832"/>
                </a:lnTo>
              </a:path>
              <a:path h="1457959">
                <a:moveTo>
                  <a:pt x="0" y="1396118"/>
                </a:moveTo>
                <a:lnTo>
                  <a:pt x="0" y="1365403"/>
                </a:lnTo>
              </a:path>
              <a:path h="1457959">
                <a:moveTo>
                  <a:pt x="0" y="1331896"/>
                </a:moveTo>
                <a:lnTo>
                  <a:pt x="0" y="1301181"/>
                </a:lnTo>
              </a:path>
              <a:path h="1457959">
                <a:moveTo>
                  <a:pt x="0" y="1270467"/>
                </a:moveTo>
                <a:lnTo>
                  <a:pt x="0" y="1239752"/>
                </a:lnTo>
              </a:path>
              <a:path h="1457959">
                <a:moveTo>
                  <a:pt x="0" y="1209038"/>
                </a:moveTo>
                <a:lnTo>
                  <a:pt x="0" y="1178323"/>
                </a:lnTo>
              </a:path>
              <a:path h="1457959">
                <a:moveTo>
                  <a:pt x="0" y="1147609"/>
                </a:moveTo>
                <a:lnTo>
                  <a:pt x="0" y="1116894"/>
                </a:lnTo>
              </a:path>
              <a:path h="1457959">
                <a:moveTo>
                  <a:pt x="0" y="1086179"/>
                </a:moveTo>
                <a:lnTo>
                  <a:pt x="0" y="1052672"/>
                </a:lnTo>
              </a:path>
              <a:path h="1457959">
                <a:moveTo>
                  <a:pt x="0" y="1021958"/>
                </a:moveTo>
                <a:lnTo>
                  <a:pt x="0" y="991243"/>
                </a:lnTo>
              </a:path>
              <a:path h="1457959">
                <a:moveTo>
                  <a:pt x="0" y="960529"/>
                </a:moveTo>
                <a:lnTo>
                  <a:pt x="0" y="929814"/>
                </a:lnTo>
              </a:path>
              <a:path h="1457959">
                <a:moveTo>
                  <a:pt x="0" y="899100"/>
                </a:moveTo>
                <a:lnTo>
                  <a:pt x="0" y="868385"/>
                </a:lnTo>
              </a:path>
              <a:path h="1457959">
                <a:moveTo>
                  <a:pt x="0" y="837670"/>
                </a:moveTo>
                <a:lnTo>
                  <a:pt x="0" y="806956"/>
                </a:lnTo>
              </a:path>
              <a:path h="1457959">
                <a:moveTo>
                  <a:pt x="0" y="773449"/>
                </a:moveTo>
                <a:lnTo>
                  <a:pt x="0" y="742734"/>
                </a:lnTo>
              </a:path>
              <a:path h="1457959">
                <a:moveTo>
                  <a:pt x="0" y="712020"/>
                </a:moveTo>
                <a:lnTo>
                  <a:pt x="0" y="681305"/>
                </a:lnTo>
              </a:path>
              <a:path h="1457959">
                <a:moveTo>
                  <a:pt x="0" y="650590"/>
                </a:moveTo>
                <a:lnTo>
                  <a:pt x="0" y="619876"/>
                </a:lnTo>
              </a:path>
              <a:path h="1457959">
                <a:moveTo>
                  <a:pt x="0" y="589161"/>
                </a:moveTo>
                <a:lnTo>
                  <a:pt x="0" y="558447"/>
                </a:lnTo>
              </a:path>
              <a:path h="1457959">
                <a:moveTo>
                  <a:pt x="0" y="527732"/>
                </a:moveTo>
                <a:lnTo>
                  <a:pt x="0" y="494225"/>
                </a:lnTo>
              </a:path>
              <a:path h="1457959">
                <a:moveTo>
                  <a:pt x="0" y="463511"/>
                </a:moveTo>
                <a:lnTo>
                  <a:pt x="0" y="432796"/>
                </a:lnTo>
              </a:path>
              <a:path h="1457959">
                <a:moveTo>
                  <a:pt x="0" y="402081"/>
                </a:moveTo>
                <a:lnTo>
                  <a:pt x="0" y="371367"/>
                </a:lnTo>
              </a:path>
              <a:path h="1457959">
                <a:moveTo>
                  <a:pt x="0" y="340652"/>
                </a:moveTo>
                <a:lnTo>
                  <a:pt x="0" y="309938"/>
                </a:lnTo>
              </a:path>
              <a:path h="1457959">
                <a:moveTo>
                  <a:pt x="0" y="279223"/>
                </a:moveTo>
                <a:lnTo>
                  <a:pt x="0" y="248509"/>
                </a:lnTo>
              </a:path>
              <a:path h="1457959">
                <a:moveTo>
                  <a:pt x="0" y="215002"/>
                </a:moveTo>
                <a:lnTo>
                  <a:pt x="0" y="184287"/>
                </a:lnTo>
              </a:path>
              <a:path h="1457959">
                <a:moveTo>
                  <a:pt x="0" y="153572"/>
                </a:moveTo>
                <a:lnTo>
                  <a:pt x="0" y="122858"/>
                </a:lnTo>
              </a:path>
              <a:path h="1457959">
                <a:moveTo>
                  <a:pt x="0" y="92143"/>
                </a:moveTo>
                <a:lnTo>
                  <a:pt x="0" y="61429"/>
                </a:lnTo>
              </a:path>
              <a:path h="1457959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1707845" y="343445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1761900"/>
                </a:moveTo>
                <a:lnTo>
                  <a:pt x="0" y="1736770"/>
                </a:lnTo>
              </a:path>
              <a:path h="1762125">
                <a:moveTo>
                  <a:pt x="0" y="1706056"/>
                </a:moveTo>
                <a:lnTo>
                  <a:pt x="0" y="1675341"/>
                </a:lnTo>
              </a:path>
              <a:path h="1762125">
                <a:moveTo>
                  <a:pt x="0" y="1644627"/>
                </a:moveTo>
                <a:lnTo>
                  <a:pt x="0" y="1613912"/>
                </a:lnTo>
              </a:path>
              <a:path h="1762125">
                <a:moveTo>
                  <a:pt x="0" y="1583197"/>
                </a:moveTo>
                <a:lnTo>
                  <a:pt x="0" y="1549690"/>
                </a:lnTo>
              </a:path>
              <a:path h="1762125">
                <a:moveTo>
                  <a:pt x="0" y="1518976"/>
                </a:moveTo>
                <a:lnTo>
                  <a:pt x="0" y="1488261"/>
                </a:lnTo>
              </a:path>
              <a:path h="1762125">
                <a:moveTo>
                  <a:pt x="0" y="1457547"/>
                </a:moveTo>
                <a:lnTo>
                  <a:pt x="0" y="1426832"/>
                </a:lnTo>
              </a:path>
              <a:path h="1762125">
                <a:moveTo>
                  <a:pt x="0" y="1396118"/>
                </a:moveTo>
                <a:lnTo>
                  <a:pt x="0" y="1365403"/>
                </a:lnTo>
              </a:path>
              <a:path h="1762125">
                <a:moveTo>
                  <a:pt x="0" y="1334688"/>
                </a:moveTo>
                <a:lnTo>
                  <a:pt x="0" y="1303974"/>
                </a:lnTo>
              </a:path>
              <a:path h="1762125">
                <a:moveTo>
                  <a:pt x="0" y="1270467"/>
                </a:moveTo>
                <a:lnTo>
                  <a:pt x="0" y="1239752"/>
                </a:lnTo>
              </a:path>
              <a:path h="1762125">
                <a:moveTo>
                  <a:pt x="0" y="1209038"/>
                </a:moveTo>
                <a:lnTo>
                  <a:pt x="0" y="1178323"/>
                </a:lnTo>
              </a:path>
              <a:path h="1762125">
                <a:moveTo>
                  <a:pt x="0" y="1147609"/>
                </a:moveTo>
                <a:lnTo>
                  <a:pt x="0" y="1116894"/>
                </a:lnTo>
              </a:path>
              <a:path h="1762125">
                <a:moveTo>
                  <a:pt x="0" y="1086179"/>
                </a:moveTo>
                <a:lnTo>
                  <a:pt x="0" y="1055465"/>
                </a:lnTo>
              </a:path>
              <a:path h="1762125">
                <a:moveTo>
                  <a:pt x="0" y="1024750"/>
                </a:moveTo>
                <a:lnTo>
                  <a:pt x="0" y="991243"/>
                </a:lnTo>
              </a:path>
              <a:path h="1762125">
                <a:moveTo>
                  <a:pt x="0" y="960529"/>
                </a:moveTo>
                <a:lnTo>
                  <a:pt x="0" y="929814"/>
                </a:lnTo>
              </a:path>
              <a:path h="1762125">
                <a:moveTo>
                  <a:pt x="0" y="899100"/>
                </a:moveTo>
                <a:lnTo>
                  <a:pt x="0" y="868385"/>
                </a:lnTo>
              </a:path>
              <a:path h="1762125">
                <a:moveTo>
                  <a:pt x="0" y="837670"/>
                </a:moveTo>
                <a:lnTo>
                  <a:pt x="0" y="806956"/>
                </a:lnTo>
              </a:path>
              <a:path h="1762125">
                <a:moveTo>
                  <a:pt x="0" y="776241"/>
                </a:moveTo>
                <a:lnTo>
                  <a:pt x="0" y="745527"/>
                </a:lnTo>
              </a:path>
              <a:path h="1762125">
                <a:moveTo>
                  <a:pt x="0" y="712020"/>
                </a:moveTo>
                <a:lnTo>
                  <a:pt x="0" y="681305"/>
                </a:lnTo>
              </a:path>
              <a:path h="1762125">
                <a:moveTo>
                  <a:pt x="0" y="650590"/>
                </a:moveTo>
                <a:lnTo>
                  <a:pt x="0" y="619876"/>
                </a:lnTo>
              </a:path>
              <a:path h="1762125">
                <a:moveTo>
                  <a:pt x="0" y="589161"/>
                </a:moveTo>
                <a:lnTo>
                  <a:pt x="0" y="558447"/>
                </a:lnTo>
              </a:path>
              <a:path h="1762125">
                <a:moveTo>
                  <a:pt x="0" y="527732"/>
                </a:moveTo>
                <a:lnTo>
                  <a:pt x="0" y="497018"/>
                </a:lnTo>
              </a:path>
              <a:path h="1762125">
                <a:moveTo>
                  <a:pt x="0" y="466303"/>
                </a:moveTo>
                <a:lnTo>
                  <a:pt x="0" y="432796"/>
                </a:lnTo>
              </a:path>
              <a:path h="1762125">
                <a:moveTo>
                  <a:pt x="0" y="402081"/>
                </a:moveTo>
                <a:lnTo>
                  <a:pt x="0" y="371367"/>
                </a:lnTo>
              </a:path>
              <a:path h="1762125">
                <a:moveTo>
                  <a:pt x="0" y="340652"/>
                </a:moveTo>
                <a:lnTo>
                  <a:pt x="0" y="309938"/>
                </a:lnTo>
              </a:path>
              <a:path h="1762125">
                <a:moveTo>
                  <a:pt x="0" y="279223"/>
                </a:moveTo>
                <a:lnTo>
                  <a:pt x="0" y="248509"/>
                </a:lnTo>
              </a:path>
              <a:path h="1762125">
                <a:moveTo>
                  <a:pt x="0" y="217794"/>
                </a:moveTo>
                <a:lnTo>
                  <a:pt x="0" y="184287"/>
                </a:lnTo>
              </a:path>
              <a:path h="1762125">
                <a:moveTo>
                  <a:pt x="0" y="153572"/>
                </a:moveTo>
                <a:lnTo>
                  <a:pt x="0" y="122858"/>
                </a:lnTo>
              </a:path>
              <a:path h="1762125">
                <a:moveTo>
                  <a:pt x="0" y="92143"/>
                </a:moveTo>
                <a:lnTo>
                  <a:pt x="0" y="61429"/>
                </a:lnTo>
              </a:path>
              <a:path h="1762125">
                <a:moveTo>
                  <a:pt x="0" y="307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1707845" y="5196351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1432417"/>
                </a:moveTo>
                <a:lnTo>
                  <a:pt x="0" y="1401702"/>
                </a:lnTo>
              </a:path>
              <a:path h="1432559">
                <a:moveTo>
                  <a:pt x="0" y="1370987"/>
                </a:moveTo>
                <a:lnTo>
                  <a:pt x="0" y="1340273"/>
                </a:lnTo>
              </a:path>
              <a:path h="1432559">
                <a:moveTo>
                  <a:pt x="0" y="1309558"/>
                </a:moveTo>
                <a:lnTo>
                  <a:pt x="0" y="1278844"/>
                </a:lnTo>
              </a:path>
              <a:path h="1432559">
                <a:moveTo>
                  <a:pt x="0" y="1248129"/>
                </a:moveTo>
                <a:lnTo>
                  <a:pt x="0" y="1217414"/>
                </a:lnTo>
              </a:path>
              <a:path h="1432559">
                <a:moveTo>
                  <a:pt x="0" y="1186700"/>
                </a:moveTo>
                <a:lnTo>
                  <a:pt x="0" y="1153193"/>
                </a:lnTo>
              </a:path>
              <a:path h="1432559">
                <a:moveTo>
                  <a:pt x="0" y="1122478"/>
                </a:moveTo>
                <a:lnTo>
                  <a:pt x="0" y="1091764"/>
                </a:lnTo>
              </a:path>
              <a:path h="1432559">
                <a:moveTo>
                  <a:pt x="0" y="1061049"/>
                </a:moveTo>
                <a:lnTo>
                  <a:pt x="0" y="1030335"/>
                </a:lnTo>
              </a:path>
              <a:path h="1432559">
                <a:moveTo>
                  <a:pt x="0" y="999620"/>
                </a:moveTo>
                <a:lnTo>
                  <a:pt x="0" y="968905"/>
                </a:lnTo>
              </a:path>
              <a:path h="1432559">
                <a:moveTo>
                  <a:pt x="0" y="938191"/>
                </a:moveTo>
                <a:lnTo>
                  <a:pt x="0" y="907476"/>
                </a:lnTo>
              </a:path>
              <a:path h="1432559">
                <a:moveTo>
                  <a:pt x="0" y="873969"/>
                </a:moveTo>
                <a:lnTo>
                  <a:pt x="0" y="843255"/>
                </a:lnTo>
              </a:path>
              <a:path h="1432559">
                <a:moveTo>
                  <a:pt x="0" y="812540"/>
                </a:moveTo>
                <a:lnTo>
                  <a:pt x="0" y="781826"/>
                </a:lnTo>
              </a:path>
              <a:path h="1432559">
                <a:moveTo>
                  <a:pt x="0" y="751111"/>
                </a:moveTo>
                <a:lnTo>
                  <a:pt x="0" y="720396"/>
                </a:lnTo>
              </a:path>
              <a:path h="1432559">
                <a:moveTo>
                  <a:pt x="0" y="689682"/>
                </a:moveTo>
                <a:lnTo>
                  <a:pt x="0" y="658967"/>
                </a:lnTo>
              </a:path>
              <a:path h="1432559">
                <a:moveTo>
                  <a:pt x="0" y="628253"/>
                </a:moveTo>
                <a:lnTo>
                  <a:pt x="0" y="594746"/>
                </a:lnTo>
              </a:path>
              <a:path h="1432559">
                <a:moveTo>
                  <a:pt x="0" y="564031"/>
                </a:moveTo>
                <a:lnTo>
                  <a:pt x="0" y="533317"/>
                </a:lnTo>
              </a:path>
              <a:path h="1432559">
                <a:moveTo>
                  <a:pt x="0" y="502602"/>
                </a:moveTo>
                <a:lnTo>
                  <a:pt x="0" y="471887"/>
                </a:lnTo>
              </a:path>
              <a:path h="1432559">
                <a:moveTo>
                  <a:pt x="0" y="441173"/>
                </a:moveTo>
                <a:lnTo>
                  <a:pt x="0" y="410458"/>
                </a:lnTo>
              </a:path>
              <a:path h="1432559">
                <a:moveTo>
                  <a:pt x="0" y="379744"/>
                </a:moveTo>
                <a:lnTo>
                  <a:pt x="0" y="349029"/>
                </a:lnTo>
              </a:path>
              <a:path h="1432559">
                <a:moveTo>
                  <a:pt x="0" y="315522"/>
                </a:moveTo>
                <a:lnTo>
                  <a:pt x="0" y="284808"/>
                </a:lnTo>
              </a:path>
              <a:path h="1432559">
                <a:moveTo>
                  <a:pt x="0" y="254093"/>
                </a:moveTo>
                <a:lnTo>
                  <a:pt x="0" y="223378"/>
                </a:lnTo>
              </a:path>
              <a:path h="1432559">
                <a:moveTo>
                  <a:pt x="0" y="192664"/>
                </a:moveTo>
                <a:lnTo>
                  <a:pt x="0" y="161949"/>
                </a:lnTo>
              </a:path>
              <a:path h="1432559">
                <a:moveTo>
                  <a:pt x="0" y="131235"/>
                </a:moveTo>
                <a:lnTo>
                  <a:pt x="0" y="100520"/>
                </a:lnTo>
              </a:path>
              <a:path h="1432559">
                <a:moveTo>
                  <a:pt x="0" y="67013"/>
                </a:moveTo>
                <a:lnTo>
                  <a:pt x="0" y="36299"/>
                </a:lnTo>
              </a:path>
              <a:path h="143255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6126165" y="5196351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6327206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6536624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6746041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6955459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7164877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7374294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7583713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7793130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8002547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8211966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8421383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8630801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8840219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9049636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9261846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9471264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9680681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9890099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10099517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10308935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10518352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10727770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10937188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11146605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11356023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11565441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11774858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11984277" y="519635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12193694" y="519635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126165" y="6639937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327206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536624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746041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955459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7164877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7374294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7583713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7793130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8002547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8211966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8421383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8630801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8840219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9049636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9261846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9471264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9680681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9890099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10099517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10308935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10518352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10727770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10937188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11146605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11356023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11565441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11774858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11984277" y="663993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12193694" y="663993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6126165" y="8139367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6327206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6536624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746041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6955459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7583713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7793130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8002547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8211966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8421383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8630801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8840219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9049636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9261846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9471264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9680681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9890099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10099517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10308935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10518352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10727770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10937188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11146605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11356023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11565441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11774858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11984277" y="813936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12193694" y="813936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126165" y="3434450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327206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536624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746041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955459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7164877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7374294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583713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793130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8002547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8211966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8421383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8630801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8840219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9049636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9261846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9471264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9680681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9890099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10099517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10308935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10518352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10727770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10937188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11146605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11356023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11565441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11774858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11984277" y="3434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12193694" y="343445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126165" y="3403735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327206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536624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7583713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7793130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8002547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8211966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8421383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8630801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8840219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9049636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9261846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9471264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9680681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9890099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10099517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10308935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10518352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10727770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10937188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11146605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11356023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11565441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11774858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11984277" y="3403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12193694" y="340373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 txBox="1"/>
          <p:nvPr/>
        </p:nvSpPr>
        <p:spPr>
          <a:xfrm>
            <a:off x="7319711" y="5044259"/>
            <a:ext cx="5270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3rd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79" name="object 1879"/>
          <p:cNvSpPr txBox="1"/>
          <p:nvPr/>
        </p:nvSpPr>
        <p:spPr>
          <a:xfrm>
            <a:off x="7302958" y="6482261"/>
            <a:ext cx="5441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2nd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80" name="object 1880"/>
          <p:cNvSpPr txBox="1"/>
          <p:nvPr/>
        </p:nvSpPr>
        <p:spPr>
          <a:xfrm>
            <a:off x="7152177" y="8009614"/>
            <a:ext cx="6940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6850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1st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81" name="object 1881"/>
          <p:cNvSpPr txBox="1"/>
          <p:nvPr/>
        </p:nvSpPr>
        <p:spPr>
          <a:xfrm>
            <a:off x="7336464" y="3405216"/>
            <a:ext cx="30099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82" name="object 1882"/>
          <p:cNvSpPr/>
          <p:nvPr/>
        </p:nvSpPr>
        <p:spPr>
          <a:xfrm>
            <a:off x="7301696" y="8192420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12090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3" name="object 1883"/>
          <p:cNvGrpSpPr/>
          <p:nvPr/>
        </p:nvGrpSpPr>
        <p:grpSpPr>
          <a:xfrm>
            <a:off x="6994551" y="8139367"/>
            <a:ext cx="5207635" cy="1320800"/>
            <a:chOff x="6994551" y="8139367"/>
            <a:chExt cx="5207635" cy="1320800"/>
          </a:xfrm>
        </p:grpSpPr>
        <p:sp>
          <p:nvSpPr>
            <p:cNvPr id="1884" name="object 1884"/>
            <p:cNvSpPr/>
            <p:nvPr/>
          </p:nvSpPr>
          <p:spPr>
            <a:xfrm>
              <a:off x="6994551" y="9448926"/>
              <a:ext cx="5207635" cy="11430"/>
            </a:xfrm>
            <a:custGeom>
              <a:avLst/>
              <a:gdLst/>
              <a:ahLst/>
              <a:cxnLst/>
              <a:rect l="l" t="t" r="r" b="b"/>
              <a:pathLst>
                <a:path w="5207634" h="11429">
                  <a:moveTo>
                    <a:pt x="0" y="11168"/>
                  </a:moveTo>
                  <a:lnTo>
                    <a:pt x="5207520" y="11168"/>
                  </a:lnTo>
                  <a:lnTo>
                    <a:pt x="5207520" y="0"/>
                  </a:lnTo>
                  <a:lnTo>
                    <a:pt x="0" y="11168"/>
                  </a:lnTo>
                  <a:close/>
                </a:path>
                <a:path w="5207634" h="11429">
                  <a:moveTo>
                    <a:pt x="0" y="0"/>
                  </a:moveTo>
                  <a:lnTo>
                    <a:pt x="0" y="11168"/>
                  </a:lnTo>
                  <a:lnTo>
                    <a:pt x="5207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6994551" y="9448926"/>
              <a:ext cx="5207635" cy="11430"/>
            </a:xfrm>
            <a:custGeom>
              <a:avLst/>
              <a:gdLst/>
              <a:ahLst/>
              <a:cxnLst/>
              <a:rect l="l" t="t" r="r" b="b"/>
              <a:pathLst>
                <a:path w="5207634" h="11429">
                  <a:moveTo>
                    <a:pt x="0" y="0"/>
                  </a:moveTo>
                  <a:lnTo>
                    <a:pt x="0" y="11168"/>
                  </a:lnTo>
                  <a:lnTo>
                    <a:pt x="5207520" y="0"/>
                  </a:lnTo>
                  <a:lnTo>
                    <a:pt x="0" y="0"/>
                  </a:lnTo>
                  <a:close/>
                </a:path>
                <a:path w="5207634" h="11429">
                  <a:moveTo>
                    <a:pt x="0" y="11168"/>
                  </a:moveTo>
                  <a:lnTo>
                    <a:pt x="5207520" y="0"/>
                  </a:lnTo>
                  <a:lnTo>
                    <a:pt x="5207520" y="11168"/>
                  </a:lnTo>
                  <a:lnTo>
                    <a:pt x="0" y="111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7284943" y="9454510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2205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7293320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7293320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7293320" y="813936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7293320" y="813936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1" name="object 1891"/>
          <p:cNvSpPr txBox="1"/>
          <p:nvPr/>
        </p:nvSpPr>
        <p:spPr>
          <a:xfrm>
            <a:off x="7160830" y="8644814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9'-5"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92" name="object 1892"/>
          <p:cNvSpPr/>
          <p:nvPr/>
        </p:nvSpPr>
        <p:spPr>
          <a:xfrm>
            <a:off x="7301696" y="6690197"/>
            <a:ext cx="0" cy="1396365"/>
          </a:xfrm>
          <a:custGeom>
            <a:avLst/>
            <a:gdLst/>
            <a:ahLst/>
            <a:cxnLst/>
            <a:rect l="l" t="t" r="r" b="b"/>
            <a:pathLst>
              <a:path h="1396365">
                <a:moveTo>
                  <a:pt x="0" y="13961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93" name="object 1893"/>
          <p:cNvGrpSpPr/>
          <p:nvPr/>
        </p:nvGrpSpPr>
        <p:grpSpPr>
          <a:xfrm>
            <a:off x="7283356" y="6638349"/>
            <a:ext cx="95885" cy="1501140"/>
            <a:chOff x="7283356" y="6638349"/>
            <a:chExt cx="95885" cy="1501140"/>
          </a:xfrm>
        </p:grpSpPr>
        <p:sp>
          <p:nvSpPr>
            <p:cNvPr id="1894" name="object 1894"/>
            <p:cNvSpPr/>
            <p:nvPr/>
          </p:nvSpPr>
          <p:spPr>
            <a:xfrm>
              <a:off x="7293320" y="808631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7293320" y="808631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7284943" y="6639937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7293320" y="6639937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7293320" y="6639937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9" name="object 1899"/>
          <p:cNvSpPr txBox="1"/>
          <p:nvPr/>
        </p:nvSpPr>
        <p:spPr>
          <a:xfrm>
            <a:off x="7160830" y="7216695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00" name="object 1900"/>
          <p:cNvSpPr/>
          <p:nvPr/>
        </p:nvSpPr>
        <p:spPr>
          <a:xfrm>
            <a:off x="7301696" y="5249403"/>
            <a:ext cx="0" cy="1337945"/>
          </a:xfrm>
          <a:custGeom>
            <a:avLst/>
            <a:gdLst/>
            <a:ahLst/>
            <a:cxnLst/>
            <a:rect l="l" t="t" r="r" b="b"/>
            <a:pathLst>
              <a:path h="1337945">
                <a:moveTo>
                  <a:pt x="0" y="13374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01" name="object 1901"/>
          <p:cNvGrpSpPr/>
          <p:nvPr/>
        </p:nvGrpSpPr>
        <p:grpSpPr>
          <a:xfrm>
            <a:off x="7283356" y="5194763"/>
            <a:ext cx="95885" cy="1447165"/>
            <a:chOff x="7283356" y="5194763"/>
            <a:chExt cx="95885" cy="1447165"/>
          </a:xfrm>
        </p:grpSpPr>
        <p:sp>
          <p:nvSpPr>
            <p:cNvPr id="1902" name="object 1902"/>
            <p:cNvSpPr/>
            <p:nvPr/>
          </p:nvSpPr>
          <p:spPr>
            <a:xfrm>
              <a:off x="7284943" y="6639937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7293320" y="658688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7293320" y="658688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7284943" y="5196351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7293320" y="5196351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7293320" y="5196351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8" name="object 1908"/>
          <p:cNvSpPr txBox="1"/>
          <p:nvPr/>
        </p:nvSpPr>
        <p:spPr>
          <a:xfrm>
            <a:off x="7160830" y="5745187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10'-4"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09" name="object 1909"/>
          <p:cNvSpPr/>
          <p:nvPr/>
        </p:nvSpPr>
        <p:spPr>
          <a:xfrm>
            <a:off x="7301696" y="3487502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16557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10" name="object 1910"/>
          <p:cNvGrpSpPr/>
          <p:nvPr/>
        </p:nvGrpSpPr>
        <p:grpSpPr>
          <a:xfrm>
            <a:off x="7283356" y="3432862"/>
            <a:ext cx="95885" cy="1765300"/>
            <a:chOff x="7283356" y="3432862"/>
            <a:chExt cx="95885" cy="1765300"/>
          </a:xfrm>
        </p:grpSpPr>
        <p:sp>
          <p:nvSpPr>
            <p:cNvPr id="1911" name="object 1911"/>
            <p:cNvSpPr/>
            <p:nvPr/>
          </p:nvSpPr>
          <p:spPr>
            <a:xfrm>
              <a:off x="7284943" y="3434450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7293320" y="34344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7293320" y="34344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7284943" y="5196351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92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7293320" y="514329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7293320" y="514329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7" name="object 1917"/>
          <p:cNvSpPr txBox="1"/>
          <p:nvPr/>
        </p:nvSpPr>
        <p:spPr>
          <a:xfrm>
            <a:off x="7160830" y="4142444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12'-8"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918" name="object 1918"/>
          <p:cNvGrpSpPr/>
          <p:nvPr/>
        </p:nvGrpSpPr>
        <p:grpSpPr>
          <a:xfrm>
            <a:off x="7073937" y="3432862"/>
            <a:ext cx="447675" cy="6023610"/>
            <a:chOff x="7073937" y="3432862"/>
            <a:chExt cx="447675" cy="6023610"/>
          </a:xfrm>
        </p:grpSpPr>
        <p:sp>
          <p:nvSpPr>
            <p:cNvPr id="1919" name="object 1919"/>
            <p:cNvSpPr/>
            <p:nvPr/>
          </p:nvSpPr>
          <p:spPr>
            <a:xfrm>
              <a:off x="7075525" y="3434450"/>
              <a:ext cx="444500" cy="6020435"/>
            </a:xfrm>
            <a:custGeom>
              <a:avLst/>
              <a:gdLst/>
              <a:ahLst/>
              <a:cxnLst/>
              <a:rect l="l" t="t" r="r" b="b"/>
              <a:pathLst>
                <a:path w="444500" h="6020434">
                  <a:moveTo>
                    <a:pt x="443965" y="6020060"/>
                  </a:moveTo>
                  <a:lnTo>
                    <a:pt x="0" y="6020060"/>
                  </a:lnTo>
                </a:path>
                <a:path w="444500" h="6020434">
                  <a:moveTo>
                    <a:pt x="443965" y="0"/>
                  </a:moveTo>
                  <a:lnTo>
                    <a:pt x="0" y="0"/>
                  </a:lnTo>
                </a:path>
                <a:path w="444500" h="6020434">
                  <a:moveTo>
                    <a:pt x="16753" y="53052"/>
                  </a:moveTo>
                  <a:lnTo>
                    <a:pt x="16753" y="59670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7083902" y="34344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7083902" y="34344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7083902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7083902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4" name="object 1924"/>
          <p:cNvSpPr txBox="1"/>
          <p:nvPr/>
        </p:nvSpPr>
        <p:spPr>
          <a:xfrm>
            <a:off x="6733341" y="3271189"/>
            <a:ext cx="121031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95630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RO</a:t>
            </a:r>
            <a:r>
              <a:rPr sz="800" spc="5" dirty="0">
                <a:latin typeface="Times New Roman"/>
                <a:cs typeface="Times New Roman"/>
              </a:rPr>
              <a:t>OF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25" name="object 1925"/>
          <p:cNvSpPr/>
          <p:nvPr/>
        </p:nvSpPr>
        <p:spPr>
          <a:xfrm>
            <a:off x="6924744" y="3456787"/>
            <a:ext cx="0" cy="5944870"/>
          </a:xfrm>
          <a:custGeom>
            <a:avLst/>
            <a:gdLst/>
            <a:ahLst/>
            <a:cxnLst/>
            <a:rect l="l" t="t" r="r" b="b"/>
            <a:pathLst>
              <a:path h="5944870">
                <a:moveTo>
                  <a:pt x="0" y="0"/>
                </a:moveTo>
                <a:lnTo>
                  <a:pt x="0" y="59446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26" name="object 1926"/>
          <p:cNvGrpSpPr/>
          <p:nvPr/>
        </p:nvGrpSpPr>
        <p:grpSpPr>
          <a:xfrm>
            <a:off x="6906404" y="3403735"/>
            <a:ext cx="447675" cy="6052820"/>
            <a:chOff x="6906404" y="3403735"/>
            <a:chExt cx="447675" cy="6052820"/>
          </a:xfrm>
        </p:grpSpPr>
        <p:sp>
          <p:nvSpPr>
            <p:cNvPr id="1927" name="object 1927"/>
            <p:cNvSpPr/>
            <p:nvPr/>
          </p:nvSpPr>
          <p:spPr>
            <a:xfrm>
              <a:off x="6907991" y="9454511"/>
              <a:ext cx="444500" cy="0"/>
            </a:xfrm>
            <a:custGeom>
              <a:avLst/>
              <a:gdLst/>
              <a:ahLst/>
              <a:cxnLst/>
              <a:rect l="l" t="t" r="r" b="b"/>
              <a:pathLst>
                <a:path w="444500">
                  <a:moveTo>
                    <a:pt x="4439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6916368" y="340373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6916368" y="340373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6916368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6916368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2" name="object 1932"/>
          <p:cNvSpPr txBox="1"/>
          <p:nvPr/>
        </p:nvSpPr>
        <p:spPr>
          <a:xfrm>
            <a:off x="6783878" y="6250582"/>
            <a:ext cx="307340" cy="37465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43'-4" ±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800" dirty="0">
                <a:latin typeface="Times New Roman"/>
                <a:cs typeface="Times New Roman"/>
              </a:rPr>
              <a:t>43'-2" 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933" name="object 1933"/>
          <p:cNvGrpSpPr/>
          <p:nvPr/>
        </p:nvGrpSpPr>
        <p:grpSpPr>
          <a:xfrm>
            <a:off x="7742804" y="2021513"/>
            <a:ext cx="4010025" cy="7435850"/>
            <a:chOff x="7742804" y="2021513"/>
            <a:chExt cx="4010025" cy="7435850"/>
          </a:xfrm>
        </p:grpSpPr>
        <p:sp>
          <p:nvSpPr>
            <p:cNvPr id="1934" name="object 1934"/>
            <p:cNvSpPr/>
            <p:nvPr/>
          </p:nvSpPr>
          <p:spPr>
            <a:xfrm>
              <a:off x="7745662" y="3576854"/>
              <a:ext cx="3423285" cy="5878195"/>
            </a:xfrm>
            <a:custGeom>
              <a:avLst/>
              <a:gdLst/>
              <a:ahLst/>
              <a:cxnLst/>
              <a:rect l="l" t="t" r="r" b="b"/>
              <a:pathLst>
                <a:path w="3423284" h="5878195">
                  <a:moveTo>
                    <a:pt x="0" y="279223"/>
                  </a:moveTo>
                  <a:lnTo>
                    <a:pt x="128442" y="279223"/>
                  </a:lnTo>
                </a:path>
                <a:path w="3423284" h="5878195">
                  <a:moveTo>
                    <a:pt x="502602" y="279223"/>
                  </a:moveTo>
                  <a:lnTo>
                    <a:pt x="3423281" y="279223"/>
                  </a:lnTo>
                </a:path>
                <a:path w="3423284" h="5878195">
                  <a:moveTo>
                    <a:pt x="502602" y="326691"/>
                  </a:moveTo>
                  <a:lnTo>
                    <a:pt x="3423281" y="326691"/>
                  </a:lnTo>
                </a:path>
                <a:path w="3423284" h="5878195">
                  <a:moveTo>
                    <a:pt x="502602" y="374159"/>
                  </a:moveTo>
                  <a:lnTo>
                    <a:pt x="3423281" y="374159"/>
                  </a:lnTo>
                </a:path>
                <a:path w="3423284" h="5878195">
                  <a:moveTo>
                    <a:pt x="128442" y="0"/>
                  </a:moveTo>
                  <a:lnTo>
                    <a:pt x="502602" y="0"/>
                  </a:lnTo>
                </a:path>
                <a:path w="3423284" h="5878195">
                  <a:moveTo>
                    <a:pt x="128442" y="47468"/>
                  </a:moveTo>
                  <a:lnTo>
                    <a:pt x="502602" y="47468"/>
                  </a:lnTo>
                </a:path>
                <a:path w="3423284" h="5878195">
                  <a:moveTo>
                    <a:pt x="3412112" y="5877656"/>
                  </a:moveTo>
                  <a:lnTo>
                    <a:pt x="3412112" y="374159"/>
                  </a:lnTo>
                </a:path>
                <a:path w="3423284" h="5878195">
                  <a:moveTo>
                    <a:pt x="502602" y="2962562"/>
                  </a:moveTo>
                  <a:lnTo>
                    <a:pt x="502602" y="0"/>
                  </a:lnTo>
                </a:path>
                <a:path w="3423284" h="5878195">
                  <a:moveTo>
                    <a:pt x="362990" y="2808989"/>
                  </a:moveTo>
                  <a:lnTo>
                    <a:pt x="362990" y="0"/>
                  </a:lnTo>
                </a:path>
                <a:path w="3423284" h="5878195">
                  <a:moveTo>
                    <a:pt x="128442" y="2973731"/>
                  </a:moveTo>
                  <a:lnTo>
                    <a:pt x="128442" y="0"/>
                  </a:lnTo>
                </a:path>
                <a:path w="3423284" h="5878195">
                  <a:moveTo>
                    <a:pt x="2339893" y="5877656"/>
                  </a:moveTo>
                  <a:lnTo>
                    <a:pt x="2339893" y="3077044"/>
                  </a:lnTo>
                </a:path>
                <a:path w="3423284" h="5878195">
                  <a:moveTo>
                    <a:pt x="3085420" y="2457167"/>
                  </a:moveTo>
                  <a:lnTo>
                    <a:pt x="3085420" y="2096969"/>
                  </a:lnTo>
                  <a:lnTo>
                    <a:pt x="2783859" y="2096969"/>
                  </a:lnTo>
                  <a:lnTo>
                    <a:pt x="2783859" y="2457167"/>
                  </a:lnTo>
                </a:path>
                <a:path w="3423284" h="5878195">
                  <a:moveTo>
                    <a:pt x="2758729" y="2864834"/>
                  </a:moveTo>
                  <a:lnTo>
                    <a:pt x="3107758" y="2864834"/>
                  </a:lnTo>
                  <a:lnTo>
                    <a:pt x="3107758" y="2071839"/>
                  </a:lnTo>
                  <a:lnTo>
                    <a:pt x="2758729" y="2071839"/>
                  </a:lnTo>
                  <a:lnTo>
                    <a:pt x="2758729" y="2864834"/>
                  </a:lnTo>
                </a:path>
                <a:path w="3423284" h="5878195">
                  <a:moveTo>
                    <a:pt x="2736391" y="2887172"/>
                  </a:moveTo>
                  <a:lnTo>
                    <a:pt x="3132888" y="2887172"/>
                  </a:lnTo>
                  <a:lnTo>
                    <a:pt x="3132888" y="2049501"/>
                  </a:lnTo>
                  <a:lnTo>
                    <a:pt x="2736391" y="2049501"/>
                  </a:lnTo>
                  <a:lnTo>
                    <a:pt x="2736391" y="2887172"/>
                  </a:lnTo>
                </a:path>
                <a:path w="3423284" h="5878195">
                  <a:moveTo>
                    <a:pt x="2747560" y="2876003"/>
                  </a:moveTo>
                  <a:lnTo>
                    <a:pt x="3118927" y="2876003"/>
                  </a:lnTo>
                  <a:lnTo>
                    <a:pt x="3118927" y="2060670"/>
                  </a:lnTo>
                  <a:lnTo>
                    <a:pt x="2747560" y="2060670"/>
                  </a:lnTo>
                  <a:lnTo>
                    <a:pt x="2747560" y="2876003"/>
                  </a:lnTo>
                </a:path>
                <a:path w="3423284" h="5878195">
                  <a:moveTo>
                    <a:pt x="2783859" y="2479505"/>
                  </a:moveTo>
                  <a:lnTo>
                    <a:pt x="2783859" y="2839704"/>
                  </a:lnTo>
                  <a:lnTo>
                    <a:pt x="3085420" y="2839704"/>
                  </a:lnTo>
                  <a:lnTo>
                    <a:pt x="3085420" y="2479505"/>
                  </a:lnTo>
                </a:path>
                <a:path w="3423284" h="5878195">
                  <a:moveTo>
                    <a:pt x="2783859" y="2457167"/>
                  </a:moveTo>
                  <a:lnTo>
                    <a:pt x="3085420" y="2457167"/>
                  </a:lnTo>
                </a:path>
                <a:path w="3423284" h="5878195">
                  <a:moveTo>
                    <a:pt x="2758729" y="2479505"/>
                  </a:moveTo>
                  <a:lnTo>
                    <a:pt x="3107758" y="247950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10441766" y="5495725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10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10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10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10342441" y="5567718"/>
              <a:ext cx="575310" cy="2362835"/>
            </a:xfrm>
            <a:custGeom>
              <a:avLst/>
              <a:gdLst/>
              <a:ahLst/>
              <a:cxnLst/>
              <a:rect l="l" t="t" r="r" b="b"/>
              <a:pathLst>
                <a:path w="575309" h="2362834">
                  <a:moveTo>
                    <a:pt x="128442" y="943775"/>
                  </a:moveTo>
                  <a:lnTo>
                    <a:pt x="547278" y="943775"/>
                  </a:lnTo>
                  <a:lnTo>
                    <a:pt x="547278" y="896307"/>
                  </a:lnTo>
                  <a:lnTo>
                    <a:pt x="128442" y="896307"/>
                  </a:lnTo>
                  <a:lnTo>
                    <a:pt x="128442" y="943775"/>
                  </a:lnTo>
                </a:path>
                <a:path w="575309" h="2362834">
                  <a:moveTo>
                    <a:pt x="139611" y="58636"/>
                  </a:moveTo>
                  <a:lnTo>
                    <a:pt x="100520" y="0"/>
                  </a:lnTo>
                </a:path>
                <a:path w="575309" h="2362834">
                  <a:moveTo>
                    <a:pt x="536109" y="58636"/>
                  </a:moveTo>
                  <a:lnTo>
                    <a:pt x="575200" y="0"/>
                  </a:lnTo>
                </a:path>
                <a:path w="575309" h="2362834">
                  <a:moveTo>
                    <a:pt x="349029" y="1909889"/>
                  </a:moveTo>
                  <a:lnTo>
                    <a:pt x="349029" y="1524560"/>
                  </a:lnTo>
                  <a:lnTo>
                    <a:pt x="47468" y="1524560"/>
                  </a:lnTo>
                  <a:lnTo>
                    <a:pt x="47468" y="1909889"/>
                  </a:lnTo>
                </a:path>
                <a:path w="575309" h="2362834">
                  <a:moveTo>
                    <a:pt x="22337" y="2339893"/>
                  </a:moveTo>
                  <a:lnTo>
                    <a:pt x="371367" y="2339893"/>
                  </a:lnTo>
                  <a:lnTo>
                    <a:pt x="371367" y="1502222"/>
                  </a:lnTo>
                  <a:lnTo>
                    <a:pt x="22337" y="1502222"/>
                  </a:lnTo>
                  <a:lnTo>
                    <a:pt x="22337" y="2339893"/>
                  </a:lnTo>
                </a:path>
                <a:path w="575309" h="2362834">
                  <a:moveTo>
                    <a:pt x="0" y="2362231"/>
                  </a:moveTo>
                  <a:lnTo>
                    <a:pt x="396497" y="2362231"/>
                  </a:lnTo>
                  <a:lnTo>
                    <a:pt x="396497" y="1477092"/>
                  </a:lnTo>
                  <a:lnTo>
                    <a:pt x="0" y="1477092"/>
                  </a:lnTo>
                  <a:lnTo>
                    <a:pt x="0" y="2362231"/>
                  </a:lnTo>
                </a:path>
                <a:path w="575309" h="2362834">
                  <a:moveTo>
                    <a:pt x="11168" y="2351062"/>
                  </a:moveTo>
                  <a:lnTo>
                    <a:pt x="382536" y="2351062"/>
                  </a:lnTo>
                  <a:lnTo>
                    <a:pt x="382536" y="1491054"/>
                  </a:lnTo>
                  <a:lnTo>
                    <a:pt x="11168" y="1491054"/>
                  </a:lnTo>
                  <a:lnTo>
                    <a:pt x="11168" y="2351062"/>
                  </a:lnTo>
                </a:path>
                <a:path w="575309" h="2362834">
                  <a:moveTo>
                    <a:pt x="47468" y="1932227"/>
                  </a:moveTo>
                  <a:lnTo>
                    <a:pt x="47468" y="2317555"/>
                  </a:lnTo>
                  <a:lnTo>
                    <a:pt x="349029" y="2317555"/>
                  </a:lnTo>
                  <a:lnTo>
                    <a:pt x="349029" y="1932227"/>
                  </a:lnTo>
                </a:path>
                <a:path w="575309" h="2362834">
                  <a:moveTo>
                    <a:pt x="47468" y="1909889"/>
                  </a:moveTo>
                  <a:lnTo>
                    <a:pt x="349029" y="1909889"/>
                  </a:lnTo>
                </a:path>
                <a:path w="575309" h="2362834">
                  <a:moveTo>
                    <a:pt x="22337" y="1932227"/>
                  </a:moveTo>
                  <a:lnTo>
                    <a:pt x="371367" y="193222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10302154" y="6914181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09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09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09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10303350" y="4207899"/>
              <a:ext cx="480695" cy="3769995"/>
            </a:xfrm>
            <a:custGeom>
              <a:avLst/>
              <a:gdLst/>
              <a:ahLst/>
              <a:cxnLst/>
              <a:rect l="l" t="t" r="r" b="b"/>
              <a:pathLst>
                <a:path w="480695" h="3769995">
                  <a:moveTo>
                    <a:pt x="27922" y="3769518"/>
                  </a:moveTo>
                  <a:lnTo>
                    <a:pt x="446757" y="3769518"/>
                  </a:lnTo>
                  <a:lnTo>
                    <a:pt x="446757" y="3722050"/>
                  </a:lnTo>
                  <a:lnTo>
                    <a:pt x="27922" y="3722050"/>
                  </a:lnTo>
                  <a:lnTo>
                    <a:pt x="27922" y="3769518"/>
                  </a:lnTo>
                </a:path>
                <a:path w="480695" h="3769995">
                  <a:moveTo>
                    <a:pt x="39091" y="2836911"/>
                  </a:moveTo>
                  <a:lnTo>
                    <a:pt x="0" y="2781067"/>
                  </a:lnTo>
                </a:path>
                <a:path w="480695" h="3769995">
                  <a:moveTo>
                    <a:pt x="435588" y="2836911"/>
                  </a:moveTo>
                  <a:lnTo>
                    <a:pt x="474680" y="2781067"/>
                  </a:lnTo>
                </a:path>
                <a:path w="480695" h="3769995">
                  <a:moveTo>
                    <a:pt x="435588" y="407666"/>
                  </a:moveTo>
                  <a:lnTo>
                    <a:pt x="435588" y="44675"/>
                  </a:lnTo>
                  <a:lnTo>
                    <a:pt x="131235" y="44675"/>
                  </a:lnTo>
                  <a:lnTo>
                    <a:pt x="131235" y="407666"/>
                  </a:lnTo>
                </a:path>
                <a:path w="480695" h="3769995">
                  <a:moveTo>
                    <a:pt x="108897" y="812540"/>
                  </a:moveTo>
                  <a:lnTo>
                    <a:pt x="457926" y="812540"/>
                  </a:lnTo>
                  <a:lnTo>
                    <a:pt x="457926" y="22337"/>
                  </a:lnTo>
                  <a:lnTo>
                    <a:pt x="108897" y="22337"/>
                  </a:lnTo>
                  <a:lnTo>
                    <a:pt x="108897" y="812540"/>
                  </a:lnTo>
                </a:path>
                <a:path w="480695" h="3769995">
                  <a:moveTo>
                    <a:pt x="86559" y="837670"/>
                  </a:moveTo>
                  <a:lnTo>
                    <a:pt x="480264" y="837670"/>
                  </a:lnTo>
                  <a:lnTo>
                    <a:pt x="480264" y="0"/>
                  </a:lnTo>
                  <a:lnTo>
                    <a:pt x="86559" y="0"/>
                  </a:lnTo>
                  <a:lnTo>
                    <a:pt x="86559" y="837670"/>
                  </a:lnTo>
                </a:path>
                <a:path w="480695" h="3769995">
                  <a:moveTo>
                    <a:pt x="97728" y="826501"/>
                  </a:moveTo>
                  <a:lnTo>
                    <a:pt x="469095" y="826501"/>
                  </a:lnTo>
                  <a:lnTo>
                    <a:pt x="469095" y="11168"/>
                  </a:lnTo>
                  <a:lnTo>
                    <a:pt x="97728" y="11168"/>
                  </a:lnTo>
                  <a:lnTo>
                    <a:pt x="97728" y="826501"/>
                  </a:lnTo>
                </a:path>
                <a:path w="480695" h="3769995">
                  <a:moveTo>
                    <a:pt x="131235" y="430004"/>
                  </a:moveTo>
                  <a:lnTo>
                    <a:pt x="131235" y="790202"/>
                  </a:lnTo>
                  <a:lnTo>
                    <a:pt x="435588" y="790202"/>
                  </a:lnTo>
                  <a:lnTo>
                    <a:pt x="435588" y="430004"/>
                  </a:lnTo>
                </a:path>
                <a:path w="480695" h="3769995">
                  <a:moveTo>
                    <a:pt x="131235" y="407666"/>
                  </a:moveTo>
                  <a:lnTo>
                    <a:pt x="435588" y="407666"/>
                  </a:lnTo>
                </a:path>
                <a:path w="480695" h="3769995">
                  <a:moveTo>
                    <a:pt x="108897" y="430004"/>
                  </a:moveTo>
                  <a:lnTo>
                    <a:pt x="457926" y="4300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10346830" y="4074477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10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10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10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8248264" y="4149262"/>
              <a:ext cx="2619375" cy="4909185"/>
            </a:xfrm>
            <a:custGeom>
              <a:avLst/>
              <a:gdLst/>
              <a:ahLst/>
              <a:cxnLst/>
              <a:rect l="l" t="t" r="r" b="b"/>
              <a:pathLst>
                <a:path w="2619375" h="4909184">
                  <a:moveTo>
                    <a:pt x="2127683" y="940983"/>
                  </a:moveTo>
                  <a:lnTo>
                    <a:pt x="2546519" y="940983"/>
                  </a:lnTo>
                  <a:lnTo>
                    <a:pt x="2546519" y="896307"/>
                  </a:lnTo>
                  <a:lnTo>
                    <a:pt x="2127683" y="896307"/>
                  </a:lnTo>
                  <a:lnTo>
                    <a:pt x="2127683" y="940983"/>
                  </a:lnTo>
                </a:path>
                <a:path w="2619375" h="4909184">
                  <a:moveTo>
                    <a:pt x="2141645" y="58636"/>
                  </a:moveTo>
                  <a:lnTo>
                    <a:pt x="2102553" y="0"/>
                  </a:lnTo>
                </a:path>
                <a:path w="2619375" h="4909184">
                  <a:moveTo>
                    <a:pt x="2535350" y="58636"/>
                  </a:moveTo>
                  <a:lnTo>
                    <a:pt x="2574441" y="0"/>
                  </a:lnTo>
                </a:path>
                <a:path w="2619375" h="4909184">
                  <a:moveTo>
                    <a:pt x="0" y="977282"/>
                  </a:moveTo>
                  <a:lnTo>
                    <a:pt x="2619117" y="977282"/>
                  </a:lnTo>
                  <a:lnTo>
                    <a:pt x="2619117" y="1010789"/>
                  </a:lnTo>
                  <a:lnTo>
                    <a:pt x="0" y="1010789"/>
                  </a:lnTo>
                </a:path>
                <a:path w="2619375" h="4909184">
                  <a:moveTo>
                    <a:pt x="0" y="558447"/>
                  </a:moveTo>
                  <a:lnTo>
                    <a:pt x="226171" y="558447"/>
                  </a:lnTo>
                </a:path>
                <a:path w="2619375" h="4909184">
                  <a:moveTo>
                    <a:pt x="477472" y="558447"/>
                  </a:moveTo>
                  <a:lnTo>
                    <a:pt x="2619117" y="558447"/>
                  </a:lnTo>
                  <a:lnTo>
                    <a:pt x="2619117" y="564031"/>
                  </a:lnTo>
                  <a:lnTo>
                    <a:pt x="477472" y="564031"/>
                  </a:lnTo>
                </a:path>
                <a:path w="2619375" h="4909184">
                  <a:moveTo>
                    <a:pt x="226171" y="564031"/>
                  </a:moveTo>
                  <a:lnTo>
                    <a:pt x="0" y="564031"/>
                  </a:lnTo>
                </a:path>
                <a:path w="2619375" h="4909184">
                  <a:moveTo>
                    <a:pt x="1708848" y="564031"/>
                  </a:moveTo>
                  <a:lnTo>
                    <a:pt x="1708848" y="977282"/>
                  </a:lnTo>
                </a:path>
                <a:path w="2619375" h="4909184">
                  <a:moveTo>
                    <a:pt x="1703263" y="564031"/>
                  </a:moveTo>
                  <a:lnTo>
                    <a:pt x="1703263" y="977282"/>
                  </a:lnTo>
                </a:path>
                <a:path w="2619375" h="4909184">
                  <a:moveTo>
                    <a:pt x="1613912" y="564031"/>
                  </a:moveTo>
                  <a:lnTo>
                    <a:pt x="1613912" y="977282"/>
                  </a:lnTo>
                </a:path>
                <a:path w="2619375" h="4909184">
                  <a:moveTo>
                    <a:pt x="1608327" y="564031"/>
                  </a:moveTo>
                  <a:lnTo>
                    <a:pt x="1608327" y="977282"/>
                  </a:lnTo>
                </a:path>
                <a:path w="2619375" h="4909184">
                  <a:moveTo>
                    <a:pt x="1521768" y="564031"/>
                  </a:moveTo>
                  <a:lnTo>
                    <a:pt x="1521768" y="977282"/>
                  </a:lnTo>
                </a:path>
                <a:path w="2619375" h="4909184">
                  <a:moveTo>
                    <a:pt x="1516184" y="564031"/>
                  </a:moveTo>
                  <a:lnTo>
                    <a:pt x="1516184" y="977282"/>
                  </a:lnTo>
                </a:path>
                <a:path w="2619375" h="4909184">
                  <a:moveTo>
                    <a:pt x="1429624" y="564031"/>
                  </a:moveTo>
                  <a:lnTo>
                    <a:pt x="1429624" y="977282"/>
                  </a:lnTo>
                </a:path>
                <a:path w="2619375" h="4909184">
                  <a:moveTo>
                    <a:pt x="1424040" y="564031"/>
                  </a:moveTo>
                  <a:lnTo>
                    <a:pt x="1424040" y="977282"/>
                  </a:lnTo>
                </a:path>
                <a:path w="2619375" h="4909184">
                  <a:moveTo>
                    <a:pt x="1334688" y="564031"/>
                  </a:moveTo>
                  <a:lnTo>
                    <a:pt x="1334688" y="977282"/>
                  </a:lnTo>
                </a:path>
                <a:path w="2619375" h="4909184">
                  <a:moveTo>
                    <a:pt x="1329104" y="564031"/>
                  </a:moveTo>
                  <a:lnTo>
                    <a:pt x="1329104" y="977282"/>
                  </a:lnTo>
                </a:path>
                <a:path w="2619375" h="4909184">
                  <a:moveTo>
                    <a:pt x="1242545" y="564031"/>
                  </a:moveTo>
                  <a:lnTo>
                    <a:pt x="1242545" y="977282"/>
                  </a:lnTo>
                </a:path>
                <a:path w="2619375" h="4909184">
                  <a:moveTo>
                    <a:pt x="1236960" y="564031"/>
                  </a:moveTo>
                  <a:lnTo>
                    <a:pt x="1236960" y="977282"/>
                  </a:lnTo>
                </a:path>
                <a:path w="2619375" h="4909184">
                  <a:moveTo>
                    <a:pt x="1150401" y="564031"/>
                  </a:moveTo>
                  <a:lnTo>
                    <a:pt x="1150401" y="977282"/>
                  </a:lnTo>
                </a:path>
                <a:path w="2619375" h="4909184">
                  <a:moveTo>
                    <a:pt x="1144816" y="564031"/>
                  </a:moveTo>
                  <a:lnTo>
                    <a:pt x="1144816" y="977282"/>
                  </a:lnTo>
                </a:path>
                <a:path w="2619375" h="4909184">
                  <a:moveTo>
                    <a:pt x="1055465" y="564031"/>
                  </a:moveTo>
                  <a:lnTo>
                    <a:pt x="1055465" y="977282"/>
                  </a:lnTo>
                </a:path>
                <a:path w="2619375" h="4909184">
                  <a:moveTo>
                    <a:pt x="1049880" y="564031"/>
                  </a:moveTo>
                  <a:lnTo>
                    <a:pt x="1049880" y="977282"/>
                  </a:lnTo>
                </a:path>
                <a:path w="2619375" h="4909184">
                  <a:moveTo>
                    <a:pt x="963321" y="564031"/>
                  </a:moveTo>
                  <a:lnTo>
                    <a:pt x="963321" y="977282"/>
                  </a:lnTo>
                </a:path>
                <a:path w="2619375" h="4909184">
                  <a:moveTo>
                    <a:pt x="957736" y="564031"/>
                  </a:moveTo>
                  <a:lnTo>
                    <a:pt x="957736" y="977282"/>
                  </a:lnTo>
                </a:path>
                <a:path w="2619375" h="4909184">
                  <a:moveTo>
                    <a:pt x="871177" y="564031"/>
                  </a:moveTo>
                  <a:lnTo>
                    <a:pt x="871177" y="977282"/>
                  </a:lnTo>
                </a:path>
                <a:path w="2619375" h="4909184">
                  <a:moveTo>
                    <a:pt x="865593" y="564031"/>
                  </a:moveTo>
                  <a:lnTo>
                    <a:pt x="865593" y="977282"/>
                  </a:lnTo>
                </a:path>
                <a:path w="2619375" h="4909184">
                  <a:moveTo>
                    <a:pt x="776241" y="564031"/>
                  </a:moveTo>
                  <a:lnTo>
                    <a:pt x="776241" y="977282"/>
                  </a:lnTo>
                </a:path>
                <a:path w="2619375" h="4909184">
                  <a:moveTo>
                    <a:pt x="770657" y="564031"/>
                  </a:moveTo>
                  <a:lnTo>
                    <a:pt x="770657" y="977282"/>
                  </a:lnTo>
                </a:path>
                <a:path w="2619375" h="4909184">
                  <a:moveTo>
                    <a:pt x="684097" y="564031"/>
                  </a:moveTo>
                  <a:lnTo>
                    <a:pt x="684097" y="977282"/>
                  </a:lnTo>
                </a:path>
                <a:path w="2619375" h="4909184">
                  <a:moveTo>
                    <a:pt x="678513" y="564031"/>
                  </a:moveTo>
                  <a:lnTo>
                    <a:pt x="678513" y="977282"/>
                  </a:lnTo>
                </a:path>
                <a:path w="2619375" h="4909184">
                  <a:moveTo>
                    <a:pt x="2049501" y="564031"/>
                  </a:moveTo>
                  <a:lnTo>
                    <a:pt x="2049501" y="977282"/>
                  </a:lnTo>
                </a:path>
                <a:path w="2619375" h="4909184">
                  <a:moveTo>
                    <a:pt x="2055085" y="564031"/>
                  </a:moveTo>
                  <a:lnTo>
                    <a:pt x="2055085" y="977282"/>
                  </a:lnTo>
                </a:path>
                <a:path w="2619375" h="4909184">
                  <a:moveTo>
                    <a:pt x="2141645" y="564031"/>
                  </a:moveTo>
                  <a:lnTo>
                    <a:pt x="2141645" y="977282"/>
                  </a:lnTo>
                </a:path>
                <a:path w="2619375" h="4909184">
                  <a:moveTo>
                    <a:pt x="2147229" y="564031"/>
                  </a:moveTo>
                  <a:lnTo>
                    <a:pt x="2147229" y="977282"/>
                  </a:lnTo>
                </a:path>
                <a:path w="2619375" h="4909184">
                  <a:moveTo>
                    <a:pt x="2607948" y="564031"/>
                  </a:moveTo>
                  <a:lnTo>
                    <a:pt x="2607948" y="977282"/>
                  </a:lnTo>
                </a:path>
                <a:path w="2619375" h="4909184">
                  <a:moveTo>
                    <a:pt x="2613532" y="564031"/>
                  </a:moveTo>
                  <a:lnTo>
                    <a:pt x="2613532" y="977282"/>
                  </a:lnTo>
                </a:path>
                <a:path w="2619375" h="4909184">
                  <a:moveTo>
                    <a:pt x="1954565" y="564031"/>
                  </a:moveTo>
                  <a:lnTo>
                    <a:pt x="1954565" y="977282"/>
                  </a:lnTo>
                </a:path>
                <a:path w="2619375" h="4909184">
                  <a:moveTo>
                    <a:pt x="1960149" y="564031"/>
                  </a:moveTo>
                  <a:lnTo>
                    <a:pt x="1960149" y="977282"/>
                  </a:lnTo>
                </a:path>
                <a:path w="2619375" h="4909184">
                  <a:moveTo>
                    <a:pt x="1862421" y="564031"/>
                  </a:moveTo>
                  <a:lnTo>
                    <a:pt x="1862421" y="977282"/>
                  </a:lnTo>
                </a:path>
                <a:path w="2619375" h="4909184">
                  <a:moveTo>
                    <a:pt x="1868005" y="564031"/>
                  </a:moveTo>
                  <a:lnTo>
                    <a:pt x="1868005" y="977282"/>
                  </a:lnTo>
                </a:path>
                <a:path w="2619375" h="4909184">
                  <a:moveTo>
                    <a:pt x="1770277" y="564031"/>
                  </a:moveTo>
                  <a:lnTo>
                    <a:pt x="1770277" y="977282"/>
                  </a:lnTo>
                </a:path>
                <a:path w="2619375" h="4909184">
                  <a:moveTo>
                    <a:pt x="1775862" y="564031"/>
                  </a:moveTo>
                  <a:lnTo>
                    <a:pt x="1775862" y="977282"/>
                  </a:lnTo>
                </a:path>
                <a:path w="2619375" h="4909184">
                  <a:moveTo>
                    <a:pt x="2328724" y="564031"/>
                  </a:moveTo>
                  <a:lnTo>
                    <a:pt x="2328724" y="977282"/>
                  </a:lnTo>
                </a:path>
                <a:path w="2619375" h="4909184">
                  <a:moveTo>
                    <a:pt x="2334309" y="564031"/>
                  </a:moveTo>
                  <a:lnTo>
                    <a:pt x="2334309" y="977282"/>
                  </a:lnTo>
                </a:path>
                <a:path w="2619375" h="4909184">
                  <a:moveTo>
                    <a:pt x="2420868" y="564031"/>
                  </a:moveTo>
                  <a:lnTo>
                    <a:pt x="2420868" y="977282"/>
                  </a:lnTo>
                </a:path>
                <a:path w="2619375" h="4909184">
                  <a:moveTo>
                    <a:pt x="2426453" y="564031"/>
                  </a:moveTo>
                  <a:lnTo>
                    <a:pt x="2426453" y="977282"/>
                  </a:lnTo>
                </a:path>
                <a:path w="2619375" h="4909184">
                  <a:moveTo>
                    <a:pt x="2233788" y="564031"/>
                  </a:moveTo>
                  <a:lnTo>
                    <a:pt x="2233788" y="977282"/>
                  </a:lnTo>
                </a:path>
                <a:path w="2619375" h="4909184">
                  <a:moveTo>
                    <a:pt x="2239373" y="564031"/>
                  </a:moveTo>
                  <a:lnTo>
                    <a:pt x="2239373" y="977282"/>
                  </a:lnTo>
                </a:path>
                <a:path w="2619375" h="4909184">
                  <a:moveTo>
                    <a:pt x="2513012" y="564031"/>
                  </a:moveTo>
                  <a:lnTo>
                    <a:pt x="2513012" y="977282"/>
                  </a:lnTo>
                </a:path>
                <a:path w="2619375" h="4909184">
                  <a:moveTo>
                    <a:pt x="2518596" y="564031"/>
                  </a:moveTo>
                  <a:lnTo>
                    <a:pt x="2518596" y="977282"/>
                  </a:lnTo>
                </a:path>
                <a:path w="2619375" h="4909184">
                  <a:moveTo>
                    <a:pt x="2443206" y="4537383"/>
                  </a:moveTo>
                  <a:lnTo>
                    <a:pt x="2443206" y="4235822"/>
                  </a:lnTo>
                  <a:lnTo>
                    <a:pt x="2141645" y="4235822"/>
                  </a:lnTo>
                  <a:lnTo>
                    <a:pt x="2141645" y="4537383"/>
                  </a:lnTo>
                </a:path>
                <a:path w="2619375" h="4909184">
                  <a:moveTo>
                    <a:pt x="2116514" y="4886413"/>
                  </a:moveTo>
                  <a:lnTo>
                    <a:pt x="2465544" y="4886413"/>
                  </a:lnTo>
                  <a:lnTo>
                    <a:pt x="2465544" y="4210691"/>
                  </a:lnTo>
                  <a:lnTo>
                    <a:pt x="2116514" y="4210691"/>
                  </a:lnTo>
                  <a:lnTo>
                    <a:pt x="2116514" y="4886413"/>
                  </a:lnTo>
                </a:path>
                <a:path w="2619375" h="4909184">
                  <a:moveTo>
                    <a:pt x="2094177" y="4908750"/>
                  </a:moveTo>
                  <a:lnTo>
                    <a:pt x="2490674" y="4908750"/>
                  </a:lnTo>
                  <a:lnTo>
                    <a:pt x="2490674" y="4188354"/>
                  </a:lnTo>
                  <a:lnTo>
                    <a:pt x="2094177" y="4188354"/>
                  </a:lnTo>
                  <a:lnTo>
                    <a:pt x="2094177" y="4908750"/>
                  </a:lnTo>
                </a:path>
                <a:path w="2619375" h="4909184">
                  <a:moveTo>
                    <a:pt x="2105345" y="4897582"/>
                  </a:moveTo>
                  <a:lnTo>
                    <a:pt x="2476713" y="4897582"/>
                  </a:lnTo>
                  <a:lnTo>
                    <a:pt x="2476713" y="4199522"/>
                  </a:lnTo>
                  <a:lnTo>
                    <a:pt x="2105345" y="4199522"/>
                  </a:lnTo>
                  <a:lnTo>
                    <a:pt x="2105345" y="4897582"/>
                  </a:lnTo>
                </a:path>
                <a:path w="2619375" h="4909184">
                  <a:moveTo>
                    <a:pt x="2141645" y="4559721"/>
                  </a:moveTo>
                  <a:lnTo>
                    <a:pt x="2141645" y="4864075"/>
                  </a:lnTo>
                  <a:lnTo>
                    <a:pt x="2443206" y="4864075"/>
                  </a:lnTo>
                  <a:lnTo>
                    <a:pt x="2443206" y="4559721"/>
                  </a:lnTo>
                </a:path>
                <a:path w="2619375" h="4909184">
                  <a:moveTo>
                    <a:pt x="2141645" y="4537383"/>
                  </a:moveTo>
                  <a:lnTo>
                    <a:pt x="2443206" y="4537383"/>
                  </a:lnTo>
                </a:path>
                <a:path w="2619375" h="4909184">
                  <a:moveTo>
                    <a:pt x="2116514" y="4559721"/>
                  </a:moveTo>
                  <a:lnTo>
                    <a:pt x="2465544" y="455972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10302154" y="8206987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09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09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09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7745662" y="4207899"/>
              <a:ext cx="3032760" cy="4897755"/>
            </a:xfrm>
            <a:custGeom>
              <a:avLst/>
              <a:gdLst/>
              <a:ahLst/>
              <a:cxnLst/>
              <a:rect l="l" t="t" r="r" b="b"/>
              <a:pathLst>
                <a:path w="3032759" h="4897755">
                  <a:moveTo>
                    <a:pt x="2585610" y="4897582"/>
                  </a:moveTo>
                  <a:lnTo>
                    <a:pt x="3004445" y="4897582"/>
                  </a:lnTo>
                  <a:lnTo>
                    <a:pt x="3004445" y="4850113"/>
                  </a:lnTo>
                  <a:lnTo>
                    <a:pt x="2585610" y="4850113"/>
                  </a:lnTo>
                  <a:lnTo>
                    <a:pt x="2585610" y="4897582"/>
                  </a:lnTo>
                </a:path>
                <a:path w="3032759" h="4897755">
                  <a:moveTo>
                    <a:pt x="2596779" y="4129717"/>
                  </a:moveTo>
                  <a:lnTo>
                    <a:pt x="2557688" y="4071080"/>
                  </a:lnTo>
                </a:path>
                <a:path w="3032759" h="4897755">
                  <a:moveTo>
                    <a:pt x="2993277" y="4129717"/>
                  </a:moveTo>
                  <a:lnTo>
                    <a:pt x="3032368" y="4071080"/>
                  </a:lnTo>
                </a:path>
                <a:path w="3032759" h="4897755">
                  <a:moveTo>
                    <a:pt x="469095" y="2549311"/>
                  </a:moveTo>
                  <a:lnTo>
                    <a:pt x="469095" y="2177944"/>
                  </a:lnTo>
                  <a:lnTo>
                    <a:pt x="329483" y="2177944"/>
                  </a:lnTo>
                  <a:lnTo>
                    <a:pt x="329483" y="2549311"/>
                  </a:lnTo>
                  <a:lnTo>
                    <a:pt x="469095" y="2549311"/>
                  </a:lnTo>
                </a:path>
                <a:path w="3032759" h="4897755">
                  <a:moveTo>
                    <a:pt x="2339893" y="2445998"/>
                  </a:moveTo>
                  <a:lnTo>
                    <a:pt x="469095" y="2328724"/>
                  </a:lnTo>
                </a:path>
                <a:path w="3032759" h="4897755">
                  <a:moveTo>
                    <a:pt x="2339893" y="2549311"/>
                  </a:moveTo>
                  <a:lnTo>
                    <a:pt x="469095" y="2434829"/>
                  </a:lnTo>
                </a:path>
                <a:path w="3032759" h="4897755">
                  <a:moveTo>
                    <a:pt x="0" y="2348270"/>
                  </a:moveTo>
                  <a:lnTo>
                    <a:pt x="329483" y="2328724"/>
                  </a:lnTo>
                </a:path>
                <a:path w="3032759" h="4897755">
                  <a:moveTo>
                    <a:pt x="0" y="2454375"/>
                  </a:moveTo>
                  <a:lnTo>
                    <a:pt x="329483" y="2434829"/>
                  </a:lnTo>
                </a:path>
                <a:path w="3032759" h="4897755">
                  <a:moveTo>
                    <a:pt x="1005204" y="407666"/>
                  </a:moveTo>
                  <a:lnTo>
                    <a:pt x="1005204" y="44675"/>
                  </a:lnTo>
                  <a:lnTo>
                    <a:pt x="703643" y="44675"/>
                  </a:lnTo>
                  <a:lnTo>
                    <a:pt x="703643" y="407666"/>
                  </a:lnTo>
                </a:path>
                <a:path w="3032759" h="4897755">
                  <a:moveTo>
                    <a:pt x="678513" y="812540"/>
                  </a:moveTo>
                  <a:lnTo>
                    <a:pt x="1027542" y="812540"/>
                  </a:lnTo>
                  <a:lnTo>
                    <a:pt x="1027542" y="22337"/>
                  </a:lnTo>
                  <a:lnTo>
                    <a:pt x="678513" y="22337"/>
                  </a:lnTo>
                  <a:lnTo>
                    <a:pt x="678513" y="812540"/>
                  </a:lnTo>
                </a:path>
                <a:path w="3032759" h="4897755">
                  <a:moveTo>
                    <a:pt x="656175" y="837670"/>
                  </a:moveTo>
                  <a:lnTo>
                    <a:pt x="1052672" y="837670"/>
                  </a:lnTo>
                  <a:lnTo>
                    <a:pt x="1052672" y="0"/>
                  </a:lnTo>
                  <a:lnTo>
                    <a:pt x="656175" y="0"/>
                  </a:lnTo>
                  <a:lnTo>
                    <a:pt x="656175" y="837670"/>
                  </a:lnTo>
                </a:path>
                <a:path w="3032759" h="4897755">
                  <a:moveTo>
                    <a:pt x="667344" y="826501"/>
                  </a:moveTo>
                  <a:lnTo>
                    <a:pt x="1041504" y="826501"/>
                  </a:lnTo>
                  <a:lnTo>
                    <a:pt x="1041504" y="11168"/>
                  </a:lnTo>
                  <a:lnTo>
                    <a:pt x="667344" y="11168"/>
                  </a:lnTo>
                  <a:lnTo>
                    <a:pt x="667344" y="826501"/>
                  </a:lnTo>
                </a:path>
                <a:path w="3032759" h="4897755">
                  <a:moveTo>
                    <a:pt x="703643" y="430004"/>
                  </a:moveTo>
                  <a:lnTo>
                    <a:pt x="703643" y="790202"/>
                  </a:lnTo>
                  <a:lnTo>
                    <a:pt x="1005204" y="790202"/>
                  </a:lnTo>
                  <a:lnTo>
                    <a:pt x="1005204" y="430004"/>
                  </a:lnTo>
                </a:path>
                <a:path w="3032759" h="4897755">
                  <a:moveTo>
                    <a:pt x="703643" y="407666"/>
                  </a:moveTo>
                  <a:lnTo>
                    <a:pt x="1005204" y="407666"/>
                  </a:lnTo>
                </a:path>
                <a:path w="3032759" h="4897755">
                  <a:moveTo>
                    <a:pt x="678513" y="430004"/>
                  </a:moveTo>
                  <a:lnTo>
                    <a:pt x="1027542" y="4300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8361550" y="4074477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10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10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10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8362746" y="4149262"/>
              <a:ext cx="1329690" cy="2315210"/>
            </a:xfrm>
            <a:custGeom>
              <a:avLst/>
              <a:gdLst/>
              <a:ahLst/>
              <a:cxnLst/>
              <a:rect l="l" t="t" r="r" b="b"/>
              <a:pathLst>
                <a:path w="1329690" h="2315210">
                  <a:moveTo>
                    <a:pt x="27922" y="940983"/>
                  </a:moveTo>
                  <a:lnTo>
                    <a:pt x="446757" y="940983"/>
                  </a:lnTo>
                  <a:lnTo>
                    <a:pt x="446757" y="896307"/>
                  </a:lnTo>
                  <a:lnTo>
                    <a:pt x="27922" y="896307"/>
                  </a:lnTo>
                  <a:lnTo>
                    <a:pt x="27922" y="940983"/>
                  </a:lnTo>
                </a:path>
                <a:path w="1329690" h="2315210">
                  <a:moveTo>
                    <a:pt x="39091" y="58636"/>
                  </a:moveTo>
                  <a:lnTo>
                    <a:pt x="0" y="0"/>
                  </a:lnTo>
                </a:path>
                <a:path w="1329690" h="2315210">
                  <a:moveTo>
                    <a:pt x="435588" y="58636"/>
                  </a:moveTo>
                  <a:lnTo>
                    <a:pt x="474680" y="0"/>
                  </a:lnTo>
                </a:path>
                <a:path w="1329690" h="2315210">
                  <a:moveTo>
                    <a:pt x="1281636" y="1884759"/>
                  </a:moveTo>
                  <a:lnTo>
                    <a:pt x="1281636" y="1524560"/>
                  </a:lnTo>
                  <a:lnTo>
                    <a:pt x="980074" y="1524560"/>
                  </a:lnTo>
                  <a:lnTo>
                    <a:pt x="980074" y="1884759"/>
                  </a:lnTo>
                </a:path>
                <a:path w="1329690" h="2315210">
                  <a:moveTo>
                    <a:pt x="954944" y="2292425"/>
                  </a:moveTo>
                  <a:lnTo>
                    <a:pt x="1303974" y="2292425"/>
                  </a:lnTo>
                  <a:lnTo>
                    <a:pt x="1303974" y="1499430"/>
                  </a:lnTo>
                  <a:lnTo>
                    <a:pt x="954944" y="1499430"/>
                  </a:lnTo>
                  <a:lnTo>
                    <a:pt x="954944" y="2292425"/>
                  </a:lnTo>
                </a:path>
                <a:path w="1329690" h="2315210">
                  <a:moveTo>
                    <a:pt x="932606" y="2314763"/>
                  </a:moveTo>
                  <a:lnTo>
                    <a:pt x="1329104" y="2314763"/>
                  </a:lnTo>
                  <a:lnTo>
                    <a:pt x="1329104" y="1477092"/>
                  </a:lnTo>
                  <a:lnTo>
                    <a:pt x="932606" y="1477092"/>
                  </a:lnTo>
                  <a:lnTo>
                    <a:pt x="932606" y="2314763"/>
                  </a:lnTo>
                </a:path>
                <a:path w="1329690" h="2315210">
                  <a:moveTo>
                    <a:pt x="943775" y="2303594"/>
                  </a:moveTo>
                  <a:lnTo>
                    <a:pt x="1315143" y="2303594"/>
                  </a:lnTo>
                  <a:lnTo>
                    <a:pt x="1315143" y="1488261"/>
                  </a:lnTo>
                  <a:lnTo>
                    <a:pt x="943775" y="1488261"/>
                  </a:lnTo>
                  <a:lnTo>
                    <a:pt x="943775" y="2303594"/>
                  </a:lnTo>
                </a:path>
                <a:path w="1329690" h="2315210">
                  <a:moveTo>
                    <a:pt x="980074" y="1907097"/>
                  </a:moveTo>
                  <a:lnTo>
                    <a:pt x="980074" y="2267295"/>
                  </a:lnTo>
                  <a:lnTo>
                    <a:pt x="1281636" y="2267295"/>
                  </a:lnTo>
                  <a:lnTo>
                    <a:pt x="1281636" y="1907097"/>
                  </a:lnTo>
                </a:path>
                <a:path w="1329690" h="2315210">
                  <a:moveTo>
                    <a:pt x="980074" y="1884759"/>
                  </a:moveTo>
                  <a:lnTo>
                    <a:pt x="1281636" y="1884759"/>
                  </a:lnTo>
                </a:path>
                <a:path w="1329690" h="2315210">
                  <a:moveTo>
                    <a:pt x="954944" y="1907097"/>
                  </a:moveTo>
                  <a:lnTo>
                    <a:pt x="1303974" y="19070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9255065" y="5495725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10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10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10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8519111" y="5567718"/>
              <a:ext cx="1212215" cy="944244"/>
            </a:xfrm>
            <a:custGeom>
              <a:avLst/>
              <a:gdLst/>
              <a:ahLst/>
              <a:cxnLst/>
              <a:rect l="l" t="t" r="r" b="b"/>
              <a:pathLst>
                <a:path w="1212215" h="944245">
                  <a:moveTo>
                    <a:pt x="765072" y="943775"/>
                  </a:moveTo>
                  <a:lnTo>
                    <a:pt x="1183908" y="943775"/>
                  </a:lnTo>
                  <a:lnTo>
                    <a:pt x="1183908" y="896307"/>
                  </a:lnTo>
                  <a:lnTo>
                    <a:pt x="765072" y="896307"/>
                  </a:lnTo>
                  <a:lnTo>
                    <a:pt x="765072" y="943775"/>
                  </a:lnTo>
                </a:path>
                <a:path w="1212215" h="944245">
                  <a:moveTo>
                    <a:pt x="776241" y="58636"/>
                  </a:moveTo>
                  <a:lnTo>
                    <a:pt x="737150" y="0"/>
                  </a:lnTo>
                </a:path>
                <a:path w="1212215" h="944245">
                  <a:moveTo>
                    <a:pt x="1172739" y="58636"/>
                  </a:moveTo>
                  <a:lnTo>
                    <a:pt x="1211830" y="0"/>
                  </a:lnTo>
                </a:path>
                <a:path w="1212215" h="944245">
                  <a:moveTo>
                    <a:pt x="256885" y="466303"/>
                  </a:moveTo>
                  <a:lnTo>
                    <a:pt x="256885" y="106104"/>
                  </a:lnTo>
                  <a:lnTo>
                    <a:pt x="47468" y="106104"/>
                  </a:lnTo>
                  <a:lnTo>
                    <a:pt x="47468" y="466303"/>
                  </a:lnTo>
                </a:path>
                <a:path w="1212215" h="944245">
                  <a:moveTo>
                    <a:pt x="25130" y="873969"/>
                  </a:moveTo>
                  <a:lnTo>
                    <a:pt x="279223" y="873969"/>
                  </a:lnTo>
                  <a:lnTo>
                    <a:pt x="279223" y="80974"/>
                  </a:lnTo>
                  <a:lnTo>
                    <a:pt x="25130" y="80974"/>
                  </a:lnTo>
                  <a:lnTo>
                    <a:pt x="25130" y="873969"/>
                  </a:lnTo>
                </a:path>
                <a:path w="1212215" h="944245">
                  <a:moveTo>
                    <a:pt x="0" y="896307"/>
                  </a:moveTo>
                  <a:lnTo>
                    <a:pt x="304353" y="896307"/>
                  </a:lnTo>
                  <a:lnTo>
                    <a:pt x="304353" y="58636"/>
                  </a:lnTo>
                  <a:lnTo>
                    <a:pt x="0" y="58636"/>
                  </a:lnTo>
                  <a:lnTo>
                    <a:pt x="0" y="896307"/>
                  </a:lnTo>
                </a:path>
                <a:path w="1212215" h="944245">
                  <a:moveTo>
                    <a:pt x="11168" y="885138"/>
                  </a:moveTo>
                  <a:lnTo>
                    <a:pt x="293184" y="885138"/>
                  </a:lnTo>
                  <a:lnTo>
                    <a:pt x="293184" y="69805"/>
                  </a:lnTo>
                  <a:lnTo>
                    <a:pt x="11168" y="69805"/>
                  </a:lnTo>
                  <a:lnTo>
                    <a:pt x="11168" y="885138"/>
                  </a:lnTo>
                </a:path>
                <a:path w="1212215" h="944245">
                  <a:moveTo>
                    <a:pt x="47468" y="488641"/>
                  </a:moveTo>
                  <a:lnTo>
                    <a:pt x="47468" y="848839"/>
                  </a:lnTo>
                  <a:lnTo>
                    <a:pt x="256885" y="848839"/>
                  </a:lnTo>
                  <a:lnTo>
                    <a:pt x="256885" y="488641"/>
                  </a:lnTo>
                </a:path>
                <a:path w="1212215" h="944245">
                  <a:moveTo>
                    <a:pt x="47468" y="466303"/>
                  </a:moveTo>
                  <a:lnTo>
                    <a:pt x="256885" y="466303"/>
                  </a:lnTo>
                </a:path>
                <a:path w="1212215" h="944245">
                  <a:moveTo>
                    <a:pt x="25130" y="488641"/>
                  </a:moveTo>
                  <a:lnTo>
                    <a:pt x="279223" y="48864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8488168" y="5523042"/>
              <a:ext cx="361950" cy="104139"/>
            </a:xfrm>
            <a:custGeom>
              <a:avLst/>
              <a:gdLst/>
              <a:ahLst/>
              <a:cxnLst/>
              <a:rect l="l" t="t" r="r" b="b"/>
              <a:pathLst>
                <a:path w="361950" h="104139">
                  <a:moveTo>
                    <a:pt x="331549" y="104113"/>
                  </a:moveTo>
                  <a:lnTo>
                    <a:pt x="282737" y="85100"/>
                  </a:lnTo>
                  <a:lnTo>
                    <a:pt x="232201" y="73664"/>
                  </a:lnTo>
                  <a:lnTo>
                    <a:pt x="180797" y="69805"/>
                  </a:lnTo>
                  <a:lnTo>
                    <a:pt x="129384" y="73526"/>
                  </a:lnTo>
                  <a:lnTo>
                    <a:pt x="78817" y="84827"/>
                  </a:lnTo>
                  <a:lnTo>
                    <a:pt x="29954" y="103709"/>
                  </a:lnTo>
                </a:path>
                <a:path w="361950" h="104139">
                  <a:moveTo>
                    <a:pt x="347213" y="71368"/>
                  </a:moveTo>
                  <a:lnTo>
                    <a:pt x="301179" y="52871"/>
                  </a:lnTo>
                  <a:lnTo>
                    <a:pt x="253648" y="40517"/>
                  </a:lnTo>
                  <a:lnTo>
                    <a:pt x="205215" y="34307"/>
                  </a:lnTo>
                  <a:lnTo>
                    <a:pt x="156475" y="34242"/>
                  </a:lnTo>
                  <a:lnTo>
                    <a:pt x="108026" y="40322"/>
                  </a:lnTo>
                  <a:lnTo>
                    <a:pt x="60461" y="52548"/>
                  </a:lnTo>
                  <a:lnTo>
                    <a:pt x="14378" y="70922"/>
                  </a:lnTo>
                </a:path>
                <a:path w="361950" h="104139">
                  <a:moveTo>
                    <a:pt x="361673" y="41142"/>
                  </a:moveTo>
                  <a:lnTo>
                    <a:pt x="318005" y="23190"/>
                  </a:lnTo>
                  <a:lnTo>
                    <a:pt x="273030" y="10348"/>
                  </a:lnTo>
                  <a:lnTo>
                    <a:pt x="227181" y="2618"/>
                  </a:lnTo>
                  <a:lnTo>
                    <a:pt x="180891" y="0"/>
                  </a:lnTo>
                  <a:lnTo>
                    <a:pt x="134594" y="2494"/>
                  </a:lnTo>
                  <a:lnTo>
                    <a:pt x="88725" y="10101"/>
                  </a:lnTo>
                  <a:lnTo>
                    <a:pt x="43715" y="22821"/>
                  </a:lnTo>
                  <a:lnTo>
                    <a:pt x="0" y="4065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8491189" y="5564926"/>
              <a:ext cx="871219" cy="2365375"/>
            </a:xfrm>
            <a:custGeom>
              <a:avLst/>
              <a:gdLst/>
              <a:ahLst/>
              <a:cxnLst/>
              <a:rect l="l" t="t" r="r" b="b"/>
              <a:pathLst>
                <a:path w="871220" h="2365375">
                  <a:moveTo>
                    <a:pt x="16753" y="946568"/>
                  </a:moveTo>
                  <a:lnTo>
                    <a:pt x="343445" y="946568"/>
                  </a:lnTo>
                  <a:lnTo>
                    <a:pt x="343445" y="899100"/>
                  </a:lnTo>
                  <a:lnTo>
                    <a:pt x="16753" y="899100"/>
                  </a:lnTo>
                  <a:lnTo>
                    <a:pt x="16753" y="946568"/>
                  </a:lnTo>
                </a:path>
                <a:path w="871220" h="2365375">
                  <a:moveTo>
                    <a:pt x="332276" y="61429"/>
                  </a:moveTo>
                  <a:lnTo>
                    <a:pt x="360198" y="0"/>
                  </a:lnTo>
                </a:path>
                <a:path w="871220" h="2365375">
                  <a:moveTo>
                    <a:pt x="30714" y="61429"/>
                  </a:moveTo>
                  <a:lnTo>
                    <a:pt x="0" y="0"/>
                  </a:lnTo>
                </a:path>
                <a:path w="871220" h="2365375">
                  <a:moveTo>
                    <a:pt x="826501" y="1912681"/>
                  </a:moveTo>
                  <a:lnTo>
                    <a:pt x="826501" y="1527353"/>
                  </a:lnTo>
                  <a:lnTo>
                    <a:pt x="522148" y="1527353"/>
                  </a:lnTo>
                  <a:lnTo>
                    <a:pt x="522148" y="1912681"/>
                  </a:lnTo>
                </a:path>
                <a:path w="871220" h="2365375">
                  <a:moveTo>
                    <a:pt x="499810" y="2342686"/>
                  </a:moveTo>
                  <a:lnTo>
                    <a:pt x="848839" y="2342686"/>
                  </a:lnTo>
                  <a:lnTo>
                    <a:pt x="848839" y="1505015"/>
                  </a:lnTo>
                  <a:lnTo>
                    <a:pt x="499810" y="1505015"/>
                  </a:lnTo>
                  <a:lnTo>
                    <a:pt x="499810" y="2342686"/>
                  </a:lnTo>
                </a:path>
                <a:path w="871220" h="2365375">
                  <a:moveTo>
                    <a:pt x="477472" y="2365023"/>
                  </a:moveTo>
                  <a:lnTo>
                    <a:pt x="871177" y="2365023"/>
                  </a:lnTo>
                  <a:lnTo>
                    <a:pt x="871177" y="1479885"/>
                  </a:lnTo>
                  <a:lnTo>
                    <a:pt x="477472" y="1479885"/>
                  </a:lnTo>
                  <a:lnTo>
                    <a:pt x="477472" y="2365023"/>
                  </a:lnTo>
                </a:path>
                <a:path w="871220" h="2365375">
                  <a:moveTo>
                    <a:pt x="488641" y="2353854"/>
                  </a:moveTo>
                  <a:lnTo>
                    <a:pt x="860008" y="2353854"/>
                  </a:lnTo>
                  <a:lnTo>
                    <a:pt x="860008" y="1493846"/>
                  </a:lnTo>
                  <a:lnTo>
                    <a:pt x="488641" y="1493846"/>
                  </a:lnTo>
                  <a:lnTo>
                    <a:pt x="488641" y="2353854"/>
                  </a:lnTo>
                </a:path>
                <a:path w="871220" h="2365375">
                  <a:moveTo>
                    <a:pt x="522148" y="1935019"/>
                  </a:moveTo>
                  <a:lnTo>
                    <a:pt x="522148" y="2320348"/>
                  </a:lnTo>
                  <a:lnTo>
                    <a:pt x="826501" y="2320348"/>
                  </a:lnTo>
                  <a:lnTo>
                    <a:pt x="826501" y="1935019"/>
                  </a:lnTo>
                </a:path>
                <a:path w="871220" h="2365375">
                  <a:moveTo>
                    <a:pt x="522148" y="1912681"/>
                  </a:moveTo>
                  <a:lnTo>
                    <a:pt x="826501" y="1912681"/>
                  </a:lnTo>
                </a:path>
                <a:path w="871220" h="2365375">
                  <a:moveTo>
                    <a:pt x="499810" y="1935019"/>
                  </a:moveTo>
                  <a:lnTo>
                    <a:pt x="848839" y="193501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8928374" y="6914181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09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09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09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8276187" y="2024370"/>
              <a:ext cx="3474085" cy="7407909"/>
            </a:xfrm>
            <a:custGeom>
              <a:avLst/>
              <a:gdLst/>
              <a:ahLst/>
              <a:cxnLst/>
              <a:rect l="l" t="t" r="r" b="b"/>
              <a:pathLst>
                <a:path w="3474084" h="7407909">
                  <a:moveTo>
                    <a:pt x="681305" y="5953047"/>
                  </a:moveTo>
                  <a:lnTo>
                    <a:pt x="1100140" y="5953047"/>
                  </a:lnTo>
                  <a:lnTo>
                    <a:pt x="1100140" y="5905579"/>
                  </a:lnTo>
                  <a:lnTo>
                    <a:pt x="681305" y="5905579"/>
                  </a:lnTo>
                  <a:lnTo>
                    <a:pt x="681305" y="5953047"/>
                  </a:lnTo>
                </a:path>
                <a:path w="3474084" h="7407909">
                  <a:moveTo>
                    <a:pt x="692474" y="5020440"/>
                  </a:moveTo>
                  <a:lnTo>
                    <a:pt x="653383" y="4964595"/>
                  </a:lnTo>
                </a:path>
                <a:path w="3474084" h="7407909">
                  <a:moveTo>
                    <a:pt x="1086179" y="5020440"/>
                  </a:moveTo>
                  <a:lnTo>
                    <a:pt x="1125271" y="4964595"/>
                  </a:lnTo>
                </a:path>
                <a:path w="3474084" h="7407909">
                  <a:moveTo>
                    <a:pt x="1549690" y="6662275"/>
                  </a:moveTo>
                  <a:lnTo>
                    <a:pt x="1549690" y="6360713"/>
                  </a:lnTo>
                  <a:lnTo>
                    <a:pt x="1245337" y="6360713"/>
                  </a:lnTo>
                  <a:lnTo>
                    <a:pt x="1245337" y="6662275"/>
                  </a:lnTo>
                </a:path>
                <a:path w="3474084" h="7407909">
                  <a:moveTo>
                    <a:pt x="1222999" y="7011304"/>
                  </a:moveTo>
                  <a:lnTo>
                    <a:pt x="1572028" y="7011304"/>
                  </a:lnTo>
                  <a:lnTo>
                    <a:pt x="1572028" y="6335583"/>
                  </a:lnTo>
                  <a:lnTo>
                    <a:pt x="1222999" y="6335583"/>
                  </a:lnTo>
                  <a:lnTo>
                    <a:pt x="1222999" y="7011304"/>
                  </a:lnTo>
                </a:path>
                <a:path w="3474084" h="7407909">
                  <a:moveTo>
                    <a:pt x="1200661" y="7033642"/>
                  </a:moveTo>
                  <a:lnTo>
                    <a:pt x="1594366" y="7033642"/>
                  </a:lnTo>
                  <a:lnTo>
                    <a:pt x="1594366" y="6313245"/>
                  </a:lnTo>
                  <a:lnTo>
                    <a:pt x="1200661" y="6313245"/>
                  </a:lnTo>
                  <a:lnTo>
                    <a:pt x="1200661" y="7033642"/>
                  </a:lnTo>
                </a:path>
                <a:path w="3474084" h="7407909">
                  <a:moveTo>
                    <a:pt x="1211830" y="7022473"/>
                  </a:moveTo>
                  <a:lnTo>
                    <a:pt x="1583197" y="7022473"/>
                  </a:lnTo>
                  <a:lnTo>
                    <a:pt x="1583197" y="6324414"/>
                  </a:lnTo>
                  <a:lnTo>
                    <a:pt x="1211830" y="6324414"/>
                  </a:lnTo>
                  <a:lnTo>
                    <a:pt x="1211830" y="7022473"/>
                  </a:lnTo>
                </a:path>
                <a:path w="3474084" h="7407909">
                  <a:moveTo>
                    <a:pt x="1245337" y="6684613"/>
                  </a:moveTo>
                  <a:lnTo>
                    <a:pt x="1245337" y="6988966"/>
                  </a:lnTo>
                  <a:lnTo>
                    <a:pt x="1549690" y="6988966"/>
                  </a:lnTo>
                  <a:lnTo>
                    <a:pt x="1549690" y="6684613"/>
                  </a:lnTo>
                </a:path>
                <a:path w="3474084" h="7407909">
                  <a:moveTo>
                    <a:pt x="1245337" y="6662275"/>
                  </a:moveTo>
                  <a:lnTo>
                    <a:pt x="1549690" y="6662275"/>
                  </a:lnTo>
                </a:path>
                <a:path w="3474084" h="7407909">
                  <a:moveTo>
                    <a:pt x="1222999" y="6684613"/>
                  </a:moveTo>
                  <a:lnTo>
                    <a:pt x="1572028" y="6684613"/>
                  </a:lnTo>
                </a:path>
                <a:path w="3474084" h="7407909">
                  <a:moveTo>
                    <a:pt x="1189492" y="7081110"/>
                  </a:moveTo>
                  <a:lnTo>
                    <a:pt x="1608327" y="7081110"/>
                  </a:lnTo>
                  <a:lnTo>
                    <a:pt x="1608327" y="7033642"/>
                  </a:lnTo>
                  <a:lnTo>
                    <a:pt x="1189492" y="7033642"/>
                  </a:lnTo>
                  <a:lnTo>
                    <a:pt x="1189492" y="7081110"/>
                  </a:lnTo>
                </a:path>
                <a:path w="3474084" h="7407909">
                  <a:moveTo>
                    <a:pt x="72598" y="7337996"/>
                  </a:moveTo>
                  <a:lnTo>
                    <a:pt x="421627" y="7337996"/>
                  </a:lnTo>
                  <a:lnTo>
                    <a:pt x="421627" y="6475195"/>
                  </a:lnTo>
                  <a:lnTo>
                    <a:pt x="72598" y="6475195"/>
                  </a:lnTo>
                  <a:lnTo>
                    <a:pt x="72598" y="7337996"/>
                  </a:lnTo>
                </a:path>
                <a:path w="3474084" h="7407909">
                  <a:moveTo>
                    <a:pt x="47468" y="7360334"/>
                  </a:moveTo>
                  <a:lnTo>
                    <a:pt x="443965" y="7360334"/>
                  </a:lnTo>
                  <a:lnTo>
                    <a:pt x="443965" y="6452857"/>
                  </a:lnTo>
                  <a:lnTo>
                    <a:pt x="47468" y="6452857"/>
                  </a:lnTo>
                  <a:lnTo>
                    <a:pt x="47468" y="7360334"/>
                  </a:lnTo>
                </a:path>
                <a:path w="3474084" h="7407909">
                  <a:moveTo>
                    <a:pt x="58636" y="7349165"/>
                  </a:moveTo>
                  <a:lnTo>
                    <a:pt x="432796" y="7349165"/>
                  </a:lnTo>
                  <a:lnTo>
                    <a:pt x="432796" y="6464026"/>
                  </a:lnTo>
                  <a:lnTo>
                    <a:pt x="58636" y="6464026"/>
                  </a:lnTo>
                  <a:lnTo>
                    <a:pt x="58636" y="7349165"/>
                  </a:lnTo>
                </a:path>
                <a:path w="3474084" h="7407909">
                  <a:moveTo>
                    <a:pt x="374159" y="6519871"/>
                  </a:moveTo>
                  <a:lnTo>
                    <a:pt x="117273" y="6519871"/>
                  </a:lnTo>
                  <a:lnTo>
                    <a:pt x="117273" y="7312866"/>
                  </a:lnTo>
                  <a:lnTo>
                    <a:pt x="374159" y="7312866"/>
                  </a:lnTo>
                  <a:lnTo>
                    <a:pt x="374159" y="6519871"/>
                  </a:lnTo>
                </a:path>
                <a:path w="3474084" h="7407909">
                  <a:moveTo>
                    <a:pt x="36299" y="7407802"/>
                  </a:moveTo>
                  <a:lnTo>
                    <a:pt x="455134" y="7407802"/>
                  </a:lnTo>
                  <a:lnTo>
                    <a:pt x="455134" y="7360334"/>
                  </a:lnTo>
                  <a:lnTo>
                    <a:pt x="36299" y="7360334"/>
                  </a:lnTo>
                  <a:lnTo>
                    <a:pt x="36299" y="7407802"/>
                  </a:lnTo>
                </a:path>
                <a:path w="3474084" h="7407909">
                  <a:moveTo>
                    <a:pt x="187079" y="2683338"/>
                  </a:moveTo>
                  <a:lnTo>
                    <a:pt x="187079" y="4529006"/>
                  </a:lnTo>
                </a:path>
                <a:path w="3474084" h="7407909">
                  <a:moveTo>
                    <a:pt x="198248" y="2683338"/>
                  </a:moveTo>
                  <a:lnTo>
                    <a:pt x="198248" y="4529006"/>
                  </a:lnTo>
                </a:path>
                <a:path w="3474084" h="7407909">
                  <a:moveTo>
                    <a:pt x="460718" y="2683338"/>
                  </a:moveTo>
                  <a:lnTo>
                    <a:pt x="460718" y="4545760"/>
                  </a:lnTo>
                </a:path>
                <a:path w="3474084" h="7407909">
                  <a:moveTo>
                    <a:pt x="449550" y="2683338"/>
                  </a:moveTo>
                  <a:lnTo>
                    <a:pt x="449550" y="4545760"/>
                  </a:lnTo>
                </a:path>
                <a:path w="3474084" h="7407909">
                  <a:moveTo>
                    <a:pt x="564031" y="2688923"/>
                  </a:moveTo>
                  <a:lnTo>
                    <a:pt x="564031" y="3102174"/>
                  </a:lnTo>
                </a:path>
                <a:path w="3474084" h="7407909">
                  <a:moveTo>
                    <a:pt x="558447" y="2688923"/>
                  </a:moveTo>
                  <a:lnTo>
                    <a:pt x="558447" y="3102174"/>
                  </a:lnTo>
                </a:path>
                <a:path w="3474084" h="7407909">
                  <a:moveTo>
                    <a:pt x="97728" y="2688923"/>
                  </a:moveTo>
                  <a:lnTo>
                    <a:pt x="97728" y="3102174"/>
                  </a:lnTo>
                </a:path>
                <a:path w="3474084" h="7407909">
                  <a:moveTo>
                    <a:pt x="92143" y="2688923"/>
                  </a:moveTo>
                  <a:lnTo>
                    <a:pt x="92143" y="3102174"/>
                  </a:lnTo>
                </a:path>
                <a:path w="3474084" h="7407909">
                  <a:moveTo>
                    <a:pt x="5584" y="2688923"/>
                  </a:moveTo>
                  <a:lnTo>
                    <a:pt x="5584" y="3102174"/>
                  </a:lnTo>
                </a:path>
                <a:path w="3474084" h="7407909">
                  <a:moveTo>
                    <a:pt x="0" y="2688923"/>
                  </a:moveTo>
                  <a:lnTo>
                    <a:pt x="0" y="3102174"/>
                  </a:lnTo>
                </a:path>
                <a:path w="3474084" h="7407909">
                  <a:moveTo>
                    <a:pt x="198248" y="3219448"/>
                  </a:moveTo>
                  <a:lnTo>
                    <a:pt x="449550" y="3219448"/>
                  </a:lnTo>
                </a:path>
                <a:path w="3474084" h="7407909">
                  <a:moveTo>
                    <a:pt x="198248" y="3230617"/>
                  </a:moveTo>
                  <a:lnTo>
                    <a:pt x="449550" y="3230617"/>
                  </a:lnTo>
                </a:path>
                <a:path w="3474084" h="7407909">
                  <a:moveTo>
                    <a:pt x="198248" y="3333929"/>
                  </a:moveTo>
                  <a:lnTo>
                    <a:pt x="449550" y="3333929"/>
                  </a:lnTo>
                </a:path>
                <a:path w="3474084" h="7407909">
                  <a:moveTo>
                    <a:pt x="198248" y="3345098"/>
                  </a:moveTo>
                  <a:lnTo>
                    <a:pt x="449550" y="3345098"/>
                  </a:lnTo>
                </a:path>
                <a:path w="3474084" h="7407909">
                  <a:moveTo>
                    <a:pt x="198248" y="3451203"/>
                  </a:moveTo>
                  <a:lnTo>
                    <a:pt x="449550" y="3451203"/>
                  </a:lnTo>
                </a:path>
                <a:path w="3474084" h="7407909">
                  <a:moveTo>
                    <a:pt x="198248" y="3462372"/>
                  </a:moveTo>
                  <a:lnTo>
                    <a:pt x="449550" y="3462372"/>
                  </a:lnTo>
                </a:path>
                <a:path w="3474084" h="7407909">
                  <a:moveTo>
                    <a:pt x="198248" y="3568477"/>
                  </a:moveTo>
                  <a:lnTo>
                    <a:pt x="449550" y="3568477"/>
                  </a:lnTo>
                </a:path>
                <a:path w="3474084" h="7407909">
                  <a:moveTo>
                    <a:pt x="198248" y="3579646"/>
                  </a:moveTo>
                  <a:lnTo>
                    <a:pt x="449550" y="3579646"/>
                  </a:lnTo>
                </a:path>
                <a:path w="3474084" h="7407909">
                  <a:moveTo>
                    <a:pt x="198248" y="3682959"/>
                  </a:moveTo>
                  <a:lnTo>
                    <a:pt x="449550" y="3682959"/>
                  </a:lnTo>
                </a:path>
                <a:path w="3474084" h="7407909">
                  <a:moveTo>
                    <a:pt x="198248" y="3694128"/>
                  </a:moveTo>
                  <a:lnTo>
                    <a:pt x="449550" y="3694128"/>
                  </a:lnTo>
                </a:path>
                <a:path w="3474084" h="7407909">
                  <a:moveTo>
                    <a:pt x="198248" y="3800233"/>
                  </a:moveTo>
                  <a:lnTo>
                    <a:pt x="449550" y="3800233"/>
                  </a:lnTo>
                </a:path>
                <a:path w="3474084" h="7407909">
                  <a:moveTo>
                    <a:pt x="198248" y="3811402"/>
                  </a:moveTo>
                  <a:lnTo>
                    <a:pt x="449550" y="3811402"/>
                  </a:lnTo>
                </a:path>
                <a:path w="3474084" h="7407909">
                  <a:moveTo>
                    <a:pt x="198248" y="3917507"/>
                  </a:moveTo>
                  <a:lnTo>
                    <a:pt x="449550" y="3917507"/>
                  </a:lnTo>
                </a:path>
                <a:path w="3474084" h="7407909">
                  <a:moveTo>
                    <a:pt x="198248" y="3928676"/>
                  </a:moveTo>
                  <a:lnTo>
                    <a:pt x="449550" y="3928676"/>
                  </a:lnTo>
                </a:path>
                <a:path w="3474084" h="7407909">
                  <a:moveTo>
                    <a:pt x="198248" y="4031988"/>
                  </a:moveTo>
                  <a:lnTo>
                    <a:pt x="449550" y="4031988"/>
                  </a:lnTo>
                </a:path>
                <a:path w="3474084" h="7407909">
                  <a:moveTo>
                    <a:pt x="198248" y="4043157"/>
                  </a:moveTo>
                  <a:lnTo>
                    <a:pt x="449550" y="4043157"/>
                  </a:lnTo>
                </a:path>
                <a:path w="3474084" h="7407909">
                  <a:moveTo>
                    <a:pt x="198248" y="4149262"/>
                  </a:moveTo>
                  <a:lnTo>
                    <a:pt x="449550" y="4149262"/>
                  </a:lnTo>
                </a:path>
                <a:path w="3474084" h="7407909">
                  <a:moveTo>
                    <a:pt x="198248" y="4160431"/>
                  </a:moveTo>
                  <a:lnTo>
                    <a:pt x="449550" y="4160431"/>
                  </a:lnTo>
                </a:path>
                <a:path w="3474084" h="7407909">
                  <a:moveTo>
                    <a:pt x="198248" y="4266536"/>
                  </a:moveTo>
                  <a:lnTo>
                    <a:pt x="449550" y="4266536"/>
                  </a:lnTo>
                </a:path>
                <a:path w="3474084" h="7407909">
                  <a:moveTo>
                    <a:pt x="198248" y="4277705"/>
                  </a:moveTo>
                  <a:lnTo>
                    <a:pt x="449550" y="4277705"/>
                  </a:lnTo>
                </a:path>
                <a:path w="3474084" h="7407909">
                  <a:moveTo>
                    <a:pt x="198248" y="4381018"/>
                  </a:moveTo>
                  <a:lnTo>
                    <a:pt x="449550" y="4381018"/>
                  </a:lnTo>
                </a:path>
                <a:path w="3474084" h="7407909">
                  <a:moveTo>
                    <a:pt x="198248" y="4392187"/>
                  </a:moveTo>
                  <a:lnTo>
                    <a:pt x="449550" y="4392187"/>
                  </a:lnTo>
                </a:path>
                <a:path w="3474084" h="7407909">
                  <a:moveTo>
                    <a:pt x="198248" y="4498292"/>
                  </a:moveTo>
                  <a:lnTo>
                    <a:pt x="449550" y="4498292"/>
                  </a:lnTo>
                </a:path>
                <a:path w="3474084" h="7407909">
                  <a:moveTo>
                    <a:pt x="198248" y="4509461"/>
                  </a:moveTo>
                  <a:lnTo>
                    <a:pt x="449550" y="4509461"/>
                  </a:lnTo>
                </a:path>
                <a:path w="3474084" h="7407909">
                  <a:moveTo>
                    <a:pt x="2881587" y="1831706"/>
                  </a:moveTo>
                  <a:lnTo>
                    <a:pt x="2973731" y="1831706"/>
                  </a:lnTo>
                  <a:lnTo>
                    <a:pt x="2973731" y="0"/>
                  </a:lnTo>
                  <a:lnTo>
                    <a:pt x="3473541" y="0"/>
                  </a:lnTo>
                </a:path>
                <a:path w="3474084" h="7407909">
                  <a:moveTo>
                    <a:pt x="2892756" y="1926642"/>
                  </a:moveTo>
                  <a:lnTo>
                    <a:pt x="2892756" y="183170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1" name="object 1951"/>
          <p:cNvSpPr txBox="1"/>
          <p:nvPr/>
        </p:nvSpPr>
        <p:spPr>
          <a:xfrm>
            <a:off x="7344841" y="9291250"/>
            <a:ext cx="5810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BASEMENT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52" name="object 1952"/>
          <p:cNvSpPr/>
          <p:nvPr/>
        </p:nvSpPr>
        <p:spPr>
          <a:xfrm>
            <a:off x="5958631" y="1767485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14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958631" y="214443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958631" y="228404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958631" y="277269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2934639" y="1767485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14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2934639" y="214443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2934639" y="228404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2934639" y="277269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934639" y="654220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61" name="object 1961"/>
          <p:cNvGrpSpPr/>
          <p:nvPr/>
        </p:nvGrpSpPr>
        <p:grpSpPr>
          <a:xfrm>
            <a:off x="1119686" y="2024371"/>
            <a:ext cx="10049510" cy="7595234"/>
            <a:chOff x="1119686" y="2024371"/>
            <a:chExt cx="10049510" cy="7595234"/>
          </a:xfrm>
        </p:grpSpPr>
        <p:sp>
          <p:nvSpPr>
            <p:cNvPr id="1962" name="object 1962"/>
            <p:cNvSpPr/>
            <p:nvPr/>
          </p:nvSpPr>
          <p:spPr>
            <a:xfrm>
              <a:off x="6773964" y="2915094"/>
              <a:ext cx="4395470" cy="5224780"/>
            </a:xfrm>
            <a:custGeom>
              <a:avLst/>
              <a:gdLst/>
              <a:ahLst/>
              <a:cxnLst/>
              <a:rect l="l" t="t" r="r" b="b"/>
              <a:pathLst>
                <a:path w="4395470" h="5224780">
                  <a:moveTo>
                    <a:pt x="1429624" y="0"/>
                  </a:moveTo>
                  <a:lnTo>
                    <a:pt x="4266536" y="0"/>
                  </a:lnTo>
                </a:path>
                <a:path w="4395470" h="5224780">
                  <a:moveTo>
                    <a:pt x="1440793" y="488641"/>
                  </a:moveTo>
                  <a:lnTo>
                    <a:pt x="4255367" y="488641"/>
                  </a:lnTo>
                </a:path>
                <a:path w="4395470" h="5224780">
                  <a:moveTo>
                    <a:pt x="1440793" y="502602"/>
                  </a:moveTo>
                  <a:lnTo>
                    <a:pt x="4255367" y="502602"/>
                  </a:lnTo>
                </a:path>
                <a:path w="4395470" h="5224780">
                  <a:moveTo>
                    <a:pt x="1440793" y="594746"/>
                  </a:moveTo>
                  <a:lnTo>
                    <a:pt x="4255367" y="594746"/>
                  </a:lnTo>
                </a:path>
                <a:path w="4395470" h="5224780">
                  <a:moveTo>
                    <a:pt x="1454754" y="455134"/>
                  </a:moveTo>
                  <a:lnTo>
                    <a:pt x="2454375" y="455134"/>
                  </a:lnTo>
                </a:path>
                <a:path w="4395470" h="5224780">
                  <a:moveTo>
                    <a:pt x="2468336" y="455134"/>
                  </a:moveTo>
                  <a:lnTo>
                    <a:pt x="3322760" y="455134"/>
                  </a:lnTo>
                </a:path>
                <a:path w="4395470" h="5224780">
                  <a:moveTo>
                    <a:pt x="3336722" y="455134"/>
                  </a:moveTo>
                  <a:lnTo>
                    <a:pt x="4241406" y="455134"/>
                  </a:lnTo>
                </a:path>
                <a:path w="4395470" h="5224780">
                  <a:moveTo>
                    <a:pt x="1454754" y="449550"/>
                  </a:moveTo>
                  <a:lnTo>
                    <a:pt x="2454375" y="449550"/>
                  </a:lnTo>
                </a:path>
                <a:path w="4395470" h="5224780">
                  <a:moveTo>
                    <a:pt x="2468336" y="449550"/>
                  </a:moveTo>
                  <a:lnTo>
                    <a:pt x="3322760" y="449550"/>
                  </a:lnTo>
                </a:path>
                <a:path w="4395470" h="5224780">
                  <a:moveTo>
                    <a:pt x="3336722" y="449550"/>
                  </a:moveTo>
                  <a:lnTo>
                    <a:pt x="4241406" y="449550"/>
                  </a:lnTo>
                </a:path>
                <a:path w="4395470" h="5224780">
                  <a:moveTo>
                    <a:pt x="1429624" y="5584"/>
                  </a:moveTo>
                  <a:lnTo>
                    <a:pt x="4266536" y="5584"/>
                  </a:lnTo>
                </a:path>
                <a:path w="4395470" h="5224780">
                  <a:moveTo>
                    <a:pt x="1454754" y="53052"/>
                  </a:moveTo>
                  <a:lnTo>
                    <a:pt x="2454375" y="53052"/>
                  </a:lnTo>
                </a:path>
                <a:path w="4395470" h="5224780">
                  <a:moveTo>
                    <a:pt x="2468336" y="53052"/>
                  </a:moveTo>
                  <a:lnTo>
                    <a:pt x="3322760" y="53052"/>
                  </a:lnTo>
                </a:path>
                <a:path w="4395470" h="5224780">
                  <a:moveTo>
                    <a:pt x="3336722" y="53052"/>
                  </a:moveTo>
                  <a:lnTo>
                    <a:pt x="4241406" y="53052"/>
                  </a:lnTo>
                </a:path>
                <a:path w="4395470" h="5224780">
                  <a:moveTo>
                    <a:pt x="1454754" y="55844"/>
                  </a:moveTo>
                  <a:lnTo>
                    <a:pt x="2454375" y="55844"/>
                  </a:lnTo>
                </a:path>
                <a:path w="4395470" h="5224780">
                  <a:moveTo>
                    <a:pt x="2468336" y="55844"/>
                  </a:moveTo>
                  <a:lnTo>
                    <a:pt x="3322760" y="55844"/>
                  </a:lnTo>
                </a:path>
                <a:path w="4395470" h="5224780">
                  <a:moveTo>
                    <a:pt x="3336722" y="55844"/>
                  </a:moveTo>
                  <a:lnTo>
                    <a:pt x="4241406" y="55844"/>
                  </a:lnTo>
                </a:path>
                <a:path w="4395470" h="5224780">
                  <a:moveTo>
                    <a:pt x="4255367" y="594746"/>
                  </a:moveTo>
                  <a:lnTo>
                    <a:pt x="4255367" y="5584"/>
                  </a:lnTo>
                </a:path>
                <a:path w="4395470" h="5224780">
                  <a:moveTo>
                    <a:pt x="4266536" y="5584"/>
                  </a:moveTo>
                  <a:lnTo>
                    <a:pt x="4266536" y="0"/>
                  </a:lnTo>
                </a:path>
                <a:path w="4395470" h="5224780">
                  <a:moveTo>
                    <a:pt x="4241406" y="488641"/>
                  </a:moveTo>
                  <a:lnTo>
                    <a:pt x="4241406" y="5584"/>
                  </a:lnTo>
                </a:path>
                <a:path w="4395470" h="5224780">
                  <a:moveTo>
                    <a:pt x="4193938" y="449550"/>
                  </a:moveTo>
                  <a:lnTo>
                    <a:pt x="4193938" y="55844"/>
                  </a:lnTo>
                </a:path>
                <a:path w="4395470" h="5224780">
                  <a:moveTo>
                    <a:pt x="4191146" y="449550"/>
                  </a:moveTo>
                  <a:lnTo>
                    <a:pt x="4191146" y="55844"/>
                  </a:lnTo>
                </a:path>
                <a:path w="4395470" h="5224780">
                  <a:moveTo>
                    <a:pt x="3336722" y="488641"/>
                  </a:moveTo>
                  <a:lnTo>
                    <a:pt x="3336722" y="5584"/>
                  </a:lnTo>
                </a:path>
                <a:path w="4395470" h="5224780">
                  <a:moveTo>
                    <a:pt x="3322760" y="488641"/>
                  </a:moveTo>
                  <a:lnTo>
                    <a:pt x="3322760" y="5584"/>
                  </a:lnTo>
                </a:path>
                <a:path w="4395470" h="5224780">
                  <a:moveTo>
                    <a:pt x="2454375" y="488641"/>
                  </a:moveTo>
                  <a:lnTo>
                    <a:pt x="2454375" y="5584"/>
                  </a:lnTo>
                </a:path>
                <a:path w="4395470" h="5224780">
                  <a:moveTo>
                    <a:pt x="2468336" y="488641"/>
                  </a:moveTo>
                  <a:lnTo>
                    <a:pt x="2468336" y="5584"/>
                  </a:lnTo>
                </a:path>
                <a:path w="4395470" h="5224780">
                  <a:moveTo>
                    <a:pt x="4143678" y="449550"/>
                  </a:moveTo>
                  <a:lnTo>
                    <a:pt x="4143678" y="55844"/>
                  </a:lnTo>
                </a:path>
                <a:path w="4395470" h="5224780">
                  <a:moveTo>
                    <a:pt x="4138093" y="449550"/>
                  </a:moveTo>
                  <a:lnTo>
                    <a:pt x="4138093" y="55844"/>
                  </a:lnTo>
                </a:path>
                <a:path w="4395470" h="5224780">
                  <a:moveTo>
                    <a:pt x="4093418" y="449550"/>
                  </a:moveTo>
                  <a:lnTo>
                    <a:pt x="4093418" y="55844"/>
                  </a:lnTo>
                </a:path>
                <a:path w="4395470" h="5224780">
                  <a:moveTo>
                    <a:pt x="4087833" y="449550"/>
                  </a:moveTo>
                  <a:lnTo>
                    <a:pt x="4087833" y="55844"/>
                  </a:lnTo>
                </a:path>
                <a:path w="4395470" h="5224780">
                  <a:moveTo>
                    <a:pt x="4043157" y="449550"/>
                  </a:moveTo>
                  <a:lnTo>
                    <a:pt x="4043157" y="55844"/>
                  </a:lnTo>
                </a:path>
                <a:path w="4395470" h="5224780">
                  <a:moveTo>
                    <a:pt x="4037573" y="449550"/>
                  </a:moveTo>
                  <a:lnTo>
                    <a:pt x="4037573" y="55844"/>
                  </a:lnTo>
                </a:path>
                <a:path w="4395470" h="5224780">
                  <a:moveTo>
                    <a:pt x="3990105" y="449550"/>
                  </a:moveTo>
                  <a:lnTo>
                    <a:pt x="3990105" y="55844"/>
                  </a:lnTo>
                </a:path>
                <a:path w="4395470" h="5224780">
                  <a:moveTo>
                    <a:pt x="3987313" y="449550"/>
                  </a:moveTo>
                  <a:lnTo>
                    <a:pt x="3987313" y="55844"/>
                  </a:lnTo>
                </a:path>
                <a:path w="4395470" h="5224780">
                  <a:moveTo>
                    <a:pt x="3939845" y="449550"/>
                  </a:moveTo>
                  <a:lnTo>
                    <a:pt x="3939845" y="55844"/>
                  </a:lnTo>
                </a:path>
                <a:path w="4395470" h="5224780">
                  <a:moveTo>
                    <a:pt x="3937052" y="449550"/>
                  </a:moveTo>
                  <a:lnTo>
                    <a:pt x="3937052" y="55844"/>
                  </a:lnTo>
                </a:path>
                <a:path w="4395470" h="5224780">
                  <a:moveTo>
                    <a:pt x="3889584" y="449550"/>
                  </a:moveTo>
                  <a:lnTo>
                    <a:pt x="3889584" y="55844"/>
                  </a:lnTo>
                </a:path>
                <a:path w="4395470" h="5224780">
                  <a:moveTo>
                    <a:pt x="3884000" y="449550"/>
                  </a:moveTo>
                  <a:lnTo>
                    <a:pt x="3884000" y="55844"/>
                  </a:lnTo>
                </a:path>
                <a:path w="4395470" h="5224780">
                  <a:moveTo>
                    <a:pt x="3839324" y="449550"/>
                  </a:moveTo>
                  <a:lnTo>
                    <a:pt x="3839324" y="55844"/>
                  </a:lnTo>
                </a:path>
                <a:path w="4395470" h="5224780">
                  <a:moveTo>
                    <a:pt x="3833740" y="449550"/>
                  </a:moveTo>
                  <a:lnTo>
                    <a:pt x="3833740" y="55844"/>
                  </a:lnTo>
                </a:path>
                <a:path w="4395470" h="5224780">
                  <a:moveTo>
                    <a:pt x="3786272" y="449550"/>
                  </a:moveTo>
                  <a:lnTo>
                    <a:pt x="3786272" y="55844"/>
                  </a:lnTo>
                </a:path>
                <a:path w="4395470" h="5224780">
                  <a:moveTo>
                    <a:pt x="3783479" y="449550"/>
                  </a:moveTo>
                  <a:lnTo>
                    <a:pt x="3783479" y="55844"/>
                  </a:lnTo>
                </a:path>
                <a:path w="4395470" h="5224780">
                  <a:moveTo>
                    <a:pt x="3736011" y="449550"/>
                  </a:moveTo>
                  <a:lnTo>
                    <a:pt x="3736011" y="55844"/>
                  </a:lnTo>
                </a:path>
                <a:path w="4395470" h="5224780">
                  <a:moveTo>
                    <a:pt x="3733219" y="449550"/>
                  </a:moveTo>
                  <a:lnTo>
                    <a:pt x="3733219" y="55844"/>
                  </a:lnTo>
                </a:path>
                <a:path w="4395470" h="5224780">
                  <a:moveTo>
                    <a:pt x="3685751" y="449550"/>
                  </a:moveTo>
                  <a:lnTo>
                    <a:pt x="3685751" y="55844"/>
                  </a:lnTo>
                </a:path>
                <a:path w="4395470" h="5224780">
                  <a:moveTo>
                    <a:pt x="3680167" y="449550"/>
                  </a:moveTo>
                  <a:lnTo>
                    <a:pt x="3680167" y="55844"/>
                  </a:lnTo>
                </a:path>
                <a:path w="4395470" h="5224780">
                  <a:moveTo>
                    <a:pt x="3635491" y="449550"/>
                  </a:moveTo>
                  <a:lnTo>
                    <a:pt x="3635491" y="55844"/>
                  </a:lnTo>
                </a:path>
                <a:path w="4395470" h="5224780">
                  <a:moveTo>
                    <a:pt x="3629906" y="449550"/>
                  </a:moveTo>
                  <a:lnTo>
                    <a:pt x="3629906" y="55844"/>
                  </a:lnTo>
                </a:path>
                <a:path w="4395470" h="5224780">
                  <a:moveTo>
                    <a:pt x="3582438" y="449550"/>
                  </a:moveTo>
                  <a:lnTo>
                    <a:pt x="3582438" y="55844"/>
                  </a:lnTo>
                </a:path>
                <a:path w="4395470" h="5224780">
                  <a:moveTo>
                    <a:pt x="3579646" y="449550"/>
                  </a:moveTo>
                  <a:lnTo>
                    <a:pt x="3579646" y="55844"/>
                  </a:lnTo>
                </a:path>
                <a:path w="4395470" h="5224780">
                  <a:moveTo>
                    <a:pt x="3532178" y="449550"/>
                  </a:moveTo>
                  <a:lnTo>
                    <a:pt x="3532178" y="55844"/>
                  </a:lnTo>
                </a:path>
                <a:path w="4395470" h="5224780">
                  <a:moveTo>
                    <a:pt x="3529386" y="449550"/>
                  </a:moveTo>
                  <a:lnTo>
                    <a:pt x="3529386" y="55844"/>
                  </a:lnTo>
                </a:path>
                <a:path w="4395470" h="5224780">
                  <a:moveTo>
                    <a:pt x="1697679" y="449550"/>
                  </a:moveTo>
                  <a:lnTo>
                    <a:pt x="1697679" y="55844"/>
                  </a:lnTo>
                </a:path>
                <a:path w="4395470" h="5224780">
                  <a:moveTo>
                    <a:pt x="1703263" y="449550"/>
                  </a:moveTo>
                  <a:lnTo>
                    <a:pt x="1703263" y="55844"/>
                  </a:lnTo>
                </a:path>
                <a:path w="4395470" h="5224780">
                  <a:moveTo>
                    <a:pt x="1747939" y="449550"/>
                  </a:moveTo>
                  <a:lnTo>
                    <a:pt x="1747939" y="55844"/>
                  </a:lnTo>
                </a:path>
                <a:path w="4395470" h="5224780">
                  <a:moveTo>
                    <a:pt x="1753524" y="449550"/>
                  </a:moveTo>
                  <a:lnTo>
                    <a:pt x="1753524" y="55844"/>
                  </a:lnTo>
                </a:path>
                <a:path w="4395470" h="5224780">
                  <a:moveTo>
                    <a:pt x="1800992" y="449550"/>
                  </a:moveTo>
                  <a:lnTo>
                    <a:pt x="1800992" y="55844"/>
                  </a:lnTo>
                </a:path>
                <a:path w="4395470" h="5224780">
                  <a:moveTo>
                    <a:pt x="1803784" y="449550"/>
                  </a:moveTo>
                  <a:lnTo>
                    <a:pt x="1803784" y="55844"/>
                  </a:lnTo>
                </a:path>
                <a:path w="4395470" h="5224780">
                  <a:moveTo>
                    <a:pt x="1851252" y="449550"/>
                  </a:moveTo>
                  <a:lnTo>
                    <a:pt x="1851252" y="55844"/>
                  </a:lnTo>
                </a:path>
                <a:path w="4395470" h="5224780">
                  <a:moveTo>
                    <a:pt x="1854044" y="449550"/>
                  </a:moveTo>
                  <a:lnTo>
                    <a:pt x="1854044" y="55844"/>
                  </a:lnTo>
                </a:path>
                <a:path w="4395470" h="5224780">
                  <a:moveTo>
                    <a:pt x="1901512" y="449550"/>
                  </a:moveTo>
                  <a:lnTo>
                    <a:pt x="1901512" y="55844"/>
                  </a:lnTo>
                </a:path>
                <a:path w="4395470" h="5224780">
                  <a:moveTo>
                    <a:pt x="1907097" y="449550"/>
                  </a:moveTo>
                  <a:lnTo>
                    <a:pt x="1907097" y="55844"/>
                  </a:lnTo>
                </a:path>
                <a:path w="4395470" h="5224780">
                  <a:moveTo>
                    <a:pt x="1951772" y="449550"/>
                  </a:moveTo>
                  <a:lnTo>
                    <a:pt x="1951772" y="55844"/>
                  </a:lnTo>
                </a:path>
                <a:path w="4395470" h="5224780">
                  <a:moveTo>
                    <a:pt x="1957357" y="449550"/>
                  </a:moveTo>
                  <a:lnTo>
                    <a:pt x="1957357" y="55844"/>
                  </a:lnTo>
                </a:path>
                <a:path w="4395470" h="5224780">
                  <a:moveTo>
                    <a:pt x="2004825" y="449550"/>
                  </a:moveTo>
                  <a:lnTo>
                    <a:pt x="2004825" y="55844"/>
                  </a:lnTo>
                </a:path>
                <a:path w="4395470" h="5224780">
                  <a:moveTo>
                    <a:pt x="2007617" y="449550"/>
                  </a:moveTo>
                  <a:lnTo>
                    <a:pt x="2007617" y="55844"/>
                  </a:lnTo>
                </a:path>
                <a:path w="4395470" h="5224780">
                  <a:moveTo>
                    <a:pt x="2055085" y="449550"/>
                  </a:moveTo>
                  <a:lnTo>
                    <a:pt x="2055085" y="55844"/>
                  </a:lnTo>
                </a:path>
                <a:path w="4395470" h="5224780">
                  <a:moveTo>
                    <a:pt x="2057877" y="449550"/>
                  </a:moveTo>
                  <a:lnTo>
                    <a:pt x="2057877" y="55844"/>
                  </a:lnTo>
                </a:path>
                <a:path w="4395470" h="5224780">
                  <a:moveTo>
                    <a:pt x="2105345" y="449550"/>
                  </a:moveTo>
                  <a:lnTo>
                    <a:pt x="2105345" y="55844"/>
                  </a:lnTo>
                </a:path>
                <a:path w="4395470" h="5224780">
                  <a:moveTo>
                    <a:pt x="2110930" y="449550"/>
                  </a:moveTo>
                  <a:lnTo>
                    <a:pt x="2110930" y="55844"/>
                  </a:lnTo>
                </a:path>
                <a:path w="4395470" h="5224780">
                  <a:moveTo>
                    <a:pt x="2155606" y="449550"/>
                  </a:moveTo>
                  <a:lnTo>
                    <a:pt x="2155606" y="55844"/>
                  </a:lnTo>
                </a:path>
                <a:path w="4395470" h="5224780">
                  <a:moveTo>
                    <a:pt x="2161190" y="449550"/>
                  </a:moveTo>
                  <a:lnTo>
                    <a:pt x="2161190" y="55844"/>
                  </a:lnTo>
                </a:path>
                <a:path w="4395470" h="5224780">
                  <a:moveTo>
                    <a:pt x="2205866" y="449550"/>
                  </a:moveTo>
                  <a:lnTo>
                    <a:pt x="2205866" y="55844"/>
                  </a:lnTo>
                </a:path>
                <a:path w="4395470" h="5224780">
                  <a:moveTo>
                    <a:pt x="2211450" y="449550"/>
                  </a:moveTo>
                  <a:lnTo>
                    <a:pt x="2211450" y="55844"/>
                  </a:lnTo>
                </a:path>
                <a:path w="4395470" h="5224780">
                  <a:moveTo>
                    <a:pt x="2258918" y="449550"/>
                  </a:moveTo>
                  <a:lnTo>
                    <a:pt x="2258918" y="55844"/>
                  </a:lnTo>
                </a:path>
                <a:path w="4395470" h="5224780">
                  <a:moveTo>
                    <a:pt x="2261711" y="449550"/>
                  </a:moveTo>
                  <a:lnTo>
                    <a:pt x="2261711" y="55844"/>
                  </a:lnTo>
                </a:path>
                <a:path w="4395470" h="5224780">
                  <a:moveTo>
                    <a:pt x="2677754" y="449550"/>
                  </a:moveTo>
                  <a:lnTo>
                    <a:pt x="2677754" y="55844"/>
                  </a:lnTo>
                </a:path>
                <a:path w="4395470" h="5224780">
                  <a:moveTo>
                    <a:pt x="2683338" y="449550"/>
                  </a:moveTo>
                  <a:lnTo>
                    <a:pt x="2683338" y="55844"/>
                  </a:lnTo>
                </a:path>
                <a:path w="4395470" h="5224780">
                  <a:moveTo>
                    <a:pt x="2730806" y="449550"/>
                  </a:moveTo>
                  <a:lnTo>
                    <a:pt x="2730806" y="55844"/>
                  </a:lnTo>
                </a:path>
                <a:path w="4395470" h="5224780">
                  <a:moveTo>
                    <a:pt x="2733599" y="449550"/>
                  </a:moveTo>
                  <a:lnTo>
                    <a:pt x="2733599" y="55844"/>
                  </a:lnTo>
                </a:path>
                <a:path w="4395470" h="5224780">
                  <a:moveTo>
                    <a:pt x="2781067" y="449550"/>
                  </a:moveTo>
                  <a:lnTo>
                    <a:pt x="2781067" y="55844"/>
                  </a:lnTo>
                </a:path>
                <a:path w="4395470" h="5224780">
                  <a:moveTo>
                    <a:pt x="2783859" y="449550"/>
                  </a:moveTo>
                  <a:lnTo>
                    <a:pt x="2783859" y="55844"/>
                  </a:lnTo>
                </a:path>
                <a:path w="4395470" h="5224780">
                  <a:moveTo>
                    <a:pt x="2831327" y="449550"/>
                  </a:moveTo>
                  <a:lnTo>
                    <a:pt x="2831327" y="55844"/>
                  </a:lnTo>
                </a:path>
                <a:path w="4395470" h="5224780">
                  <a:moveTo>
                    <a:pt x="2836911" y="449550"/>
                  </a:moveTo>
                  <a:lnTo>
                    <a:pt x="2836911" y="55844"/>
                  </a:lnTo>
                </a:path>
                <a:path w="4395470" h="5224780">
                  <a:moveTo>
                    <a:pt x="2881587" y="449550"/>
                  </a:moveTo>
                  <a:lnTo>
                    <a:pt x="2881587" y="55844"/>
                  </a:lnTo>
                </a:path>
                <a:path w="4395470" h="5224780">
                  <a:moveTo>
                    <a:pt x="2887172" y="449550"/>
                  </a:moveTo>
                  <a:lnTo>
                    <a:pt x="2887172" y="55844"/>
                  </a:lnTo>
                </a:path>
                <a:path w="4395470" h="5224780">
                  <a:moveTo>
                    <a:pt x="2931847" y="449550"/>
                  </a:moveTo>
                  <a:lnTo>
                    <a:pt x="2931847" y="55844"/>
                  </a:lnTo>
                </a:path>
                <a:path w="4395470" h="5224780">
                  <a:moveTo>
                    <a:pt x="2937432" y="449550"/>
                  </a:moveTo>
                  <a:lnTo>
                    <a:pt x="2937432" y="55844"/>
                  </a:lnTo>
                </a:path>
                <a:path w="4395470" h="5224780">
                  <a:moveTo>
                    <a:pt x="2984900" y="449550"/>
                  </a:moveTo>
                  <a:lnTo>
                    <a:pt x="2984900" y="55844"/>
                  </a:lnTo>
                </a:path>
                <a:path w="4395470" h="5224780">
                  <a:moveTo>
                    <a:pt x="2987692" y="449550"/>
                  </a:moveTo>
                  <a:lnTo>
                    <a:pt x="2987692" y="55844"/>
                  </a:lnTo>
                </a:path>
                <a:path w="4395470" h="5224780">
                  <a:moveTo>
                    <a:pt x="3035160" y="449550"/>
                  </a:moveTo>
                  <a:lnTo>
                    <a:pt x="3035160" y="55844"/>
                  </a:lnTo>
                </a:path>
                <a:path w="4395470" h="5224780">
                  <a:moveTo>
                    <a:pt x="3037952" y="449550"/>
                  </a:moveTo>
                  <a:lnTo>
                    <a:pt x="3037952" y="55844"/>
                  </a:lnTo>
                </a:path>
                <a:path w="4395470" h="5224780">
                  <a:moveTo>
                    <a:pt x="3085420" y="449550"/>
                  </a:moveTo>
                  <a:lnTo>
                    <a:pt x="3085420" y="55844"/>
                  </a:lnTo>
                </a:path>
                <a:path w="4395470" h="5224780">
                  <a:moveTo>
                    <a:pt x="3091005" y="449550"/>
                  </a:moveTo>
                  <a:lnTo>
                    <a:pt x="3091005" y="55844"/>
                  </a:lnTo>
                </a:path>
                <a:path w="4395470" h="5224780">
                  <a:moveTo>
                    <a:pt x="3135681" y="449550"/>
                  </a:moveTo>
                  <a:lnTo>
                    <a:pt x="3135681" y="55844"/>
                  </a:lnTo>
                </a:path>
                <a:path w="4395470" h="5224780">
                  <a:moveTo>
                    <a:pt x="3141265" y="449550"/>
                  </a:moveTo>
                  <a:lnTo>
                    <a:pt x="3141265" y="55844"/>
                  </a:lnTo>
                </a:path>
                <a:path w="4395470" h="5224780">
                  <a:moveTo>
                    <a:pt x="3188733" y="449550"/>
                  </a:moveTo>
                  <a:lnTo>
                    <a:pt x="3188733" y="55844"/>
                  </a:lnTo>
                </a:path>
                <a:path w="4395470" h="5224780">
                  <a:moveTo>
                    <a:pt x="3191525" y="449550"/>
                  </a:moveTo>
                  <a:lnTo>
                    <a:pt x="3191525" y="55844"/>
                  </a:lnTo>
                </a:path>
                <a:path w="4395470" h="5224780">
                  <a:moveTo>
                    <a:pt x="3238993" y="449550"/>
                  </a:moveTo>
                  <a:lnTo>
                    <a:pt x="3238993" y="55844"/>
                  </a:lnTo>
                </a:path>
                <a:path w="4395470" h="5224780">
                  <a:moveTo>
                    <a:pt x="3241786" y="449550"/>
                  </a:moveTo>
                  <a:lnTo>
                    <a:pt x="3241786" y="55844"/>
                  </a:lnTo>
                </a:path>
                <a:path w="4395470" h="5224780">
                  <a:moveTo>
                    <a:pt x="3289254" y="449550"/>
                  </a:moveTo>
                  <a:lnTo>
                    <a:pt x="3289254" y="55844"/>
                  </a:lnTo>
                </a:path>
                <a:path w="4395470" h="5224780">
                  <a:moveTo>
                    <a:pt x="3294838" y="449550"/>
                  </a:moveTo>
                  <a:lnTo>
                    <a:pt x="3294838" y="55844"/>
                  </a:lnTo>
                </a:path>
                <a:path w="4395470" h="5224780">
                  <a:moveTo>
                    <a:pt x="2309179" y="449550"/>
                  </a:moveTo>
                  <a:lnTo>
                    <a:pt x="2309179" y="55844"/>
                  </a:lnTo>
                </a:path>
                <a:path w="4395470" h="5224780">
                  <a:moveTo>
                    <a:pt x="2314763" y="449550"/>
                  </a:moveTo>
                  <a:lnTo>
                    <a:pt x="2314763" y="55844"/>
                  </a:lnTo>
                </a:path>
                <a:path w="4395470" h="5224780">
                  <a:moveTo>
                    <a:pt x="2627494" y="449550"/>
                  </a:moveTo>
                  <a:lnTo>
                    <a:pt x="2627494" y="55844"/>
                  </a:lnTo>
                </a:path>
                <a:path w="4395470" h="5224780">
                  <a:moveTo>
                    <a:pt x="2633078" y="449550"/>
                  </a:moveTo>
                  <a:lnTo>
                    <a:pt x="2633078" y="55844"/>
                  </a:lnTo>
                </a:path>
                <a:path w="4395470" h="5224780">
                  <a:moveTo>
                    <a:pt x="3476333" y="449550"/>
                  </a:moveTo>
                  <a:lnTo>
                    <a:pt x="3476333" y="55844"/>
                  </a:lnTo>
                </a:path>
                <a:path w="4395470" h="5224780">
                  <a:moveTo>
                    <a:pt x="3481918" y="449550"/>
                  </a:moveTo>
                  <a:lnTo>
                    <a:pt x="3481918" y="55844"/>
                  </a:lnTo>
                </a:path>
                <a:path w="4395470" h="5224780">
                  <a:moveTo>
                    <a:pt x="2359439" y="449550"/>
                  </a:moveTo>
                  <a:lnTo>
                    <a:pt x="2359439" y="55844"/>
                  </a:lnTo>
                </a:path>
                <a:path w="4395470" h="5224780">
                  <a:moveTo>
                    <a:pt x="2365023" y="449550"/>
                  </a:moveTo>
                  <a:lnTo>
                    <a:pt x="2365023" y="55844"/>
                  </a:lnTo>
                </a:path>
                <a:path w="4395470" h="5224780">
                  <a:moveTo>
                    <a:pt x="2409699" y="449550"/>
                  </a:moveTo>
                  <a:lnTo>
                    <a:pt x="2409699" y="55844"/>
                  </a:lnTo>
                </a:path>
                <a:path w="4395470" h="5224780">
                  <a:moveTo>
                    <a:pt x="2415284" y="449550"/>
                  </a:moveTo>
                  <a:lnTo>
                    <a:pt x="2415284" y="55844"/>
                  </a:lnTo>
                </a:path>
                <a:path w="4395470" h="5224780">
                  <a:moveTo>
                    <a:pt x="2577233" y="449550"/>
                  </a:moveTo>
                  <a:lnTo>
                    <a:pt x="2577233" y="55844"/>
                  </a:lnTo>
                </a:path>
                <a:path w="4395470" h="5224780">
                  <a:moveTo>
                    <a:pt x="2580026" y="449550"/>
                  </a:moveTo>
                  <a:lnTo>
                    <a:pt x="2580026" y="55844"/>
                  </a:lnTo>
                </a:path>
                <a:path w="4395470" h="5224780">
                  <a:moveTo>
                    <a:pt x="2526973" y="449550"/>
                  </a:moveTo>
                  <a:lnTo>
                    <a:pt x="2526973" y="55844"/>
                  </a:lnTo>
                </a:path>
                <a:path w="4395470" h="5224780">
                  <a:moveTo>
                    <a:pt x="2529765" y="449550"/>
                  </a:moveTo>
                  <a:lnTo>
                    <a:pt x="2529765" y="55844"/>
                  </a:lnTo>
                </a:path>
                <a:path w="4395470" h="5224780">
                  <a:moveTo>
                    <a:pt x="3426073" y="449550"/>
                  </a:moveTo>
                  <a:lnTo>
                    <a:pt x="3426073" y="55844"/>
                  </a:lnTo>
                </a:path>
                <a:path w="4395470" h="5224780">
                  <a:moveTo>
                    <a:pt x="3431658" y="449550"/>
                  </a:moveTo>
                  <a:lnTo>
                    <a:pt x="3431658" y="55844"/>
                  </a:lnTo>
                </a:path>
                <a:path w="4395470" h="5224780">
                  <a:moveTo>
                    <a:pt x="3375813" y="449550"/>
                  </a:moveTo>
                  <a:lnTo>
                    <a:pt x="3375813" y="55844"/>
                  </a:lnTo>
                </a:path>
                <a:path w="4395470" h="5224780">
                  <a:moveTo>
                    <a:pt x="3381397" y="449550"/>
                  </a:moveTo>
                  <a:lnTo>
                    <a:pt x="3381397" y="55844"/>
                  </a:lnTo>
                </a:path>
                <a:path w="4395470" h="5224780">
                  <a:moveTo>
                    <a:pt x="1440793" y="661759"/>
                  </a:moveTo>
                  <a:lnTo>
                    <a:pt x="1440793" y="5584"/>
                  </a:lnTo>
                </a:path>
                <a:path w="4395470" h="5224780">
                  <a:moveTo>
                    <a:pt x="1429624" y="5584"/>
                  </a:moveTo>
                  <a:lnTo>
                    <a:pt x="1429624" y="0"/>
                  </a:lnTo>
                </a:path>
                <a:path w="4395470" h="5224780">
                  <a:moveTo>
                    <a:pt x="1454754" y="488641"/>
                  </a:moveTo>
                  <a:lnTo>
                    <a:pt x="1454754" y="5584"/>
                  </a:lnTo>
                </a:path>
                <a:path w="4395470" h="5224780">
                  <a:moveTo>
                    <a:pt x="1647419" y="449550"/>
                  </a:moveTo>
                  <a:lnTo>
                    <a:pt x="1647419" y="55844"/>
                  </a:lnTo>
                </a:path>
                <a:path w="4395470" h="5224780">
                  <a:moveTo>
                    <a:pt x="1650211" y="449550"/>
                  </a:moveTo>
                  <a:lnTo>
                    <a:pt x="1650211" y="55844"/>
                  </a:lnTo>
                </a:path>
                <a:path w="4395470" h="5224780">
                  <a:moveTo>
                    <a:pt x="1597159" y="449550"/>
                  </a:moveTo>
                  <a:lnTo>
                    <a:pt x="1597159" y="55844"/>
                  </a:lnTo>
                </a:path>
                <a:path w="4395470" h="5224780">
                  <a:moveTo>
                    <a:pt x="1599951" y="449550"/>
                  </a:moveTo>
                  <a:lnTo>
                    <a:pt x="1599951" y="55844"/>
                  </a:lnTo>
                </a:path>
                <a:path w="4395470" h="5224780">
                  <a:moveTo>
                    <a:pt x="1544106" y="449550"/>
                  </a:moveTo>
                  <a:lnTo>
                    <a:pt x="1544106" y="55844"/>
                  </a:lnTo>
                </a:path>
                <a:path w="4395470" h="5224780">
                  <a:moveTo>
                    <a:pt x="1549690" y="449550"/>
                  </a:moveTo>
                  <a:lnTo>
                    <a:pt x="1549690" y="55844"/>
                  </a:lnTo>
                </a:path>
                <a:path w="4395470" h="5224780">
                  <a:moveTo>
                    <a:pt x="1493846" y="449550"/>
                  </a:moveTo>
                  <a:lnTo>
                    <a:pt x="1493846" y="55844"/>
                  </a:lnTo>
                </a:path>
                <a:path w="4395470" h="5224780">
                  <a:moveTo>
                    <a:pt x="1499430" y="449550"/>
                  </a:moveTo>
                  <a:lnTo>
                    <a:pt x="1499430" y="55844"/>
                  </a:lnTo>
                </a:path>
                <a:path w="4395470" h="5224780">
                  <a:moveTo>
                    <a:pt x="4394979" y="940983"/>
                  </a:moveTo>
                  <a:lnTo>
                    <a:pt x="4394979" y="318314"/>
                  </a:lnTo>
                </a:path>
                <a:path w="4395470" h="5224780">
                  <a:moveTo>
                    <a:pt x="4394979" y="519355"/>
                  </a:moveTo>
                  <a:lnTo>
                    <a:pt x="4255367" y="519355"/>
                  </a:lnTo>
                </a:path>
                <a:path w="4395470" h="5224780">
                  <a:moveTo>
                    <a:pt x="4394979" y="318314"/>
                  </a:moveTo>
                  <a:lnTo>
                    <a:pt x="4255367" y="318314"/>
                  </a:lnTo>
                </a:path>
                <a:path w="4395470" h="5224780">
                  <a:moveTo>
                    <a:pt x="1301181" y="661759"/>
                  </a:moveTo>
                  <a:lnTo>
                    <a:pt x="1301181" y="318314"/>
                  </a:lnTo>
                </a:path>
                <a:path w="4395470" h="5224780">
                  <a:moveTo>
                    <a:pt x="971698" y="519355"/>
                  </a:moveTo>
                  <a:lnTo>
                    <a:pt x="1301181" y="519355"/>
                  </a:lnTo>
                </a:path>
                <a:path w="4395470" h="5224780">
                  <a:moveTo>
                    <a:pt x="1301181" y="318314"/>
                  </a:moveTo>
                  <a:lnTo>
                    <a:pt x="1440793" y="318314"/>
                  </a:lnTo>
                </a:path>
                <a:path w="4395470" h="5224780">
                  <a:moveTo>
                    <a:pt x="0" y="2281256"/>
                  </a:moveTo>
                  <a:lnTo>
                    <a:pt x="139611" y="2281256"/>
                  </a:lnTo>
                </a:path>
                <a:path w="4395470" h="5224780">
                  <a:moveTo>
                    <a:pt x="209417" y="2281256"/>
                  </a:moveTo>
                  <a:lnTo>
                    <a:pt x="340652" y="2281256"/>
                  </a:lnTo>
                </a:path>
                <a:path w="4395470" h="5224780">
                  <a:moveTo>
                    <a:pt x="0" y="3724842"/>
                  </a:moveTo>
                  <a:lnTo>
                    <a:pt x="139611" y="3724842"/>
                  </a:lnTo>
                </a:path>
                <a:path w="4395470" h="5224780">
                  <a:moveTo>
                    <a:pt x="209417" y="3724842"/>
                  </a:moveTo>
                  <a:lnTo>
                    <a:pt x="340652" y="3724842"/>
                  </a:lnTo>
                </a:path>
                <a:path w="4395470" h="5224780">
                  <a:moveTo>
                    <a:pt x="0" y="5224273"/>
                  </a:moveTo>
                  <a:lnTo>
                    <a:pt x="139611" y="5224273"/>
                  </a:lnTo>
                </a:path>
                <a:path w="4395470" h="5224780">
                  <a:moveTo>
                    <a:pt x="209417" y="5224273"/>
                  </a:moveTo>
                  <a:lnTo>
                    <a:pt x="340652" y="5224273"/>
                  </a:lnTo>
                </a:path>
                <a:path w="4395470" h="5224780">
                  <a:moveTo>
                    <a:pt x="0" y="519355"/>
                  </a:moveTo>
                  <a:lnTo>
                    <a:pt x="139611" y="519355"/>
                  </a:lnTo>
                </a:path>
                <a:path w="4395470" h="5224780">
                  <a:moveTo>
                    <a:pt x="209417" y="519355"/>
                  </a:moveTo>
                  <a:lnTo>
                    <a:pt x="340652" y="519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5958631" y="3400943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69805"/>
                  </a:lnTo>
                </a:path>
                <a:path h="558800">
                  <a:moveTo>
                    <a:pt x="0" y="139611"/>
                  </a:moveTo>
                  <a:lnTo>
                    <a:pt x="0" y="558447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5958631" y="3465164"/>
              <a:ext cx="581025" cy="497205"/>
            </a:xfrm>
            <a:custGeom>
              <a:avLst/>
              <a:gdLst/>
              <a:ahLst/>
              <a:cxnLst/>
              <a:rect l="l" t="t" r="r" b="b"/>
              <a:pathLst>
                <a:path w="581025" h="497204">
                  <a:moveTo>
                    <a:pt x="80974" y="0"/>
                  </a:moveTo>
                  <a:lnTo>
                    <a:pt x="580785" y="0"/>
                  </a:lnTo>
                </a:path>
                <a:path w="581025" h="497204">
                  <a:moveTo>
                    <a:pt x="80974" y="30714"/>
                  </a:moveTo>
                  <a:lnTo>
                    <a:pt x="580785" y="30714"/>
                  </a:lnTo>
                </a:path>
                <a:path w="581025" h="497204">
                  <a:moveTo>
                    <a:pt x="80974" y="61429"/>
                  </a:moveTo>
                  <a:lnTo>
                    <a:pt x="580785" y="61429"/>
                  </a:lnTo>
                </a:path>
                <a:path w="581025" h="497204">
                  <a:moveTo>
                    <a:pt x="80974" y="92143"/>
                  </a:moveTo>
                  <a:lnTo>
                    <a:pt x="580785" y="92143"/>
                  </a:lnTo>
                </a:path>
                <a:path w="581025" h="497204">
                  <a:moveTo>
                    <a:pt x="80974" y="122858"/>
                  </a:moveTo>
                  <a:lnTo>
                    <a:pt x="580785" y="122858"/>
                  </a:lnTo>
                </a:path>
                <a:path w="581025" h="497204">
                  <a:moveTo>
                    <a:pt x="80974" y="153572"/>
                  </a:moveTo>
                  <a:lnTo>
                    <a:pt x="580785" y="153572"/>
                  </a:lnTo>
                </a:path>
                <a:path w="581025" h="497204">
                  <a:moveTo>
                    <a:pt x="80974" y="187079"/>
                  </a:moveTo>
                  <a:lnTo>
                    <a:pt x="580785" y="187079"/>
                  </a:lnTo>
                </a:path>
                <a:path w="581025" h="497204">
                  <a:moveTo>
                    <a:pt x="80974" y="217794"/>
                  </a:moveTo>
                  <a:lnTo>
                    <a:pt x="580785" y="217794"/>
                  </a:lnTo>
                </a:path>
                <a:path w="581025" h="497204">
                  <a:moveTo>
                    <a:pt x="80974" y="248509"/>
                  </a:moveTo>
                  <a:lnTo>
                    <a:pt x="580785" y="248509"/>
                  </a:lnTo>
                </a:path>
                <a:path w="581025" h="497204">
                  <a:moveTo>
                    <a:pt x="80974" y="279223"/>
                  </a:moveTo>
                  <a:lnTo>
                    <a:pt x="580785" y="279223"/>
                  </a:lnTo>
                </a:path>
                <a:path w="581025" h="497204">
                  <a:moveTo>
                    <a:pt x="80974" y="309938"/>
                  </a:moveTo>
                  <a:lnTo>
                    <a:pt x="580785" y="309938"/>
                  </a:lnTo>
                </a:path>
                <a:path w="581025" h="497204">
                  <a:moveTo>
                    <a:pt x="80974" y="340652"/>
                  </a:moveTo>
                  <a:lnTo>
                    <a:pt x="580785" y="340652"/>
                  </a:lnTo>
                </a:path>
                <a:path w="581025" h="497204">
                  <a:moveTo>
                    <a:pt x="80974" y="371367"/>
                  </a:moveTo>
                  <a:lnTo>
                    <a:pt x="580785" y="371367"/>
                  </a:lnTo>
                </a:path>
                <a:path w="581025" h="497204">
                  <a:moveTo>
                    <a:pt x="0" y="402081"/>
                  </a:moveTo>
                  <a:lnTo>
                    <a:pt x="580785" y="402081"/>
                  </a:lnTo>
                </a:path>
                <a:path w="581025" h="497204">
                  <a:moveTo>
                    <a:pt x="0" y="435588"/>
                  </a:moveTo>
                  <a:lnTo>
                    <a:pt x="580785" y="435588"/>
                  </a:lnTo>
                </a:path>
                <a:path w="581025" h="497204">
                  <a:moveTo>
                    <a:pt x="0" y="466303"/>
                  </a:moveTo>
                  <a:lnTo>
                    <a:pt x="580785" y="466303"/>
                  </a:lnTo>
                </a:path>
                <a:path w="581025" h="497204">
                  <a:moveTo>
                    <a:pt x="0" y="497018"/>
                  </a:moveTo>
                  <a:lnTo>
                    <a:pt x="580785" y="4970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934639" y="3540555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535350" y="3652244"/>
              <a:ext cx="3409315" cy="340995"/>
            </a:xfrm>
            <a:custGeom>
              <a:avLst/>
              <a:gdLst/>
              <a:ahLst/>
              <a:cxnLst/>
              <a:rect l="l" t="t" r="r" b="b"/>
              <a:pathLst>
                <a:path w="3409315" h="340995">
                  <a:moveTo>
                    <a:pt x="128442" y="0"/>
                  </a:moveTo>
                  <a:lnTo>
                    <a:pt x="362990" y="0"/>
                  </a:lnTo>
                </a:path>
                <a:path w="3409315" h="340995">
                  <a:moveTo>
                    <a:pt x="362990" y="0"/>
                  </a:moveTo>
                  <a:lnTo>
                    <a:pt x="399289" y="0"/>
                  </a:lnTo>
                  <a:lnTo>
                    <a:pt x="502602" y="0"/>
                  </a:lnTo>
                </a:path>
                <a:path w="3409315" h="340995">
                  <a:moveTo>
                    <a:pt x="128442" y="30714"/>
                  </a:moveTo>
                  <a:lnTo>
                    <a:pt x="362990" y="30714"/>
                  </a:lnTo>
                </a:path>
                <a:path w="3409315" h="340995">
                  <a:moveTo>
                    <a:pt x="362990" y="30714"/>
                  </a:moveTo>
                  <a:lnTo>
                    <a:pt x="399289" y="30714"/>
                  </a:lnTo>
                  <a:lnTo>
                    <a:pt x="502602" y="30714"/>
                  </a:lnTo>
                </a:path>
                <a:path w="3409315" h="340995">
                  <a:moveTo>
                    <a:pt x="128442" y="61429"/>
                  </a:moveTo>
                  <a:lnTo>
                    <a:pt x="362990" y="61429"/>
                  </a:lnTo>
                </a:path>
                <a:path w="3409315" h="340995">
                  <a:moveTo>
                    <a:pt x="362990" y="61429"/>
                  </a:moveTo>
                  <a:lnTo>
                    <a:pt x="399289" y="61429"/>
                  </a:lnTo>
                  <a:lnTo>
                    <a:pt x="502602" y="61429"/>
                  </a:lnTo>
                </a:path>
                <a:path w="3409315" h="340995">
                  <a:moveTo>
                    <a:pt x="128442" y="92143"/>
                  </a:moveTo>
                  <a:lnTo>
                    <a:pt x="362990" y="92143"/>
                  </a:lnTo>
                </a:path>
                <a:path w="3409315" h="340995">
                  <a:moveTo>
                    <a:pt x="362990" y="92143"/>
                  </a:moveTo>
                  <a:lnTo>
                    <a:pt x="399289" y="92143"/>
                  </a:lnTo>
                  <a:lnTo>
                    <a:pt x="502602" y="92143"/>
                  </a:lnTo>
                </a:path>
                <a:path w="3409315" h="340995">
                  <a:moveTo>
                    <a:pt x="128442" y="122858"/>
                  </a:moveTo>
                  <a:lnTo>
                    <a:pt x="362990" y="122858"/>
                  </a:lnTo>
                </a:path>
                <a:path w="3409315" h="340995">
                  <a:moveTo>
                    <a:pt x="362990" y="122858"/>
                  </a:moveTo>
                  <a:lnTo>
                    <a:pt x="399289" y="122858"/>
                  </a:lnTo>
                  <a:lnTo>
                    <a:pt x="502602" y="122858"/>
                  </a:lnTo>
                </a:path>
                <a:path w="3409315" h="340995">
                  <a:moveTo>
                    <a:pt x="128442" y="153572"/>
                  </a:moveTo>
                  <a:lnTo>
                    <a:pt x="362990" y="153572"/>
                  </a:lnTo>
                </a:path>
                <a:path w="3409315" h="340995">
                  <a:moveTo>
                    <a:pt x="362990" y="153572"/>
                  </a:moveTo>
                  <a:lnTo>
                    <a:pt x="399289" y="153572"/>
                  </a:lnTo>
                  <a:lnTo>
                    <a:pt x="502602" y="153572"/>
                  </a:lnTo>
                </a:path>
                <a:path w="3409315" h="340995">
                  <a:moveTo>
                    <a:pt x="128442" y="184287"/>
                  </a:moveTo>
                  <a:lnTo>
                    <a:pt x="362990" y="184287"/>
                  </a:lnTo>
                </a:path>
                <a:path w="3409315" h="340995">
                  <a:moveTo>
                    <a:pt x="362990" y="184287"/>
                  </a:moveTo>
                  <a:lnTo>
                    <a:pt x="399289" y="184287"/>
                  </a:lnTo>
                  <a:lnTo>
                    <a:pt x="502602" y="184287"/>
                  </a:lnTo>
                </a:path>
                <a:path w="3409315" h="340995">
                  <a:moveTo>
                    <a:pt x="0" y="215002"/>
                  </a:moveTo>
                  <a:lnTo>
                    <a:pt x="128442" y="215002"/>
                  </a:lnTo>
                </a:path>
                <a:path w="3409315" h="340995">
                  <a:moveTo>
                    <a:pt x="128442" y="215002"/>
                  </a:moveTo>
                  <a:lnTo>
                    <a:pt x="362990" y="215002"/>
                  </a:lnTo>
                </a:path>
                <a:path w="3409315" h="340995">
                  <a:moveTo>
                    <a:pt x="502602" y="215002"/>
                  </a:moveTo>
                  <a:lnTo>
                    <a:pt x="399289" y="215002"/>
                  </a:lnTo>
                  <a:lnTo>
                    <a:pt x="362990" y="215002"/>
                  </a:lnTo>
                </a:path>
                <a:path w="3409315" h="340995">
                  <a:moveTo>
                    <a:pt x="0" y="248509"/>
                  </a:moveTo>
                  <a:lnTo>
                    <a:pt x="128442" y="248509"/>
                  </a:lnTo>
                </a:path>
                <a:path w="3409315" h="340995">
                  <a:moveTo>
                    <a:pt x="128442" y="248509"/>
                  </a:moveTo>
                  <a:lnTo>
                    <a:pt x="362990" y="248509"/>
                  </a:lnTo>
                </a:path>
                <a:path w="3409315" h="340995">
                  <a:moveTo>
                    <a:pt x="502602" y="248509"/>
                  </a:moveTo>
                  <a:lnTo>
                    <a:pt x="399289" y="248509"/>
                  </a:lnTo>
                  <a:lnTo>
                    <a:pt x="362990" y="248509"/>
                  </a:lnTo>
                </a:path>
                <a:path w="3409315" h="340995">
                  <a:moveTo>
                    <a:pt x="0" y="279223"/>
                  </a:moveTo>
                  <a:lnTo>
                    <a:pt x="128442" y="279223"/>
                  </a:lnTo>
                </a:path>
                <a:path w="3409315" h="340995">
                  <a:moveTo>
                    <a:pt x="128442" y="279223"/>
                  </a:moveTo>
                  <a:lnTo>
                    <a:pt x="362990" y="279223"/>
                  </a:lnTo>
                </a:path>
                <a:path w="3409315" h="340995">
                  <a:moveTo>
                    <a:pt x="502602" y="279223"/>
                  </a:moveTo>
                  <a:lnTo>
                    <a:pt x="399289" y="279223"/>
                  </a:lnTo>
                  <a:lnTo>
                    <a:pt x="362990" y="279223"/>
                  </a:lnTo>
                </a:path>
                <a:path w="3409315" h="340995">
                  <a:moveTo>
                    <a:pt x="0" y="309938"/>
                  </a:moveTo>
                  <a:lnTo>
                    <a:pt x="128442" y="309938"/>
                  </a:lnTo>
                </a:path>
                <a:path w="3409315" h="340995">
                  <a:moveTo>
                    <a:pt x="128442" y="309938"/>
                  </a:moveTo>
                  <a:lnTo>
                    <a:pt x="362990" y="309938"/>
                  </a:lnTo>
                </a:path>
                <a:path w="3409315" h="340995">
                  <a:moveTo>
                    <a:pt x="502602" y="309938"/>
                  </a:moveTo>
                  <a:lnTo>
                    <a:pt x="3409320" y="309938"/>
                  </a:lnTo>
                </a:path>
                <a:path w="3409315" h="340995">
                  <a:moveTo>
                    <a:pt x="362990" y="309938"/>
                  </a:moveTo>
                  <a:lnTo>
                    <a:pt x="399289" y="309938"/>
                  </a:lnTo>
                  <a:lnTo>
                    <a:pt x="502602" y="309938"/>
                  </a:lnTo>
                </a:path>
                <a:path w="3409315" h="340995">
                  <a:moveTo>
                    <a:pt x="0" y="340652"/>
                  </a:moveTo>
                  <a:lnTo>
                    <a:pt x="128442" y="340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5958631" y="4029196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5958631" y="3992897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934639" y="4029196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535350" y="3992897"/>
              <a:ext cx="4004310" cy="153670"/>
            </a:xfrm>
            <a:custGeom>
              <a:avLst/>
              <a:gdLst/>
              <a:ahLst/>
              <a:cxnLst/>
              <a:rect l="l" t="t" r="r" b="b"/>
              <a:pathLst>
                <a:path w="4004309" h="153670">
                  <a:moveTo>
                    <a:pt x="128442" y="0"/>
                  </a:moveTo>
                  <a:lnTo>
                    <a:pt x="362990" y="0"/>
                  </a:lnTo>
                </a:path>
                <a:path w="4004309" h="153670">
                  <a:moveTo>
                    <a:pt x="502602" y="0"/>
                  </a:moveTo>
                  <a:lnTo>
                    <a:pt x="3409320" y="0"/>
                  </a:lnTo>
                </a:path>
                <a:path w="4004309" h="153670">
                  <a:moveTo>
                    <a:pt x="362990" y="0"/>
                  </a:moveTo>
                  <a:lnTo>
                    <a:pt x="399289" y="0"/>
                  </a:lnTo>
                  <a:lnTo>
                    <a:pt x="502602" y="0"/>
                  </a:lnTo>
                </a:path>
                <a:path w="4004309" h="153670">
                  <a:moveTo>
                    <a:pt x="0" y="30714"/>
                  </a:moveTo>
                  <a:lnTo>
                    <a:pt x="128442" y="30714"/>
                  </a:lnTo>
                </a:path>
                <a:path w="4004309" h="153670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153670">
                  <a:moveTo>
                    <a:pt x="128442" y="30714"/>
                  </a:moveTo>
                  <a:lnTo>
                    <a:pt x="362990" y="30714"/>
                  </a:lnTo>
                </a:path>
                <a:path w="4004309" h="153670">
                  <a:moveTo>
                    <a:pt x="502602" y="30714"/>
                  </a:moveTo>
                  <a:lnTo>
                    <a:pt x="3409320" y="30714"/>
                  </a:lnTo>
                </a:path>
                <a:path w="4004309" h="153670">
                  <a:moveTo>
                    <a:pt x="362990" y="30714"/>
                  </a:moveTo>
                  <a:lnTo>
                    <a:pt x="399289" y="30714"/>
                  </a:lnTo>
                  <a:lnTo>
                    <a:pt x="502602" y="30714"/>
                  </a:lnTo>
                </a:path>
                <a:path w="4004309" h="153670">
                  <a:moveTo>
                    <a:pt x="0" y="61429"/>
                  </a:moveTo>
                  <a:lnTo>
                    <a:pt x="128442" y="61429"/>
                  </a:lnTo>
                </a:path>
                <a:path w="4004309" h="153670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153670">
                  <a:moveTo>
                    <a:pt x="128442" y="61429"/>
                  </a:moveTo>
                  <a:lnTo>
                    <a:pt x="362990" y="61429"/>
                  </a:lnTo>
                </a:path>
                <a:path w="4004309" h="153670">
                  <a:moveTo>
                    <a:pt x="502602" y="61429"/>
                  </a:moveTo>
                  <a:lnTo>
                    <a:pt x="3409320" y="61429"/>
                  </a:lnTo>
                </a:path>
                <a:path w="4004309" h="153670">
                  <a:moveTo>
                    <a:pt x="362990" y="61429"/>
                  </a:moveTo>
                  <a:lnTo>
                    <a:pt x="399289" y="61429"/>
                  </a:lnTo>
                  <a:lnTo>
                    <a:pt x="502602" y="61429"/>
                  </a:lnTo>
                </a:path>
                <a:path w="4004309" h="153670">
                  <a:moveTo>
                    <a:pt x="0" y="92143"/>
                  </a:moveTo>
                  <a:lnTo>
                    <a:pt x="128442" y="92143"/>
                  </a:lnTo>
                </a:path>
                <a:path w="4004309" h="153670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153670">
                  <a:moveTo>
                    <a:pt x="128442" y="92143"/>
                  </a:moveTo>
                  <a:lnTo>
                    <a:pt x="362990" y="92143"/>
                  </a:lnTo>
                </a:path>
                <a:path w="4004309" h="153670">
                  <a:moveTo>
                    <a:pt x="2929055" y="92143"/>
                  </a:moveTo>
                  <a:lnTo>
                    <a:pt x="3409320" y="92143"/>
                  </a:lnTo>
                </a:path>
                <a:path w="4004309" h="153670">
                  <a:moveTo>
                    <a:pt x="362990" y="92143"/>
                  </a:moveTo>
                  <a:lnTo>
                    <a:pt x="399289" y="92143"/>
                  </a:lnTo>
                </a:path>
                <a:path w="4004309" h="153670">
                  <a:moveTo>
                    <a:pt x="940983" y="92143"/>
                  </a:moveTo>
                  <a:lnTo>
                    <a:pt x="2753144" y="92143"/>
                  </a:lnTo>
                </a:path>
                <a:path w="4004309" h="153670">
                  <a:moveTo>
                    <a:pt x="399289" y="92143"/>
                  </a:moveTo>
                  <a:lnTo>
                    <a:pt x="502602" y="92143"/>
                  </a:lnTo>
                  <a:lnTo>
                    <a:pt x="765072" y="92143"/>
                  </a:lnTo>
                </a:path>
                <a:path w="4004309" h="153670">
                  <a:moveTo>
                    <a:pt x="0" y="122858"/>
                  </a:moveTo>
                  <a:lnTo>
                    <a:pt x="128442" y="122858"/>
                  </a:lnTo>
                </a:path>
                <a:path w="4004309" h="153670">
                  <a:moveTo>
                    <a:pt x="3423281" y="122858"/>
                  </a:moveTo>
                  <a:lnTo>
                    <a:pt x="4004066" y="122858"/>
                  </a:lnTo>
                </a:path>
                <a:path w="4004309" h="153670">
                  <a:moveTo>
                    <a:pt x="128442" y="122858"/>
                  </a:moveTo>
                  <a:lnTo>
                    <a:pt x="362990" y="122858"/>
                  </a:lnTo>
                </a:path>
                <a:path w="4004309" h="153670">
                  <a:moveTo>
                    <a:pt x="3021199" y="122858"/>
                  </a:moveTo>
                  <a:lnTo>
                    <a:pt x="3409320" y="122858"/>
                  </a:lnTo>
                </a:path>
                <a:path w="4004309" h="153670">
                  <a:moveTo>
                    <a:pt x="362990" y="122858"/>
                  </a:moveTo>
                  <a:lnTo>
                    <a:pt x="399289" y="122858"/>
                  </a:lnTo>
                </a:path>
                <a:path w="4004309" h="153670">
                  <a:moveTo>
                    <a:pt x="1033127" y="122858"/>
                  </a:moveTo>
                  <a:lnTo>
                    <a:pt x="2661000" y="122858"/>
                  </a:lnTo>
                </a:path>
                <a:path w="4004309" h="153670">
                  <a:moveTo>
                    <a:pt x="399289" y="122858"/>
                  </a:moveTo>
                  <a:lnTo>
                    <a:pt x="502602" y="122858"/>
                  </a:lnTo>
                  <a:lnTo>
                    <a:pt x="672928" y="122858"/>
                  </a:lnTo>
                </a:path>
                <a:path w="4004309" h="153670">
                  <a:moveTo>
                    <a:pt x="0" y="153572"/>
                  </a:moveTo>
                  <a:lnTo>
                    <a:pt x="128442" y="153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5958631" y="4168808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5958631" y="4146470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934639" y="4168808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535350" y="4146470"/>
              <a:ext cx="4004310" cy="497205"/>
            </a:xfrm>
            <a:custGeom>
              <a:avLst/>
              <a:gdLst/>
              <a:ahLst/>
              <a:cxnLst/>
              <a:rect l="l" t="t" r="r" b="b"/>
              <a:pathLst>
                <a:path w="4004309" h="497204">
                  <a:moveTo>
                    <a:pt x="128442" y="0"/>
                  </a:moveTo>
                  <a:lnTo>
                    <a:pt x="362990" y="0"/>
                  </a:lnTo>
                </a:path>
                <a:path w="4004309" h="497204">
                  <a:moveTo>
                    <a:pt x="3074251" y="0"/>
                  </a:moveTo>
                  <a:lnTo>
                    <a:pt x="3409320" y="0"/>
                  </a:lnTo>
                </a:path>
                <a:path w="4004309" h="497204">
                  <a:moveTo>
                    <a:pt x="362990" y="0"/>
                  </a:moveTo>
                  <a:lnTo>
                    <a:pt x="399289" y="0"/>
                  </a:lnTo>
                </a:path>
                <a:path w="4004309" h="497204">
                  <a:moveTo>
                    <a:pt x="1088972" y="0"/>
                  </a:moveTo>
                  <a:lnTo>
                    <a:pt x="2605156" y="0"/>
                  </a:lnTo>
                </a:path>
                <a:path w="4004309" h="497204">
                  <a:moveTo>
                    <a:pt x="399289" y="0"/>
                  </a:moveTo>
                  <a:lnTo>
                    <a:pt x="502602" y="0"/>
                  </a:lnTo>
                  <a:lnTo>
                    <a:pt x="619876" y="0"/>
                  </a:lnTo>
                </a:path>
                <a:path w="4004309" h="497204">
                  <a:moveTo>
                    <a:pt x="0" y="33506"/>
                  </a:moveTo>
                  <a:lnTo>
                    <a:pt x="128442" y="33506"/>
                  </a:lnTo>
                </a:path>
                <a:path w="4004309" h="497204">
                  <a:moveTo>
                    <a:pt x="3423281" y="33506"/>
                  </a:moveTo>
                  <a:lnTo>
                    <a:pt x="4004066" y="33506"/>
                  </a:lnTo>
                </a:path>
                <a:path w="4004309" h="497204">
                  <a:moveTo>
                    <a:pt x="128442" y="33506"/>
                  </a:moveTo>
                  <a:lnTo>
                    <a:pt x="362990" y="33506"/>
                  </a:lnTo>
                </a:path>
                <a:path w="4004309" h="497204">
                  <a:moveTo>
                    <a:pt x="3057498" y="33506"/>
                  </a:moveTo>
                  <a:lnTo>
                    <a:pt x="3409320" y="33506"/>
                  </a:lnTo>
                </a:path>
                <a:path w="4004309" h="497204">
                  <a:moveTo>
                    <a:pt x="362990" y="33506"/>
                  </a:moveTo>
                  <a:lnTo>
                    <a:pt x="399289" y="33506"/>
                  </a:lnTo>
                </a:path>
                <a:path w="4004309" h="497204">
                  <a:moveTo>
                    <a:pt x="1072218" y="33506"/>
                  </a:moveTo>
                  <a:lnTo>
                    <a:pt x="2621909" y="33506"/>
                  </a:lnTo>
                </a:path>
                <a:path w="4004309" h="497204">
                  <a:moveTo>
                    <a:pt x="399289" y="33506"/>
                  </a:moveTo>
                  <a:lnTo>
                    <a:pt x="502602" y="33506"/>
                  </a:lnTo>
                  <a:lnTo>
                    <a:pt x="636629" y="33506"/>
                  </a:lnTo>
                </a:path>
                <a:path w="4004309" h="497204">
                  <a:moveTo>
                    <a:pt x="0" y="64221"/>
                  </a:moveTo>
                  <a:lnTo>
                    <a:pt x="128442" y="64221"/>
                  </a:lnTo>
                </a:path>
                <a:path w="4004309" h="497204">
                  <a:moveTo>
                    <a:pt x="3423281" y="64221"/>
                  </a:moveTo>
                  <a:lnTo>
                    <a:pt x="4004066" y="64221"/>
                  </a:lnTo>
                </a:path>
                <a:path w="4004309" h="497204">
                  <a:moveTo>
                    <a:pt x="128442" y="64221"/>
                  </a:moveTo>
                  <a:lnTo>
                    <a:pt x="362990" y="64221"/>
                  </a:lnTo>
                </a:path>
                <a:path w="4004309" h="497204">
                  <a:moveTo>
                    <a:pt x="3037952" y="64221"/>
                  </a:moveTo>
                  <a:lnTo>
                    <a:pt x="3409320" y="64221"/>
                  </a:lnTo>
                </a:path>
                <a:path w="4004309" h="497204">
                  <a:moveTo>
                    <a:pt x="362990" y="64221"/>
                  </a:moveTo>
                  <a:lnTo>
                    <a:pt x="399289" y="64221"/>
                  </a:lnTo>
                </a:path>
                <a:path w="4004309" h="497204">
                  <a:moveTo>
                    <a:pt x="1052672" y="64221"/>
                  </a:moveTo>
                  <a:lnTo>
                    <a:pt x="2641455" y="64221"/>
                  </a:lnTo>
                </a:path>
                <a:path w="4004309" h="497204">
                  <a:moveTo>
                    <a:pt x="399289" y="64221"/>
                  </a:moveTo>
                  <a:lnTo>
                    <a:pt x="502602" y="64221"/>
                  </a:lnTo>
                  <a:lnTo>
                    <a:pt x="656175" y="64221"/>
                  </a:lnTo>
                </a:path>
                <a:path w="4004309" h="497204">
                  <a:moveTo>
                    <a:pt x="0" y="94936"/>
                  </a:moveTo>
                  <a:lnTo>
                    <a:pt x="128442" y="94936"/>
                  </a:lnTo>
                </a:path>
                <a:path w="4004309" h="497204">
                  <a:moveTo>
                    <a:pt x="3423281" y="94936"/>
                  </a:moveTo>
                  <a:lnTo>
                    <a:pt x="4004066" y="94936"/>
                  </a:lnTo>
                </a:path>
                <a:path w="4004309" h="497204">
                  <a:moveTo>
                    <a:pt x="128442" y="94936"/>
                  </a:moveTo>
                  <a:lnTo>
                    <a:pt x="362990" y="94936"/>
                  </a:lnTo>
                </a:path>
                <a:path w="4004309" h="497204">
                  <a:moveTo>
                    <a:pt x="3037952" y="94936"/>
                  </a:moveTo>
                  <a:lnTo>
                    <a:pt x="3409320" y="94936"/>
                  </a:lnTo>
                </a:path>
                <a:path w="4004309" h="497204">
                  <a:moveTo>
                    <a:pt x="362990" y="94936"/>
                  </a:moveTo>
                  <a:lnTo>
                    <a:pt x="399289" y="94936"/>
                  </a:lnTo>
                </a:path>
                <a:path w="4004309" h="497204">
                  <a:moveTo>
                    <a:pt x="1052672" y="94936"/>
                  </a:moveTo>
                  <a:lnTo>
                    <a:pt x="2641455" y="94936"/>
                  </a:lnTo>
                </a:path>
                <a:path w="4004309" h="497204">
                  <a:moveTo>
                    <a:pt x="399289" y="94936"/>
                  </a:moveTo>
                  <a:lnTo>
                    <a:pt x="502602" y="94936"/>
                  </a:lnTo>
                  <a:lnTo>
                    <a:pt x="656175" y="94936"/>
                  </a:lnTo>
                </a:path>
                <a:path w="4004309" h="497204">
                  <a:moveTo>
                    <a:pt x="0" y="125650"/>
                  </a:moveTo>
                  <a:lnTo>
                    <a:pt x="128442" y="125650"/>
                  </a:lnTo>
                </a:path>
                <a:path w="4004309" h="497204">
                  <a:moveTo>
                    <a:pt x="3423281" y="125650"/>
                  </a:moveTo>
                  <a:lnTo>
                    <a:pt x="4004066" y="125650"/>
                  </a:lnTo>
                </a:path>
                <a:path w="4004309" h="497204">
                  <a:moveTo>
                    <a:pt x="128442" y="125650"/>
                  </a:moveTo>
                  <a:lnTo>
                    <a:pt x="362990" y="125650"/>
                  </a:lnTo>
                </a:path>
                <a:path w="4004309" h="497204">
                  <a:moveTo>
                    <a:pt x="3037952" y="125650"/>
                  </a:moveTo>
                  <a:lnTo>
                    <a:pt x="3409320" y="125650"/>
                  </a:lnTo>
                </a:path>
                <a:path w="4004309" h="497204">
                  <a:moveTo>
                    <a:pt x="362990" y="125650"/>
                  </a:moveTo>
                  <a:lnTo>
                    <a:pt x="399289" y="125650"/>
                  </a:lnTo>
                </a:path>
                <a:path w="4004309" h="497204">
                  <a:moveTo>
                    <a:pt x="1052672" y="125650"/>
                  </a:moveTo>
                  <a:lnTo>
                    <a:pt x="2641455" y="125650"/>
                  </a:lnTo>
                </a:path>
                <a:path w="4004309" h="497204">
                  <a:moveTo>
                    <a:pt x="399289" y="125650"/>
                  </a:moveTo>
                  <a:lnTo>
                    <a:pt x="502602" y="125650"/>
                  </a:lnTo>
                  <a:lnTo>
                    <a:pt x="656175" y="125650"/>
                  </a:lnTo>
                </a:path>
                <a:path w="4004309" h="497204">
                  <a:moveTo>
                    <a:pt x="0" y="156365"/>
                  </a:moveTo>
                  <a:lnTo>
                    <a:pt x="128442" y="156365"/>
                  </a:lnTo>
                </a:path>
                <a:path w="4004309" h="497204">
                  <a:moveTo>
                    <a:pt x="3423281" y="156365"/>
                  </a:moveTo>
                  <a:lnTo>
                    <a:pt x="4004066" y="156365"/>
                  </a:lnTo>
                </a:path>
                <a:path w="4004309" h="497204">
                  <a:moveTo>
                    <a:pt x="128442" y="156365"/>
                  </a:moveTo>
                  <a:lnTo>
                    <a:pt x="362990" y="156365"/>
                  </a:lnTo>
                </a:path>
                <a:path w="4004309" h="497204">
                  <a:moveTo>
                    <a:pt x="3037952" y="156365"/>
                  </a:moveTo>
                  <a:lnTo>
                    <a:pt x="3409320" y="156365"/>
                  </a:lnTo>
                </a:path>
                <a:path w="4004309" h="497204">
                  <a:moveTo>
                    <a:pt x="362990" y="156365"/>
                  </a:moveTo>
                  <a:lnTo>
                    <a:pt x="399289" y="156365"/>
                  </a:lnTo>
                </a:path>
                <a:path w="4004309" h="497204">
                  <a:moveTo>
                    <a:pt x="1052672" y="156365"/>
                  </a:moveTo>
                  <a:lnTo>
                    <a:pt x="2641455" y="156365"/>
                  </a:lnTo>
                </a:path>
                <a:path w="4004309" h="497204">
                  <a:moveTo>
                    <a:pt x="399289" y="156365"/>
                  </a:moveTo>
                  <a:lnTo>
                    <a:pt x="502602" y="156365"/>
                  </a:lnTo>
                  <a:lnTo>
                    <a:pt x="656175" y="156365"/>
                  </a:lnTo>
                </a:path>
                <a:path w="4004309" h="497204">
                  <a:moveTo>
                    <a:pt x="0" y="187079"/>
                  </a:moveTo>
                  <a:lnTo>
                    <a:pt x="128442" y="187079"/>
                  </a:lnTo>
                </a:path>
                <a:path w="4004309" h="497204">
                  <a:moveTo>
                    <a:pt x="3423281" y="187079"/>
                  </a:moveTo>
                  <a:lnTo>
                    <a:pt x="4004066" y="187079"/>
                  </a:lnTo>
                </a:path>
                <a:path w="4004309" h="497204">
                  <a:moveTo>
                    <a:pt x="128442" y="187079"/>
                  </a:moveTo>
                  <a:lnTo>
                    <a:pt x="362990" y="187079"/>
                  </a:lnTo>
                </a:path>
                <a:path w="4004309" h="497204">
                  <a:moveTo>
                    <a:pt x="3037952" y="187079"/>
                  </a:moveTo>
                  <a:lnTo>
                    <a:pt x="3409320" y="187079"/>
                  </a:lnTo>
                </a:path>
                <a:path w="4004309" h="497204">
                  <a:moveTo>
                    <a:pt x="362990" y="187079"/>
                  </a:moveTo>
                  <a:lnTo>
                    <a:pt x="399289" y="187079"/>
                  </a:lnTo>
                </a:path>
                <a:path w="4004309" h="497204">
                  <a:moveTo>
                    <a:pt x="1052672" y="187079"/>
                  </a:moveTo>
                  <a:lnTo>
                    <a:pt x="2641455" y="187079"/>
                  </a:lnTo>
                </a:path>
                <a:path w="4004309" h="497204">
                  <a:moveTo>
                    <a:pt x="399289" y="187079"/>
                  </a:moveTo>
                  <a:lnTo>
                    <a:pt x="502602" y="187079"/>
                  </a:lnTo>
                  <a:lnTo>
                    <a:pt x="656175" y="187079"/>
                  </a:lnTo>
                </a:path>
                <a:path w="4004309" h="497204">
                  <a:moveTo>
                    <a:pt x="0" y="217794"/>
                  </a:moveTo>
                  <a:lnTo>
                    <a:pt x="128442" y="217794"/>
                  </a:lnTo>
                </a:path>
                <a:path w="4004309" h="497204">
                  <a:moveTo>
                    <a:pt x="3423281" y="217794"/>
                  </a:moveTo>
                  <a:lnTo>
                    <a:pt x="4004066" y="217794"/>
                  </a:lnTo>
                </a:path>
                <a:path w="4004309" h="497204">
                  <a:moveTo>
                    <a:pt x="128442" y="217794"/>
                  </a:moveTo>
                  <a:lnTo>
                    <a:pt x="362990" y="217794"/>
                  </a:lnTo>
                </a:path>
                <a:path w="4004309" h="497204">
                  <a:moveTo>
                    <a:pt x="3037952" y="217794"/>
                  </a:moveTo>
                  <a:lnTo>
                    <a:pt x="3409320" y="217794"/>
                  </a:lnTo>
                </a:path>
                <a:path w="4004309" h="497204">
                  <a:moveTo>
                    <a:pt x="362990" y="217794"/>
                  </a:moveTo>
                  <a:lnTo>
                    <a:pt x="399289" y="217794"/>
                  </a:lnTo>
                </a:path>
                <a:path w="4004309" h="497204">
                  <a:moveTo>
                    <a:pt x="1052672" y="217794"/>
                  </a:moveTo>
                  <a:lnTo>
                    <a:pt x="2641455" y="217794"/>
                  </a:lnTo>
                </a:path>
                <a:path w="4004309" h="497204">
                  <a:moveTo>
                    <a:pt x="399289" y="217794"/>
                  </a:moveTo>
                  <a:lnTo>
                    <a:pt x="502602" y="217794"/>
                  </a:lnTo>
                  <a:lnTo>
                    <a:pt x="656175" y="217794"/>
                  </a:lnTo>
                </a:path>
                <a:path w="4004309" h="497204">
                  <a:moveTo>
                    <a:pt x="0" y="248509"/>
                  </a:moveTo>
                  <a:lnTo>
                    <a:pt x="128442" y="248509"/>
                  </a:lnTo>
                </a:path>
                <a:path w="4004309" h="497204">
                  <a:moveTo>
                    <a:pt x="3423281" y="248509"/>
                  </a:moveTo>
                  <a:lnTo>
                    <a:pt x="4004066" y="248509"/>
                  </a:lnTo>
                </a:path>
                <a:path w="4004309" h="497204">
                  <a:moveTo>
                    <a:pt x="128442" y="248509"/>
                  </a:moveTo>
                  <a:lnTo>
                    <a:pt x="362990" y="248509"/>
                  </a:lnTo>
                </a:path>
                <a:path w="4004309" h="497204">
                  <a:moveTo>
                    <a:pt x="3037952" y="248509"/>
                  </a:moveTo>
                  <a:lnTo>
                    <a:pt x="3409320" y="248509"/>
                  </a:lnTo>
                </a:path>
                <a:path w="4004309" h="497204">
                  <a:moveTo>
                    <a:pt x="362990" y="248509"/>
                  </a:moveTo>
                  <a:lnTo>
                    <a:pt x="399289" y="248509"/>
                  </a:lnTo>
                </a:path>
                <a:path w="4004309" h="497204">
                  <a:moveTo>
                    <a:pt x="1052672" y="248509"/>
                  </a:moveTo>
                  <a:lnTo>
                    <a:pt x="2641455" y="248509"/>
                  </a:lnTo>
                </a:path>
                <a:path w="4004309" h="497204">
                  <a:moveTo>
                    <a:pt x="399289" y="248509"/>
                  </a:moveTo>
                  <a:lnTo>
                    <a:pt x="502602" y="248509"/>
                  </a:lnTo>
                  <a:lnTo>
                    <a:pt x="656175" y="248509"/>
                  </a:lnTo>
                </a:path>
                <a:path w="4004309" h="497204">
                  <a:moveTo>
                    <a:pt x="0" y="279223"/>
                  </a:moveTo>
                  <a:lnTo>
                    <a:pt x="128442" y="279223"/>
                  </a:lnTo>
                </a:path>
                <a:path w="4004309" h="497204">
                  <a:moveTo>
                    <a:pt x="3423281" y="279223"/>
                  </a:moveTo>
                  <a:lnTo>
                    <a:pt x="4004066" y="279223"/>
                  </a:lnTo>
                </a:path>
                <a:path w="4004309" h="497204">
                  <a:moveTo>
                    <a:pt x="128442" y="279223"/>
                  </a:moveTo>
                  <a:lnTo>
                    <a:pt x="362990" y="279223"/>
                  </a:lnTo>
                </a:path>
                <a:path w="4004309" h="497204">
                  <a:moveTo>
                    <a:pt x="3037952" y="279223"/>
                  </a:moveTo>
                  <a:lnTo>
                    <a:pt x="3409320" y="279223"/>
                  </a:lnTo>
                </a:path>
                <a:path w="4004309" h="497204">
                  <a:moveTo>
                    <a:pt x="362990" y="279223"/>
                  </a:moveTo>
                  <a:lnTo>
                    <a:pt x="399289" y="279223"/>
                  </a:lnTo>
                </a:path>
                <a:path w="4004309" h="497204">
                  <a:moveTo>
                    <a:pt x="1052672" y="279223"/>
                  </a:moveTo>
                  <a:lnTo>
                    <a:pt x="2641455" y="279223"/>
                  </a:lnTo>
                </a:path>
                <a:path w="4004309" h="497204">
                  <a:moveTo>
                    <a:pt x="399289" y="279223"/>
                  </a:moveTo>
                  <a:lnTo>
                    <a:pt x="502602" y="279223"/>
                  </a:lnTo>
                  <a:lnTo>
                    <a:pt x="656175" y="279223"/>
                  </a:lnTo>
                </a:path>
                <a:path w="4004309" h="497204">
                  <a:moveTo>
                    <a:pt x="0" y="312730"/>
                  </a:moveTo>
                  <a:lnTo>
                    <a:pt x="128442" y="312730"/>
                  </a:lnTo>
                </a:path>
                <a:path w="4004309" h="497204">
                  <a:moveTo>
                    <a:pt x="3423281" y="312730"/>
                  </a:moveTo>
                  <a:lnTo>
                    <a:pt x="4004066" y="312730"/>
                  </a:lnTo>
                </a:path>
                <a:path w="4004309" h="497204">
                  <a:moveTo>
                    <a:pt x="128442" y="312730"/>
                  </a:moveTo>
                  <a:lnTo>
                    <a:pt x="362990" y="312730"/>
                  </a:lnTo>
                </a:path>
                <a:path w="4004309" h="497204">
                  <a:moveTo>
                    <a:pt x="3037952" y="312730"/>
                  </a:moveTo>
                  <a:lnTo>
                    <a:pt x="3409320" y="312730"/>
                  </a:lnTo>
                </a:path>
                <a:path w="4004309" h="497204">
                  <a:moveTo>
                    <a:pt x="362990" y="312730"/>
                  </a:moveTo>
                  <a:lnTo>
                    <a:pt x="399289" y="312730"/>
                  </a:lnTo>
                </a:path>
                <a:path w="4004309" h="497204">
                  <a:moveTo>
                    <a:pt x="1052672" y="312730"/>
                  </a:moveTo>
                  <a:lnTo>
                    <a:pt x="2641455" y="312730"/>
                  </a:lnTo>
                </a:path>
                <a:path w="4004309" h="497204">
                  <a:moveTo>
                    <a:pt x="399289" y="312730"/>
                  </a:moveTo>
                  <a:lnTo>
                    <a:pt x="502602" y="312730"/>
                  </a:lnTo>
                  <a:lnTo>
                    <a:pt x="656175" y="312730"/>
                  </a:lnTo>
                </a:path>
                <a:path w="4004309" h="497204">
                  <a:moveTo>
                    <a:pt x="0" y="343445"/>
                  </a:moveTo>
                  <a:lnTo>
                    <a:pt x="128442" y="343445"/>
                  </a:lnTo>
                </a:path>
                <a:path w="4004309" h="497204">
                  <a:moveTo>
                    <a:pt x="3423281" y="343445"/>
                  </a:moveTo>
                  <a:lnTo>
                    <a:pt x="4004066" y="343445"/>
                  </a:lnTo>
                </a:path>
                <a:path w="4004309" h="497204">
                  <a:moveTo>
                    <a:pt x="128442" y="343445"/>
                  </a:moveTo>
                  <a:lnTo>
                    <a:pt x="362990" y="343445"/>
                  </a:lnTo>
                </a:path>
                <a:path w="4004309" h="497204">
                  <a:moveTo>
                    <a:pt x="3037952" y="343445"/>
                  </a:moveTo>
                  <a:lnTo>
                    <a:pt x="3409320" y="343445"/>
                  </a:lnTo>
                </a:path>
                <a:path w="4004309" h="497204">
                  <a:moveTo>
                    <a:pt x="362990" y="343445"/>
                  </a:moveTo>
                  <a:lnTo>
                    <a:pt x="399289" y="343445"/>
                  </a:lnTo>
                </a:path>
                <a:path w="4004309" h="497204">
                  <a:moveTo>
                    <a:pt x="1052672" y="343445"/>
                  </a:moveTo>
                  <a:lnTo>
                    <a:pt x="2641455" y="343445"/>
                  </a:lnTo>
                </a:path>
                <a:path w="4004309" h="497204">
                  <a:moveTo>
                    <a:pt x="399289" y="343445"/>
                  </a:moveTo>
                  <a:lnTo>
                    <a:pt x="502602" y="343445"/>
                  </a:lnTo>
                  <a:lnTo>
                    <a:pt x="656175" y="343445"/>
                  </a:lnTo>
                </a:path>
                <a:path w="4004309" h="497204">
                  <a:moveTo>
                    <a:pt x="0" y="374159"/>
                  </a:moveTo>
                  <a:lnTo>
                    <a:pt x="128442" y="374159"/>
                  </a:lnTo>
                </a:path>
                <a:path w="4004309" h="497204">
                  <a:moveTo>
                    <a:pt x="3423281" y="374159"/>
                  </a:moveTo>
                  <a:lnTo>
                    <a:pt x="4004066" y="374159"/>
                  </a:lnTo>
                </a:path>
                <a:path w="4004309" h="497204">
                  <a:moveTo>
                    <a:pt x="128442" y="374159"/>
                  </a:moveTo>
                  <a:lnTo>
                    <a:pt x="362990" y="374159"/>
                  </a:lnTo>
                </a:path>
                <a:path w="4004309" h="497204">
                  <a:moveTo>
                    <a:pt x="3037952" y="374159"/>
                  </a:moveTo>
                  <a:lnTo>
                    <a:pt x="3409320" y="374159"/>
                  </a:lnTo>
                </a:path>
                <a:path w="4004309" h="497204">
                  <a:moveTo>
                    <a:pt x="362990" y="374159"/>
                  </a:moveTo>
                  <a:lnTo>
                    <a:pt x="399289" y="374159"/>
                  </a:lnTo>
                </a:path>
                <a:path w="4004309" h="497204">
                  <a:moveTo>
                    <a:pt x="1052672" y="374159"/>
                  </a:moveTo>
                  <a:lnTo>
                    <a:pt x="2641455" y="374159"/>
                  </a:lnTo>
                </a:path>
                <a:path w="4004309" h="497204">
                  <a:moveTo>
                    <a:pt x="399289" y="374159"/>
                  </a:moveTo>
                  <a:lnTo>
                    <a:pt x="502602" y="374159"/>
                  </a:lnTo>
                  <a:lnTo>
                    <a:pt x="656175" y="374159"/>
                  </a:lnTo>
                </a:path>
                <a:path w="4004309" h="497204">
                  <a:moveTo>
                    <a:pt x="0" y="404874"/>
                  </a:moveTo>
                  <a:lnTo>
                    <a:pt x="128442" y="404874"/>
                  </a:lnTo>
                </a:path>
                <a:path w="4004309" h="497204">
                  <a:moveTo>
                    <a:pt x="3423281" y="404874"/>
                  </a:moveTo>
                  <a:lnTo>
                    <a:pt x="4004066" y="404874"/>
                  </a:lnTo>
                </a:path>
                <a:path w="4004309" h="497204">
                  <a:moveTo>
                    <a:pt x="128442" y="404874"/>
                  </a:moveTo>
                  <a:lnTo>
                    <a:pt x="362990" y="404874"/>
                  </a:lnTo>
                </a:path>
                <a:path w="4004309" h="497204">
                  <a:moveTo>
                    <a:pt x="3037952" y="404874"/>
                  </a:moveTo>
                  <a:lnTo>
                    <a:pt x="3409320" y="404874"/>
                  </a:lnTo>
                </a:path>
                <a:path w="4004309" h="497204">
                  <a:moveTo>
                    <a:pt x="362990" y="404874"/>
                  </a:moveTo>
                  <a:lnTo>
                    <a:pt x="399289" y="404874"/>
                  </a:lnTo>
                </a:path>
                <a:path w="4004309" h="497204">
                  <a:moveTo>
                    <a:pt x="1052672" y="404874"/>
                  </a:moveTo>
                  <a:lnTo>
                    <a:pt x="2641455" y="404874"/>
                  </a:lnTo>
                </a:path>
                <a:path w="4004309" h="497204">
                  <a:moveTo>
                    <a:pt x="399289" y="404874"/>
                  </a:moveTo>
                  <a:lnTo>
                    <a:pt x="502602" y="404874"/>
                  </a:lnTo>
                  <a:lnTo>
                    <a:pt x="656175" y="404874"/>
                  </a:lnTo>
                </a:path>
                <a:path w="4004309" h="497204">
                  <a:moveTo>
                    <a:pt x="0" y="435588"/>
                  </a:moveTo>
                  <a:lnTo>
                    <a:pt x="128442" y="435588"/>
                  </a:lnTo>
                </a:path>
                <a:path w="4004309" h="497204">
                  <a:moveTo>
                    <a:pt x="3423281" y="435588"/>
                  </a:moveTo>
                  <a:lnTo>
                    <a:pt x="4004066" y="435588"/>
                  </a:lnTo>
                </a:path>
                <a:path w="4004309" h="497204">
                  <a:moveTo>
                    <a:pt x="128442" y="435588"/>
                  </a:moveTo>
                  <a:lnTo>
                    <a:pt x="362990" y="435588"/>
                  </a:lnTo>
                </a:path>
                <a:path w="4004309" h="497204">
                  <a:moveTo>
                    <a:pt x="3037952" y="435588"/>
                  </a:moveTo>
                  <a:lnTo>
                    <a:pt x="3409320" y="435588"/>
                  </a:lnTo>
                </a:path>
                <a:path w="4004309" h="497204">
                  <a:moveTo>
                    <a:pt x="362990" y="435588"/>
                  </a:moveTo>
                  <a:lnTo>
                    <a:pt x="399289" y="435588"/>
                  </a:lnTo>
                </a:path>
                <a:path w="4004309" h="497204">
                  <a:moveTo>
                    <a:pt x="1052672" y="435588"/>
                  </a:moveTo>
                  <a:lnTo>
                    <a:pt x="2641455" y="435588"/>
                  </a:lnTo>
                </a:path>
                <a:path w="4004309" h="497204">
                  <a:moveTo>
                    <a:pt x="399289" y="435588"/>
                  </a:moveTo>
                  <a:lnTo>
                    <a:pt x="502602" y="435588"/>
                  </a:lnTo>
                  <a:lnTo>
                    <a:pt x="656175" y="435588"/>
                  </a:lnTo>
                </a:path>
                <a:path w="4004309" h="497204">
                  <a:moveTo>
                    <a:pt x="0" y="466303"/>
                  </a:moveTo>
                  <a:lnTo>
                    <a:pt x="128442" y="466303"/>
                  </a:lnTo>
                </a:path>
                <a:path w="4004309" h="497204">
                  <a:moveTo>
                    <a:pt x="3423281" y="466303"/>
                  </a:moveTo>
                  <a:lnTo>
                    <a:pt x="4004066" y="466303"/>
                  </a:lnTo>
                </a:path>
                <a:path w="4004309" h="497204">
                  <a:moveTo>
                    <a:pt x="128442" y="466303"/>
                  </a:moveTo>
                  <a:lnTo>
                    <a:pt x="362990" y="466303"/>
                  </a:lnTo>
                </a:path>
                <a:path w="4004309" h="497204">
                  <a:moveTo>
                    <a:pt x="3037952" y="466303"/>
                  </a:moveTo>
                  <a:lnTo>
                    <a:pt x="3409320" y="466303"/>
                  </a:lnTo>
                </a:path>
                <a:path w="4004309" h="497204">
                  <a:moveTo>
                    <a:pt x="362990" y="466303"/>
                  </a:moveTo>
                  <a:lnTo>
                    <a:pt x="399289" y="466303"/>
                  </a:lnTo>
                </a:path>
                <a:path w="4004309" h="497204">
                  <a:moveTo>
                    <a:pt x="1052672" y="466303"/>
                  </a:moveTo>
                  <a:lnTo>
                    <a:pt x="2641455" y="466303"/>
                  </a:lnTo>
                </a:path>
                <a:path w="4004309" h="497204">
                  <a:moveTo>
                    <a:pt x="399289" y="466303"/>
                  </a:moveTo>
                  <a:lnTo>
                    <a:pt x="502602" y="466303"/>
                  </a:lnTo>
                  <a:lnTo>
                    <a:pt x="656175" y="466303"/>
                  </a:lnTo>
                </a:path>
                <a:path w="4004309" h="497204">
                  <a:moveTo>
                    <a:pt x="0" y="497018"/>
                  </a:moveTo>
                  <a:lnTo>
                    <a:pt x="128442" y="4970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5958631" y="4657449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5958631" y="4643488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934639" y="4657449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535350" y="4643488"/>
              <a:ext cx="4004310" cy="125730"/>
            </a:xfrm>
            <a:custGeom>
              <a:avLst/>
              <a:gdLst/>
              <a:ahLst/>
              <a:cxnLst/>
              <a:rect l="l" t="t" r="r" b="b"/>
              <a:pathLst>
                <a:path w="4004309" h="125729">
                  <a:moveTo>
                    <a:pt x="128442" y="0"/>
                  </a:moveTo>
                  <a:lnTo>
                    <a:pt x="362990" y="0"/>
                  </a:lnTo>
                </a:path>
                <a:path w="4004309" h="125729">
                  <a:moveTo>
                    <a:pt x="3037952" y="0"/>
                  </a:moveTo>
                  <a:lnTo>
                    <a:pt x="3409320" y="0"/>
                  </a:lnTo>
                </a:path>
                <a:path w="4004309" h="125729">
                  <a:moveTo>
                    <a:pt x="362990" y="0"/>
                  </a:moveTo>
                  <a:lnTo>
                    <a:pt x="399289" y="0"/>
                  </a:lnTo>
                </a:path>
                <a:path w="4004309" h="125729">
                  <a:moveTo>
                    <a:pt x="1052672" y="0"/>
                  </a:moveTo>
                  <a:lnTo>
                    <a:pt x="2641455" y="0"/>
                  </a:lnTo>
                </a:path>
                <a:path w="4004309" h="125729">
                  <a:moveTo>
                    <a:pt x="399289" y="0"/>
                  </a:moveTo>
                  <a:lnTo>
                    <a:pt x="502602" y="0"/>
                  </a:lnTo>
                  <a:lnTo>
                    <a:pt x="656175" y="0"/>
                  </a:lnTo>
                </a:path>
                <a:path w="4004309" h="125729">
                  <a:moveTo>
                    <a:pt x="0" y="30714"/>
                  </a:moveTo>
                  <a:lnTo>
                    <a:pt x="128442" y="30714"/>
                  </a:lnTo>
                </a:path>
                <a:path w="4004309" h="125729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125729">
                  <a:moveTo>
                    <a:pt x="128442" y="30714"/>
                  </a:moveTo>
                  <a:lnTo>
                    <a:pt x="362990" y="30714"/>
                  </a:lnTo>
                </a:path>
                <a:path w="4004309" h="125729">
                  <a:moveTo>
                    <a:pt x="3037952" y="30714"/>
                  </a:moveTo>
                  <a:lnTo>
                    <a:pt x="3409320" y="30714"/>
                  </a:lnTo>
                </a:path>
                <a:path w="4004309" h="125729">
                  <a:moveTo>
                    <a:pt x="362990" y="30714"/>
                  </a:moveTo>
                  <a:lnTo>
                    <a:pt x="399289" y="30714"/>
                  </a:lnTo>
                </a:path>
                <a:path w="4004309" h="125729">
                  <a:moveTo>
                    <a:pt x="1052672" y="30714"/>
                  </a:moveTo>
                  <a:lnTo>
                    <a:pt x="2641455" y="30714"/>
                  </a:lnTo>
                </a:path>
                <a:path w="4004309" h="125729">
                  <a:moveTo>
                    <a:pt x="399289" y="30714"/>
                  </a:moveTo>
                  <a:lnTo>
                    <a:pt x="502602" y="30714"/>
                  </a:lnTo>
                  <a:lnTo>
                    <a:pt x="656175" y="30714"/>
                  </a:lnTo>
                </a:path>
                <a:path w="4004309" h="125729">
                  <a:moveTo>
                    <a:pt x="0" y="61429"/>
                  </a:moveTo>
                  <a:lnTo>
                    <a:pt x="128442" y="61429"/>
                  </a:lnTo>
                </a:path>
                <a:path w="4004309" h="125729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125729">
                  <a:moveTo>
                    <a:pt x="128442" y="61429"/>
                  </a:moveTo>
                  <a:lnTo>
                    <a:pt x="362990" y="61429"/>
                  </a:lnTo>
                </a:path>
                <a:path w="4004309" h="125729">
                  <a:moveTo>
                    <a:pt x="3037952" y="61429"/>
                  </a:moveTo>
                  <a:lnTo>
                    <a:pt x="3409320" y="61429"/>
                  </a:lnTo>
                </a:path>
                <a:path w="4004309" h="125729">
                  <a:moveTo>
                    <a:pt x="362990" y="61429"/>
                  </a:moveTo>
                  <a:lnTo>
                    <a:pt x="399289" y="61429"/>
                  </a:lnTo>
                </a:path>
                <a:path w="4004309" h="125729">
                  <a:moveTo>
                    <a:pt x="1052672" y="61429"/>
                  </a:moveTo>
                  <a:lnTo>
                    <a:pt x="2641455" y="61429"/>
                  </a:lnTo>
                </a:path>
                <a:path w="4004309" h="125729">
                  <a:moveTo>
                    <a:pt x="399289" y="61429"/>
                  </a:moveTo>
                  <a:lnTo>
                    <a:pt x="502602" y="61429"/>
                  </a:lnTo>
                  <a:lnTo>
                    <a:pt x="656175" y="61429"/>
                  </a:lnTo>
                </a:path>
                <a:path w="4004309" h="125729">
                  <a:moveTo>
                    <a:pt x="0" y="94936"/>
                  </a:moveTo>
                  <a:lnTo>
                    <a:pt x="128442" y="94936"/>
                  </a:lnTo>
                </a:path>
                <a:path w="4004309" h="125729">
                  <a:moveTo>
                    <a:pt x="3423281" y="94936"/>
                  </a:moveTo>
                  <a:lnTo>
                    <a:pt x="4004066" y="94936"/>
                  </a:lnTo>
                </a:path>
                <a:path w="4004309" h="125729">
                  <a:moveTo>
                    <a:pt x="128442" y="94936"/>
                  </a:moveTo>
                  <a:lnTo>
                    <a:pt x="362990" y="94936"/>
                  </a:lnTo>
                </a:path>
                <a:path w="4004309" h="125729">
                  <a:moveTo>
                    <a:pt x="3116135" y="94936"/>
                  </a:moveTo>
                  <a:lnTo>
                    <a:pt x="3409320" y="94936"/>
                  </a:lnTo>
                </a:path>
                <a:path w="4004309" h="125729">
                  <a:moveTo>
                    <a:pt x="362990" y="94936"/>
                  </a:moveTo>
                  <a:lnTo>
                    <a:pt x="399289" y="94936"/>
                  </a:lnTo>
                  <a:lnTo>
                    <a:pt x="502602" y="94936"/>
                  </a:lnTo>
                </a:path>
                <a:path w="4004309" h="125729">
                  <a:moveTo>
                    <a:pt x="0" y="125650"/>
                  </a:moveTo>
                  <a:lnTo>
                    <a:pt x="128442" y="1256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5958631" y="4797061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5958631" y="4769138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934639" y="4797061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535350" y="4769138"/>
              <a:ext cx="4004310" cy="494665"/>
            </a:xfrm>
            <a:custGeom>
              <a:avLst/>
              <a:gdLst/>
              <a:ahLst/>
              <a:cxnLst/>
              <a:rect l="l" t="t" r="r" b="b"/>
              <a:pathLst>
                <a:path w="4004309" h="494664">
                  <a:moveTo>
                    <a:pt x="128442" y="0"/>
                  </a:moveTo>
                  <a:lnTo>
                    <a:pt x="362990" y="0"/>
                  </a:lnTo>
                </a:path>
                <a:path w="4004309" h="494664">
                  <a:moveTo>
                    <a:pt x="3116135" y="0"/>
                  </a:moveTo>
                  <a:lnTo>
                    <a:pt x="3409320" y="0"/>
                  </a:lnTo>
                </a:path>
                <a:path w="4004309" h="494664">
                  <a:moveTo>
                    <a:pt x="362990" y="0"/>
                  </a:moveTo>
                  <a:lnTo>
                    <a:pt x="399289" y="0"/>
                  </a:lnTo>
                  <a:lnTo>
                    <a:pt x="502602" y="0"/>
                  </a:lnTo>
                </a:path>
                <a:path w="4004309" h="494664">
                  <a:moveTo>
                    <a:pt x="0" y="30714"/>
                  </a:moveTo>
                  <a:lnTo>
                    <a:pt x="128442" y="30714"/>
                  </a:lnTo>
                </a:path>
                <a:path w="4004309" h="494664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494664">
                  <a:moveTo>
                    <a:pt x="128442" y="30714"/>
                  </a:moveTo>
                  <a:lnTo>
                    <a:pt x="362990" y="30714"/>
                  </a:lnTo>
                </a:path>
                <a:path w="4004309" h="494664">
                  <a:moveTo>
                    <a:pt x="3116135" y="30714"/>
                  </a:moveTo>
                  <a:lnTo>
                    <a:pt x="3409320" y="30714"/>
                  </a:lnTo>
                </a:path>
                <a:path w="4004309" h="494664">
                  <a:moveTo>
                    <a:pt x="362990" y="30714"/>
                  </a:moveTo>
                  <a:lnTo>
                    <a:pt x="399289" y="30714"/>
                  </a:lnTo>
                  <a:lnTo>
                    <a:pt x="502602" y="30714"/>
                  </a:lnTo>
                </a:path>
                <a:path w="4004309" h="494664">
                  <a:moveTo>
                    <a:pt x="0" y="61429"/>
                  </a:moveTo>
                  <a:lnTo>
                    <a:pt x="128442" y="61429"/>
                  </a:lnTo>
                </a:path>
                <a:path w="4004309" h="494664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494664">
                  <a:moveTo>
                    <a:pt x="128442" y="61429"/>
                  </a:moveTo>
                  <a:lnTo>
                    <a:pt x="362990" y="61429"/>
                  </a:lnTo>
                </a:path>
                <a:path w="4004309" h="494664">
                  <a:moveTo>
                    <a:pt x="3116135" y="61429"/>
                  </a:moveTo>
                  <a:lnTo>
                    <a:pt x="3409320" y="61429"/>
                  </a:lnTo>
                </a:path>
                <a:path w="4004309" h="494664">
                  <a:moveTo>
                    <a:pt x="362990" y="61429"/>
                  </a:moveTo>
                  <a:lnTo>
                    <a:pt x="399289" y="61429"/>
                  </a:lnTo>
                  <a:lnTo>
                    <a:pt x="502602" y="61429"/>
                  </a:lnTo>
                </a:path>
                <a:path w="4004309" h="494664">
                  <a:moveTo>
                    <a:pt x="0" y="92143"/>
                  </a:moveTo>
                  <a:lnTo>
                    <a:pt x="128442" y="92143"/>
                  </a:lnTo>
                </a:path>
                <a:path w="4004309" h="494664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494664">
                  <a:moveTo>
                    <a:pt x="128442" y="92143"/>
                  </a:moveTo>
                  <a:lnTo>
                    <a:pt x="362990" y="92143"/>
                  </a:lnTo>
                </a:path>
                <a:path w="4004309" h="494664">
                  <a:moveTo>
                    <a:pt x="3116135" y="92143"/>
                  </a:moveTo>
                  <a:lnTo>
                    <a:pt x="3409320" y="92143"/>
                  </a:lnTo>
                </a:path>
                <a:path w="4004309" h="494664">
                  <a:moveTo>
                    <a:pt x="362990" y="92143"/>
                  </a:moveTo>
                  <a:lnTo>
                    <a:pt x="399289" y="92143"/>
                  </a:lnTo>
                  <a:lnTo>
                    <a:pt x="502602" y="92143"/>
                  </a:lnTo>
                </a:path>
                <a:path w="4004309" h="494664">
                  <a:moveTo>
                    <a:pt x="0" y="122858"/>
                  </a:moveTo>
                  <a:lnTo>
                    <a:pt x="128442" y="122858"/>
                  </a:lnTo>
                </a:path>
                <a:path w="4004309" h="494664">
                  <a:moveTo>
                    <a:pt x="3423281" y="122858"/>
                  </a:moveTo>
                  <a:lnTo>
                    <a:pt x="4004066" y="122858"/>
                  </a:lnTo>
                </a:path>
                <a:path w="4004309" h="494664">
                  <a:moveTo>
                    <a:pt x="128442" y="122858"/>
                  </a:moveTo>
                  <a:lnTo>
                    <a:pt x="362990" y="122858"/>
                  </a:lnTo>
                </a:path>
                <a:path w="4004309" h="494664">
                  <a:moveTo>
                    <a:pt x="3116135" y="122858"/>
                  </a:moveTo>
                  <a:lnTo>
                    <a:pt x="3409320" y="122858"/>
                  </a:lnTo>
                </a:path>
                <a:path w="4004309" h="494664">
                  <a:moveTo>
                    <a:pt x="362990" y="122858"/>
                  </a:moveTo>
                  <a:lnTo>
                    <a:pt x="399289" y="122858"/>
                  </a:lnTo>
                  <a:lnTo>
                    <a:pt x="502602" y="122858"/>
                  </a:lnTo>
                </a:path>
                <a:path w="4004309" h="494664">
                  <a:moveTo>
                    <a:pt x="0" y="153572"/>
                  </a:moveTo>
                  <a:lnTo>
                    <a:pt x="128442" y="153572"/>
                  </a:lnTo>
                </a:path>
                <a:path w="4004309" h="494664">
                  <a:moveTo>
                    <a:pt x="3423281" y="153572"/>
                  </a:moveTo>
                  <a:lnTo>
                    <a:pt x="4004066" y="153572"/>
                  </a:lnTo>
                </a:path>
                <a:path w="4004309" h="494664">
                  <a:moveTo>
                    <a:pt x="128442" y="153572"/>
                  </a:moveTo>
                  <a:lnTo>
                    <a:pt x="362990" y="153572"/>
                  </a:lnTo>
                </a:path>
                <a:path w="4004309" h="494664">
                  <a:moveTo>
                    <a:pt x="3116135" y="153572"/>
                  </a:moveTo>
                  <a:lnTo>
                    <a:pt x="3409320" y="153572"/>
                  </a:lnTo>
                </a:path>
                <a:path w="4004309" h="494664">
                  <a:moveTo>
                    <a:pt x="362990" y="153572"/>
                  </a:moveTo>
                  <a:lnTo>
                    <a:pt x="399289" y="153572"/>
                  </a:lnTo>
                  <a:lnTo>
                    <a:pt x="502602" y="153572"/>
                  </a:lnTo>
                </a:path>
                <a:path w="4004309" h="494664">
                  <a:moveTo>
                    <a:pt x="0" y="184287"/>
                  </a:moveTo>
                  <a:lnTo>
                    <a:pt x="128442" y="184287"/>
                  </a:lnTo>
                </a:path>
                <a:path w="4004309" h="494664">
                  <a:moveTo>
                    <a:pt x="3423281" y="184287"/>
                  </a:moveTo>
                  <a:lnTo>
                    <a:pt x="4004066" y="184287"/>
                  </a:lnTo>
                </a:path>
                <a:path w="4004309" h="494664">
                  <a:moveTo>
                    <a:pt x="128442" y="184287"/>
                  </a:moveTo>
                  <a:lnTo>
                    <a:pt x="362990" y="184287"/>
                  </a:lnTo>
                </a:path>
                <a:path w="4004309" h="494664">
                  <a:moveTo>
                    <a:pt x="3116135" y="184287"/>
                  </a:moveTo>
                  <a:lnTo>
                    <a:pt x="3409320" y="184287"/>
                  </a:lnTo>
                </a:path>
                <a:path w="4004309" h="494664">
                  <a:moveTo>
                    <a:pt x="362990" y="184287"/>
                  </a:moveTo>
                  <a:lnTo>
                    <a:pt x="399289" y="184287"/>
                  </a:lnTo>
                  <a:lnTo>
                    <a:pt x="502602" y="184287"/>
                  </a:lnTo>
                </a:path>
                <a:path w="4004309" h="494664">
                  <a:moveTo>
                    <a:pt x="0" y="215002"/>
                  </a:moveTo>
                  <a:lnTo>
                    <a:pt x="128442" y="215002"/>
                  </a:lnTo>
                </a:path>
                <a:path w="4004309" h="494664">
                  <a:moveTo>
                    <a:pt x="3423281" y="215002"/>
                  </a:moveTo>
                  <a:lnTo>
                    <a:pt x="4004066" y="215002"/>
                  </a:lnTo>
                </a:path>
                <a:path w="4004309" h="494664">
                  <a:moveTo>
                    <a:pt x="128442" y="215002"/>
                  </a:moveTo>
                  <a:lnTo>
                    <a:pt x="362990" y="215002"/>
                  </a:lnTo>
                </a:path>
                <a:path w="4004309" h="494664">
                  <a:moveTo>
                    <a:pt x="3116135" y="215002"/>
                  </a:moveTo>
                  <a:lnTo>
                    <a:pt x="3409320" y="215002"/>
                  </a:lnTo>
                </a:path>
                <a:path w="4004309" h="494664">
                  <a:moveTo>
                    <a:pt x="362990" y="215002"/>
                  </a:moveTo>
                  <a:lnTo>
                    <a:pt x="399289" y="215002"/>
                  </a:lnTo>
                  <a:lnTo>
                    <a:pt x="502602" y="215002"/>
                  </a:lnTo>
                </a:path>
                <a:path w="4004309" h="494664">
                  <a:moveTo>
                    <a:pt x="0" y="248509"/>
                  </a:moveTo>
                  <a:lnTo>
                    <a:pt x="128442" y="248509"/>
                  </a:lnTo>
                </a:path>
                <a:path w="4004309" h="494664">
                  <a:moveTo>
                    <a:pt x="3423281" y="248509"/>
                  </a:moveTo>
                  <a:lnTo>
                    <a:pt x="4004066" y="248509"/>
                  </a:lnTo>
                </a:path>
                <a:path w="4004309" h="494664">
                  <a:moveTo>
                    <a:pt x="128442" y="248509"/>
                  </a:moveTo>
                  <a:lnTo>
                    <a:pt x="362990" y="248509"/>
                  </a:lnTo>
                </a:path>
                <a:path w="4004309" h="494664">
                  <a:moveTo>
                    <a:pt x="3116135" y="248509"/>
                  </a:moveTo>
                  <a:lnTo>
                    <a:pt x="3409320" y="248509"/>
                  </a:lnTo>
                </a:path>
                <a:path w="4004309" h="494664">
                  <a:moveTo>
                    <a:pt x="362990" y="248509"/>
                  </a:moveTo>
                  <a:lnTo>
                    <a:pt x="399289" y="248509"/>
                  </a:lnTo>
                  <a:lnTo>
                    <a:pt x="502602" y="248509"/>
                  </a:lnTo>
                </a:path>
                <a:path w="4004309" h="494664">
                  <a:moveTo>
                    <a:pt x="0" y="279223"/>
                  </a:moveTo>
                  <a:lnTo>
                    <a:pt x="128442" y="279223"/>
                  </a:lnTo>
                </a:path>
                <a:path w="4004309" h="494664">
                  <a:moveTo>
                    <a:pt x="3423281" y="279223"/>
                  </a:moveTo>
                  <a:lnTo>
                    <a:pt x="4004066" y="279223"/>
                  </a:lnTo>
                </a:path>
                <a:path w="4004309" h="494664">
                  <a:moveTo>
                    <a:pt x="128442" y="279223"/>
                  </a:moveTo>
                  <a:lnTo>
                    <a:pt x="362990" y="279223"/>
                  </a:lnTo>
                </a:path>
                <a:path w="4004309" h="494664">
                  <a:moveTo>
                    <a:pt x="3116135" y="279223"/>
                  </a:moveTo>
                  <a:lnTo>
                    <a:pt x="3409320" y="279223"/>
                  </a:lnTo>
                </a:path>
                <a:path w="4004309" h="494664">
                  <a:moveTo>
                    <a:pt x="362990" y="279223"/>
                  </a:moveTo>
                  <a:lnTo>
                    <a:pt x="399289" y="279223"/>
                  </a:lnTo>
                  <a:lnTo>
                    <a:pt x="502602" y="279223"/>
                  </a:lnTo>
                </a:path>
                <a:path w="4004309" h="494664">
                  <a:moveTo>
                    <a:pt x="3423281" y="309938"/>
                  </a:moveTo>
                  <a:lnTo>
                    <a:pt x="4004066" y="309938"/>
                  </a:lnTo>
                </a:path>
                <a:path w="4004309" h="494664">
                  <a:moveTo>
                    <a:pt x="106104" y="309938"/>
                  </a:moveTo>
                  <a:lnTo>
                    <a:pt x="128442" y="309938"/>
                  </a:lnTo>
                </a:path>
                <a:path w="4004309" h="494664">
                  <a:moveTo>
                    <a:pt x="3116135" y="309938"/>
                  </a:moveTo>
                  <a:lnTo>
                    <a:pt x="3409320" y="309938"/>
                  </a:lnTo>
                </a:path>
                <a:path w="4004309" h="494664">
                  <a:moveTo>
                    <a:pt x="128442" y="309938"/>
                  </a:moveTo>
                  <a:lnTo>
                    <a:pt x="362990" y="309938"/>
                  </a:lnTo>
                </a:path>
                <a:path w="4004309" h="494664">
                  <a:moveTo>
                    <a:pt x="502602" y="309938"/>
                  </a:moveTo>
                  <a:lnTo>
                    <a:pt x="399289" y="309938"/>
                  </a:lnTo>
                  <a:lnTo>
                    <a:pt x="362990" y="309938"/>
                  </a:lnTo>
                </a:path>
                <a:path w="4004309" h="494664">
                  <a:moveTo>
                    <a:pt x="3423281" y="340652"/>
                  </a:moveTo>
                  <a:lnTo>
                    <a:pt x="4004066" y="340652"/>
                  </a:lnTo>
                </a:path>
                <a:path w="4004309" h="494664">
                  <a:moveTo>
                    <a:pt x="106104" y="340652"/>
                  </a:moveTo>
                  <a:lnTo>
                    <a:pt x="128442" y="340652"/>
                  </a:lnTo>
                </a:path>
                <a:path w="4004309" h="494664">
                  <a:moveTo>
                    <a:pt x="3116135" y="340652"/>
                  </a:moveTo>
                  <a:lnTo>
                    <a:pt x="3409320" y="340652"/>
                  </a:lnTo>
                </a:path>
                <a:path w="4004309" h="494664">
                  <a:moveTo>
                    <a:pt x="128442" y="340652"/>
                  </a:moveTo>
                  <a:lnTo>
                    <a:pt x="362990" y="340652"/>
                  </a:lnTo>
                </a:path>
                <a:path w="4004309" h="494664">
                  <a:moveTo>
                    <a:pt x="502602" y="340652"/>
                  </a:moveTo>
                  <a:lnTo>
                    <a:pt x="399289" y="340652"/>
                  </a:lnTo>
                  <a:lnTo>
                    <a:pt x="362990" y="340652"/>
                  </a:lnTo>
                </a:path>
                <a:path w="4004309" h="494664">
                  <a:moveTo>
                    <a:pt x="3423281" y="371367"/>
                  </a:moveTo>
                  <a:lnTo>
                    <a:pt x="4004066" y="371367"/>
                  </a:lnTo>
                </a:path>
                <a:path w="4004309" h="494664">
                  <a:moveTo>
                    <a:pt x="106104" y="371367"/>
                  </a:moveTo>
                  <a:lnTo>
                    <a:pt x="128442" y="371367"/>
                  </a:lnTo>
                </a:path>
                <a:path w="4004309" h="494664">
                  <a:moveTo>
                    <a:pt x="3121719" y="371367"/>
                  </a:moveTo>
                  <a:lnTo>
                    <a:pt x="3409320" y="371367"/>
                  </a:lnTo>
                </a:path>
                <a:path w="4004309" h="494664">
                  <a:moveTo>
                    <a:pt x="128442" y="371367"/>
                  </a:moveTo>
                  <a:lnTo>
                    <a:pt x="362990" y="371367"/>
                  </a:lnTo>
                </a:path>
                <a:path w="4004309" h="494664">
                  <a:moveTo>
                    <a:pt x="502602" y="371367"/>
                  </a:moveTo>
                  <a:lnTo>
                    <a:pt x="399289" y="371367"/>
                  </a:lnTo>
                  <a:lnTo>
                    <a:pt x="362990" y="371367"/>
                  </a:lnTo>
                </a:path>
                <a:path w="4004309" h="494664">
                  <a:moveTo>
                    <a:pt x="3423281" y="402081"/>
                  </a:moveTo>
                  <a:lnTo>
                    <a:pt x="4004066" y="402081"/>
                  </a:lnTo>
                </a:path>
                <a:path w="4004309" h="494664">
                  <a:moveTo>
                    <a:pt x="106104" y="402081"/>
                  </a:moveTo>
                  <a:lnTo>
                    <a:pt x="128442" y="402081"/>
                  </a:lnTo>
                </a:path>
                <a:path w="4004309" h="494664">
                  <a:moveTo>
                    <a:pt x="991243" y="402081"/>
                  </a:moveTo>
                  <a:lnTo>
                    <a:pt x="3409320" y="402081"/>
                  </a:lnTo>
                </a:path>
                <a:path w="4004309" h="494664">
                  <a:moveTo>
                    <a:pt x="128442" y="402081"/>
                  </a:moveTo>
                  <a:lnTo>
                    <a:pt x="362990" y="402081"/>
                  </a:lnTo>
                </a:path>
                <a:path w="4004309" h="494664">
                  <a:moveTo>
                    <a:pt x="502602" y="402081"/>
                  </a:moveTo>
                  <a:lnTo>
                    <a:pt x="399289" y="402081"/>
                  </a:lnTo>
                  <a:lnTo>
                    <a:pt x="362990" y="402081"/>
                  </a:lnTo>
                </a:path>
                <a:path w="4004309" h="494664">
                  <a:moveTo>
                    <a:pt x="0" y="432796"/>
                  </a:moveTo>
                  <a:lnTo>
                    <a:pt x="128442" y="432796"/>
                  </a:lnTo>
                </a:path>
                <a:path w="4004309" h="494664">
                  <a:moveTo>
                    <a:pt x="3423281" y="432796"/>
                  </a:moveTo>
                  <a:lnTo>
                    <a:pt x="4004066" y="432796"/>
                  </a:lnTo>
                </a:path>
                <a:path w="4004309" h="494664">
                  <a:moveTo>
                    <a:pt x="128442" y="432796"/>
                  </a:moveTo>
                  <a:lnTo>
                    <a:pt x="362990" y="432796"/>
                  </a:lnTo>
                </a:path>
                <a:path w="4004309" h="494664">
                  <a:moveTo>
                    <a:pt x="991243" y="432796"/>
                  </a:moveTo>
                  <a:lnTo>
                    <a:pt x="3409320" y="432796"/>
                  </a:lnTo>
                </a:path>
                <a:path w="4004309" h="494664">
                  <a:moveTo>
                    <a:pt x="362990" y="432796"/>
                  </a:moveTo>
                  <a:lnTo>
                    <a:pt x="399289" y="432796"/>
                  </a:lnTo>
                </a:path>
                <a:path w="4004309" h="494664">
                  <a:moveTo>
                    <a:pt x="714812" y="432796"/>
                  </a:moveTo>
                  <a:lnTo>
                    <a:pt x="502602" y="432796"/>
                  </a:lnTo>
                  <a:lnTo>
                    <a:pt x="399289" y="432796"/>
                  </a:lnTo>
                </a:path>
                <a:path w="4004309" h="494664">
                  <a:moveTo>
                    <a:pt x="0" y="463511"/>
                  </a:moveTo>
                  <a:lnTo>
                    <a:pt x="128442" y="463511"/>
                  </a:lnTo>
                </a:path>
                <a:path w="4004309" h="494664">
                  <a:moveTo>
                    <a:pt x="3423281" y="463511"/>
                  </a:moveTo>
                  <a:lnTo>
                    <a:pt x="4004066" y="463511"/>
                  </a:lnTo>
                </a:path>
                <a:path w="4004309" h="494664">
                  <a:moveTo>
                    <a:pt x="128442" y="463511"/>
                  </a:moveTo>
                  <a:lnTo>
                    <a:pt x="362990" y="463511"/>
                  </a:lnTo>
                </a:path>
                <a:path w="4004309" h="494664">
                  <a:moveTo>
                    <a:pt x="991243" y="463511"/>
                  </a:moveTo>
                  <a:lnTo>
                    <a:pt x="3409320" y="463511"/>
                  </a:lnTo>
                </a:path>
                <a:path w="4004309" h="494664">
                  <a:moveTo>
                    <a:pt x="362990" y="463511"/>
                  </a:moveTo>
                  <a:lnTo>
                    <a:pt x="399289" y="463511"/>
                  </a:lnTo>
                </a:path>
                <a:path w="4004309" h="494664">
                  <a:moveTo>
                    <a:pt x="714812" y="463511"/>
                  </a:moveTo>
                  <a:lnTo>
                    <a:pt x="502602" y="463511"/>
                  </a:lnTo>
                  <a:lnTo>
                    <a:pt x="399289" y="463511"/>
                  </a:lnTo>
                </a:path>
                <a:path w="4004309" h="494664">
                  <a:moveTo>
                    <a:pt x="0" y="494225"/>
                  </a:moveTo>
                  <a:lnTo>
                    <a:pt x="128442" y="494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5958631" y="5285702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5958631" y="5263364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934639" y="5285702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535350" y="5263364"/>
              <a:ext cx="4004310" cy="125730"/>
            </a:xfrm>
            <a:custGeom>
              <a:avLst/>
              <a:gdLst/>
              <a:ahLst/>
              <a:cxnLst/>
              <a:rect l="l" t="t" r="r" b="b"/>
              <a:pathLst>
                <a:path w="4004309" h="125729">
                  <a:moveTo>
                    <a:pt x="128442" y="0"/>
                  </a:moveTo>
                  <a:lnTo>
                    <a:pt x="362990" y="0"/>
                  </a:lnTo>
                </a:path>
                <a:path w="4004309" h="125729">
                  <a:moveTo>
                    <a:pt x="991243" y="0"/>
                  </a:moveTo>
                  <a:lnTo>
                    <a:pt x="3409320" y="0"/>
                  </a:lnTo>
                </a:path>
                <a:path w="4004309" h="125729">
                  <a:moveTo>
                    <a:pt x="362990" y="0"/>
                  </a:moveTo>
                  <a:lnTo>
                    <a:pt x="399289" y="0"/>
                  </a:lnTo>
                </a:path>
                <a:path w="4004309" h="125729">
                  <a:moveTo>
                    <a:pt x="714812" y="0"/>
                  </a:moveTo>
                  <a:lnTo>
                    <a:pt x="502602" y="0"/>
                  </a:lnTo>
                  <a:lnTo>
                    <a:pt x="399289" y="0"/>
                  </a:lnTo>
                </a:path>
                <a:path w="4004309" h="125729">
                  <a:moveTo>
                    <a:pt x="0" y="33506"/>
                  </a:moveTo>
                  <a:lnTo>
                    <a:pt x="128442" y="33506"/>
                  </a:lnTo>
                </a:path>
                <a:path w="4004309" h="125729">
                  <a:moveTo>
                    <a:pt x="3423281" y="33506"/>
                  </a:moveTo>
                  <a:lnTo>
                    <a:pt x="4004066" y="33506"/>
                  </a:lnTo>
                </a:path>
                <a:path w="4004309" h="125729">
                  <a:moveTo>
                    <a:pt x="128442" y="33506"/>
                  </a:moveTo>
                  <a:lnTo>
                    <a:pt x="362990" y="33506"/>
                  </a:lnTo>
                </a:path>
                <a:path w="4004309" h="125729">
                  <a:moveTo>
                    <a:pt x="991243" y="33506"/>
                  </a:moveTo>
                  <a:lnTo>
                    <a:pt x="3409320" y="33506"/>
                  </a:lnTo>
                </a:path>
                <a:path w="4004309" h="125729">
                  <a:moveTo>
                    <a:pt x="362990" y="33506"/>
                  </a:moveTo>
                  <a:lnTo>
                    <a:pt x="399289" y="33506"/>
                  </a:lnTo>
                </a:path>
                <a:path w="4004309" h="125729">
                  <a:moveTo>
                    <a:pt x="714812" y="33506"/>
                  </a:moveTo>
                  <a:lnTo>
                    <a:pt x="502602" y="33506"/>
                  </a:lnTo>
                  <a:lnTo>
                    <a:pt x="399289" y="33506"/>
                  </a:lnTo>
                </a:path>
                <a:path w="4004309" h="125729">
                  <a:moveTo>
                    <a:pt x="0" y="64221"/>
                  </a:moveTo>
                  <a:lnTo>
                    <a:pt x="128442" y="64221"/>
                  </a:lnTo>
                </a:path>
                <a:path w="4004309" h="125729">
                  <a:moveTo>
                    <a:pt x="3423281" y="64221"/>
                  </a:moveTo>
                  <a:lnTo>
                    <a:pt x="4004066" y="64221"/>
                  </a:lnTo>
                </a:path>
                <a:path w="4004309" h="125729">
                  <a:moveTo>
                    <a:pt x="128442" y="64221"/>
                  </a:moveTo>
                  <a:lnTo>
                    <a:pt x="362990" y="64221"/>
                  </a:lnTo>
                </a:path>
                <a:path w="4004309" h="125729">
                  <a:moveTo>
                    <a:pt x="991243" y="64221"/>
                  </a:moveTo>
                  <a:lnTo>
                    <a:pt x="3409320" y="64221"/>
                  </a:lnTo>
                </a:path>
                <a:path w="4004309" h="125729">
                  <a:moveTo>
                    <a:pt x="362990" y="64221"/>
                  </a:moveTo>
                  <a:lnTo>
                    <a:pt x="399289" y="64221"/>
                  </a:lnTo>
                </a:path>
                <a:path w="4004309" h="125729">
                  <a:moveTo>
                    <a:pt x="714812" y="64221"/>
                  </a:moveTo>
                  <a:lnTo>
                    <a:pt x="502602" y="64221"/>
                  </a:lnTo>
                  <a:lnTo>
                    <a:pt x="399289" y="64221"/>
                  </a:lnTo>
                </a:path>
                <a:path w="4004309" h="125729">
                  <a:moveTo>
                    <a:pt x="0" y="94936"/>
                  </a:moveTo>
                  <a:lnTo>
                    <a:pt x="128442" y="94936"/>
                  </a:lnTo>
                </a:path>
                <a:path w="4004309" h="125729">
                  <a:moveTo>
                    <a:pt x="3423281" y="94936"/>
                  </a:moveTo>
                  <a:lnTo>
                    <a:pt x="4004066" y="94936"/>
                  </a:lnTo>
                </a:path>
                <a:path w="4004309" h="125729">
                  <a:moveTo>
                    <a:pt x="128442" y="94936"/>
                  </a:moveTo>
                  <a:lnTo>
                    <a:pt x="362990" y="94936"/>
                  </a:lnTo>
                </a:path>
                <a:path w="4004309" h="125729">
                  <a:moveTo>
                    <a:pt x="991243" y="94936"/>
                  </a:moveTo>
                  <a:lnTo>
                    <a:pt x="3409320" y="94936"/>
                  </a:lnTo>
                </a:path>
                <a:path w="4004309" h="125729">
                  <a:moveTo>
                    <a:pt x="362990" y="94936"/>
                  </a:moveTo>
                  <a:lnTo>
                    <a:pt x="399289" y="94936"/>
                  </a:lnTo>
                </a:path>
                <a:path w="4004309" h="125729">
                  <a:moveTo>
                    <a:pt x="714812" y="94936"/>
                  </a:moveTo>
                  <a:lnTo>
                    <a:pt x="502602" y="94936"/>
                  </a:lnTo>
                  <a:lnTo>
                    <a:pt x="399289" y="94936"/>
                  </a:lnTo>
                </a:path>
                <a:path w="4004309" h="125729">
                  <a:moveTo>
                    <a:pt x="0" y="125650"/>
                  </a:moveTo>
                  <a:lnTo>
                    <a:pt x="128442" y="1256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5958631" y="5425314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5958631" y="5389015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934639" y="5425314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535350" y="5389015"/>
              <a:ext cx="4004310" cy="497205"/>
            </a:xfrm>
            <a:custGeom>
              <a:avLst/>
              <a:gdLst/>
              <a:ahLst/>
              <a:cxnLst/>
              <a:rect l="l" t="t" r="r" b="b"/>
              <a:pathLst>
                <a:path w="4004309" h="497204">
                  <a:moveTo>
                    <a:pt x="128442" y="0"/>
                  </a:moveTo>
                  <a:lnTo>
                    <a:pt x="362990" y="0"/>
                  </a:lnTo>
                </a:path>
                <a:path w="4004309" h="497204">
                  <a:moveTo>
                    <a:pt x="991243" y="0"/>
                  </a:moveTo>
                  <a:lnTo>
                    <a:pt x="3409320" y="0"/>
                  </a:lnTo>
                </a:path>
                <a:path w="4004309" h="497204">
                  <a:moveTo>
                    <a:pt x="362990" y="0"/>
                  </a:moveTo>
                  <a:lnTo>
                    <a:pt x="399289" y="0"/>
                  </a:lnTo>
                </a:path>
                <a:path w="4004309" h="497204">
                  <a:moveTo>
                    <a:pt x="714812" y="0"/>
                  </a:moveTo>
                  <a:lnTo>
                    <a:pt x="502602" y="0"/>
                  </a:lnTo>
                  <a:lnTo>
                    <a:pt x="399289" y="0"/>
                  </a:lnTo>
                </a:path>
                <a:path w="4004309" h="497204">
                  <a:moveTo>
                    <a:pt x="0" y="30714"/>
                  </a:moveTo>
                  <a:lnTo>
                    <a:pt x="128442" y="30714"/>
                  </a:lnTo>
                </a:path>
                <a:path w="4004309" h="497204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497204">
                  <a:moveTo>
                    <a:pt x="128442" y="30714"/>
                  </a:moveTo>
                  <a:lnTo>
                    <a:pt x="362990" y="30714"/>
                  </a:lnTo>
                </a:path>
                <a:path w="4004309" h="497204">
                  <a:moveTo>
                    <a:pt x="991243" y="30714"/>
                  </a:moveTo>
                  <a:lnTo>
                    <a:pt x="3409320" y="30714"/>
                  </a:lnTo>
                </a:path>
                <a:path w="4004309" h="497204">
                  <a:moveTo>
                    <a:pt x="362990" y="30714"/>
                  </a:moveTo>
                  <a:lnTo>
                    <a:pt x="399289" y="30714"/>
                  </a:lnTo>
                </a:path>
                <a:path w="4004309" h="497204">
                  <a:moveTo>
                    <a:pt x="714812" y="30714"/>
                  </a:moveTo>
                  <a:lnTo>
                    <a:pt x="502602" y="30714"/>
                  </a:lnTo>
                  <a:lnTo>
                    <a:pt x="399289" y="30714"/>
                  </a:lnTo>
                </a:path>
                <a:path w="4004309" h="497204">
                  <a:moveTo>
                    <a:pt x="0" y="61429"/>
                  </a:moveTo>
                  <a:lnTo>
                    <a:pt x="128442" y="61429"/>
                  </a:lnTo>
                </a:path>
                <a:path w="4004309" h="497204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497204">
                  <a:moveTo>
                    <a:pt x="128442" y="61429"/>
                  </a:moveTo>
                  <a:lnTo>
                    <a:pt x="362990" y="61429"/>
                  </a:lnTo>
                </a:path>
                <a:path w="4004309" h="497204">
                  <a:moveTo>
                    <a:pt x="991243" y="61429"/>
                  </a:moveTo>
                  <a:lnTo>
                    <a:pt x="3409320" y="61429"/>
                  </a:lnTo>
                </a:path>
                <a:path w="4004309" h="497204">
                  <a:moveTo>
                    <a:pt x="362990" y="61429"/>
                  </a:moveTo>
                  <a:lnTo>
                    <a:pt x="399289" y="61429"/>
                  </a:lnTo>
                </a:path>
                <a:path w="4004309" h="497204">
                  <a:moveTo>
                    <a:pt x="714812" y="61429"/>
                  </a:moveTo>
                  <a:lnTo>
                    <a:pt x="502602" y="61429"/>
                  </a:lnTo>
                  <a:lnTo>
                    <a:pt x="399289" y="61429"/>
                  </a:lnTo>
                </a:path>
                <a:path w="4004309" h="497204">
                  <a:moveTo>
                    <a:pt x="0" y="92143"/>
                  </a:moveTo>
                  <a:lnTo>
                    <a:pt x="128442" y="92143"/>
                  </a:lnTo>
                </a:path>
                <a:path w="4004309" h="497204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497204">
                  <a:moveTo>
                    <a:pt x="128442" y="92143"/>
                  </a:moveTo>
                  <a:lnTo>
                    <a:pt x="362990" y="92143"/>
                  </a:lnTo>
                </a:path>
                <a:path w="4004309" h="497204">
                  <a:moveTo>
                    <a:pt x="991243" y="92143"/>
                  </a:moveTo>
                  <a:lnTo>
                    <a:pt x="3409320" y="92143"/>
                  </a:lnTo>
                </a:path>
                <a:path w="4004309" h="497204">
                  <a:moveTo>
                    <a:pt x="362990" y="92143"/>
                  </a:moveTo>
                  <a:lnTo>
                    <a:pt x="399289" y="92143"/>
                  </a:lnTo>
                </a:path>
                <a:path w="4004309" h="497204">
                  <a:moveTo>
                    <a:pt x="714812" y="92143"/>
                  </a:moveTo>
                  <a:lnTo>
                    <a:pt x="502602" y="92143"/>
                  </a:lnTo>
                  <a:lnTo>
                    <a:pt x="399289" y="92143"/>
                  </a:lnTo>
                </a:path>
                <a:path w="4004309" h="497204">
                  <a:moveTo>
                    <a:pt x="0" y="122858"/>
                  </a:moveTo>
                  <a:lnTo>
                    <a:pt x="128442" y="122858"/>
                  </a:lnTo>
                </a:path>
                <a:path w="4004309" h="497204">
                  <a:moveTo>
                    <a:pt x="3423281" y="122858"/>
                  </a:moveTo>
                  <a:lnTo>
                    <a:pt x="4004066" y="122858"/>
                  </a:lnTo>
                </a:path>
                <a:path w="4004309" h="497204">
                  <a:moveTo>
                    <a:pt x="128442" y="122858"/>
                  </a:moveTo>
                  <a:lnTo>
                    <a:pt x="362990" y="122858"/>
                  </a:lnTo>
                </a:path>
                <a:path w="4004309" h="497204">
                  <a:moveTo>
                    <a:pt x="3051913" y="122858"/>
                  </a:moveTo>
                  <a:lnTo>
                    <a:pt x="3409320" y="122858"/>
                  </a:lnTo>
                </a:path>
                <a:path w="4004309" h="497204">
                  <a:moveTo>
                    <a:pt x="362990" y="122858"/>
                  </a:moveTo>
                  <a:lnTo>
                    <a:pt x="399289" y="122858"/>
                  </a:lnTo>
                </a:path>
                <a:path w="4004309" h="497204">
                  <a:moveTo>
                    <a:pt x="1865213" y="122858"/>
                  </a:moveTo>
                  <a:lnTo>
                    <a:pt x="2814573" y="122858"/>
                  </a:lnTo>
                </a:path>
                <a:path w="4004309" h="497204">
                  <a:moveTo>
                    <a:pt x="399289" y="122858"/>
                  </a:moveTo>
                  <a:lnTo>
                    <a:pt x="502602" y="122858"/>
                  </a:lnTo>
                </a:path>
                <a:path w="4004309" h="497204">
                  <a:moveTo>
                    <a:pt x="991243" y="122858"/>
                  </a:moveTo>
                  <a:lnTo>
                    <a:pt x="1627873" y="122858"/>
                  </a:lnTo>
                </a:path>
                <a:path w="4004309" h="497204">
                  <a:moveTo>
                    <a:pt x="502602" y="122858"/>
                  </a:moveTo>
                  <a:lnTo>
                    <a:pt x="714812" y="122858"/>
                  </a:lnTo>
                </a:path>
                <a:path w="4004309" h="497204">
                  <a:moveTo>
                    <a:pt x="0" y="156365"/>
                  </a:moveTo>
                  <a:lnTo>
                    <a:pt x="128442" y="156365"/>
                  </a:lnTo>
                </a:path>
                <a:path w="4004309" h="497204">
                  <a:moveTo>
                    <a:pt x="3423281" y="156365"/>
                  </a:moveTo>
                  <a:lnTo>
                    <a:pt x="4004066" y="156365"/>
                  </a:lnTo>
                </a:path>
                <a:path w="4004309" h="497204">
                  <a:moveTo>
                    <a:pt x="128442" y="156365"/>
                  </a:moveTo>
                  <a:lnTo>
                    <a:pt x="362990" y="156365"/>
                  </a:lnTo>
                </a:path>
                <a:path w="4004309" h="497204">
                  <a:moveTo>
                    <a:pt x="3130096" y="156365"/>
                  </a:moveTo>
                  <a:lnTo>
                    <a:pt x="3409320" y="156365"/>
                  </a:lnTo>
                </a:path>
                <a:path w="4004309" h="497204">
                  <a:moveTo>
                    <a:pt x="362990" y="156365"/>
                  </a:moveTo>
                  <a:lnTo>
                    <a:pt x="399289" y="156365"/>
                  </a:lnTo>
                </a:path>
                <a:path w="4004309" h="497204">
                  <a:moveTo>
                    <a:pt x="1943396" y="156365"/>
                  </a:moveTo>
                  <a:lnTo>
                    <a:pt x="2739183" y="156365"/>
                  </a:lnTo>
                </a:path>
                <a:path w="4004309" h="497204">
                  <a:moveTo>
                    <a:pt x="399289" y="156365"/>
                  </a:moveTo>
                  <a:lnTo>
                    <a:pt x="502602" y="156365"/>
                  </a:lnTo>
                </a:path>
                <a:path w="4004309" h="497204">
                  <a:moveTo>
                    <a:pt x="1055465" y="156365"/>
                  </a:moveTo>
                  <a:lnTo>
                    <a:pt x="1549690" y="156365"/>
                  </a:lnTo>
                </a:path>
                <a:path w="4004309" h="497204">
                  <a:moveTo>
                    <a:pt x="502602" y="156365"/>
                  </a:moveTo>
                  <a:lnTo>
                    <a:pt x="714812" y="156365"/>
                  </a:lnTo>
                </a:path>
                <a:path w="4004309" h="497204">
                  <a:moveTo>
                    <a:pt x="0" y="187079"/>
                  </a:moveTo>
                  <a:lnTo>
                    <a:pt x="128442" y="187079"/>
                  </a:lnTo>
                </a:path>
                <a:path w="4004309" h="497204">
                  <a:moveTo>
                    <a:pt x="3423281" y="187079"/>
                  </a:moveTo>
                  <a:lnTo>
                    <a:pt x="4004066" y="187079"/>
                  </a:lnTo>
                </a:path>
                <a:path w="4004309" h="497204">
                  <a:moveTo>
                    <a:pt x="128442" y="187079"/>
                  </a:moveTo>
                  <a:lnTo>
                    <a:pt x="362990" y="187079"/>
                  </a:lnTo>
                </a:path>
                <a:path w="4004309" h="497204">
                  <a:moveTo>
                    <a:pt x="3166395" y="187079"/>
                  </a:moveTo>
                  <a:lnTo>
                    <a:pt x="3409320" y="187079"/>
                  </a:lnTo>
                </a:path>
                <a:path w="4004309" h="497204">
                  <a:moveTo>
                    <a:pt x="362990" y="187079"/>
                  </a:moveTo>
                  <a:lnTo>
                    <a:pt x="399289" y="187079"/>
                  </a:lnTo>
                </a:path>
                <a:path w="4004309" h="497204">
                  <a:moveTo>
                    <a:pt x="1979695" y="187079"/>
                  </a:moveTo>
                  <a:lnTo>
                    <a:pt x="2700092" y="187079"/>
                  </a:lnTo>
                </a:path>
                <a:path w="4004309" h="497204">
                  <a:moveTo>
                    <a:pt x="399289" y="187079"/>
                  </a:moveTo>
                  <a:lnTo>
                    <a:pt x="502602" y="187079"/>
                  </a:lnTo>
                </a:path>
                <a:path w="4004309" h="497204">
                  <a:moveTo>
                    <a:pt x="1100140" y="187079"/>
                  </a:moveTo>
                  <a:lnTo>
                    <a:pt x="1513391" y="187079"/>
                  </a:lnTo>
                </a:path>
                <a:path w="4004309" h="497204">
                  <a:moveTo>
                    <a:pt x="502602" y="187079"/>
                  </a:moveTo>
                  <a:lnTo>
                    <a:pt x="714812" y="187079"/>
                  </a:lnTo>
                </a:path>
                <a:path w="4004309" h="497204">
                  <a:moveTo>
                    <a:pt x="0" y="217794"/>
                  </a:moveTo>
                  <a:lnTo>
                    <a:pt x="128442" y="217794"/>
                  </a:lnTo>
                </a:path>
                <a:path w="4004309" h="497204">
                  <a:moveTo>
                    <a:pt x="3423281" y="217794"/>
                  </a:moveTo>
                  <a:lnTo>
                    <a:pt x="4004066" y="217794"/>
                  </a:lnTo>
                </a:path>
                <a:path w="4004309" h="497204">
                  <a:moveTo>
                    <a:pt x="128442" y="217794"/>
                  </a:moveTo>
                  <a:lnTo>
                    <a:pt x="362990" y="217794"/>
                  </a:lnTo>
                </a:path>
                <a:path w="4004309" h="497204">
                  <a:moveTo>
                    <a:pt x="3146850" y="217794"/>
                  </a:moveTo>
                  <a:lnTo>
                    <a:pt x="3409320" y="217794"/>
                  </a:lnTo>
                </a:path>
                <a:path w="4004309" h="497204">
                  <a:moveTo>
                    <a:pt x="362990" y="217794"/>
                  </a:moveTo>
                  <a:lnTo>
                    <a:pt x="399289" y="217794"/>
                  </a:lnTo>
                </a:path>
                <a:path w="4004309" h="497204">
                  <a:moveTo>
                    <a:pt x="1957357" y="217794"/>
                  </a:moveTo>
                  <a:lnTo>
                    <a:pt x="2722430" y="217794"/>
                  </a:lnTo>
                </a:path>
                <a:path w="4004309" h="497204">
                  <a:moveTo>
                    <a:pt x="399289" y="217794"/>
                  </a:moveTo>
                  <a:lnTo>
                    <a:pt x="502602" y="217794"/>
                  </a:lnTo>
                </a:path>
                <a:path w="4004309" h="497204">
                  <a:moveTo>
                    <a:pt x="1086179" y="217794"/>
                  </a:moveTo>
                  <a:lnTo>
                    <a:pt x="1535729" y="217794"/>
                  </a:lnTo>
                </a:path>
                <a:path w="4004309" h="497204">
                  <a:moveTo>
                    <a:pt x="502602" y="217794"/>
                  </a:moveTo>
                  <a:lnTo>
                    <a:pt x="714812" y="217794"/>
                  </a:lnTo>
                </a:path>
                <a:path w="4004309" h="497204">
                  <a:moveTo>
                    <a:pt x="0" y="248509"/>
                  </a:moveTo>
                  <a:lnTo>
                    <a:pt x="128442" y="248509"/>
                  </a:lnTo>
                </a:path>
                <a:path w="4004309" h="497204">
                  <a:moveTo>
                    <a:pt x="3423281" y="248509"/>
                  </a:moveTo>
                  <a:lnTo>
                    <a:pt x="4004066" y="248509"/>
                  </a:lnTo>
                </a:path>
                <a:path w="4004309" h="497204">
                  <a:moveTo>
                    <a:pt x="128442" y="248509"/>
                  </a:moveTo>
                  <a:lnTo>
                    <a:pt x="362990" y="248509"/>
                  </a:lnTo>
                </a:path>
                <a:path w="4004309" h="497204">
                  <a:moveTo>
                    <a:pt x="3130096" y="248509"/>
                  </a:moveTo>
                  <a:lnTo>
                    <a:pt x="3409320" y="248509"/>
                  </a:lnTo>
                </a:path>
                <a:path w="4004309" h="497204">
                  <a:moveTo>
                    <a:pt x="362990" y="248509"/>
                  </a:moveTo>
                  <a:lnTo>
                    <a:pt x="399289" y="248509"/>
                  </a:lnTo>
                </a:path>
                <a:path w="4004309" h="497204">
                  <a:moveTo>
                    <a:pt x="1943396" y="248509"/>
                  </a:moveTo>
                  <a:lnTo>
                    <a:pt x="2736391" y="248509"/>
                  </a:lnTo>
                </a:path>
                <a:path w="4004309" h="497204">
                  <a:moveTo>
                    <a:pt x="399289" y="248509"/>
                  </a:moveTo>
                  <a:lnTo>
                    <a:pt x="502602" y="248509"/>
                  </a:lnTo>
                </a:path>
                <a:path w="4004309" h="497204">
                  <a:moveTo>
                    <a:pt x="1075010" y="248509"/>
                  </a:moveTo>
                  <a:lnTo>
                    <a:pt x="1549690" y="248509"/>
                  </a:lnTo>
                </a:path>
                <a:path w="4004309" h="497204">
                  <a:moveTo>
                    <a:pt x="502602" y="248509"/>
                  </a:moveTo>
                  <a:lnTo>
                    <a:pt x="714812" y="248509"/>
                  </a:lnTo>
                </a:path>
                <a:path w="4004309" h="497204">
                  <a:moveTo>
                    <a:pt x="0" y="279223"/>
                  </a:moveTo>
                  <a:lnTo>
                    <a:pt x="128442" y="279223"/>
                  </a:lnTo>
                </a:path>
                <a:path w="4004309" h="497204">
                  <a:moveTo>
                    <a:pt x="3423281" y="279223"/>
                  </a:moveTo>
                  <a:lnTo>
                    <a:pt x="4004066" y="279223"/>
                  </a:lnTo>
                </a:path>
                <a:path w="4004309" h="497204">
                  <a:moveTo>
                    <a:pt x="128442" y="279223"/>
                  </a:moveTo>
                  <a:lnTo>
                    <a:pt x="362990" y="279223"/>
                  </a:lnTo>
                </a:path>
                <a:path w="4004309" h="497204">
                  <a:moveTo>
                    <a:pt x="3130096" y="279223"/>
                  </a:moveTo>
                  <a:lnTo>
                    <a:pt x="3409320" y="279223"/>
                  </a:lnTo>
                </a:path>
                <a:path w="4004309" h="497204">
                  <a:moveTo>
                    <a:pt x="362990" y="279223"/>
                  </a:moveTo>
                  <a:lnTo>
                    <a:pt x="399289" y="279223"/>
                  </a:lnTo>
                </a:path>
                <a:path w="4004309" h="497204">
                  <a:moveTo>
                    <a:pt x="1943396" y="279223"/>
                  </a:moveTo>
                  <a:lnTo>
                    <a:pt x="2736391" y="279223"/>
                  </a:lnTo>
                </a:path>
                <a:path w="4004309" h="497204">
                  <a:moveTo>
                    <a:pt x="399289" y="279223"/>
                  </a:moveTo>
                  <a:lnTo>
                    <a:pt x="502602" y="279223"/>
                  </a:lnTo>
                </a:path>
                <a:path w="4004309" h="497204">
                  <a:moveTo>
                    <a:pt x="1075010" y="279223"/>
                  </a:moveTo>
                  <a:lnTo>
                    <a:pt x="1549690" y="279223"/>
                  </a:lnTo>
                </a:path>
                <a:path w="4004309" h="497204">
                  <a:moveTo>
                    <a:pt x="502602" y="279223"/>
                  </a:moveTo>
                  <a:lnTo>
                    <a:pt x="714812" y="279223"/>
                  </a:lnTo>
                </a:path>
                <a:path w="4004309" h="497204">
                  <a:moveTo>
                    <a:pt x="0" y="309938"/>
                  </a:moveTo>
                  <a:lnTo>
                    <a:pt x="128442" y="309938"/>
                  </a:lnTo>
                </a:path>
                <a:path w="4004309" h="497204">
                  <a:moveTo>
                    <a:pt x="3423281" y="309938"/>
                  </a:moveTo>
                  <a:lnTo>
                    <a:pt x="4004066" y="309938"/>
                  </a:lnTo>
                </a:path>
                <a:path w="4004309" h="497204">
                  <a:moveTo>
                    <a:pt x="128442" y="309938"/>
                  </a:moveTo>
                  <a:lnTo>
                    <a:pt x="362990" y="309938"/>
                  </a:lnTo>
                </a:path>
                <a:path w="4004309" h="497204">
                  <a:moveTo>
                    <a:pt x="3130096" y="309938"/>
                  </a:moveTo>
                  <a:lnTo>
                    <a:pt x="3409320" y="309938"/>
                  </a:lnTo>
                </a:path>
                <a:path w="4004309" h="497204">
                  <a:moveTo>
                    <a:pt x="362990" y="309938"/>
                  </a:moveTo>
                  <a:lnTo>
                    <a:pt x="399289" y="309938"/>
                  </a:lnTo>
                </a:path>
                <a:path w="4004309" h="497204">
                  <a:moveTo>
                    <a:pt x="1943396" y="309938"/>
                  </a:moveTo>
                  <a:lnTo>
                    <a:pt x="2736391" y="309938"/>
                  </a:lnTo>
                </a:path>
                <a:path w="4004309" h="497204">
                  <a:moveTo>
                    <a:pt x="399289" y="309938"/>
                  </a:moveTo>
                  <a:lnTo>
                    <a:pt x="502602" y="309938"/>
                  </a:lnTo>
                </a:path>
                <a:path w="4004309" h="497204">
                  <a:moveTo>
                    <a:pt x="1075010" y="309938"/>
                  </a:moveTo>
                  <a:lnTo>
                    <a:pt x="1549690" y="309938"/>
                  </a:lnTo>
                </a:path>
                <a:path w="4004309" h="497204">
                  <a:moveTo>
                    <a:pt x="502602" y="309938"/>
                  </a:moveTo>
                  <a:lnTo>
                    <a:pt x="714812" y="309938"/>
                  </a:lnTo>
                </a:path>
                <a:path w="4004309" h="497204">
                  <a:moveTo>
                    <a:pt x="0" y="340652"/>
                  </a:moveTo>
                  <a:lnTo>
                    <a:pt x="128442" y="340652"/>
                  </a:lnTo>
                </a:path>
                <a:path w="4004309" h="497204">
                  <a:moveTo>
                    <a:pt x="3423281" y="340652"/>
                  </a:moveTo>
                  <a:lnTo>
                    <a:pt x="4004066" y="340652"/>
                  </a:lnTo>
                </a:path>
                <a:path w="4004309" h="497204">
                  <a:moveTo>
                    <a:pt x="128442" y="340652"/>
                  </a:moveTo>
                  <a:lnTo>
                    <a:pt x="362990" y="340652"/>
                  </a:lnTo>
                </a:path>
                <a:path w="4004309" h="497204">
                  <a:moveTo>
                    <a:pt x="3130096" y="340652"/>
                  </a:moveTo>
                  <a:lnTo>
                    <a:pt x="3409320" y="340652"/>
                  </a:lnTo>
                </a:path>
                <a:path w="4004309" h="497204">
                  <a:moveTo>
                    <a:pt x="362990" y="340652"/>
                  </a:moveTo>
                  <a:lnTo>
                    <a:pt x="399289" y="340652"/>
                  </a:lnTo>
                </a:path>
                <a:path w="4004309" h="497204">
                  <a:moveTo>
                    <a:pt x="1943396" y="340652"/>
                  </a:moveTo>
                  <a:lnTo>
                    <a:pt x="2736391" y="340652"/>
                  </a:lnTo>
                </a:path>
                <a:path w="4004309" h="497204">
                  <a:moveTo>
                    <a:pt x="399289" y="340652"/>
                  </a:moveTo>
                  <a:lnTo>
                    <a:pt x="502602" y="340652"/>
                  </a:lnTo>
                </a:path>
                <a:path w="4004309" h="497204">
                  <a:moveTo>
                    <a:pt x="1075010" y="340652"/>
                  </a:moveTo>
                  <a:lnTo>
                    <a:pt x="1549690" y="340652"/>
                  </a:lnTo>
                </a:path>
                <a:path w="4004309" h="497204">
                  <a:moveTo>
                    <a:pt x="502602" y="340652"/>
                  </a:moveTo>
                  <a:lnTo>
                    <a:pt x="714812" y="340652"/>
                  </a:lnTo>
                </a:path>
                <a:path w="4004309" h="497204">
                  <a:moveTo>
                    <a:pt x="0" y="371367"/>
                  </a:moveTo>
                  <a:lnTo>
                    <a:pt x="128442" y="371367"/>
                  </a:lnTo>
                </a:path>
                <a:path w="4004309" h="497204">
                  <a:moveTo>
                    <a:pt x="3423281" y="371367"/>
                  </a:moveTo>
                  <a:lnTo>
                    <a:pt x="4004066" y="371367"/>
                  </a:lnTo>
                </a:path>
                <a:path w="4004309" h="497204">
                  <a:moveTo>
                    <a:pt x="128442" y="371367"/>
                  </a:moveTo>
                  <a:lnTo>
                    <a:pt x="362990" y="371367"/>
                  </a:lnTo>
                </a:path>
                <a:path w="4004309" h="497204">
                  <a:moveTo>
                    <a:pt x="3130096" y="371367"/>
                  </a:moveTo>
                  <a:lnTo>
                    <a:pt x="3409320" y="371367"/>
                  </a:lnTo>
                </a:path>
                <a:path w="4004309" h="497204">
                  <a:moveTo>
                    <a:pt x="362990" y="371367"/>
                  </a:moveTo>
                  <a:lnTo>
                    <a:pt x="399289" y="371367"/>
                  </a:lnTo>
                </a:path>
                <a:path w="4004309" h="497204">
                  <a:moveTo>
                    <a:pt x="1943396" y="371367"/>
                  </a:moveTo>
                  <a:lnTo>
                    <a:pt x="2736391" y="371367"/>
                  </a:lnTo>
                </a:path>
                <a:path w="4004309" h="497204">
                  <a:moveTo>
                    <a:pt x="399289" y="371367"/>
                  </a:moveTo>
                  <a:lnTo>
                    <a:pt x="502602" y="371367"/>
                  </a:lnTo>
                </a:path>
                <a:path w="4004309" h="497204">
                  <a:moveTo>
                    <a:pt x="1075010" y="371367"/>
                  </a:moveTo>
                  <a:lnTo>
                    <a:pt x="1549690" y="371367"/>
                  </a:lnTo>
                </a:path>
                <a:path w="4004309" h="497204">
                  <a:moveTo>
                    <a:pt x="502602" y="371367"/>
                  </a:moveTo>
                  <a:lnTo>
                    <a:pt x="714812" y="371367"/>
                  </a:lnTo>
                </a:path>
                <a:path w="4004309" h="497204">
                  <a:moveTo>
                    <a:pt x="0" y="402081"/>
                  </a:moveTo>
                  <a:lnTo>
                    <a:pt x="128442" y="402081"/>
                  </a:lnTo>
                </a:path>
                <a:path w="4004309" h="497204">
                  <a:moveTo>
                    <a:pt x="3423281" y="402081"/>
                  </a:moveTo>
                  <a:lnTo>
                    <a:pt x="4004066" y="402081"/>
                  </a:lnTo>
                </a:path>
                <a:path w="4004309" h="497204">
                  <a:moveTo>
                    <a:pt x="128442" y="402081"/>
                  </a:moveTo>
                  <a:lnTo>
                    <a:pt x="362990" y="402081"/>
                  </a:lnTo>
                </a:path>
                <a:path w="4004309" h="497204">
                  <a:moveTo>
                    <a:pt x="3130096" y="402081"/>
                  </a:moveTo>
                  <a:lnTo>
                    <a:pt x="3409320" y="402081"/>
                  </a:lnTo>
                </a:path>
                <a:path w="4004309" h="497204">
                  <a:moveTo>
                    <a:pt x="362990" y="402081"/>
                  </a:moveTo>
                  <a:lnTo>
                    <a:pt x="399289" y="402081"/>
                  </a:lnTo>
                </a:path>
                <a:path w="4004309" h="497204">
                  <a:moveTo>
                    <a:pt x="1943396" y="402081"/>
                  </a:moveTo>
                  <a:lnTo>
                    <a:pt x="2736391" y="402081"/>
                  </a:lnTo>
                </a:path>
                <a:path w="4004309" h="497204">
                  <a:moveTo>
                    <a:pt x="399289" y="402081"/>
                  </a:moveTo>
                  <a:lnTo>
                    <a:pt x="502602" y="402081"/>
                  </a:lnTo>
                </a:path>
                <a:path w="4004309" h="497204">
                  <a:moveTo>
                    <a:pt x="1075010" y="402081"/>
                  </a:moveTo>
                  <a:lnTo>
                    <a:pt x="1549690" y="402081"/>
                  </a:lnTo>
                </a:path>
                <a:path w="4004309" h="497204">
                  <a:moveTo>
                    <a:pt x="502602" y="402081"/>
                  </a:moveTo>
                  <a:lnTo>
                    <a:pt x="714812" y="402081"/>
                  </a:lnTo>
                </a:path>
                <a:path w="4004309" h="497204">
                  <a:moveTo>
                    <a:pt x="0" y="435588"/>
                  </a:moveTo>
                  <a:lnTo>
                    <a:pt x="128442" y="435588"/>
                  </a:lnTo>
                </a:path>
                <a:path w="4004309" h="497204">
                  <a:moveTo>
                    <a:pt x="3423281" y="435588"/>
                  </a:moveTo>
                  <a:lnTo>
                    <a:pt x="4004066" y="435588"/>
                  </a:lnTo>
                </a:path>
                <a:path w="4004309" h="497204">
                  <a:moveTo>
                    <a:pt x="128442" y="435588"/>
                  </a:moveTo>
                  <a:lnTo>
                    <a:pt x="362990" y="435588"/>
                  </a:lnTo>
                </a:path>
                <a:path w="4004309" h="497204">
                  <a:moveTo>
                    <a:pt x="3130096" y="435588"/>
                  </a:moveTo>
                  <a:lnTo>
                    <a:pt x="3409320" y="435588"/>
                  </a:lnTo>
                </a:path>
                <a:path w="4004309" h="497204">
                  <a:moveTo>
                    <a:pt x="362990" y="435588"/>
                  </a:moveTo>
                  <a:lnTo>
                    <a:pt x="399289" y="435588"/>
                  </a:lnTo>
                </a:path>
                <a:path w="4004309" h="497204">
                  <a:moveTo>
                    <a:pt x="1943396" y="435588"/>
                  </a:moveTo>
                  <a:lnTo>
                    <a:pt x="2736391" y="435588"/>
                  </a:lnTo>
                </a:path>
                <a:path w="4004309" h="497204">
                  <a:moveTo>
                    <a:pt x="399289" y="435588"/>
                  </a:moveTo>
                  <a:lnTo>
                    <a:pt x="502602" y="435588"/>
                  </a:lnTo>
                </a:path>
                <a:path w="4004309" h="497204">
                  <a:moveTo>
                    <a:pt x="1075010" y="435588"/>
                  </a:moveTo>
                  <a:lnTo>
                    <a:pt x="1549690" y="435588"/>
                  </a:lnTo>
                </a:path>
                <a:path w="4004309" h="497204">
                  <a:moveTo>
                    <a:pt x="502602" y="435588"/>
                  </a:moveTo>
                  <a:lnTo>
                    <a:pt x="714812" y="435588"/>
                  </a:lnTo>
                </a:path>
                <a:path w="4004309" h="497204">
                  <a:moveTo>
                    <a:pt x="0" y="466303"/>
                  </a:moveTo>
                  <a:lnTo>
                    <a:pt x="128442" y="466303"/>
                  </a:lnTo>
                </a:path>
                <a:path w="4004309" h="497204">
                  <a:moveTo>
                    <a:pt x="3423281" y="466303"/>
                  </a:moveTo>
                  <a:lnTo>
                    <a:pt x="4004066" y="466303"/>
                  </a:lnTo>
                </a:path>
                <a:path w="4004309" h="497204">
                  <a:moveTo>
                    <a:pt x="128442" y="466303"/>
                  </a:moveTo>
                  <a:lnTo>
                    <a:pt x="362990" y="466303"/>
                  </a:lnTo>
                </a:path>
                <a:path w="4004309" h="497204">
                  <a:moveTo>
                    <a:pt x="3130096" y="466303"/>
                  </a:moveTo>
                  <a:lnTo>
                    <a:pt x="3409320" y="466303"/>
                  </a:lnTo>
                </a:path>
                <a:path w="4004309" h="497204">
                  <a:moveTo>
                    <a:pt x="362990" y="466303"/>
                  </a:moveTo>
                  <a:lnTo>
                    <a:pt x="399289" y="466303"/>
                  </a:lnTo>
                </a:path>
                <a:path w="4004309" h="497204">
                  <a:moveTo>
                    <a:pt x="1943396" y="466303"/>
                  </a:moveTo>
                  <a:lnTo>
                    <a:pt x="2736391" y="466303"/>
                  </a:lnTo>
                </a:path>
                <a:path w="4004309" h="497204">
                  <a:moveTo>
                    <a:pt x="399289" y="466303"/>
                  </a:moveTo>
                  <a:lnTo>
                    <a:pt x="502602" y="466303"/>
                  </a:lnTo>
                </a:path>
                <a:path w="4004309" h="497204">
                  <a:moveTo>
                    <a:pt x="1075010" y="466303"/>
                  </a:moveTo>
                  <a:lnTo>
                    <a:pt x="1549690" y="466303"/>
                  </a:lnTo>
                </a:path>
                <a:path w="4004309" h="497204">
                  <a:moveTo>
                    <a:pt x="502602" y="466303"/>
                  </a:moveTo>
                  <a:lnTo>
                    <a:pt x="714812" y="466303"/>
                  </a:lnTo>
                </a:path>
                <a:path w="4004309" h="497204">
                  <a:moveTo>
                    <a:pt x="0" y="497018"/>
                  </a:moveTo>
                  <a:lnTo>
                    <a:pt x="128442" y="4970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5958631" y="591395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5958631" y="5886033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2934639" y="591395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2535350" y="5886033"/>
              <a:ext cx="4004310" cy="153670"/>
            </a:xfrm>
            <a:custGeom>
              <a:avLst/>
              <a:gdLst/>
              <a:ahLst/>
              <a:cxnLst/>
              <a:rect l="l" t="t" r="r" b="b"/>
              <a:pathLst>
                <a:path w="4004309" h="153670">
                  <a:moveTo>
                    <a:pt x="128442" y="0"/>
                  </a:moveTo>
                  <a:lnTo>
                    <a:pt x="362990" y="0"/>
                  </a:lnTo>
                </a:path>
                <a:path w="4004309" h="153670">
                  <a:moveTo>
                    <a:pt x="3130096" y="0"/>
                  </a:moveTo>
                  <a:lnTo>
                    <a:pt x="3409320" y="0"/>
                  </a:lnTo>
                </a:path>
                <a:path w="4004309" h="153670">
                  <a:moveTo>
                    <a:pt x="362990" y="0"/>
                  </a:moveTo>
                  <a:lnTo>
                    <a:pt x="399289" y="0"/>
                  </a:lnTo>
                </a:path>
                <a:path w="4004309" h="153670">
                  <a:moveTo>
                    <a:pt x="1943396" y="0"/>
                  </a:moveTo>
                  <a:lnTo>
                    <a:pt x="2736391" y="0"/>
                  </a:lnTo>
                </a:path>
                <a:path w="4004309" h="153670">
                  <a:moveTo>
                    <a:pt x="399289" y="0"/>
                  </a:moveTo>
                  <a:lnTo>
                    <a:pt x="502602" y="0"/>
                  </a:lnTo>
                </a:path>
                <a:path w="4004309" h="153670">
                  <a:moveTo>
                    <a:pt x="1075010" y="0"/>
                  </a:moveTo>
                  <a:lnTo>
                    <a:pt x="1549690" y="0"/>
                  </a:lnTo>
                </a:path>
                <a:path w="4004309" h="153670">
                  <a:moveTo>
                    <a:pt x="502602" y="0"/>
                  </a:moveTo>
                  <a:lnTo>
                    <a:pt x="714812" y="0"/>
                  </a:lnTo>
                </a:path>
                <a:path w="4004309" h="153670">
                  <a:moveTo>
                    <a:pt x="0" y="30714"/>
                  </a:moveTo>
                  <a:lnTo>
                    <a:pt x="128442" y="30714"/>
                  </a:lnTo>
                </a:path>
                <a:path w="4004309" h="153670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153670">
                  <a:moveTo>
                    <a:pt x="128442" y="30714"/>
                  </a:moveTo>
                  <a:lnTo>
                    <a:pt x="362990" y="30714"/>
                  </a:lnTo>
                </a:path>
                <a:path w="4004309" h="153670">
                  <a:moveTo>
                    <a:pt x="3130096" y="30714"/>
                  </a:moveTo>
                  <a:lnTo>
                    <a:pt x="3409320" y="30714"/>
                  </a:lnTo>
                </a:path>
                <a:path w="4004309" h="153670">
                  <a:moveTo>
                    <a:pt x="362990" y="30714"/>
                  </a:moveTo>
                  <a:lnTo>
                    <a:pt x="399289" y="30714"/>
                  </a:lnTo>
                </a:path>
                <a:path w="4004309" h="153670">
                  <a:moveTo>
                    <a:pt x="1943396" y="30714"/>
                  </a:moveTo>
                  <a:lnTo>
                    <a:pt x="2736391" y="30714"/>
                  </a:lnTo>
                </a:path>
                <a:path w="4004309" h="153670">
                  <a:moveTo>
                    <a:pt x="399289" y="30714"/>
                  </a:moveTo>
                  <a:lnTo>
                    <a:pt x="502602" y="30714"/>
                  </a:lnTo>
                </a:path>
                <a:path w="4004309" h="153670">
                  <a:moveTo>
                    <a:pt x="1075010" y="30714"/>
                  </a:moveTo>
                  <a:lnTo>
                    <a:pt x="1549690" y="30714"/>
                  </a:lnTo>
                </a:path>
                <a:path w="4004309" h="153670">
                  <a:moveTo>
                    <a:pt x="502602" y="30714"/>
                  </a:moveTo>
                  <a:lnTo>
                    <a:pt x="714812" y="30714"/>
                  </a:lnTo>
                </a:path>
                <a:path w="4004309" h="153670">
                  <a:moveTo>
                    <a:pt x="0" y="61429"/>
                  </a:moveTo>
                  <a:lnTo>
                    <a:pt x="128442" y="61429"/>
                  </a:lnTo>
                </a:path>
                <a:path w="4004309" h="153670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153670">
                  <a:moveTo>
                    <a:pt x="128442" y="61429"/>
                  </a:moveTo>
                  <a:lnTo>
                    <a:pt x="362990" y="61429"/>
                  </a:lnTo>
                </a:path>
                <a:path w="4004309" h="153670">
                  <a:moveTo>
                    <a:pt x="3130096" y="61429"/>
                  </a:moveTo>
                  <a:lnTo>
                    <a:pt x="3409320" y="61429"/>
                  </a:lnTo>
                </a:path>
                <a:path w="4004309" h="153670">
                  <a:moveTo>
                    <a:pt x="362990" y="61429"/>
                  </a:moveTo>
                  <a:lnTo>
                    <a:pt x="399289" y="61429"/>
                  </a:lnTo>
                </a:path>
                <a:path w="4004309" h="153670">
                  <a:moveTo>
                    <a:pt x="1943396" y="61429"/>
                  </a:moveTo>
                  <a:lnTo>
                    <a:pt x="2736391" y="61429"/>
                  </a:lnTo>
                </a:path>
                <a:path w="4004309" h="153670">
                  <a:moveTo>
                    <a:pt x="399289" y="61429"/>
                  </a:moveTo>
                  <a:lnTo>
                    <a:pt x="502602" y="61429"/>
                  </a:lnTo>
                </a:path>
                <a:path w="4004309" h="153670">
                  <a:moveTo>
                    <a:pt x="1075010" y="61429"/>
                  </a:moveTo>
                  <a:lnTo>
                    <a:pt x="1549690" y="61429"/>
                  </a:lnTo>
                </a:path>
                <a:path w="4004309" h="153670">
                  <a:moveTo>
                    <a:pt x="502602" y="61429"/>
                  </a:moveTo>
                  <a:lnTo>
                    <a:pt x="714812" y="61429"/>
                  </a:lnTo>
                </a:path>
                <a:path w="4004309" h="153670">
                  <a:moveTo>
                    <a:pt x="0" y="92143"/>
                  </a:moveTo>
                  <a:lnTo>
                    <a:pt x="128442" y="92143"/>
                  </a:lnTo>
                </a:path>
                <a:path w="4004309" h="153670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153670">
                  <a:moveTo>
                    <a:pt x="128442" y="92143"/>
                  </a:moveTo>
                  <a:lnTo>
                    <a:pt x="362990" y="92143"/>
                  </a:lnTo>
                </a:path>
                <a:path w="4004309" h="153670">
                  <a:moveTo>
                    <a:pt x="3130096" y="92143"/>
                  </a:moveTo>
                  <a:lnTo>
                    <a:pt x="3409320" y="92143"/>
                  </a:lnTo>
                </a:path>
                <a:path w="4004309" h="153670">
                  <a:moveTo>
                    <a:pt x="362990" y="92143"/>
                  </a:moveTo>
                  <a:lnTo>
                    <a:pt x="399289" y="92143"/>
                  </a:lnTo>
                </a:path>
                <a:path w="4004309" h="153670">
                  <a:moveTo>
                    <a:pt x="1943396" y="92143"/>
                  </a:moveTo>
                  <a:lnTo>
                    <a:pt x="2736391" y="92143"/>
                  </a:lnTo>
                </a:path>
                <a:path w="4004309" h="153670">
                  <a:moveTo>
                    <a:pt x="399289" y="92143"/>
                  </a:moveTo>
                  <a:lnTo>
                    <a:pt x="502602" y="92143"/>
                  </a:lnTo>
                </a:path>
                <a:path w="4004309" h="153670">
                  <a:moveTo>
                    <a:pt x="1075010" y="92143"/>
                  </a:moveTo>
                  <a:lnTo>
                    <a:pt x="1549690" y="92143"/>
                  </a:lnTo>
                </a:path>
                <a:path w="4004309" h="153670">
                  <a:moveTo>
                    <a:pt x="502602" y="92143"/>
                  </a:moveTo>
                  <a:lnTo>
                    <a:pt x="714812" y="92143"/>
                  </a:lnTo>
                </a:path>
                <a:path w="4004309" h="153670">
                  <a:moveTo>
                    <a:pt x="0" y="122858"/>
                  </a:moveTo>
                  <a:lnTo>
                    <a:pt x="128442" y="122858"/>
                  </a:lnTo>
                </a:path>
                <a:path w="4004309" h="153670">
                  <a:moveTo>
                    <a:pt x="3423281" y="122858"/>
                  </a:moveTo>
                  <a:lnTo>
                    <a:pt x="4004066" y="122858"/>
                  </a:lnTo>
                </a:path>
                <a:path w="4004309" h="153670">
                  <a:moveTo>
                    <a:pt x="128442" y="122858"/>
                  </a:moveTo>
                  <a:lnTo>
                    <a:pt x="362990" y="122858"/>
                  </a:lnTo>
                </a:path>
                <a:path w="4004309" h="153670">
                  <a:moveTo>
                    <a:pt x="3130096" y="122858"/>
                  </a:moveTo>
                  <a:lnTo>
                    <a:pt x="3409320" y="122858"/>
                  </a:lnTo>
                </a:path>
                <a:path w="4004309" h="153670">
                  <a:moveTo>
                    <a:pt x="362990" y="122858"/>
                  </a:moveTo>
                  <a:lnTo>
                    <a:pt x="399289" y="122858"/>
                  </a:lnTo>
                </a:path>
                <a:path w="4004309" h="153670">
                  <a:moveTo>
                    <a:pt x="1943396" y="122858"/>
                  </a:moveTo>
                  <a:lnTo>
                    <a:pt x="2736391" y="122858"/>
                  </a:lnTo>
                </a:path>
                <a:path w="4004309" h="153670">
                  <a:moveTo>
                    <a:pt x="399289" y="122858"/>
                  </a:moveTo>
                  <a:lnTo>
                    <a:pt x="502602" y="122858"/>
                  </a:lnTo>
                </a:path>
                <a:path w="4004309" h="153670">
                  <a:moveTo>
                    <a:pt x="1075010" y="122858"/>
                  </a:moveTo>
                  <a:lnTo>
                    <a:pt x="1549690" y="122858"/>
                  </a:lnTo>
                </a:path>
                <a:path w="4004309" h="153670">
                  <a:moveTo>
                    <a:pt x="502602" y="122858"/>
                  </a:moveTo>
                  <a:lnTo>
                    <a:pt x="714812" y="122858"/>
                  </a:lnTo>
                </a:path>
                <a:path w="4004309" h="153670">
                  <a:moveTo>
                    <a:pt x="0" y="153572"/>
                  </a:moveTo>
                  <a:lnTo>
                    <a:pt x="128442" y="153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5958631" y="6053567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5958631" y="6039606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2934639" y="6053567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2535350" y="6039606"/>
              <a:ext cx="4004310" cy="435609"/>
            </a:xfrm>
            <a:custGeom>
              <a:avLst/>
              <a:gdLst/>
              <a:ahLst/>
              <a:cxnLst/>
              <a:rect l="l" t="t" r="r" b="b"/>
              <a:pathLst>
                <a:path w="4004309" h="435610">
                  <a:moveTo>
                    <a:pt x="128442" y="0"/>
                  </a:moveTo>
                  <a:lnTo>
                    <a:pt x="362990" y="0"/>
                  </a:lnTo>
                </a:path>
                <a:path w="4004309" h="435610">
                  <a:moveTo>
                    <a:pt x="3130096" y="0"/>
                  </a:moveTo>
                  <a:lnTo>
                    <a:pt x="3409320" y="0"/>
                  </a:lnTo>
                </a:path>
                <a:path w="4004309" h="435610">
                  <a:moveTo>
                    <a:pt x="362990" y="0"/>
                  </a:moveTo>
                  <a:lnTo>
                    <a:pt x="399289" y="0"/>
                  </a:lnTo>
                </a:path>
                <a:path w="4004309" h="435610">
                  <a:moveTo>
                    <a:pt x="1943396" y="0"/>
                  </a:moveTo>
                  <a:lnTo>
                    <a:pt x="2736391" y="0"/>
                  </a:lnTo>
                </a:path>
                <a:path w="4004309" h="435610">
                  <a:moveTo>
                    <a:pt x="399289" y="0"/>
                  </a:moveTo>
                  <a:lnTo>
                    <a:pt x="502602" y="0"/>
                  </a:lnTo>
                </a:path>
                <a:path w="4004309" h="435610">
                  <a:moveTo>
                    <a:pt x="1075010" y="0"/>
                  </a:moveTo>
                  <a:lnTo>
                    <a:pt x="1549690" y="0"/>
                  </a:lnTo>
                </a:path>
                <a:path w="4004309" h="435610">
                  <a:moveTo>
                    <a:pt x="502602" y="0"/>
                  </a:moveTo>
                  <a:lnTo>
                    <a:pt x="714812" y="0"/>
                  </a:lnTo>
                </a:path>
                <a:path w="4004309" h="435610">
                  <a:moveTo>
                    <a:pt x="0" y="30714"/>
                  </a:moveTo>
                  <a:lnTo>
                    <a:pt x="128442" y="30714"/>
                  </a:lnTo>
                </a:path>
                <a:path w="4004309" h="435610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435610">
                  <a:moveTo>
                    <a:pt x="128442" y="30714"/>
                  </a:moveTo>
                  <a:lnTo>
                    <a:pt x="362990" y="30714"/>
                  </a:lnTo>
                </a:path>
                <a:path w="4004309" h="435610">
                  <a:moveTo>
                    <a:pt x="3130096" y="30714"/>
                  </a:moveTo>
                  <a:lnTo>
                    <a:pt x="3409320" y="30714"/>
                  </a:lnTo>
                </a:path>
                <a:path w="4004309" h="435610">
                  <a:moveTo>
                    <a:pt x="362990" y="30714"/>
                  </a:moveTo>
                  <a:lnTo>
                    <a:pt x="399289" y="30714"/>
                  </a:lnTo>
                </a:path>
                <a:path w="4004309" h="435610">
                  <a:moveTo>
                    <a:pt x="1943396" y="30714"/>
                  </a:moveTo>
                  <a:lnTo>
                    <a:pt x="2736391" y="30714"/>
                  </a:lnTo>
                </a:path>
                <a:path w="4004309" h="435610">
                  <a:moveTo>
                    <a:pt x="399289" y="30714"/>
                  </a:moveTo>
                  <a:lnTo>
                    <a:pt x="502602" y="30714"/>
                  </a:lnTo>
                </a:path>
                <a:path w="4004309" h="435610">
                  <a:moveTo>
                    <a:pt x="1075010" y="30714"/>
                  </a:moveTo>
                  <a:lnTo>
                    <a:pt x="1549690" y="30714"/>
                  </a:lnTo>
                </a:path>
                <a:path w="4004309" h="435610">
                  <a:moveTo>
                    <a:pt x="502602" y="30714"/>
                  </a:moveTo>
                  <a:lnTo>
                    <a:pt x="714812" y="30714"/>
                  </a:lnTo>
                </a:path>
                <a:path w="4004309" h="435610">
                  <a:moveTo>
                    <a:pt x="0" y="64221"/>
                  </a:moveTo>
                  <a:lnTo>
                    <a:pt x="128442" y="64221"/>
                  </a:lnTo>
                </a:path>
                <a:path w="4004309" h="435610">
                  <a:moveTo>
                    <a:pt x="3423281" y="64221"/>
                  </a:moveTo>
                  <a:lnTo>
                    <a:pt x="4004066" y="64221"/>
                  </a:lnTo>
                </a:path>
                <a:path w="4004309" h="435610">
                  <a:moveTo>
                    <a:pt x="128442" y="64221"/>
                  </a:moveTo>
                  <a:lnTo>
                    <a:pt x="362990" y="64221"/>
                  </a:lnTo>
                </a:path>
                <a:path w="4004309" h="435610">
                  <a:moveTo>
                    <a:pt x="3130096" y="64221"/>
                  </a:moveTo>
                  <a:lnTo>
                    <a:pt x="3409320" y="64221"/>
                  </a:lnTo>
                </a:path>
                <a:path w="4004309" h="435610">
                  <a:moveTo>
                    <a:pt x="362990" y="64221"/>
                  </a:moveTo>
                  <a:lnTo>
                    <a:pt x="399289" y="64221"/>
                  </a:lnTo>
                </a:path>
                <a:path w="4004309" h="435610">
                  <a:moveTo>
                    <a:pt x="1943396" y="64221"/>
                  </a:moveTo>
                  <a:lnTo>
                    <a:pt x="2736391" y="64221"/>
                  </a:lnTo>
                </a:path>
                <a:path w="4004309" h="435610">
                  <a:moveTo>
                    <a:pt x="399289" y="64221"/>
                  </a:moveTo>
                  <a:lnTo>
                    <a:pt x="502602" y="64221"/>
                  </a:lnTo>
                </a:path>
                <a:path w="4004309" h="435610">
                  <a:moveTo>
                    <a:pt x="1075010" y="64221"/>
                  </a:moveTo>
                  <a:lnTo>
                    <a:pt x="1549690" y="64221"/>
                  </a:lnTo>
                </a:path>
                <a:path w="4004309" h="435610">
                  <a:moveTo>
                    <a:pt x="502602" y="64221"/>
                  </a:moveTo>
                  <a:lnTo>
                    <a:pt x="714812" y="64221"/>
                  </a:lnTo>
                </a:path>
                <a:path w="4004309" h="435610">
                  <a:moveTo>
                    <a:pt x="0" y="94936"/>
                  </a:moveTo>
                  <a:lnTo>
                    <a:pt x="128442" y="94936"/>
                  </a:lnTo>
                </a:path>
                <a:path w="4004309" h="435610">
                  <a:moveTo>
                    <a:pt x="3423281" y="94936"/>
                  </a:moveTo>
                  <a:lnTo>
                    <a:pt x="4004066" y="94936"/>
                  </a:lnTo>
                </a:path>
                <a:path w="4004309" h="435610">
                  <a:moveTo>
                    <a:pt x="128442" y="94936"/>
                  </a:moveTo>
                  <a:lnTo>
                    <a:pt x="362990" y="94936"/>
                  </a:lnTo>
                </a:path>
                <a:path w="4004309" h="435610">
                  <a:moveTo>
                    <a:pt x="3130096" y="94936"/>
                  </a:moveTo>
                  <a:lnTo>
                    <a:pt x="3409320" y="94936"/>
                  </a:lnTo>
                </a:path>
                <a:path w="4004309" h="435610">
                  <a:moveTo>
                    <a:pt x="362990" y="94936"/>
                  </a:moveTo>
                  <a:lnTo>
                    <a:pt x="399289" y="94936"/>
                  </a:lnTo>
                </a:path>
                <a:path w="4004309" h="435610">
                  <a:moveTo>
                    <a:pt x="1943396" y="94936"/>
                  </a:moveTo>
                  <a:lnTo>
                    <a:pt x="2736391" y="94936"/>
                  </a:lnTo>
                </a:path>
                <a:path w="4004309" h="435610">
                  <a:moveTo>
                    <a:pt x="399289" y="94936"/>
                  </a:moveTo>
                  <a:lnTo>
                    <a:pt x="502602" y="94936"/>
                  </a:lnTo>
                </a:path>
                <a:path w="4004309" h="435610">
                  <a:moveTo>
                    <a:pt x="1075010" y="94936"/>
                  </a:moveTo>
                  <a:lnTo>
                    <a:pt x="1549690" y="94936"/>
                  </a:lnTo>
                </a:path>
                <a:path w="4004309" h="435610">
                  <a:moveTo>
                    <a:pt x="502602" y="94936"/>
                  </a:moveTo>
                  <a:lnTo>
                    <a:pt x="714812" y="94936"/>
                  </a:lnTo>
                </a:path>
                <a:path w="4004309" h="435610">
                  <a:moveTo>
                    <a:pt x="0" y="125650"/>
                  </a:moveTo>
                  <a:lnTo>
                    <a:pt x="128442" y="125650"/>
                  </a:lnTo>
                </a:path>
                <a:path w="4004309" h="435610">
                  <a:moveTo>
                    <a:pt x="3423281" y="125650"/>
                  </a:moveTo>
                  <a:lnTo>
                    <a:pt x="4004066" y="125650"/>
                  </a:lnTo>
                </a:path>
                <a:path w="4004309" h="435610">
                  <a:moveTo>
                    <a:pt x="128442" y="125650"/>
                  </a:moveTo>
                  <a:lnTo>
                    <a:pt x="362990" y="125650"/>
                  </a:lnTo>
                </a:path>
                <a:path w="4004309" h="435610">
                  <a:moveTo>
                    <a:pt x="3130096" y="125650"/>
                  </a:moveTo>
                  <a:lnTo>
                    <a:pt x="3409320" y="125650"/>
                  </a:lnTo>
                </a:path>
                <a:path w="4004309" h="435610">
                  <a:moveTo>
                    <a:pt x="362990" y="125650"/>
                  </a:moveTo>
                  <a:lnTo>
                    <a:pt x="399289" y="125650"/>
                  </a:lnTo>
                </a:path>
                <a:path w="4004309" h="435610">
                  <a:moveTo>
                    <a:pt x="1943396" y="125650"/>
                  </a:moveTo>
                  <a:lnTo>
                    <a:pt x="2736391" y="125650"/>
                  </a:lnTo>
                </a:path>
                <a:path w="4004309" h="435610">
                  <a:moveTo>
                    <a:pt x="399289" y="125650"/>
                  </a:moveTo>
                  <a:lnTo>
                    <a:pt x="502602" y="125650"/>
                  </a:lnTo>
                </a:path>
                <a:path w="4004309" h="435610">
                  <a:moveTo>
                    <a:pt x="1075010" y="125650"/>
                  </a:moveTo>
                  <a:lnTo>
                    <a:pt x="1549690" y="125650"/>
                  </a:lnTo>
                </a:path>
                <a:path w="4004309" h="435610">
                  <a:moveTo>
                    <a:pt x="502602" y="125650"/>
                  </a:moveTo>
                  <a:lnTo>
                    <a:pt x="714812" y="125650"/>
                  </a:lnTo>
                </a:path>
                <a:path w="4004309" h="435610">
                  <a:moveTo>
                    <a:pt x="0" y="156365"/>
                  </a:moveTo>
                  <a:lnTo>
                    <a:pt x="128442" y="156365"/>
                  </a:lnTo>
                </a:path>
                <a:path w="4004309" h="435610">
                  <a:moveTo>
                    <a:pt x="3423281" y="156365"/>
                  </a:moveTo>
                  <a:lnTo>
                    <a:pt x="4004066" y="156365"/>
                  </a:lnTo>
                </a:path>
                <a:path w="4004309" h="435610">
                  <a:moveTo>
                    <a:pt x="128442" y="156365"/>
                  </a:moveTo>
                  <a:lnTo>
                    <a:pt x="362990" y="156365"/>
                  </a:lnTo>
                </a:path>
                <a:path w="4004309" h="435610">
                  <a:moveTo>
                    <a:pt x="3130096" y="156365"/>
                  </a:moveTo>
                  <a:lnTo>
                    <a:pt x="3409320" y="156365"/>
                  </a:lnTo>
                </a:path>
                <a:path w="4004309" h="435610">
                  <a:moveTo>
                    <a:pt x="362990" y="156365"/>
                  </a:moveTo>
                  <a:lnTo>
                    <a:pt x="399289" y="156365"/>
                  </a:lnTo>
                </a:path>
                <a:path w="4004309" h="435610">
                  <a:moveTo>
                    <a:pt x="1943396" y="156365"/>
                  </a:moveTo>
                  <a:lnTo>
                    <a:pt x="2736391" y="156365"/>
                  </a:lnTo>
                </a:path>
                <a:path w="4004309" h="435610">
                  <a:moveTo>
                    <a:pt x="399289" y="156365"/>
                  </a:moveTo>
                  <a:lnTo>
                    <a:pt x="502602" y="156365"/>
                  </a:lnTo>
                </a:path>
                <a:path w="4004309" h="435610">
                  <a:moveTo>
                    <a:pt x="1075010" y="156365"/>
                  </a:moveTo>
                  <a:lnTo>
                    <a:pt x="1549690" y="156365"/>
                  </a:lnTo>
                </a:path>
                <a:path w="4004309" h="435610">
                  <a:moveTo>
                    <a:pt x="502602" y="156365"/>
                  </a:moveTo>
                  <a:lnTo>
                    <a:pt x="714812" y="156365"/>
                  </a:lnTo>
                </a:path>
                <a:path w="4004309" h="435610">
                  <a:moveTo>
                    <a:pt x="0" y="187079"/>
                  </a:moveTo>
                  <a:lnTo>
                    <a:pt x="128442" y="187079"/>
                  </a:lnTo>
                </a:path>
                <a:path w="4004309" h="435610">
                  <a:moveTo>
                    <a:pt x="3423281" y="187079"/>
                  </a:moveTo>
                  <a:lnTo>
                    <a:pt x="4004066" y="187079"/>
                  </a:lnTo>
                </a:path>
                <a:path w="4004309" h="435610">
                  <a:moveTo>
                    <a:pt x="128442" y="187079"/>
                  </a:moveTo>
                  <a:lnTo>
                    <a:pt x="362990" y="187079"/>
                  </a:lnTo>
                </a:path>
                <a:path w="4004309" h="435610">
                  <a:moveTo>
                    <a:pt x="3130096" y="187079"/>
                  </a:moveTo>
                  <a:lnTo>
                    <a:pt x="3409320" y="187079"/>
                  </a:lnTo>
                </a:path>
                <a:path w="4004309" h="435610">
                  <a:moveTo>
                    <a:pt x="362990" y="187079"/>
                  </a:moveTo>
                  <a:lnTo>
                    <a:pt x="399289" y="187079"/>
                  </a:lnTo>
                </a:path>
                <a:path w="4004309" h="435610">
                  <a:moveTo>
                    <a:pt x="1943396" y="187079"/>
                  </a:moveTo>
                  <a:lnTo>
                    <a:pt x="2736391" y="187079"/>
                  </a:lnTo>
                </a:path>
                <a:path w="4004309" h="435610">
                  <a:moveTo>
                    <a:pt x="399289" y="187079"/>
                  </a:moveTo>
                  <a:lnTo>
                    <a:pt x="502602" y="187079"/>
                  </a:lnTo>
                </a:path>
                <a:path w="4004309" h="435610">
                  <a:moveTo>
                    <a:pt x="1075010" y="187079"/>
                  </a:moveTo>
                  <a:lnTo>
                    <a:pt x="1549690" y="187079"/>
                  </a:lnTo>
                </a:path>
                <a:path w="4004309" h="435610">
                  <a:moveTo>
                    <a:pt x="502602" y="187079"/>
                  </a:moveTo>
                  <a:lnTo>
                    <a:pt x="714812" y="187079"/>
                  </a:lnTo>
                </a:path>
                <a:path w="4004309" h="435610">
                  <a:moveTo>
                    <a:pt x="0" y="217794"/>
                  </a:moveTo>
                  <a:lnTo>
                    <a:pt x="128442" y="217794"/>
                  </a:lnTo>
                </a:path>
                <a:path w="4004309" h="435610">
                  <a:moveTo>
                    <a:pt x="3423281" y="217794"/>
                  </a:moveTo>
                  <a:lnTo>
                    <a:pt x="4004066" y="217794"/>
                  </a:lnTo>
                </a:path>
                <a:path w="4004309" h="435610">
                  <a:moveTo>
                    <a:pt x="128442" y="217794"/>
                  </a:moveTo>
                  <a:lnTo>
                    <a:pt x="362990" y="217794"/>
                  </a:lnTo>
                </a:path>
                <a:path w="4004309" h="435610">
                  <a:moveTo>
                    <a:pt x="3130096" y="217794"/>
                  </a:moveTo>
                  <a:lnTo>
                    <a:pt x="3409320" y="217794"/>
                  </a:lnTo>
                </a:path>
                <a:path w="4004309" h="435610">
                  <a:moveTo>
                    <a:pt x="362990" y="217794"/>
                  </a:moveTo>
                  <a:lnTo>
                    <a:pt x="399289" y="217794"/>
                  </a:lnTo>
                </a:path>
                <a:path w="4004309" h="435610">
                  <a:moveTo>
                    <a:pt x="1943396" y="217794"/>
                  </a:moveTo>
                  <a:lnTo>
                    <a:pt x="2736391" y="217794"/>
                  </a:lnTo>
                </a:path>
                <a:path w="4004309" h="435610">
                  <a:moveTo>
                    <a:pt x="399289" y="217794"/>
                  </a:moveTo>
                  <a:lnTo>
                    <a:pt x="502602" y="217794"/>
                  </a:lnTo>
                </a:path>
                <a:path w="4004309" h="435610">
                  <a:moveTo>
                    <a:pt x="1075010" y="217794"/>
                  </a:moveTo>
                  <a:lnTo>
                    <a:pt x="1549690" y="217794"/>
                  </a:lnTo>
                </a:path>
                <a:path w="4004309" h="435610">
                  <a:moveTo>
                    <a:pt x="502602" y="217794"/>
                  </a:moveTo>
                  <a:lnTo>
                    <a:pt x="714812" y="217794"/>
                  </a:lnTo>
                </a:path>
                <a:path w="4004309" h="435610">
                  <a:moveTo>
                    <a:pt x="0" y="248509"/>
                  </a:moveTo>
                  <a:lnTo>
                    <a:pt x="128442" y="248509"/>
                  </a:lnTo>
                </a:path>
                <a:path w="4004309" h="435610">
                  <a:moveTo>
                    <a:pt x="3423281" y="248509"/>
                  </a:moveTo>
                  <a:lnTo>
                    <a:pt x="4004066" y="248509"/>
                  </a:lnTo>
                </a:path>
                <a:path w="4004309" h="435610">
                  <a:moveTo>
                    <a:pt x="128442" y="248509"/>
                  </a:moveTo>
                  <a:lnTo>
                    <a:pt x="362990" y="248509"/>
                  </a:lnTo>
                </a:path>
                <a:path w="4004309" h="435610">
                  <a:moveTo>
                    <a:pt x="3130096" y="248509"/>
                  </a:moveTo>
                  <a:lnTo>
                    <a:pt x="3409320" y="248509"/>
                  </a:lnTo>
                </a:path>
                <a:path w="4004309" h="435610">
                  <a:moveTo>
                    <a:pt x="362990" y="248509"/>
                  </a:moveTo>
                  <a:lnTo>
                    <a:pt x="399289" y="248509"/>
                  </a:lnTo>
                </a:path>
                <a:path w="4004309" h="435610">
                  <a:moveTo>
                    <a:pt x="1943396" y="248509"/>
                  </a:moveTo>
                  <a:lnTo>
                    <a:pt x="2736391" y="248509"/>
                  </a:lnTo>
                </a:path>
                <a:path w="4004309" h="435610">
                  <a:moveTo>
                    <a:pt x="399289" y="248509"/>
                  </a:moveTo>
                  <a:lnTo>
                    <a:pt x="502602" y="248509"/>
                  </a:lnTo>
                </a:path>
                <a:path w="4004309" h="435610">
                  <a:moveTo>
                    <a:pt x="1075010" y="248509"/>
                  </a:moveTo>
                  <a:lnTo>
                    <a:pt x="1549690" y="248509"/>
                  </a:lnTo>
                </a:path>
                <a:path w="4004309" h="435610">
                  <a:moveTo>
                    <a:pt x="502602" y="248509"/>
                  </a:moveTo>
                  <a:lnTo>
                    <a:pt x="714812" y="248509"/>
                  </a:lnTo>
                </a:path>
                <a:path w="4004309" h="435610">
                  <a:moveTo>
                    <a:pt x="0" y="279223"/>
                  </a:moveTo>
                  <a:lnTo>
                    <a:pt x="128442" y="279223"/>
                  </a:lnTo>
                </a:path>
                <a:path w="4004309" h="435610">
                  <a:moveTo>
                    <a:pt x="3423281" y="279223"/>
                  </a:moveTo>
                  <a:lnTo>
                    <a:pt x="4004066" y="279223"/>
                  </a:lnTo>
                </a:path>
                <a:path w="4004309" h="435610">
                  <a:moveTo>
                    <a:pt x="128442" y="279223"/>
                  </a:moveTo>
                  <a:lnTo>
                    <a:pt x="362990" y="279223"/>
                  </a:lnTo>
                </a:path>
                <a:path w="4004309" h="435610">
                  <a:moveTo>
                    <a:pt x="3130096" y="279223"/>
                  </a:moveTo>
                  <a:lnTo>
                    <a:pt x="3409320" y="279223"/>
                  </a:lnTo>
                </a:path>
                <a:path w="4004309" h="435610">
                  <a:moveTo>
                    <a:pt x="362990" y="279223"/>
                  </a:moveTo>
                  <a:lnTo>
                    <a:pt x="399289" y="279223"/>
                  </a:lnTo>
                </a:path>
                <a:path w="4004309" h="435610">
                  <a:moveTo>
                    <a:pt x="1943396" y="279223"/>
                  </a:moveTo>
                  <a:lnTo>
                    <a:pt x="2736391" y="279223"/>
                  </a:lnTo>
                </a:path>
                <a:path w="4004309" h="435610">
                  <a:moveTo>
                    <a:pt x="399289" y="279223"/>
                  </a:moveTo>
                  <a:lnTo>
                    <a:pt x="502602" y="279223"/>
                  </a:lnTo>
                </a:path>
                <a:path w="4004309" h="435610">
                  <a:moveTo>
                    <a:pt x="1075010" y="279223"/>
                  </a:moveTo>
                  <a:lnTo>
                    <a:pt x="1549690" y="279223"/>
                  </a:lnTo>
                </a:path>
                <a:path w="4004309" h="435610">
                  <a:moveTo>
                    <a:pt x="502602" y="279223"/>
                  </a:moveTo>
                  <a:lnTo>
                    <a:pt x="714812" y="279223"/>
                  </a:lnTo>
                </a:path>
                <a:path w="4004309" h="435610">
                  <a:moveTo>
                    <a:pt x="0" y="309938"/>
                  </a:moveTo>
                  <a:lnTo>
                    <a:pt x="128442" y="309938"/>
                  </a:lnTo>
                </a:path>
                <a:path w="4004309" h="435610">
                  <a:moveTo>
                    <a:pt x="3423281" y="309938"/>
                  </a:moveTo>
                  <a:lnTo>
                    <a:pt x="4004066" y="309938"/>
                  </a:lnTo>
                </a:path>
                <a:path w="4004309" h="435610">
                  <a:moveTo>
                    <a:pt x="128442" y="309938"/>
                  </a:moveTo>
                  <a:lnTo>
                    <a:pt x="362990" y="309938"/>
                  </a:lnTo>
                </a:path>
                <a:path w="4004309" h="435610">
                  <a:moveTo>
                    <a:pt x="3130096" y="309938"/>
                  </a:moveTo>
                  <a:lnTo>
                    <a:pt x="3409320" y="309938"/>
                  </a:lnTo>
                </a:path>
                <a:path w="4004309" h="435610">
                  <a:moveTo>
                    <a:pt x="362990" y="309938"/>
                  </a:moveTo>
                  <a:lnTo>
                    <a:pt x="399289" y="309938"/>
                  </a:lnTo>
                </a:path>
                <a:path w="4004309" h="435610">
                  <a:moveTo>
                    <a:pt x="1943396" y="309938"/>
                  </a:moveTo>
                  <a:lnTo>
                    <a:pt x="2736391" y="309938"/>
                  </a:lnTo>
                </a:path>
                <a:path w="4004309" h="435610">
                  <a:moveTo>
                    <a:pt x="399289" y="309938"/>
                  </a:moveTo>
                  <a:lnTo>
                    <a:pt x="502602" y="309938"/>
                  </a:lnTo>
                </a:path>
                <a:path w="4004309" h="435610">
                  <a:moveTo>
                    <a:pt x="1075010" y="309938"/>
                  </a:moveTo>
                  <a:lnTo>
                    <a:pt x="1549690" y="309938"/>
                  </a:lnTo>
                </a:path>
                <a:path w="4004309" h="435610">
                  <a:moveTo>
                    <a:pt x="502602" y="309938"/>
                  </a:moveTo>
                  <a:lnTo>
                    <a:pt x="714812" y="309938"/>
                  </a:lnTo>
                </a:path>
                <a:path w="4004309" h="435610">
                  <a:moveTo>
                    <a:pt x="0" y="343445"/>
                  </a:moveTo>
                  <a:lnTo>
                    <a:pt x="128442" y="343445"/>
                  </a:lnTo>
                </a:path>
                <a:path w="4004309" h="435610">
                  <a:moveTo>
                    <a:pt x="3423281" y="343445"/>
                  </a:moveTo>
                  <a:lnTo>
                    <a:pt x="4004066" y="343445"/>
                  </a:lnTo>
                </a:path>
                <a:path w="4004309" h="435610">
                  <a:moveTo>
                    <a:pt x="128442" y="343445"/>
                  </a:moveTo>
                  <a:lnTo>
                    <a:pt x="362990" y="343445"/>
                  </a:lnTo>
                </a:path>
                <a:path w="4004309" h="435610">
                  <a:moveTo>
                    <a:pt x="3130096" y="343445"/>
                  </a:moveTo>
                  <a:lnTo>
                    <a:pt x="3409320" y="343445"/>
                  </a:lnTo>
                </a:path>
                <a:path w="4004309" h="435610">
                  <a:moveTo>
                    <a:pt x="362990" y="343445"/>
                  </a:moveTo>
                  <a:lnTo>
                    <a:pt x="399289" y="343445"/>
                  </a:lnTo>
                </a:path>
                <a:path w="4004309" h="435610">
                  <a:moveTo>
                    <a:pt x="1943396" y="343445"/>
                  </a:moveTo>
                  <a:lnTo>
                    <a:pt x="2736391" y="343445"/>
                  </a:lnTo>
                </a:path>
                <a:path w="4004309" h="435610">
                  <a:moveTo>
                    <a:pt x="399289" y="343445"/>
                  </a:moveTo>
                  <a:lnTo>
                    <a:pt x="502602" y="343445"/>
                  </a:lnTo>
                </a:path>
                <a:path w="4004309" h="435610">
                  <a:moveTo>
                    <a:pt x="1075010" y="343445"/>
                  </a:moveTo>
                  <a:lnTo>
                    <a:pt x="1549690" y="343445"/>
                  </a:lnTo>
                </a:path>
                <a:path w="4004309" h="435610">
                  <a:moveTo>
                    <a:pt x="502602" y="343445"/>
                  </a:moveTo>
                  <a:lnTo>
                    <a:pt x="714812" y="343445"/>
                  </a:lnTo>
                </a:path>
                <a:path w="4004309" h="435610">
                  <a:moveTo>
                    <a:pt x="0" y="374159"/>
                  </a:moveTo>
                  <a:lnTo>
                    <a:pt x="128442" y="374159"/>
                  </a:lnTo>
                </a:path>
                <a:path w="4004309" h="435610">
                  <a:moveTo>
                    <a:pt x="3423281" y="374159"/>
                  </a:moveTo>
                  <a:lnTo>
                    <a:pt x="4004066" y="374159"/>
                  </a:lnTo>
                </a:path>
                <a:path w="4004309" h="435610">
                  <a:moveTo>
                    <a:pt x="128442" y="374159"/>
                  </a:moveTo>
                  <a:lnTo>
                    <a:pt x="329483" y="374159"/>
                  </a:lnTo>
                </a:path>
                <a:path w="4004309" h="435610">
                  <a:moveTo>
                    <a:pt x="3130096" y="374159"/>
                  </a:moveTo>
                  <a:lnTo>
                    <a:pt x="3409320" y="374159"/>
                  </a:lnTo>
                </a:path>
                <a:path w="4004309" h="435610">
                  <a:moveTo>
                    <a:pt x="469095" y="374159"/>
                  </a:moveTo>
                  <a:lnTo>
                    <a:pt x="502602" y="374159"/>
                  </a:lnTo>
                </a:path>
                <a:path w="4004309" h="435610">
                  <a:moveTo>
                    <a:pt x="1943396" y="374159"/>
                  </a:moveTo>
                  <a:lnTo>
                    <a:pt x="2736391" y="374159"/>
                  </a:lnTo>
                </a:path>
                <a:path w="4004309" h="435610">
                  <a:moveTo>
                    <a:pt x="502602" y="374159"/>
                  </a:moveTo>
                  <a:lnTo>
                    <a:pt x="714812" y="374159"/>
                  </a:lnTo>
                </a:path>
                <a:path w="4004309" h="435610">
                  <a:moveTo>
                    <a:pt x="1075010" y="374159"/>
                  </a:moveTo>
                  <a:lnTo>
                    <a:pt x="1549690" y="374159"/>
                  </a:lnTo>
                </a:path>
                <a:path w="4004309" h="435610">
                  <a:moveTo>
                    <a:pt x="0" y="404874"/>
                  </a:moveTo>
                  <a:lnTo>
                    <a:pt x="128442" y="404874"/>
                  </a:lnTo>
                </a:path>
                <a:path w="4004309" h="435610">
                  <a:moveTo>
                    <a:pt x="3423281" y="404874"/>
                  </a:moveTo>
                  <a:lnTo>
                    <a:pt x="4004066" y="404874"/>
                  </a:lnTo>
                </a:path>
                <a:path w="4004309" h="435610">
                  <a:moveTo>
                    <a:pt x="128442" y="404874"/>
                  </a:moveTo>
                  <a:lnTo>
                    <a:pt x="329483" y="404874"/>
                  </a:lnTo>
                </a:path>
                <a:path w="4004309" h="435610">
                  <a:moveTo>
                    <a:pt x="3130096" y="404874"/>
                  </a:moveTo>
                  <a:lnTo>
                    <a:pt x="3409320" y="404874"/>
                  </a:lnTo>
                </a:path>
                <a:path w="4004309" h="435610">
                  <a:moveTo>
                    <a:pt x="469095" y="404874"/>
                  </a:moveTo>
                  <a:lnTo>
                    <a:pt x="502602" y="404874"/>
                  </a:lnTo>
                </a:path>
                <a:path w="4004309" h="435610">
                  <a:moveTo>
                    <a:pt x="1943396" y="404874"/>
                  </a:moveTo>
                  <a:lnTo>
                    <a:pt x="2736391" y="404874"/>
                  </a:lnTo>
                </a:path>
                <a:path w="4004309" h="435610">
                  <a:moveTo>
                    <a:pt x="502602" y="404874"/>
                  </a:moveTo>
                  <a:lnTo>
                    <a:pt x="714812" y="404874"/>
                  </a:lnTo>
                </a:path>
                <a:path w="4004309" h="435610">
                  <a:moveTo>
                    <a:pt x="1075010" y="404874"/>
                  </a:moveTo>
                  <a:lnTo>
                    <a:pt x="1549690" y="404874"/>
                  </a:lnTo>
                </a:path>
                <a:path w="4004309" h="435610">
                  <a:moveTo>
                    <a:pt x="0" y="435588"/>
                  </a:moveTo>
                  <a:lnTo>
                    <a:pt x="128442" y="435588"/>
                  </a:lnTo>
                </a:path>
                <a:path w="4004309" h="435610">
                  <a:moveTo>
                    <a:pt x="3423281" y="435588"/>
                  </a:moveTo>
                  <a:lnTo>
                    <a:pt x="4004066" y="435588"/>
                  </a:lnTo>
                </a:path>
                <a:path w="4004309" h="435610">
                  <a:moveTo>
                    <a:pt x="128442" y="435588"/>
                  </a:moveTo>
                  <a:lnTo>
                    <a:pt x="329483" y="435588"/>
                  </a:lnTo>
                </a:path>
                <a:path w="4004309" h="435610">
                  <a:moveTo>
                    <a:pt x="3144057" y="435588"/>
                  </a:moveTo>
                  <a:lnTo>
                    <a:pt x="3409320" y="435588"/>
                  </a:lnTo>
                </a:path>
                <a:path w="4004309" h="435610">
                  <a:moveTo>
                    <a:pt x="469095" y="435588"/>
                  </a:moveTo>
                  <a:lnTo>
                    <a:pt x="502602" y="435588"/>
                  </a:lnTo>
                </a:path>
                <a:path w="4004309" h="435610">
                  <a:moveTo>
                    <a:pt x="1957357" y="435588"/>
                  </a:moveTo>
                  <a:lnTo>
                    <a:pt x="2725222" y="435588"/>
                  </a:lnTo>
                </a:path>
                <a:path w="4004309" h="435610">
                  <a:moveTo>
                    <a:pt x="502602" y="435588"/>
                  </a:moveTo>
                  <a:lnTo>
                    <a:pt x="714812" y="435588"/>
                  </a:lnTo>
                </a:path>
                <a:path w="4004309" h="435610">
                  <a:moveTo>
                    <a:pt x="1088972" y="435588"/>
                  </a:moveTo>
                  <a:lnTo>
                    <a:pt x="1538522" y="4355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5958631" y="654220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2552103" y="6505909"/>
              <a:ext cx="3987800" cy="156845"/>
            </a:xfrm>
            <a:custGeom>
              <a:avLst/>
              <a:gdLst/>
              <a:ahLst/>
              <a:cxnLst/>
              <a:rect l="l" t="t" r="r" b="b"/>
              <a:pathLst>
                <a:path w="3987800" h="156845">
                  <a:moveTo>
                    <a:pt x="3406527" y="0"/>
                  </a:moveTo>
                  <a:lnTo>
                    <a:pt x="3987313" y="0"/>
                  </a:lnTo>
                </a:path>
                <a:path w="3987800" h="156845">
                  <a:moveTo>
                    <a:pt x="89351" y="0"/>
                  </a:moveTo>
                  <a:lnTo>
                    <a:pt x="111689" y="0"/>
                  </a:lnTo>
                </a:path>
                <a:path w="3987800" h="156845">
                  <a:moveTo>
                    <a:pt x="3127304" y="0"/>
                  </a:moveTo>
                  <a:lnTo>
                    <a:pt x="3392566" y="0"/>
                  </a:lnTo>
                </a:path>
                <a:path w="3987800" h="156845">
                  <a:moveTo>
                    <a:pt x="111689" y="0"/>
                  </a:moveTo>
                  <a:lnTo>
                    <a:pt x="312730" y="0"/>
                  </a:lnTo>
                </a:path>
                <a:path w="3987800" h="156845">
                  <a:moveTo>
                    <a:pt x="1940604" y="0"/>
                  </a:moveTo>
                  <a:lnTo>
                    <a:pt x="2708468" y="0"/>
                  </a:lnTo>
                </a:path>
                <a:path w="3987800" h="156845">
                  <a:moveTo>
                    <a:pt x="452342" y="0"/>
                  </a:moveTo>
                  <a:lnTo>
                    <a:pt x="485849" y="0"/>
                  </a:lnTo>
                </a:path>
                <a:path w="3987800" h="156845">
                  <a:moveTo>
                    <a:pt x="1072218" y="0"/>
                  </a:moveTo>
                  <a:lnTo>
                    <a:pt x="1521768" y="0"/>
                  </a:lnTo>
                </a:path>
                <a:path w="3987800" h="156845">
                  <a:moveTo>
                    <a:pt x="485849" y="0"/>
                  </a:moveTo>
                  <a:lnTo>
                    <a:pt x="698059" y="0"/>
                  </a:lnTo>
                </a:path>
                <a:path w="3987800" h="156845">
                  <a:moveTo>
                    <a:pt x="3406527" y="30714"/>
                  </a:moveTo>
                  <a:lnTo>
                    <a:pt x="3987313" y="30714"/>
                  </a:lnTo>
                </a:path>
                <a:path w="3987800" h="156845">
                  <a:moveTo>
                    <a:pt x="89351" y="30714"/>
                  </a:moveTo>
                  <a:lnTo>
                    <a:pt x="111689" y="30714"/>
                  </a:lnTo>
                </a:path>
                <a:path w="3987800" h="156845">
                  <a:moveTo>
                    <a:pt x="2929055" y="30714"/>
                  </a:moveTo>
                  <a:lnTo>
                    <a:pt x="3392566" y="30714"/>
                  </a:lnTo>
                </a:path>
                <a:path w="3987800" h="156845">
                  <a:moveTo>
                    <a:pt x="111689" y="30714"/>
                  </a:moveTo>
                  <a:lnTo>
                    <a:pt x="312730" y="30714"/>
                  </a:lnTo>
                </a:path>
                <a:path w="3987800" h="156845">
                  <a:moveTo>
                    <a:pt x="1845668" y="30714"/>
                  </a:moveTo>
                  <a:lnTo>
                    <a:pt x="2929055" y="30714"/>
                  </a:lnTo>
                </a:path>
                <a:path w="3987800" h="156845">
                  <a:moveTo>
                    <a:pt x="452342" y="30714"/>
                  </a:moveTo>
                  <a:lnTo>
                    <a:pt x="485849" y="30714"/>
                  </a:lnTo>
                </a:path>
                <a:path w="3987800" h="156845">
                  <a:moveTo>
                    <a:pt x="974490" y="30714"/>
                  </a:moveTo>
                  <a:lnTo>
                    <a:pt x="1845668" y="30714"/>
                  </a:lnTo>
                </a:path>
                <a:path w="3987800" h="156845">
                  <a:moveTo>
                    <a:pt x="485849" y="30714"/>
                  </a:moveTo>
                  <a:lnTo>
                    <a:pt x="698059" y="30714"/>
                  </a:lnTo>
                </a:path>
                <a:path w="3987800" h="156845">
                  <a:moveTo>
                    <a:pt x="3406527" y="61429"/>
                  </a:moveTo>
                  <a:lnTo>
                    <a:pt x="3987313" y="61429"/>
                  </a:lnTo>
                </a:path>
                <a:path w="3987800" h="156845">
                  <a:moveTo>
                    <a:pt x="974490" y="61429"/>
                  </a:moveTo>
                  <a:lnTo>
                    <a:pt x="1845668" y="61429"/>
                  </a:lnTo>
                </a:path>
                <a:path w="3987800" h="156845">
                  <a:moveTo>
                    <a:pt x="3392566" y="61429"/>
                  </a:moveTo>
                  <a:lnTo>
                    <a:pt x="2929055" y="61429"/>
                  </a:lnTo>
                  <a:lnTo>
                    <a:pt x="1845668" y="61429"/>
                  </a:lnTo>
                </a:path>
                <a:path w="3987800" h="156845">
                  <a:moveTo>
                    <a:pt x="3406527" y="92143"/>
                  </a:moveTo>
                  <a:lnTo>
                    <a:pt x="3987313" y="92143"/>
                  </a:lnTo>
                </a:path>
                <a:path w="3987800" h="156845">
                  <a:moveTo>
                    <a:pt x="1449170" y="92143"/>
                  </a:moveTo>
                  <a:lnTo>
                    <a:pt x="1845668" y="92143"/>
                  </a:lnTo>
                </a:path>
                <a:path w="3987800" h="156845">
                  <a:moveTo>
                    <a:pt x="3392566" y="92143"/>
                  </a:moveTo>
                  <a:lnTo>
                    <a:pt x="2929055" y="92143"/>
                  </a:lnTo>
                  <a:lnTo>
                    <a:pt x="1845668" y="92143"/>
                  </a:lnTo>
                </a:path>
                <a:path w="3987800" h="156845">
                  <a:moveTo>
                    <a:pt x="3406527" y="122858"/>
                  </a:moveTo>
                  <a:lnTo>
                    <a:pt x="3987313" y="122858"/>
                  </a:lnTo>
                </a:path>
                <a:path w="3987800" h="156845">
                  <a:moveTo>
                    <a:pt x="1948980" y="122858"/>
                  </a:moveTo>
                  <a:lnTo>
                    <a:pt x="2929055" y="122858"/>
                  </a:lnTo>
                  <a:lnTo>
                    <a:pt x="3392566" y="122858"/>
                  </a:lnTo>
                </a:path>
                <a:path w="3987800" h="156845">
                  <a:moveTo>
                    <a:pt x="0" y="156365"/>
                  </a:moveTo>
                  <a:lnTo>
                    <a:pt x="312730" y="1563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5958631" y="6681820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2535350" y="6662275"/>
              <a:ext cx="4004310" cy="92710"/>
            </a:xfrm>
            <a:custGeom>
              <a:avLst/>
              <a:gdLst/>
              <a:ahLst/>
              <a:cxnLst/>
              <a:rect l="l" t="t" r="r" b="b"/>
              <a:pathLst>
                <a:path w="4004309" h="92709">
                  <a:moveTo>
                    <a:pt x="3423281" y="0"/>
                  </a:moveTo>
                  <a:lnTo>
                    <a:pt x="4004066" y="0"/>
                  </a:lnTo>
                </a:path>
                <a:path w="4004309" h="92709">
                  <a:moveTo>
                    <a:pt x="469095" y="0"/>
                  </a:moveTo>
                  <a:lnTo>
                    <a:pt x="781826" y="0"/>
                  </a:lnTo>
                </a:path>
                <a:path w="4004309" h="92709">
                  <a:moveTo>
                    <a:pt x="3409320" y="0"/>
                  </a:moveTo>
                  <a:lnTo>
                    <a:pt x="2945809" y="0"/>
                  </a:lnTo>
                  <a:lnTo>
                    <a:pt x="2339893" y="0"/>
                  </a:lnTo>
                </a:path>
                <a:path w="4004309" h="92709">
                  <a:moveTo>
                    <a:pt x="0" y="30714"/>
                  </a:moveTo>
                  <a:lnTo>
                    <a:pt x="329483" y="30714"/>
                  </a:lnTo>
                </a:path>
                <a:path w="4004309" h="92709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92709">
                  <a:moveTo>
                    <a:pt x="469095" y="30714"/>
                  </a:moveTo>
                  <a:lnTo>
                    <a:pt x="1278844" y="30714"/>
                  </a:lnTo>
                </a:path>
                <a:path w="4004309" h="92709">
                  <a:moveTo>
                    <a:pt x="3409320" y="30714"/>
                  </a:moveTo>
                  <a:lnTo>
                    <a:pt x="2945809" y="30714"/>
                  </a:lnTo>
                  <a:lnTo>
                    <a:pt x="2339893" y="30714"/>
                  </a:lnTo>
                </a:path>
                <a:path w="4004309" h="92709">
                  <a:moveTo>
                    <a:pt x="0" y="61429"/>
                  </a:moveTo>
                  <a:lnTo>
                    <a:pt x="329483" y="61429"/>
                  </a:lnTo>
                </a:path>
                <a:path w="4004309" h="92709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92709">
                  <a:moveTo>
                    <a:pt x="469095" y="61429"/>
                  </a:moveTo>
                  <a:lnTo>
                    <a:pt x="1778654" y="61429"/>
                  </a:lnTo>
                </a:path>
                <a:path w="4004309" h="92709">
                  <a:moveTo>
                    <a:pt x="3409320" y="61429"/>
                  </a:moveTo>
                  <a:lnTo>
                    <a:pt x="2945809" y="61429"/>
                  </a:lnTo>
                  <a:lnTo>
                    <a:pt x="2339893" y="61429"/>
                  </a:lnTo>
                </a:path>
                <a:path w="4004309" h="92709">
                  <a:moveTo>
                    <a:pt x="0" y="92143"/>
                  </a:moveTo>
                  <a:lnTo>
                    <a:pt x="329483" y="92143"/>
                  </a:lnTo>
                </a:path>
                <a:path w="4004309" h="92709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92709">
                  <a:moveTo>
                    <a:pt x="469095" y="92143"/>
                  </a:moveTo>
                  <a:lnTo>
                    <a:pt x="1862421" y="92143"/>
                  </a:lnTo>
                </a:path>
                <a:path w="4004309" h="92709">
                  <a:moveTo>
                    <a:pt x="2945809" y="92143"/>
                  </a:moveTo>
                  <a:lnTo>
                    <a:pt x="3409320" y="92143"/>
                  </a:lnTo>
                </a:path>
                <a:path w="4004309" h="92709">
                  <a:moveTo>
                    <a:pt x="1862421" y="92143"/>
                  </a:moveTo>
                  <a:lnTo>
                    <a:pt x="2278464" y="92143"/>
                  </a:lnTo>
                </a:path>
                <a:path w="4004309" h="92709">
                  <a:moveTo>
                    <a:pt x="2339893" y="92143"/>
                  </a:moveTo>
                  <a:lnTo>
                    <a:pt x="2945809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2934639" y="6681820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2535350" y="6785133"/>
              <a:ext cx="4004310" cy="340995"/>
            </a:xfrm>
            <a:custGeom>
              <a:avLst/>
              <a:gdLst/>
              <a:ahLst/>
              <a:cxnLst/>
              <a:rect l="l" t="t" r="r" b="b"/>
              <a:pathLst>
                <a:path w="4004309" h="340995">
                  <a:moveTo>
                    <a:pt x="0" y="0"/>
                  </a:moveTo>
                  <a:lnTo>
                    <a:pt x="399289" y="0"/>
                  </a:lnTo>
                </a:path>
                <a:path w="4004309" h="340995">
                  <a:moveTo>
                    <a:pt x="3423281" y="0"/>
                  </a:moveTo>
                  <a:lnTo>
                    <a:pt x="4004066" y="0"/>
                  </a:lnTo>
                </a:path>
                <a:path w="4004309" h="340995">
                  <a:moveTo>
                    <a:pt x="399289" y="0"/>
                  </a:moveTo>
                  <a:lnTo>
                    <a:pt x="1862421" y="0"/>
                  </a:lnTo>
                </a:path>
                <a:path w="4004309" h="340995">
                  <a:moveTo>
                    <a:pt x="2945809" y="0"/>
                  </a:moveTo>
                  <a:lnTo>
                    <a:pt x="3409320" y="0"/>
                  </a:lnTo>
                </a:path>
                <a:path w="4004309" h="340995">
                  <a:moveTo>
                    <a:pt x="1862421" y="0"/>
                  </a:moveTo>
                  <a:lnTo>
                    <a:pt x="2339893" y="0"/>
                  </a:lnTo>
                  <a:lnTo>
                    <a:pt x="2945809" y="0"/>
                  </a:lnTo>
                </a:path>
                <a:path w="4004309" h="340995">
                  <a:moveTo>
                    <a:pt x="0" y="30714"/>
                  </a:moveTo>
                  <a:lnTo>
                    <a:pt x="399289" y="30714"/>
                  </a:lnTo>
                </a:path>
                <a:path w="4004309" h="340995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340995">
                  <a:moveTo>
                    <a:pt x="399289" y="30714"/>
                  </a:moveTo>
                  <a:lnTo>
                    <a:pt x="1862421" y="30714"/>
                  </a:lnTo>
                </a:path>
                <a:path w="4004309" h="340995">
                  <a:moveTo>
                    <a:pt x="2945809" y="30714"/>
                  </a:moveTo>
                  <a:lnTo>
                    <a:pt x="3409320" y="30714"/>
                  </a:lnTo>
                </a:path>
                <a:path w="4004309" h="340995">
                  <a:moveTo>
                    <a:pt x="1862421" y="30714"/>
                  </a:moveTo>
                  <a:lnTo>
                    <a:pt x="2339893" y="30714"/>
                  </a:lnTo>
                  <a:lnTo>
                    <a:pt x="2945809" y="30714"/>
                  </a:lnTo>
                </a:path>
                <a:path w="4004309" h="340995">
                  <a:moveTo>
                    <a:pt x="0" y="61429"/>
                  </a:moveTo>
                  <a:lnTo>
                    <a:pt x="399289" y="61429"/>
                  </a:lnTo>
                </a:path>
                <a:path w="4004309" h="340995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340995">
                  <a:moveTo>
                    <a:pt x="399289" y="61429"/>
                  </a:moveTo>
                  <a:lnTo>
                    <a:pt x="1862421" y="61429"/>
                  </a:lnTo>
                </a:path>
                <a:path w="4004309" h="340995">
                  <a:moveTo>
                    <a:pt x="2945809" y="61429"/>
                  </a:moveTo>
                  <a:lnTo>
                    <a:pt x="3409320" y="61429"/>
                  </a:lnTo>
                </a:path>
                <a:path w="4004309" h="340995">
                  <a:moveTo>
                    <a:pt x="1862421" y="61429"/>
                  </a:moveTo>
                  <a:lnTo>
                    <a:pt x="2339893" y="61429"/>
                  </a:lnTo>
                  <a:lnTo>
                    <a:pt x="2945809" y="61429"/>
                  </a:lnTo>
                </a:path>
                <a:path w="4004309" h="340995">
                  <a:moveTo>
                    <a:pt x="0" y="92143"/>
                  </a:moveTo>
                  <a:lnTo>
                    <a:pt x="399289" y="92143"/>
                  </a:lnTo>
                </a:path>
                <a:path w="4004309" h="340995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340995">
                  <a:moveTo>
                    <a:pt x="399289" y="92143"/>
                  </a:moveTo>
                  <a:lnTo>
                    <a:pt x="1862421" y="92143"/>
                  </a:lnTo>
                </a:path>
                <a:path w="4004309" h="340995">
                  <a:moveTo>
                    <a:pt x="2945809" y="92143"/>
                  </a:moveTo>
                  <a:lnTo>
                    <a:pt x="3409320" y="92143"/>
                  </a:lnTo>
                </a:path>
                <a:path w="4004309" h="340995">
                  <a:moveTo>
                    <a:pt x="1862421" y="92143"/>
                  </a:moveTo>
                  <a:lnTo>
                    <a:pt x="2339893" y="92143"/>
                  </a:lnTo>
                  <a:lnTo>
                    <a:pt x="2945809" y="92143"/>
                  </a:lnTo>
                </a:path>
                <a:path w="4004309" h="340995">
                  <a:moveTo>
                    <a:pt x="0" y="125650"/>
                  </a:moveTo>
                  <a:lnTo>
                    <a:pt x="399289" y="125650"/>
                  </a:lnTo>
                </a:path>
                <a:path w="4004309" h="340995">
                  <a:moveTo>
                    <a:pt x="3423281" y="125650"/>
                  </a:moveTo>
                  <a:lnTo>
                    <a:pt x="4004066" y="125650"/>
                  </a:lnTo>
                </a:path>
                <a:path w="4004309" h="340995">
                  <a:moveTo>
                    <a:pt x="399289" y="125650"/>
                  </a:moveTo>
                  <a:lnTo>
                    <a:pt x="1862421" y="125650"/>
                  </a:lnTo>
                </a:path>
                <a:path w="4004309" h="340995">
                  <a:moveTo>
                    <a:pt x="2945809" y="125650"/>
                  </a:moveTo>
                  <a:lnTo>
                    <a:pt x="3409320" y="125650"/>
                  </a:lnTo>
                </a:path>
                <a:path w="4004309" h="340995">
                  <a:moveTo>
                    <a:pt x="1862421" y="125650"/>
                  </a:moveTo>
                  <a:lnTo>
                    <a:pt x="2339893" y="125650"/>
                  </a:lnTo>
                  <a:lnTo>
                    <a:pt x="2945809" y="125650"/>
                  </a:lnTo>
                </a:path>
                <a:path w="4004309" h="340995">
                  <a:moveTo>
                    <a:pt x="0" y="156365"/>
                  </a:moveTo>
                  <a:lnTo>
                    <a:pt x="399289" y="156365"/>
                  </a:lnTo>
                </a:path>
                <a:path w="4004309" h="340995">
                  <a:moveTo>
                    <a:pt x="3423281" y="156365"/>
                  </a:moveTo>
                  <a:lnTo>
                    <a:pt x="4004066" y="156365"/>
                  </a:lnTo>
                </a:path>
                <a:path w="4004309" h="340995">
                  <a:moveTo>
                    <a:pt x="399289" y="156365"/>
                  </a:moveTo>
                  <a:lnTo>
                    <a:pt x="1276051" y="156365"/>
                  </a:lnTo>
                </a:path>
                <a:path w="4004309" h="340995">
                  <a:moveTo>
                    <a:pt x="2945809" y="156365"/>
                  </a:moveTo>
                  <a:lnTo>
                    <a:pt x="3409320" y="156365"/>
                  </a:lnTo>
                </a:path>
                <a:path w="4004309" h="340995">
                  <a:moveTo>
                    <a:pt x="1563652" y="156365"/>
                  </a:moveTo>
                  <a:lnTo>
                    <a:pt x="1862421" y="156365"/>
                  </a:lnTo>
                </a:path>
                <a:path w="4004309" h="340995">
                  <a:moveTo>
                    <a:pt x="2937432" y="156365"/>
                  </a:moveTo>
                  <a:lnTo>
                    <a:pt x="2945809" y="156365"/>
                  </a:lnTo>
                </a:path>
                <a:path w="4004309" h="340995">
                  <a:moveTo>
                    <a:pt x="1862421" y="156365"/>
                  </a:moveTo>
                  <a:lnTo>
                    <a:pt x="2339893" y="156365"/>
                  </a:lnTo>
                  <a:lnTo>
                    <a:pt x="2649831" y="156365"/>
                  </a:lnTo>
                </a:path>
                <a:path w="4004309" h="340995">
                  <a:moveTo>
                    <a:pt x="0" y="187079"/>
                  </a:moveTo>
                  <a:lnTo>
                    <a:pt x="399289" y="187079"/>
                  </a:lnTo>
                </a:path>
                <a:path w="4004309" h="340995">
                  <a:moveTo>
                    <a:pt x="3423281" y="187079"/>
                  </a:moveTo>
                  <a:lnTo>
                    <a:pt x="4004066" y="187079"/>
                  </a:lnTo>
                </a:path>
                <a:path w="4004309" h="340995">
                  <a:moveTo>
                    <a:pt x="399289" y="187079"/>
                  </a:moveTo>
                  <a:lnTo>
                    <a:pt x="1209038" y="187079"/>
                  </a:lnTo>
                </a:path>
                <a:path w="4004309" h="340995">
                  <a:moveTo>
                    <a:pt x="3004445" y="187079"/>
                  </a:moveTo>
                  <a:lnTo>
                    <a:pt x="3409320" y="187079"/>
                  </a:lnTo>
                </a:path>
                <a:path w="4004309" h="340995">
                  <a:moveTo>
                    <a:pt x="1630665" y="187079"/>
                  </a:moveTo>
                  <a:lnTo>
                    <a:pt x="1862421" y="187079"/>
                  </a:lnTo>
                </a:path>
                <a:path w="4004309" h="340995">
                  <a:moveTo>
                    <a:pt x="2582818" y="187079"/>
                  </a:moveTo>
                  <a:lnTo>
                    <a:pt x="2339893" y="187079"/>
                  </a:lnTo>
                  <a:lnTo>
                    <a:pt x="1862421" y="187079"/>
                  </a:lnTo>
                </a:path>
                <a:path w="4004309" h="340995">
                  <a:moveTo>
                    <a:pt x="0" y="217794"/>
                  </a:moveTo>
                  <a:lnTo>
                    <a:pt x="399289" y="217794"/>
                  </a:lnTo>
                </a:path>
                <a:path w="4004309" h="340995">
                  <a:moveTo>
                    <a:pt x="3423281" y="217794"/>
                  </a:moveTo>
                  <a:lnTo>
                    <a:pt x="4004066" y="217794"/>
                  </a:lnTo>
                </a:path>
                <a:path w="4004309" h="340995">
                  <a:moveTo>
                    <a:pt x="399289" y="217794"/>
                  </a:moveTo>
                  <a:lnTo>
                    <a:pt x="1192284" y="217794"/>
                  </a:lnTo>
                </a:path>
                <a:path w="4004309" h="340995">
                  <a:moveTo>
                    <a:pt x="3021199" y="217794"/>
                  </a:moveTo>
                  <a:lnTo>
                    <a:pt x="3409320" y="217794"/>
                  </a:lnTo>
                </a:path>
                <a:path w="4004309" h="340995">
                  <a:moveTo>
                    <a:pt x="1647419" y="217794"/>
                  </a:moveTo>
                  <a:lnTo>
                    <a:pt x="1862421" y="217794"/>
                  </a:lnTo>
                </a:path>
                <a:path w="4004309" h="340995">
                  <a:moveTo>
                    <a:pt x="2566064" y="217794"/>
                  </a:moveTo>
                  <a:lnTo>
                    <a:pt x="2339893" y="217794"/>
                  </a:lnTo>
                  <a:lnTo>
                    <a:pt x="1862421" y="217794"/>
                  </a:lnTo>
                </a:path>
                <a:path w="4004309" h="340995">
                  <a:moveTo>
                    <a:pt x="0" y="248509"/>
                  </a:moveTo>
                  <a:lnTo>
                    <a:pt x="399289" y="248509"/>
                  </a:lnTo>
                </a:path>
                <a:path w="4004309" h="340995">
                  <a:moveTo>
                    <a:pt x="3423281" y="248509"/>
                  </a:moveTo>
                  <a:lnTo>
                    <a:pt x="4004066" y="248509"/>
                  </a:lnTo>
                </a:path>
                <a:path w="4004309" h="340995">
                  <a:moveTo>
                    <a:pt x="399289" y="248509"/>
                  </a:moveTo>
                  <a:lnTo>
                    <a:pt x="1211830" y="248509"/>
                  </a:lnTo>
                </a:path>
                <a:path w="4004309" h="340995">
                  <a:moveTo>
                    <a:pt x="3001653" y="248509"/>
                  </a:moveTo>
                  <a:lnTo>
                    <a:pt x="3409320" y="248509"/>
                  </a:lnTo>
                </a:path>
                <a:path w="4004309" h="340995">
                  <a:moveTo>
                    <a:pt x="1625081" y="248509"/>
                  </a:moveTo>
                  <a:lnTo>
                    <a:pt x="1862421" y="248509"/>
                  </a:lnTo>
                </a:path>
                <a:path w="4004309" h="340995">
                  <a:moveTo>
                    <a:pt x="2588402" y="248509"/>
                  </a:moveTo>
                  <a:lnTo>
                    <a:pt x="2339893" y="248509"/>
                  </a:lnTo>
                  <a:lnTo>
                    <a:pt x="1862421" y="248509"/>
                  </a:lnTo>
                </a:path>
                <a:path w="4004309" h="340995">
                  <a:moveTo>
                    <a:pt x="0" y="279223"/>
                  </a:moveTo>
                  <a:lnTo>
                    <a:pt x="399289" y="279223"/>
                  </a:lnTo>
                </a:path>
                <a:path w="4004309" h="340995">
                  <a:moveTo>
                    <a:pt x="3423281" y="279223"/>
                  </a:moveTo>
                  <a:lnTo>
                    <a:pt x="4004066" y="279223"/>
                  </a:lnTo>
                </a:path>
                <a:path w="4004309" h="340995">
                  <a:moveTo>
                    <a:pt x="399289" y="279223"/>
                  </a:moveTo>
                  <a:lnTo>
                    <a:pt x="1222999" y="279223"/>
                  </a:lnTo>
                </a:path>
                <a:path w="4004309" h="340995">
                  <a:moveTo>
                    <a:pt x="2990484" y="279223"/>
                  </a:moveTo>
                  <a:lnTo>
                    <a:pt x="3409320" y="279223"/>
                  </a:lnTo>
                </a:path>
                <a:path w="4004309" h="340995">
                  <a:moveTo>
                    <a:pt x="1616704" y="279223"/>
                  </a:moveTo>
                  <a:lnTo>
                    <a:pt x="1862421" y="279223"/>
                  </a:lnTo>
                </a:path>
                <a:path w="4004309" h="340995">
                  <a:moveTo>
                    <a:pt x="2596779" y="279223"/>
                  </a:moveTo>
                  <a:lnTo>
                    <a:pt x="2339893" y="279223"/>
                  </a:lnTo>
                  <a:lnTo>
                    <a:pt x="1862421" y="279223"/>
                  </a:lnTo>
                </a:path>
                <a:path w="4004309" h="340995">
                  <a:moveTo>
                    <a:pt x="0" y="309938"/>
                  </a:moveTo>
                  <a:lnTo>
                    <a:pt x="399289" y="309938"/>
                  </a:lnTo>
                </a:path>
                <a:path w="4004309" h="340995">
                  <a:moveTo>
                    <a:pt x="3423281" y="309938"/>
                  </a:moveTo>
                  <a:lnTo>
                    <a:pt x="4004066" y="309938"/>
                  </a:lnTo>
                </a:path>
                <a:path w="4004309" h="340995">
                  <a:moveTo>
                    <a:pt x="399289" y="309938"/>
                  </a:moveTo>
                  <a:lnTo>
                    <a:pt x="1222999" y="309938"/>
                  </a:lnTo>
                </a:path>
                <a:path w="4004309" h="340995">
                  <a:moveTo>
                    <a:pt x="2990484" y="309938"/>
                  </a:moveTo>
                  <a:lnTo>
                    <a:pt x="3409320" y="309938"/>
                  </a:lnTo>
                </a:path>
                <a:path w="4004309" h="340995">
                  <a:moveTo>
                    <a:pt x="1616704" y="309938"/>
                  </a:moveTo>
                  <a:lnTo>
                    <a:pt x="1862421" y="309938"/>
                  </a:lnTo>
                </a:path>
                <a:path w="4004309" h="340995">
                  <a:moveTo>
                    <a:pt x="2596779" y="309938"/>
                  </a:moveTo>
                  <a:lnTo>
                    <a:pt x="2339893" y="309938"/>
                  </a:lnTo>
                  <a:lnTo>
                    <a:pt x="1862421" y="309938"/>
                  </a:lnTo>
                </a:path>
                <a:path w="4004309" h="340995">
                  <a:moveTo>
                    <a:pt x="0" y="340652"/>
                  </a:moveTo>
                  <a:lnTo>
                    <a:pt x="399289" y="340652"/>
                  </a:lnTo>
                </a:path>
                <a:path w="4004309" h="340995">
                  <a:moveTo>
                    <a:pt x="3423281" y="340652"/>
                  </a:moveTo>
                  <a:lnTo>
                    <a:pt x="4004066" y="340652"/>
                  </a:lnTo>
                </a:path>
                <a:path w="4004309" h="340995">
                  <a:moveTo>
                    <a:pt x="399289" y="340652"/>
                  </a:moveTo>
                  <a:lnTo>
                    <a:pt x="1222999" y="340652"/>
                  </a:lnTo>
                </a:path>
                <a:path w="4004309" h="340995">
                  <a:moveTo>
                    <a:pt x="2990484" y="340652"/>
                  </a:moveTo>
                  <a:lnTo>
                    <a:pt x="3409320" y="340652"/>
                  </a:lnTo>
                </a:path>
                <a:path w="4004309" h="340995">
                  <a:moveTo>
                    <a:pt x="1616704" y="340652"/>
                  </a:moveTo>
                  <a:lnTo>
                    <a:pt x="1862421" y="340652"/>
                  </a:lnTo>
                </a:path>
                <a:path w="4004309" h="340995">
                  <a:moveTo>
                    <a:pt x="2596779" y="340652"/>
                  </a:moveTo>
                  <a:lnTo>
                    <a:pt x="2339893" y="340652"/>
                  </a:lnTo>
                  <a:lnTo>
                    <a:pt x="1862421" y="340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2934639" y="7170461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2535350" y="7156500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2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5958631" y="7170461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2535350" y="7156500"/>
              <a:ext cx="4004310" cy="95250"/>
            </a:xfrm>
            <a:custGeom>
              <a:avLst/>
              <a:gdLst/>
              <a:ahLst/>
              <a:cxnLst/>
              <a:rect l="l" t="t" r="r" b="b"/>
              <a:pathLst>
                <a:path w="4004309" h="95250">
                  <a:moveTo>
                    <a:pt x="3423281" y="0"/>
                  </a:moveTo>
                  <a:lnTo>
                    <a:pt x="4004066" y="0"/>
                  </a:lnTo>
                </a:path>
                <a:path w="4004309" h="95250">
                  <a:moveTo>
                    <a:pt x="399289" y="0"/>
                  </a:moveTo>
                  <a:lnTo>
                    <a:pt x="1222999" y="0"/>
                  </a:lnTo>
                </a:path>
                <a:path w="4004309" h="95250">
                  <a:moveTo>
                    <a:pt x="2990484" y="0"/>
                  </a:moveTo>
                  <a:lnTo>
                    <a:pt x="3409320" y="0"/>
                  </a:lnTo>
                </a:path>
                <a:path w="4004309" h="95250">
                  <a:moveTo>
                    <a:pt x="1616704" y="0"/>
                  </a:moveTo>
                  <a:lnTo>
                    <a:pt x="1862421" y="0"/>
                  </a:lnTo>
                </a:path>
                <a:path w="4004309" h="95250">
                  <a:moveTo>
                    <a:pt x="2596779" y="0"/>
                  </a:moveTo>
                  <a:lnTo>
                    <a:pt x="2339893" y="0"/>
                  </a:lnTo>
                  <a:lnTo>
                    <a:pt x="1862421" y="0"/>
                  </a:lnTo>
                </a:path>
                <a:path w="4004309" h="95250">
                  <a:moveTo>
                    <a:pt x="0" y="33506"/>
                  </a:moveTo>
                  <a:lnTo>
                    <a:pt x="399289" y="33506"/>
                  </a:lnTo>
                </a:path>
                <a:path w="4004309" h="95250">
                  <a:moveTo>
                    <a:pt x="3423281" y="33506"/>
                  </a:moveTo>
                  <a:lnTo>
                    <a:pt x="4004066" y="33506"/>
                  </a:lnTo>
                </a:path>
                <a:path w="4004309" h="95250">
                  <a:moveTo>
                    <a:pt x="399289" y="33506"/>
                  </a:moveTo>
                  <a:lnTo>
                    <a:pt x="1222999" y="33506"/>
                  </a:lnTo>
                </a:path>
                <a:path w="4004309" h="95250">
                  <a:moveTo>
                    <a:pt x="2990484" y="33506"/>
                  </a:moveTo>
                  <a:lnTo>
                    <a:pt x="3409320" y="33506"/>
                  </a:lnTo>
                </a:path>
                <a:path w="4004309" h="95250">
                  <a:moveTo>
                    <a:pt x="1616704" y="33506"/>
                  </a:moveTo>
                  <a:lnTo>
                    <a:pt x="1862421" y="33506"/>
                  </a:lnTo>
                </a:path>
                <a:path w="4004309" h="95250">
                  <a:moveTo>
                    <a:pt x="2596779" y="33506"/>
                  </a:moveTo>
                  <a:lnTo>
                    <a:pt x="2339893" y="33506"/>
                  </a:lnTo>
                  <a:lnTo>
                    <a:pt x="1862421" y="33506"/>
                  </a:lnTo>
                </a:path>
                <a:path w="4004309" h="95250">
                  <a:moveTo>
                    <a:pt x="0" y="64221"/>
                  </a:moveTo>
                  <a:lnTo>
                    <a:pt x="399289" y="64221"/>
                  </a:lnTo>
                </a:path>
                <a:path w="4004309" h="95250">
                  <a:moveTo>
                    <a:pt x="3423281" y="64221"/>
                  </a:moveTo>
                  <a:lnTo>
                    <a:pt x="4004066" y="64221"/>
                  </a:lnTo>
                </a:path>
                <a:path w="4004309" h="95250">
                  <a:moveTo>
                    <a:pt x="399289" y="64221"/>
                  </a:moveTo>
                  <a:lnTo>
                    <a:pt x="1222999" y="64221"/>
                  </a:lnTo>
                </a:path>
                <a:path w="4004309" h="95250">
                  <a:moveTo>
                    <a:pt x="2990484" y="64221"/>
                  </a:moveTo>
                  <a:lnTo>
                    <a:pt x="3409320" y="64221"/>
                  </a:lnTo>
                </a:path>
                <a:path w="4004309" h="95250">
                  <a:moveTo>
                    <a:pt x="1616704" y="64221"/>
                  </a:moveTo>
                  <a:lnTo>
                    <a:pt x="1862421" y="64221"/>
                  </a:lnTo>
                </a:path>
                <a:path w="4004309" h="95250">
                  <a:moveTo>
                    <a:pt x="2596779" y="64221"/>
                  </a:moveTo>
                  <a:lnTo>
                    <a:pt x="2339893" y="64221"/>
                  </a:lnTo>
                  <a:lnTo>
                    <a:pt x="1862421" y="64221"/>
                  </a:lnTo>
                </a:path>
                <a:path w="4004309" h="95250">
                  <a:moveTo>
                    <a:pt x="0" y="94936"/>
                  </a:moveTo>
                  <a:lnTo>
                    <a:pt x="399289" y="94936"/>
                  </a:lnTo>
                </a:path>
                <a:path w="4004309" h="95250">
                  <a:moveTo>
                    <a:pt x="3423281" y="94936"/>
                  </a:moveTo>
                  <a:lnTo>
                    <a:pt x="4004066" y="94936"/>
                  </a:lnTo>
                </a:path>
                <a:path w="4004309" h="95250">
                  <a:moveTo>
                    <a:pt x="399289" y="94936"/>
                  </a:moveTo>
                  <a:lnTo>
                    <a:pt x="1222999" y="94936"/>
                  </a:lnTo>
                </a:path>
                <a:path w="4004309" h="95250">
                  <a:moveTo>
                    <a:pt x="2990484" y="94936"/>
                  </a:moveTo>
                  <a:lnTo>
                    <a:pt x="3409320" y="94936"/>
                  </a:lnTo>
                </a:path>
                <a:path w="4004309" h="95250">
                  <a:moveTo>
                    <a:pt x="1616704" y="94936"/>
                  </a:moveTo>
                  <a:lnTo>
                    <a:pt x="1862421" y="94936"/>
                  </a:lnTo>
                </a:path>
                <a:path w="4004309" h="95250">
                  <a:moveTo>
                    <a:pt x="2596779" y="94936"/>
                  </a:moveTo>
                  <a:lnTo>
                    <a:pt x="2339893" y="94936"/>
                  </a:lnTo>
                  <a:lnTo>
                    <a:pt x="1862421" y="949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2934639" y="7310073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2535350" y="7282151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2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5958631" y="7310073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2535350" y="7282151"/>
              <a:ext cx="4004310" cy="466725"/>
            </a:xfrm>
            <a:custGeom>
              <a:avLst/>
              <a:gdLst/>
              <a:ahLst/>
              <a:cxnLst/>
              <a:rect l="l" t="t" r="r" b="b"/>
              <a:pathLst>
                <a:path w="4004309" h="466725">
                  <a:moveTo>
                    <a:pt x="3423281" y="0"/>
                  </a:moveTo>
                  <a:lnTo>
                    <a:pt x="4004066" y="0"/>
                  </a:lnTo>
                </a:path>
                <a:path w="4004309" h="466725">
                  <a:moveTo>
                    <a:pt x="399289" y="0"/>
                  </a:moveTo>
                  <a:lnTo>
                    <a:pt x="1222999" y="0"/>
                  </a:lnTo>
                </a:path>
                <a:path w="4004309" h="466725">
                  <a:moveTo>
                    <a:pt x="2990484" y="0"/>
                  </a:moveTo>
                  <a:lnTo>
                    <a:pt x="3409320" y="0"/>
                  </a:lnTo>
                </a:path>
                <a:path w="4004309" h="466725">
                  <a:moveTo>
                    <a:pt x="1616704" y="0"/>
                  </a:moveTo>
                  <a:lnTo>
                    <a:pt x="1862421" y="0"/>
                  </a:lnTo>
                </a:path>
                <a:path w="4004309" h="466725">
                  <a:moveTo>
                    <a:pt x="2596779" y="0"/>
                  </a:moveTo>
                  <a:lnTo>
                    <a:pt x="2339893" y="0"/>
                  </a:lnTo>
                  <a:lnTo>
                    <a:pt x="1862421" y="0"/>
                  </a:lnTo>
                </a:path>
                <a:path w="4004309" h="466725">
                  <a:moveTo>
                    <a:pt x="0" y="30714"/>
                  </a:moveTo>
                  <a:lnTo>
                    <a:pt x="399289" y="30714"/>
                  </a:lnTo>
                </a:path>
                <a:path w="4004309" h="466725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466725">
                  <a:moveTo>
                    <a:pt x="399289" y="30714"/>
                  </a:moveTo>
                  <a:lnTo>
                    <a:pt x="1222999" y="30714"/>
                  </a:lnTo>
                </a:path>
                <a:path w="4004309" h="466725">
                  <a:moveTo>
                    <a:pt x="2990484" y="30714"/>
                  </a:moveTo>
                  <a:lnTo>
                    <a:pt x="3409320" y="30714"/>
                  </a:lnTo>
                </a:path>
                <a:path w="4004309" h="466725">
                  <a:moveTo>
                    <a:pt x="1616704" y="30714"/>
                  </a:moveTo>
                  <a:lnTo>
                    <a:pt x="1862421" y="30714"/>
                  </a:lnTo>
                </a:path>
                <a:path w="4004309" h="466725">
                  <a:moveTo>
                    <a:pt x="2596779" y="30714"/>
                  </a:moveTo>
                  <a:lnTo>
                    <a:pt x="2339893" y="30714"/>
                  </a:lnTo>
                  <a:lnTo>
                    <a:pt x="1862421" y="30714"/>
                  </a:lnTo>
                </a:path>
                <a:path w="4004309" h="466725">
                  <a:moveTo>
                    <a:pt x="0" y="61429"/>
                  </a:moveTo>
                  <a:lnTo>
                    <a:pt x="399289" y="61429"/>
                  </a:lnTo>
                </a:path>
                <a:path w="4004309" h="466725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466725">
                  <a:moveTo>
                    <a:pt x="399289" y="61429"/>
                  </a:moveTo>
                  <a:lnTo>
                    <a:pt x="1222999" y="61429"/>
                  </a:lnTo>
                </a:path>
                <a:path w="4004309" h="466725">
                  <a:moveTo>
                    <a:pt x="2990484" y="61429"/>
                  </a:moveTo>
                  <a:lnTo>
                    <a:pt x="3409320" y="61429"/>
                  </a:lnTo>
                </a:path>
                <a:path w="4004309" h="466725">
                  <a:moveTo>
                    <a:pt x="1616704" y="61429"/>
                  </a:moveTo>
                  <a:lnTo>
                    <a:pt x="1862421" y="61429"/>
                  </a:lnTo>
                </a:path>
                <a:path w="4004309" h="466725">
                  <a:moveTo>
                    <a:pt x="2596779" y="61429"/>
                  </a:moveTo>
                  <a:lnTo>
                    <a:pt x="2339893" y="61429"/>
                  </a:lnTo>
                  <a:lnTo>
                    <a:pt x="1862421" y="61429"/>
                  </a:lnTo>
                </a:path>
                <a:path w="4004309" h="466725">
                  <a:moveTo>
                    <a:pt x="0" y="92143"/>
                  </a:moveTo>
                  <a:lnTo>
                    <a:pt x="399289" y="92143"/>
                  </a:lnTo>
                </a:path>
                <a:path w="4004309" h="466725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466725">
                  <a:moveTo>
                    <a:pt x="399289" y="92143"/>
                  </a:moveTo>
                  <a:lnTo>
                    <a:pt x="1222999" y="92143"/>
                  </a:lnTo>
                </a:path>
                <a:path w="4004309" h="466725">
                  <a:moveTo>
                    <a:pt x="2990484" y="92143"/>
                  </a:moveTo>
                  <a:lnTo>
                    <a:pt x="3409320" y="92143"/>
                  </a:lnTo>
                </a:path>
                <a:path w="4004309" h="466725">
                  <a:moveTo>
                    <a:pt x="1616704" y="92143"/>
                  </a:moveTo>
                  <a:lnTo>
                    <a:pt x="1862421" y="92143"/>
                  </a:lnTo>
                </a:path>
                <a:path w="4004309" h="466725">
                  <a:moveTo>
                    <a:pt x="2596779" y="92143"/>
                  </a:moveTo>
                  <a:lnTo>
                    <a:pt x="2339893" y="92143"/>
                  </a:lnTo>
                  <a:lnTo>
                    <a:pt x="1862421" y="92143"/>
                  </a:lnTo>
                </a:path>
                <a:path w="4004309" h="466725">
                  <a:moveTo>
                    <a:pt x="0" y="122858"/>
                  </a:moveTo>
                  <a:lnTo>
                    <a:pt x="399289" y="122858"/>
                  </a:lnTo>
                </a:path>
                <a:path w="4004309" h="466725">
                  <a:moveTo>
                    <a:pt x="3423281" y="122858"/>
                  </a:moveTo>
                  <a:lnTo>
                    <a:pt x="4004066" y="122858"/>
                  </a:lnTo>
                </a:path>
                <a:path w="4004309" h="466725">
                  <a:moveTo>
                    <a:pt x="399289" y="122858"/>
                  </a:moveTo>
                  <a:lnTo>
                    <a:pt x="1222999" y="122858"/>
                  </a:lnTo>
                </a:path>
                <a:path w="4004309" h="466725">
                  <a:moveTo>
                    <a:pt x="2990484" y="122858"/>
                  </a:moveTo>
                  <a:lnTo>
                    <a:pt x="3409320" y="122858"/>
                  </a:lnTo>
                </a:path>
                <a:path w="4004309" h="466725">
                  <a:moveTo>
                    <a:pt x="1616704" y="122858"/>
                  </a:moveTo>
                  <a:lnTo>
                    <a:pt x="1862421" y="122858"/>
                  </a:lnTo>
                </a:path>
                <a:path w="4004309" h="466725">
                  <a:moveTo>
                    <a:pt x="2596779" y="122858"/>
                  </a:moveTo>
                  <a:lnTo>
                    <a:pt x="2339893" y="122858"/>
                  </a:lnTo>
                  <a:lnTo>
                    <a:pt x="1862421" y="122858"/>
                  </a:lnTo>
                </a:path>
                <a:path w="4004309" h="466725">
                  <a:moveTo>
                    <a:pt x="0" y="153572"/>
                  </a:moveTo>
                  <a:lnTo>
                    <a:pt x="399289" y="153572"/>
                  </a:lnTo>
                </a:path>
                <a:path w="4004309" h="466725">
                  <a:moveTo>
                    <a:pt x="3423281" y="153572"/>
                  </a:moveTo>
                  <a:lnTo>
                    <a:pt x="4004066" y="153572"/>
                  </a:lnTo>
                </a:path>
                <a:path w="4004309" h="466725">
                  <a:moveTo>
                    <a:pt x="399289" y="153572"/>
                  </a:moveTo>
                  <a:lnTo>
                    <a:pt x="1222999" y="153572"/>
                  </a:lnTo>
                </a:path>
                <a:path w="4004309" h="466725">
                  <a:moveTo>
                    <a:pt x="2990484" y="153572"/>
                  </a:moveTo>
                  <a:lnTo>
                    <a:pt x="3409320" y="153572"/>
                  </a:lnTo>
                </a:path>
                <a:path w="4004309" h="466725">
                  <a:moveTo>
                    <a:pt x="1616704" y="153572"/>
                  </a:moveTo>
                  <a:lnTo>
                    <a:pt x="1862421" y="153572"/>
                  </a:lnTo>
                </a:path>
                <a:path w="4004309" h="466725">
                  <a:moveTo>
                    <a:pt x="2596779" y="153572"/>
                  </a:moveTo>
                  <a:lnTo>
                    <a:pt x="2339893" y="153572"/>
                  </a:lnTo>
                  <a:lnTo>
                    <a:pt x="1862421" y="153572"/>
                  </a:lnTo>
                </a:path>
                <a:path w="4004309" h="466725">
                  <a:moveTo>
                    <a:pt x="0" y="187079"/>
                  </a:moveTo>
                  <a:lnTo>
                    <a:pt x="399289" y="187079"/>
                  </a:lnTo>
                </a:path>
                <a:path w="4004309" h="466725">
                  <a:moveTo>
                    <a:pt x="3423281" y="187079"/>
                  </a:moveTo>
                  <a:lnTo>
                    <a:pt x="4004066" y="187079"/>
                  </a:lnTo>
                </a:path>
                <a:path w="4004309" h="466725">
                  <a:moveTo>
                    <a:pt x="399289" y="187079"/>
                  </a:moveTo>
                  <a:lnTo>
                    <a:pt x="1222999" y="187079"/>
                  </a:lnTo>
                </a:path>
                <a:path w="4004309" h="466725">
                  <a:moveTo>
                    <a:pt x="2990484" y="187079"/>
                  </a:moveTo>
                  <a:lnTo>
                    <a:pt x="3409320" y="187079"/>
                  </a:lnTo>
                </a:path>
                <a:path w="4004309" h="466725">
                  <a:moveTo>
                    <a:pt x="1616704" y="187079"/>
                  </a:moveTo>
                  <a:lnTo>
                    <a:pt x="1862421" y="187079"/>
                  </a:lnTo>
                </a:path>
                <a:path w="4004309" h="466725">
                  <a:moveTo>
                    <a:pt x="2596779" y="187079"/>
                  </a:moveTo>
                  <a:lnTo>
                    <a:pt x="2339893" y="187079"/>
                  </a:lnTo>
                  <a:lnTo>
                    <a:pt x="1862421" y="187079"/>
                  </a:lnTo>
                </a:path>
                <a:path w="4004309" h="466725">
                  <a:moveTo>
                    <a:pt x="0" y="217794"/>
                  </a:moveTo>
                  <a:lnTo>
                    <a:pt x="399289" y="217794"/>
                  </a:lnTo>
                </a:path>
                <a:path w="4004309" h="466725">
                  <a:moveTo>
                    <a:pt x="3423281" y="217794"/>
                  </a:moveTo>
                  <a:lnTo>
                    <a:pt x="4004066" y="217794"/>
                  </a:lnTo>
                </a:path>
                <a:path w="4004309" h="466725">
                  <a:moveTo>
                    <a:pt x="399289" y="217794"/>
                  </a:moveTo>
                  <a:lnTo>
                    <a:pt x="1222999" y="217794"/>
                  </a:lnTo>
                </a:path>
                <a:path w="4004309" h="466725">
                  <a:moveTo>
                    <a:pt x="2990484" y="217794"/>
                  </a:moveTo>
                  <a:lnTo>
                    <a:pt x="3409320" y="217794"/>
                  </a:lnTo>
                </a:path>
                <a:path w="4004309" h="466725">
                  <a:moveTo>
                    <a:pt x="1616704" y="217794"/>
                  </a:moveTo>
                  <a:lnTo>
                    <a:pt x="1862421" y="217794"/>
                  </a:lnTo>
                </a:path>
                <a:path w="4004309" h="466725">
                  <a:moveTo>
                    <a:pt x="2596779" y="217794"/>
                  </a:moveTo>
                  <a:lnTo>
                    <a:pt x="2339893" y="217794"/>
                  </a:lnTo>
                  <a:lnTo>
                    <a:pt x="1862421" y="217794"/>
                  </a:lnTo>
                </a:path>
                <a:path w="4004309" h="466725">
                  <a:moveTo>
                    <a:pt x="0" y="248509"/>
                  </a:moveTo>
                  <a:lnTo>
                    <a:pt x="399289" y="248509"/>
                  </a:lnTo>
                </a:path>
                <a:path w="4004309" h="466725">
                  <a:moveTo>
                    <a:pt x="3423281" y="248509"/>
                  </a:moveTo>
                  <a:lnTo>
                    <a:pt x="4004066" y="248509"/>
                  </a:lnTo>
                </a:path>
                <a:path w="4004309" h="466725">
                  <a:moveTo>
                    <a:pt x="399289" y="248509"/>
                  </a:moveTo>
                  <a:lnTo>
                    <a:pt x="1222999" y="248509"/>
                  </a:lnTo>
                </a:path>
                <a:path w="4004309" h="466725">
                  <a:moveTo>
                    <a:pt x="2990484" y="248509"/>
                  </a:moveTo>
                  <a:lnTo>
                    <a:pt x="3409320" y="248509"/>
                  </a:lnTo>
                </a:path>
                <a:path w="4004309" h="466725">
                  <a:moveTo>
                    <a:pt x="1616704" y="248509"/>
                  </a:moveTo>
                  <a:lnTo>
                    <a:pt x="1862421" y="248509"/>
                  </a:lnTo>
                </a:path>
                <a:path w="4004309" h="466725">
                  <a:moveTo>
                    <a:pt x="2596779" y="248509"/>
                  </a:moveTo>
                  <a:lnTo>
                    <a:pt x="2339893" y="248509"/>
                  </a:lnTo>
                  <a:lnTo>
                    <a:pt x="1862421" y="248509"/>
                  </a:lnTo>
                </a:path>
                <a:path w="4004309" h="466725">
                  <a:moveTo>
                    <a:pt x="0" y="279223"/>
                  </a:moveTo>
                  <a:lnTo>
                    <a:pt x="399289" y="279223"/>
                  </a:lnTo>
                </a:path>
                <a:path w="4004309" h="466725">
                  <a:moveTo>
                    <a:pt x="3423281" y="279223"/>
                  </a:moveTo>
                  <a:lnTo>
                    <a:pt x="4004066" y="279223"/>
                  </a:lnTo>
                </a:path>
                <a:path w="4004309" h="466725">
                  <a:moveTo>
                    <a:pt x="399289" y="279223"/>
                  </a:moveTo>
                  <a:lnTo>
                    <a:pt x="1222999" y="279223"/>
                  </a:lnTo>
                </a:path>
                <a:path w="4004309" h="466725">
                  <a:moveTo>
                    <a:pt x="2990484" y="279223"/>
                  </a:moveTo>
                  <a:lnTo>
                    <a:pt x="3409320" y="279223"/>
                  </a:lnTo>
                </a:path>
                <a:path w="4004309" h="466725">
                  <a:moveTo>
                    <a:pt x="1616704" y="279223"/>
                  </a:moveTo>
                  <a:lnTo>
                    <a:pt x="1862421" y="279223"/>
                  </a:lnTo>
                </a:path>
                <a:path w="4004309" h="466725">
                  <a:moveTo>
                    <a:pt x="2596779" y="279223"/>
                  </a:moveTo>
                  <a:lnTo>
                    <a:pt x="2339893" y="279223"/>
                  </a:lnTo>
                  <a:lnTo>
                    <a:pt x="1862421" y="279223"/>
                  </a:lnTo>
                </a:path>
                <a:path w="4004309" h="466725">
                  <a:moveTo>
                    <a:pt x="0" y="309938"/>
                  </a:moveTo>
                  <a:lnTo>
                    <a:pt x="399289" y="309938"/>
                  </a:lnTo>
                </a:path>
                <a:path w="4004309" h="466725">
                  <a:moveTo>
                    <a:pt x="3423281" y="309938"/>
                  </a:moveTo>
                  <a:lnTo>
                    <a:pt x="4004066" y="309938"/>
                  </a:lnTo>
                </a:path>
                <a:path w="4004309" h="466725">
                  <a:moveTo>
                    <a:pt x="399289" y="309938"/>
                  </a:moveTo>
                  <a:lnTo>
                    <a:pt x="1222999" y="309938"/>
                  </a:lnTo>
                </a:path>
                <a:path w="4004309" h="466725">
                  <a:moveTo>
                    <a:pt x="2990484" y="309938"/>
                  </a:moveTo>
                  <a:lnTo>
                    <a:pt x="3409320" y="309938"/>
                  </a:lnTo>
                </a:path>
                <a:path w="4004309" h="466725">
                  <a:moveTo>
                    <a:pt x="1616704" y="309938"/>
                  </a:moveTo>
                  <a:lnTo>
                    <a:pt x="1862421" y="309938"/>
                  </a:lnTo>
                </a:path>
                <a:path w="4004309" h="466725">
                  <a:moveTo>
                    <a:pt x="2596779" y="309938"/>
                  </a:moveTo>
                  <a:lnTo>
                    <a:pt x="2339893" y="309938"/>
                  </a:lnTo>
                  <a:lnTo>
                    <a:pt x="1862421" y="309938"/>
                  </a:lnTo>
                </a:path>
                <a:path w="4004309" h="466725">
                  <a:moveTo>
                    <a:pt x="0" y="340652"/>
                  </a:moveTo>
                  <a:lnTo>
                    <a:pt x="399289" y="340652"/>
                  </a:lnTo>
                </a:path>
                <a:path w="4004309" h="466725">
                  <a:moveTo>
                    <a:pt x="3423281" y="340652"/>
                  </a:moveTo>
                  <a:lnTo>
                    <a:pt x="4004066" y="340652"/>
                  </a:lnTo>
                </a:path>
                <a:path w="4004309" h="466725">
                  <a:moveTo>
                    <a:pt x="399289" y="340652"/>
                  </a:moveTo>
                  <a:lnTo>
                    <a:pt x="1222999" y="340652"/>
                  </a:lnTo>
                </a:path>
                <a:path w="4004309" h="466725">
                  <a:moveTo>
                    <a:pt x="2990484" y="340652"/>
                  </a:moveTo>
                  <a:lnTo>
                    <a:pt x="3409320" y="340652"/>
                  </a:lnTo>
                </a:path>
                <a:path w="4004309" h="466725">
                  <a:moveTo>
                    <a:pt x="1616704" y="340652"/>
                  </a:moveTo>
                  <a:lnTo>
                    <a:pt x="1862421" y="340652"/>
                  </a:lnTo>
                </a:path>
                <a:path w="4004309" h="466725">
                  <a:moveTo>
                    <a:pt x="2596779" y="340652"/>
                  </a:moveTo>
                  <a:lnTo>
                    <a:pt x="2339893" y="340652"/>
                  </a:lnTo>
                  <a:lnTo>
                    <a:pt x="1862421" y="340652"/>
                  </a:lnTo>
                </a:path>
                <a:path w="4004309" h="466725">
                  <a:moveTo>
                    <a:pt x="0" y="371367"/>
                  </a:moveTo>
                  <a:lnTo>
                    <a:pt x="399289" y="371367"/>
                  </a:lnTo>
                </a:path>
                <a:path w="4004309" h="466725">
                  <a:moveTo>
                    <a:pt x="3423281" y="371367"/>
                  </a:moveTo>
                  <a:lnTo>
                    <a:pt x="4004066" y="371367"/>
                  </a:lnTo>
                </a:path>
                <a:path w="4004309" h="466725">
                  <a:moveTo>
                    <a:pt x="399289" y="371367"/>
                  </a:moveTo>
                  <a:lnTo>
                    <a:pt x="1222999" y="371367"/>
                  </a:lnTo>
                </a:path>
                <a:path w="4004309" h="466725">
                  <a:moveTo>
                    <a:pt x="2990484" y="371367"/>
                  </a:moveTo>
                  <a:lnTo>
                    <a:pt x="3409320" y="371367"/>
                  </a:lnTo>
                </a:path>
                <a:path w="4004309" h="466725">
                  <a:moveTo>
                    <a:pt x="1616704" y="371367"/>
                  </a:moveTo>
                  <a:lnTo>
                    <a:pt x="1862421" y="371367"/>
                  </a:lnTo>
                </a:path>
                <a:path w="4004309" h="466725">
                  <a:moveTo>
                    <a:pt x="2596779" y="371367"/>
                  </a:moveTo>
                  <a:lnTo>
                    <a:pt x="2339893" y="371367"/>
                  </a:lnTo>
                  <a:lnTo>
                    <a:pt x="1862421" y="371367"/>
                  </a:lnTo>
                </a:path>
                <a:path w="4004309" h="466725">
                  <a:moveTo>
                    <a:pt x="0" y="402081"/>
                  </a:moveTo>
                  <a:lnTo>
                    <a:pt x="399289" y="402081"/>
                  </a:lnTo>
                </a:path>
                <a:path w="4004309" h="466725">
                  <a:moveTo>
                    <a:pt x="3423281" y="402081"/>
                  </a:moveTo>
                  <a:lnTo>
                    <a:pt x="4004066" y="402081"/>
                  </a:lnTo>
                </a:path>
                <a:path w="4004309" h="466725">
                  <a:moveTo>
                    <a:pt x="399289" y="402081"/>
                  </a:moveTo>
                  <a:lnTo>
                    <a:pt x="1222999" y="402081"/>
                  </a:lnTo>
                </a:path>
                <a:path w="4004309" h="466725">
                  <a:moveTo>
                    <a:pt x="2990484" y="402081"/>
                  </a:moveTo>
                  <a:lnTo>
                    <a:pt x="3409320" y="402081"/>
                  </a:lnTo>
                </a:path>
                <a:path w="4004309" h="466725">
                  <a:moveTo>
                    <a:pt x="1616704" y="402081"/>
                  </a:moveTo>
                  <a:lnTo>
                    <a:pt x="1862421" y="402081"/>
                  </a:lnTo>
                </a:path>
                <a:path w="4004309" h="466725">
                  <a:moveTo>
                    <a:pt x="2596779" y="402081"/>
                  </a:moveTo>
                  <a:lnTo>
                    <a:pt x="2339893" y="402081"/>
                  </a:lnTo>
                  <a:lnTo>
                    <a:pt x="1862421" y="402081"/>
                  </a:lnTo>
                </a:path>
                <a:path w="4004309" h="466725">
                  <a:moveTo>
                    <a:pt x="0" y="432796"/>
                  </a:moveTo>
                  <a:lnTo>
                    <a:pt x="399289" y="432796"/>
                  </a:lnTo>
                </a:path>
                <a:path w="4004309" h="466725">
                  <a:moveTo>
                    <a:pt x="3423281" y="432796"/>
                  </a:moveTo>
                  <a:lnTo>
                    <a:pt x="4004066" y="432796"/>
                  </a:lnTo>
                </a:path>
                <a:path w="4004309" h="466725">
                  <a:moveTo>
                    <a:pt x="399289" y="432796"/>
                  </a:moveTo>
                  <a:lnTo>
                    <a:pt x="1222999" y="432796"/>
                  </a:lnTo>
                </a:path>
                <a:path w="4004309" h="466725">
                  <a:moveTo>
                    <a:pt x="2990484" y="432796"/>
                  </a:moveTo>
                  <a:lnTo>
                    <a:pt x="3409320" y="432796"/>
                  </a:lnTo>
                </a:path>
                <a:path w="4004309" h="466725">
                  <a:moveTo>
                    <a:pt x="1616704" y="432796"/>
                  </a:moveTo>
                  <a:lnTo>
                    <a:pt x="1862421" y="432796"/>
                  </a:lnTo>
                </a:path>
                <a:path w="4004309" h="466725">
                  <a:moveTo>
                    <a:pt x="2596779" y="432796"/>
                  </a:moveTo>
                  <a:lnTo>
                    <a:pt x="2339893" y="432796"/>
                  </a:lnTo>
                  <a:lnTo>
                    <a:pt x="1862421" y="432796"/>
                  </a:lnTo>
                </a:path>
                <a:path w="4004309" h="466725">
                  <a:moveTo>
                    <a:pt x="0" y="466303"/>
                  </a:moveTo>
                  <a:lnTo>
                    <a:pt x="399289" y="466303"/>
                  </a:lnTo>
                </a:path>
                <a:path w="4004309" h="466725">
                  <a:moveTo>
                    <a:pt x="3423281" y="466303"/>
                  </a:moveTo>
                  <a:lnTo>
                    <a:pt x="4004066" y="466303"/>
                  </a:lnTo>
                </a:path>
                <a:path w="4004309" h="466725">
                  <a:moveTo>
                    <a:pt x="399289" y="466303"/>
                  </a:moveTo>
                  <a:lnTo>
                    <a:pt x="1222999" y="466303"/>
                  </a:lnTo>
                </a:path>
                <a:path w="4004309" h="466725">
                  <a:moveTo>
                    <a:pt x="2990484" y="466303"/>
                  </a:moveTo>
                  <a:lnTo>
                    <a:pt x="3409320" y="466303"/>
                  </a:lnTo>
                </a:path>
                <a:path w="4004309" h="466725">
                  <a:moveTo>
                    <a:pt x="1616704" y="466303"/>
                  </a:moveTo>
                  <a:lnTo>
                    <a:pt x="1862421" y="466303"/>
                  </a:lnTo>
                </a:path>
                <a:path w="4004309" h="466725">
                  <a:moveTo>
                    <a:pt x="2596779" y="466303"/>
                  </a:moveTo>
                  <a:lnTo>
                    <a:pt x="2339893" y="466303"/>
                  </a:lnTo>
                  <a:lnTo>
                    <a:pt x="1862421" y="4663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2934639" y="779871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2535350" y="7779169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2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5958631" y="779871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2535350" y="7779169"/>
              <a:ext cx="4004310" cy="92710"/>
            </a:xfrm>
            <a:custGeom>
              <a:avLst/>
              <a:gdLst/>
              <a:ahLst/>
              <a:cxnLst/>
              <a:rect l="l" t="t" r="r" b="b"/>
              <a:pathLst>
                <a:path w="4004309" h="92709">
                  <a:moveTo>
                    <a:pt x="3423281" y="0"/>
                  </a:moveTo>
                  <a:lnTo>
                    <a:pt x="4004066" y="0"/>
                  </a:lnTo>
                </a:path>
                <a:path w="4004309" h="92709">
                  <a:moveTo>
                    <a:pt x="399289" y="0"/>
                  </a:moveTo>
                  <a:lnTo>
                    <a:pt x="1222999" y="0"/>
                  </a:lnTo>
                </a:path>
                <a:path w="4004309" h="92709">
                  <a:moveTo>
                    <a:pt x="2990484" y="0"/>
                  </a:moveTo>
                  <a:lnTo>
                    <a:pt x="3409320" y="0"/>
                  </a:lnTo>
                </a:path>
                <a:path w="4004309" h="92709">
                  <a:moveTo>
                    <a:pt x="1616704" y="0"/>
                  </a:moveTo>
                  <a:lnTo>
                    <a:pt x="1862421" y="0"/>
                  </a:lnTo>
                </a:path>
                <a:path w="4004309" h="92709">
                  <a:moveTo>
                    <a:pt x="2596779" y="0"/>
                  </a:moveTo>
                  <a:lnTo>
                    <a:pt x="2339893" y="0"/>
                  </a:lnTo>
                  <a:lnTo>
                    <a:pt x="1862421" y="0"/>
                  </a:lnTo>
                </a:path>
                <a:path w="4004309" h="92709">
                  <a:moveTo>
                    <a:pt x="0" y="30714"/>
                  </a:moveTo>
                  <a:lnTo>
                    <a:pt x="399289" y="30714"/>
                  </a:lnTo>
                </a:path>
                <a:path w="4004309" h="92709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92709">
                  <a:moveTo>
                    <a:pt x="399289" y="30714"/>
                  </a:moveTo>
                  <a:lnTo>
                    <a:pt x="1222999" y="30714"/>
                  </a:lnTo>
                </a:path>
                <a:path w="4004309" h="92709">
                  <a:moveTo>
                    <a:pt x="2990484" y="30714"/>
                  </a:moveTo>
                  <a:lnTo>
                    <a:pt x="3409320" y="30714"/>
                  </a:lnTo>
                </a:path>
                <a:path w="4004309" h="92709">
                  <a:moveTo>
                    <a:pt x="1616704" y="30714"/>
                  </a:moveTo>
                  <a:lnTo>
                    <a:pt x="1862421" y="30714"/>
                  </a:lnTo>
                </a:path>
                <a:path w="4004309" h="92709">
                  <a:moveTo>
                    <a:pt x="2596779" y="30714"/>
                  </a:moveTo>
                  <a:lnTo>
                    <a:pt x="2339893" y="30714"/>
                  </a:lnTo>
                  <a:lnTo>
                    <a:pt x="1862421" y="30714"/>
                  </a:lnTo>
                </a:path>
                <a:path w="4004309" h="92709">
                  <a:moveTo>
                    <a:pt x="0" y="61429"/>
                  </a:moveTo>
                  <a:lnTo>
                    <a:pt x="399289" y="61429"/>
                  </a:lnTo>
                </a:path>
                <a:path w="4004309" h="92709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92709">
                  <a:moveTo>
                    <a:pt x="399289" y="61429"/>
                  </a:moveTo>
                  <a:lnTo>
                    <a:pt x="1222999" y="61429"/>
                  </a:lnTo>
                </a:path>
                <a:path w="4004309" h="92709">
                  <a:moveTo>
                    <a:pt x="2990484" y="61429"/>
                  </a:moveTo>
                  <a:lnTo>
                    <a:pt x="3409320" y="61429"/>
                  </a:lnTo>
                </a:path>
                <a:path w="4004309" h="92709">
                  <a:moveTo>
                    <a:pt x="1616704" y="61429"/>
                  </a:moveTo>
                  <a:lnTo>
                    <a:pt x="1862421" y="61429"/>
                  </a:lnTo>
                </a:path>
                <a:path w="4004309" h="92709">
                  <a:moveTo>
                    <a:pt x="2596779" y="61429"/>
                  </a:moveTo>
                  <a:lnTo>
                    <a:pt x="2339893" y="61429"/>
                  </a:lnTo>
                  <a:lnTo>
                    <a:pt x="1862421" y="61429"/>
                  </a:lnTo>
                </a:path>
                <a:path w="4004309" h="92709">
                  <a:moveTo>
                    <a:pt x="0" y="92143"/>
                  </a:moveTo>
                  <a:lnTo>
                    <a:pt x="399289" y="92143"/>
                  </a:lnTo>
                </a:path>
                <a:path w="4004309" h="92709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92709">
                  <a:moveTo>
                    <a:pt x="399289" y="92143"/>
                  </a:moveTo>
                  <a:lnTo>
                    <a:pt x="1222999" y="92143"/>
                  </a:lnTo>
                </a:path>
                <a:path w="4004309" h="92709">
                  <a:moveTo>
                    <a:pt x="2990484" y="92143"/>
                  </a:moveTo>
                  <a:lnTo>
                    <a:pt x="3409320" y="92143"/>
                  </a:lnTo>
                </a:path>
                <a:path w="4004309" h="92709">
                  <a:moveTo>
                    <a:pt x="1616704" y="92143"/>
                  </a:moveTo>
                  <a:lnTo>
                    <a:pt x="1862421" y="92143"/>
                  </a:lnTo>
                </a:path>
                <a:path w="4004309" h="92709">
                  <a:moveTo>
                    <a:pt x="2596779" y="92143"/>
                  </a:moveTo>
                  <a:lnTo>
                    <a:pt x="2339893" y="92143"/>
                  </a:lnTo>
                  <a:lnTo>
                    <a:pt x="1862421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2934639" y="7938327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2535350" y="7902027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2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5958631" y="7938327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535350" y="7902027"/>
              <a:ext cx="4004310" cy="466725"/>
            </a:xfrm>
            <a:custGeom>
              <a:avLst/>
              <a:gdLst/>
              <a:ahLst/>
              <a:cxnLst/>
              <a:rect l="l" t="t" r="r" b="b"/>
              <a:pathLst>
                <a:path w="4004309" h="466725">
                  <a:moveTo>
                    <a:pt x="3423281" y="0"/>
                  </a:moveTo>
                  <a:lnTo>
                    <a:pt x="4004066" y="0"/>
                  </a:lnTo>
                </a:path>
                <a:path w="4004309" h="466725">
                  <a:moveTo>
                    <a:pt x="399289" y="0"/>
                  </a:moveTo>
                  <a:lnTo>
                    <a:pt x="1222999" y="0"/>
                  </a:lnTo>
                </a:path>
                <a:path w="4004309" h="466725">
                  <a:moveTo>
                    <a:pt x="2990484" y="0"/>
                  </a:moveTo>
                  <a:lnTo>
                    <a:pt x="3409320" y="0"/>
                  </a:lnTo>
                </a:path>
                <a:path w="4004309" h="466725">
                  <a:moveTo>
                    <a:pt x="1616704" y="0"/>
                  </a:moveTo>
                  <a:lnTo>
                    <a:pt x="1862421" y="0"/>
                  </a:lnTo>
                </a:path>
                <a:path w="4004309" h="466725">
                  <a:moveTo>
                    <a:pt x="2596779" y="0"/>
                  </a:moveTo>
                  <a:lnTo>
                    <a:pt x="2339893" y="0"/>
                  </a:lnTo>
                  <a:lnTo>
                    <a:pt x="1862421" y="0"/>
                  </a:lnTo>
                </a:path>
                <a:path w="4004309" h="466725">
                  <a:moveTo>
                    <a:pt x="0" y="30714"/>
                  </a:moveTo>
                  <a:lnTo>
                    <a:pt x="399289" y="30714"/>
                  </a:lnTo>
                </a:path>
                <a:path w="4004309" h="466725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466725">
                  <a:moveTo>
                    <a:pt x="399289" y="30714"/>
                  </a:moveTo>
                  <a:lnTo>
                    <a:pt x="1209038" y="30714"/>
                  </a:lnTo>
                </a:path>
                <a:path w="4004309" h="466725">
                  <a:moveTo>
                    <a:pt x="3004445" y="30714"/>
                  </a:moveTo>
                  <a:lnTo>
                    <a:pt x="3409320" y="30714"/>
                  </a:lnTo>
                </a:path>
                <a:path w="4004309" h="466725">
                  <a:moveTo>
                    <a:pt x="1627873" y="30714"/>
                  </a:moveTo>
                  <a:lnTo>
                    <a:pt x="1862421" y="30714"/>
                  </a:lnTo>
                </a:path>
                <a:path w="4004309" h="466725">
                  <a:moveTo>
                    <a:pt x="2585610" y="30714"/>
                  </a:moveTo>
                  <a:lnTo>
                    <a:pt x="2339893" y="30714"/>
                  </a:lnTo>
                  <a:lnTo>
                    <a:pt x="1862421" y="30714"/>
                  </a:lnTo>
                </a:path>
                <a:path w="4004309" h="466725">
                  <a:moveTo>
                    <a:pt x="0" y="61429"/>
                  </a:moveTo>
                  <a:lnTo>
                    <a:pt x="399289" y="61429"/>
                  </a:lnTo>
                </a:path>
                <a:path w="4004309" h="466725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466725">
                  <a:moveTo>
                    <a:pt x="399289" y="61429"/>
                  </a:moveTo>
                  <a:lnTo>
                    <a:pt x="1209038" y="61429"/>
                  </a:lnTo>
                </a:path>
                <a:path w="4004309" h="466725">
                  <a:moveTo>
                    <a:pt x="3004445" y="61429"/>
                  </a:moveTo>
                  <a:lnTo>
                    <a:pt x="3409320" y="61429"/>
                  </a:lnTo>
                </a:path>
                <a:path w="4004309" h="466725">
                  <a:moveTo>
                    <a:pt x="1627873" y="61429"/>
                  </a:moveTo>
                  <a:lnTo>
                    <a:pt x="1862421" y="61429"/>
                  </a:lnTo>
                </a:path>
                <a:path w="4004309" h="466725">
                  <a:moveTo>
                    <a:pt x="2585610" y="61429"/>
                  </a:moveTo>
                  <a:lnTo>
                    <a:pt x="2339893" y="61429"/>
                  </a:lnTo>
                  <a:lnTo>
                    <a:pt x="1862421" y="61429"/>
                  </a:lnTo>
                </a:path>
                <a:path w="4004309" h="466725">
                  <a:moveTo>
                    <a:pt x="0" y="92143"/>
                  </a:moveTo>
                  <a:lnTo>
                    <a:pt x="399289" y="92143"/>
                  </a:lnTo>
                </a:path>
                <a:path w="4004309" h="466725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466725">
                  <a:moveTo>
                    <a:pt x="399289" y="92143"/>
                  </a:moveTo>
                  <a:lnTo>
                    <a:pt x="1572028" y="92143"/>
                  </a:lnTo>
                </a:path>
                <a:path w="4004309" h="466725">
                  <a:moveTo>
                    <a:pt x="2945809" y="92143"/>
                  </a:moveTo>
                  <a:lnTo>
                    <a:pt x="3409320" y="92143"/>
                  </a:lnTo>
                </a:path>
                <a:path w="4004309" h="466725">
                  <a:moveTo>
                    <a:pt x="1572028" y="92143"/>
                  </a:moveTo>
                  <a:lnTo>
                    <a:pt x="1862421" y="92143"/>
                  </a:lnTo>
                </a:path>
                <a:path w="4004309" h="466725">
                  <a:moveTo>
                    <a:pt x="2945809" y="92143"/>
                  </a:moveTo>
                  <a:lnTo>
                    <a:pt x="2339893" y="92143"/>
                  </a:lnTo>
                  <a:lnTo>
                    <a:pt x="1862421" y="92143"/>
                  </a:lnTo>
                </a:path>
                <a:path w="4004309" h="466725">
                  <a:moveTo>
                    <a:pt x="3423281" y="125650"/>
                  </a:moveTo>
                  <a:lnTo>
                    <a:pt x="4004066" y="125650"/>
                  </a:lnTo>
                </a:path>
                <a:path w="4004309" h="466725">
                  <a:moveTo>
                    <a:pt x="103312" y="125650"/>
                  </a:moveTo>
                  <a:lnTo>
                    <a:pt x="399289" y="125650"/>
                  </a:lnTo>
                </a:path>
                <a:path w="4004309" h="466725">
                  <a:moveTo>
                    <a:pt x="2945809" y="125650"/>
                  </a:moveTo>
                  <a:lnTo>
                    <a:pt x="3409320" y="125650"/>
                  </a:lnTo>
                </a:path>
                <a:path w="4004309" h="466725">
                  <a:moveTo>
                    <a:pt x="399289" y="125650"/>
                  </a:moveTo>
                  <a:lnTo>
                    <a:pt x="1572028" y="125650"/>
                  </a:lnTo>
                </a:path>
                <a:path w="4004309" h="466725">
                  <a:moveTo>
                    <a:pt x="2339893" y="125650"/>
                  </a:moveTo>
                  <a:lnTo>
                    <a:pt x="2945809" y="125650"/>
                  </a:lnTo>
                </a:path>
                <a:path w="4004309" h="466725">
                  <a:moveTo>
                    <a:pt x="1572028" y="125650"/>
                  </a:moveTo>
                  <a:lnTo>
                    <a:pt x="1862421" y="125650"/>
                  </a:lnTo>
                  <a:lnTo>
                    <a:pt x="2339893" y="125650"/>
                  </a:lnTo>
                </a:path>
                <a:path w="4004309" h="466725">
                  <a:moveTo>
                    <a:pt x="3423281" y="156365"/>
                  </a:moveTo>
                  <a:lnTo>
                    <a:pt x="4004066" y="156365"/>
                  </a:lnTo>
                </a:path>
                <a:path w="4004309" h="466725">
                  <a:moveTo>
                    <a:pt x="103312" y="156365"/>
                  </a:moveTo>
                  <a:lnTo>
                    <a:pt x="399289" y="156365"/>
                  </a:lnTo>
                </a:path>
                <a:path w="4004309" h="466725">
                  <a:moveTo>
                    <a:pt x="2945809" y="156365"/>
                  </a:moveTo>
                  <a:lnTo>
                    <a:pt x="3409320" y="156365"/>
                  </a:lnTo>
                </a:path>
                <a:path w="4004309" h="466725">
                  <a:moveTo>
                    <a:pt x="399289" y="156365"/>
                  </a:moveTo>
                  <a:lnTo>
                    <a:pt x="1572028" y="156365"/>
                  </a:lnTo>
                </a:path>
                <a:path w="4004309" h="466725">
                  <a:moveTo>
                    <a:pt x="2339893" y="156365"/>
                  </a:moveTo>
                  <a:lnTo>
                    <a:pt x="2945809" y="156365"/>
                  </a:lnTo>
                </a:path>
                <a:path w="4004309" h="466725">
                  <a:moveTo>
                    <a:pt x="1572028" y="156365"/>
                  </a:moveTo>
                  <a:lnTo>
                    <a:pt x="1862421" y="156365"/>
                  </a:lnTo>
                  <a:lnTo>
                    <a:pt x="2339893" y="156365"/>
                  </a:lnTo>
                </a:path>
                <a:path w="4004309" h="466725">
                  <a:moveTo>
                    <a:pt x="3423281" y="187079"/>
                  </a:moveTo>
                  <a:lnTo>
                    <a:pt x="4004066" y="187079"/>
                  </a:lnTo>
                </a:path>
                <a:path w="4004309" h="466725">
                  <a:moveTo>
                    <a:pt x="103312" y="187079"/>
                  </a:moveTo>
                  <a:lnTo>
                    <a:pt x="399289" y="187079"/>
                  </a:lnTo>
                </a:path>
                <a:path w="4004309" h="466725">
                  <a:moveTo>
                    <a:pt x="2945809" y="187079"/>
                  </a:moveTo>
                  <a:lnTo>
                    <a:pt x="3409320" y="187079"/>
                  </a:lnTo>
                </a:path>
                <a:path w="4004309" h="466725">
                  <a:moveTo>
                    <a:pt x="399289" y="187079"/>
                  </a:moveTo>
                  <a:lnTo>
                    <a:pt x="1572028" y="187079"/>
                  </a:lnTo>
                </a:path>
                <a:path w="4004309" h="466725">
                  <a:moveTo>
                    <a:pt x="2339893" y="187079"/>
                  </a:moveTo>
                  <a:lnTo>
                    <a:pt x="2945809" y="187079"/>
                  </a:lnTo>
                </a:path>
                <a:path w="4004309" h="466725">
                  <a:moveTo>
                    <a:pt x="1572028" y="187079"/>
                  </a:moveTo>
                  <a:lnTo>
                    <a:pt x="1862421" y="187079"/>
                  </a:lnTo>
                  <a:lnTo>
                    <a:pt x="2339893" y="187079"/>
                  </a:lnTo>
                </a:path>
                <a:path w="4004309" h="466725">
                  <a:moveTo>
                    <a:pt x="3423281" y="217794"/>
                  </a:moveTo>
                  <a:lnTo>
                    <a:pt x="4004066" y="217794"/>
                  </a:lnTo>
                </a:path>
                <a:path w="4004309" h="466725">
                  <a:moveTo>
                    <a:pt x="103312" y="217794"/>
                  </a:moveTo>
                  <a:lnTo>
                    <a:pt x="399289" y="217794"/>
                  </a:lnTo>
                </a:path>
                <a:path w="4004309" h="466725">
                  <a:moveTo>
                    <a:pt x="2945809" y="217794"/>
                  </a:moveTo>
                  <a:lnTo>
                    <a:pt x="3409320" y="217794"/>
                  </a:lnTo>
                </a:path>
                <a:path w="4004309" h="466725">
                  <a:moveTo>
                    <a:pt x="399289" y="217794"/>
                  </a:moveTo>
                  <a:lnTo>
                    <a:pt x="1572028" y="217794"/>
                  </a:lnTo>
                </a:path>
                <a:path w="4004309" h="466725">
                  <a:moveTo>
                    <a:pt x="2339893" y="217794"/>
                  </a:moveTo>
                  <a:lnTo>
                    <a:pt x="2945809" y="217794"/>
                  </a:lnTo>
                </a:path>
                <a:path w="4004309" h="466725">
                  <a:moveTo>
                    <a:pt x="1572028" y="217794"/>
                  </a:moveTo>
                  <a:lnTo>
                    <a:pt x="1862421" y="217794"/>
                  </a:lnTo>
                  <a:lnTo>
                    <a:pt x="2339893" y="217794"/>
                  </a:lnTo>
                </a:path>
                <a:path w="4004309" h="466725">
                  <a:moveTo>
                    <a:pt x="3423281" y="248509"/>
                  </a:moveTo>
                  <a:lnTo>
                    <a:pt x="4004066" y="248509"/>
                  </a:lnTo>
                </a:path>
                <a:path w="4004309" h="466725">
                  <a:moveTo>
                    <a:pt x="103312" y="248509"/>
                  </a:moveTo>
                  <a:lnTo>
                    <a:pt x="399289" y="248509"/>
                  </a:lnTo>
                </a:path>
                <a:path w="4004309" h="466725">
                  <a:moveTo>
                    <a:pt x="2945809" y="248509"/>
                  </a:moveTo>
                  <a:lnTo>
                    <a:pt x="3409320" y="248509"/>
                  </a:lnTo>
                </a:path>
                <a:path w="4004309" h="466725">
                  <a:moveTo>
                    <a:pt x="399289" y="248509"/>
                  </a:moveTo>
                  <a:lnTo>
                    <a:pt x="1572028" y="248509"/>
                  </a:lnTo>
                </a:path>
                <a:path w="4004309" h="466725">
                  <a:moveTo>
                    <a:pt x="2339893" y="248509"/>
                  </a:moveTo>
                  <a:lnTo>
                    <a:pt x="2945809" y="248509"/>
                  </a:lnTo>
                </a:path>
                <a:path w="4004309" h="466725">
                  <a:moveTo>
                    <a:pt x="1572028" y="248509"/>
                  </a:moveTo>
                  <a:lnTo>
                    <a:pt x="1862421" y="248509"/>
                  </a:lnTo>
                  <a:lnTo>
                    <a:pt x="2339893" y="248509"/>
                  </a:lnTo>
                </a:path>
                <a:path w="4004309" h="466725">
                  <a:moveTo>
                    <a:pt x="0" y="279223"/>
                  </a:moveTo>
                  <a:lnTo>
                    <a:pt x="399289" y="279223"/>
                  </a:lnTo>
                </a:path>
                <a:path w="4004309" h="466725">
                  <a:moveTo>
                    <a:pt x="3423281" y="279223"/>
                  </a:moveTo>
                  <a:lnTo>
                    <a:pt x="4004066" y="279223"/>
                  </a:lnTo>
                </a:path>
                <a:path w="4004309" h="466725">
                  <a:moveTo>
                    <a:pt x="399289" y="279223"/>
                  </a:moveTo>
                  <a:lnTo>
                    <a:pt x="1572028" y="279223"/>
                  </a:lnTo>
                </a:path>
                <a:path w="4004309" h="466725">
                  <a:moveTo>
                    <a:pt x="2945809" y="279223"/>
                  </a:moveTo>
                  <a:lnTo>
                    <a:pt x="3409320" y="279223"/>
                  </a:lnTo>
                </a:path>
                <a:path w="4004309" h="466725">
                  <a:moveTo>
                    <a:pt x="1572028" y="279223"/>
                  </a:moveTo>
                  <a:lnTo>
                    <a:pt x="1862421" y="279223"/>
                  </a:lnTo>
                </a:path>
                <a:path w="4004309" h="466725">
                  <a:moveTo>
                    <a:pt x="2945809" y="279223"/>
                  </a:moveTo>
                  <a:lnTo>
                    <a:pt x="2339893" y="279223"/>
                  </a:lnTo>
                  <a:lnTo>
                    <a:pt x="1862421" y="279223"/>
                  </a:lnTo>
                </a:path>
                <a:path w="4004309" h="466725">
                  <a:moveTo>
                    <a:pt x="0" y="309938"/>
                  </a:moveTo>
                  <a:lnTo>
                    <a:pt x="399289" y="309938"/>
                  </a:lnTo>
                </a:path>
                <a:path w="4004309" h="466725">
                  <a:moveTo>
                    <a:pt x="3423281" y="309938"/>
                  </a:moveTo>
                  <a:lnTo>
                    <a:pt x="4004066" y="309938"/>
                  </a:lnTo>
                </a:path>
                <a:path w="4004309" h="466725">
                  <a:moveTo>
                    <a:pt x="399289" y="309938"/>
                  </a:moveTo>
                  <a:lnTo>
                    <a:pt x="1572028" y="309938"/>
                  </a:lnTo>
                </a:path>
                <a:path w="4004309" h="466725">
                  <a:moveTo>
                    <a:pt x="2945809" y="309938"/>
                  </a:moveTo>
                  <a:lnTo>
                    <a:pt x="3409320" y="309938"/>
                  </a:lnTo>
                </a:path>
                <a:path w="4004309" h="466725">
                  <a:moveTo>
                    <a:pt x="1572028" y="309938"/>
                  </a:moveTo>
                  <a:lnTo>
                    <a:pt x="1862421" y="309938"/>
                  </a:lnTo>
                </a:path>
                <a:path w="4004309" h="466725">
                  <a:moveTo>
                    <a:pt x="2864834" y="309938"/>
                  </a:moveTo>
                  <a:lnTo>
                    <a:pt x="2945809" y="309938"/>
                  </a:lnTo>
                </a:path>
                <a:path w="4004309" h="466725">
                  <a:moveTo>
                    <a:pt x="1862421" y="309938"/>
                  </a:moveTo>
                  <a:lnTo>
                    <a:pt x="2339893" y="309938"/>
                  </a:lnTo>
                  <a:lnTo>
                    <a:pt x="2722430" y="309938"/>
                  </a:lnTo>
                </a:path>
                <a:path w="4004309" h="466725">
                  <a:moveTo>
                    <a:pt x="0" y="340652"/>
                  </a:moveTo>
                  <a:lnTo>
                    <a:pt x="399289" y="340652"/>
                  </a:lnTo>
                </a:path>
                <a:path w="4004309" h="466725">
                  <a:moveTo>
                    <a:pt x="3423281" y="340652"/>
                  </a:moveTo>
                  <a:lnTo>
                    <a:pt x="4004066" y="340652"/>
                  </a:lnTo>
                </a:path>
                <a:path w="4004309" h="466725">
                  <a:moveTo>
                    <a:pt x="399289" y="340652"/>
                  </a:moveTo>
                  <a:lnTo>
                    <a:pt x="1572028" y="340652"/>
                  </a:lnTo>
                </a:path>
                <a:path w="4004309" h="466725">
                  <a:moveTo>
                    <a:pt x="2965354" y="340652"/>
                  </a:moveTo>
                  <a:lnTo>
                    <a:pt x="3409320" y="340652"/>
                  </a:lnTo>
                </a:path>
                <a:path w="4004309" h="466725">
                  <a:moveTo>
                    <a:pt x="1572028" y="340652"/>
                  </a:moveTo>
                  <a:lnTo>
                    <a:pt x="1862421" y="340652"/>
                  </a:lnTo>
                </a:path>
                <a:path w="4004309" h="466725">
                  <a:moveTo>
                    <a:pt x="2621909" y="340652"/>
                  </a:moveTo>
                  <a:lnTo>
                    <a:pt x="2339893" y="340652"/>
                  </a:lnTo>
                  <a:lnTo>
                    <a:pt x="1862421" y="340652"/>
                  </a:lnTo>
                </a:path>
                <a:path w="4004309" h="466725">
                  <a:moveTo>
                    <a:pt x="0" y="371367"/>
                  </a:moveTo>
                  <a:lnTo>
                    <a:pt x="399289" y="371367"/>
                  </a:lnTo>
                </a:path>
                <a:path w="4004309" h="466725">
                  <a:moveTo>
                    <a:pt x="3423281" y="371367"/>
                  </a:moveTo>
                  <a:lnTo>
                    <a:pt x="4004066" y="371367"/>
                  </a:lnTo>
                </a:path>
                <a:path w="4004309" h="466725">
                  <a:moveTo>
                    <a:pt x="399289" y="371367"/>
                  </a:moveTo>
                  <a:lnTo>
                    <a:pt x="1572028" y="371367"/>
                  </a:lnTo>
                </a:path>
                <a:path w="4004309" h="466725">
                  <a:moveTo>
                    <a:pt x="3023991" y="371367"/>
                  </a:moveTo>
                  <a:lnTo>
                    <a:pt x="3409320" y="371367"/>
                  </a:lnTo>
                </a:path>
                <a:path w="4004309" h="466725">
                  <a:moveTo>
                    <a:pt x="1572028" y="371367"/>
                  </a:moveTo>
                  <a:lnTo>
                    <a:pt x="1862421" y="371367"/>
                  </a:lnTo>
                </a:path>
                <a:path w="4004309" h="466725">
                  <a:moveTo>
                    <a:pt x="2566064" y="371367"/>
                  </a:moveTo>
                  <a:lnTo>
                    <a:pt x="2339893" y="371367"/>
                  </a:lnTo>
                  <a:lnTo>
                    <a:pt x="1862421" y="371367"/>
                  </a:lnTo>
                </a:path>
                <a:path w="4004309" h="466725">
                  <a:moveTo>
                    <a:pt x="0" y="404874"/>
                  </a:moveTo>
                  <a:lnTo>
                    <a:pt x="399289" y="404874"/>
                  </a:lnTo>
                </a:path>
                <a:path w="4004309" h="466725">
                  <a:moveTo>
                    <a:pt x="3423281" y="404874"/>
                  </a:moveTo>
                  <a:lnTo>
                    <a:pt x="4004066" y="404874"/>
                  </a:lnTo>
                </a:path>
                <a:path w="4004309" h="466725">
                  <a:moveTo>
                    <a:pt x="399289" y="404874"/>
                  </a:moveTo>
                  <a:lnTo>
                    <a:pt x="1572028" y="404874"/>
                  </a:lnTo>
                </a:path>
                <a:path w="4004309" h="466725">
                  <a:moveTo>
                    <a:pt x="3012822" y="404874"/>
                  </a:moveTo>
                  <a:lnTo>
                    <a:pt x="3409320" y="404874"/>
                  </a:lnTo>
                </a:path>
                <a:path w="4004309" h="466725">
                  <a:moveTo>
                    <a:pt x="1572028" y="404874"/>
                  </a:moveTo>
                  <a:lnTo>
                    <a:pt x="1862421" y="404874"/>
                  </a:lnTo>
                </a:path>
                <a:path w="4004309" h="466725">
                  <a:moveTo>
                    <a:pt x="2574441" y="404874"/>
                  </a:moveTo>
                  <a:lnTo>
                    <a:pt x="2339893" y="404874"/>
                  </a:lnTo>
                  <a:lnTo>
                    <a:pt x="1862421" y="404874"/>
                  </a:lnTo>
                </a:path>
                <a:path w="4004309" h="466725">
                  <a:moveTo>
                    <a:pt x="0" y="435588"/>
                  </a:moveTo>
                  <a:lnTo>
                    <a:pt x="399289" y="435588"/>
                  </a:lnTo>
                </a:path>
                <a:path w="4004309" h="466725">
                  <a:moveTo>
                    <a:pt x="3423281" y="435588"/>
                  </a:moveTo>
                  <a:lnTo>
                    <a:pt x="4004066" y="435588"/>
                  </a:lnTo>
                </a:path>
                <a:path w="4004309" h="466725">
                  <a:moveTo>
                    <a:pt x="399289" y="435588"/>
                  </a:moveTo>
                  <a:lnTo>
                    <a:pt x="1572028" y="435588"/>
                  </a:lnTo>
                </a:path>
                <a:path w="4004309" h="466725">
                  <a:moveTo>
                    <a:pt x="2993277" y="435588"/>
                  </a:moveTo>
                  <a:lnTo>
                    <a:pt x="3409320" y="435588"/>
                  </a:lnTo>
                </a:path>
                <a:path w="4004309" h="466725">
                  <a:moveTo>
                    <a:pt x="1572028" y="435588"/>
                  </a:moveTo>
                  <a:lnTo>
                    <a:pt x="1862421" y="435588"/>
                  </a:lnTo>
                </a:path>
                <a:path w="4004309" h="466725">
                  <a:moveTo>
                    <a:pt x="2596779" y="435588"/>
                  </a:moveTo>
                  <a:lnTo>
                    <a:pt x="2339893" y="435588"/>
                  </a:lnTo>
                  <a:lnTo>
                    <a:pt x="1862421" y="435588"/>
                  </a:lnTo>
                </a:path>
                <a:path w="4004309" h="466725">
                  <a:moveTo>
                    <a:pt x="0" y="466303"/>
                  </a:moveTo>
                  <a:lnTo>
                    <a:pt x="399289" y="466303"/>
                  </a:lnTo>
                </a:path>
                <a:path w="4004309" h="466725">
                  <a:moveTo>
                    <a:pt x="3423281" y="466303"/>
                  </a:moveTo>
                  <a:lnTo>
                    <a:pt x="4004066" y="466303"/>
                  </a:lnTo>
                </a:path>
                <a:path w="4004309" h="466725">
                  <a:moveTo>
                    <a:pt x="399289" y="466303"/>
                  </a:moveTo>
                  <a:lnTo>
                    <a:pt x="1572028" y="466303"/>
                  </a:lnTo>
                </a:path>
                <a:path w="4004309" h="466725">
                  <a:moveTo>
                    <a:pt x="2990484" y="466303"/>
                  </a:moveTo>
                  <a:lnTo>
                    <a:pt x="3409320" y="466303"/>
                  </a:lnTo>
                </a:path>
                <a:path w="4004309" h="466725">
                  <a:moveTo>
                    <a:pt x="1572028" y="466303"/>
                  </a:moveTo>
                  <a:lnTo>
                    <a:pt x="1731186" y="466303"/>
                  </a:lnTo>
                </a:path>
                <a:path w="4004309" h="466725">
                  <a:moveTo>
                    <a:pt x="2596779" y="466303"/>
                  </a:moveTo>
                  <a:lnTo>
                    <a:pt x="2339893" y="466303"/>
                  </a:lnTo>
                  <a:lnTo>
                    <a:pt x="2124891" y="4663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934639" y="842696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535350" y="8399045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2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5958631" y="842696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535350" y="8399045"/>
              <a:ext cx="4004310" cy="123189"/>
            </a:xfrm>
            <a:custGeom>
              <a:avLst/>
              <a:gdLst/>
              <a:ahLst/>
              <a:cxnLst/>
              <a:rect l="l" t="t" r="r" b="b"/>
              <a:pathLst>
                <a:path w="4004309" h="123190">
                  <a:moveTo>
                    <a:pt x="3423281" y="0"/>
                  </a:moveTo>
                  <a:lnTo>
                    <a:pt x="4004066" y="0"/>
                  </a:lnTo>
                </a:path>
                <a:path w="4004309" h="123190">
                  <a:moveTo>
                    <a:pt x="399289" y="0"/>
                  </a:moveTo>
                  <a:lnTo>
                    <a:pt x="1572028" y="0"/>
                  </a:lnTo>
                </a:path>
                <a:path w="4004309" h="123190">
                  <a:moveTo>
                    <a:pt x="2990484" y="0"/>
                  </a:moveTo>
                  <a:lnTo>
                    <a:pt x="3409320" y="0"/>
                  </a:lnTo>
                </a:path>
                <a:path w="4004309" h="123190">
                  <a:moveTo>
                    <a:pt x="1572028" y="0"/>
                  </a:moveTo>
                  <a:lnTo>
                    <a:pt x="1731186" y="0"/>
                  </a:lnTo>
                </a:path>
                <a:path w="4004309" h="123190">
                  <a:moveTo>
                    <a:pt x="2596779" y="0"/>
                  </a:moveTo>
                  <a:lnTo>
                    <a:pt x="2339893" y="0"/>
                  </a:lnTo>
                  <a:lnTo>
                    <a:pt x="2124891" y="0"/>
                  </a:lnTo>
                </a:path>
                <a:path w="4004309" h="123190">
                  <a:moveTo>
                    <a:pt x="0" y="30714"/>
                  </a:moveTo>
                  <a:lnTo>
                    <a:pt x="399289" y="30714"/>
                  </a:lnTo>
                </a:path>
                <a:path w="4004309" h="123190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123190">
                  <a:moveTo>
                    <a:pt x="399289" y="30714"/>
                  </a:moveTo>
                  <a:lnTo>
                    <a:pt x="1572028" y="30714"/>
                  </a:lnTo>
                </a:path>
                <a:path w="4004309" h="123190">
                  <a:moveTo>
                    <a:pt x="2990484" y="30714"/>
                  </a:moveTo>
                  <a:lnTo>
                    <a:pt x="3409320" y="30714"/>
                  </a:lnTo>
                </a:path>
                <a:path w="4004309" h="123190">
                  <a:moveTo>
                    <a:pt x="1572028" y="30714"/>
                  </a:moveTo>
                  <a:lnTo>
                    <a:pt x="1731186" y="30714"/>
                  </a:lnTo>
                </a:path>
                <a:path w="4004309" h="123190">
                  <a:moveTo>
                    <a:pt x="2596779" y="30714"/>
                  </a:moveTo>
                  <a:lnTo>
                    <a:pt x="2339893" y="30714"/>
                  </a:lnTo>
                  <a:lnTo>
                    <a:pt x="2124891" y="30714"/>
                  </a:lnTo>
                </a:path>
                <a:path w="4004309" h="123190">
                  <a:moveTo>
                    <a:pt x="0" y="61429"/>
                  </a:moveTo>
                  <a:lnTo>
                    <a:pt x="399289" y="61429"/>
                  </a:lnTo>
                </a:path>
                <a:path w="4004309" h="123190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123190">
                  <a:moveTo>
                    <a:pt x="399289" y="61429"/>
                  </a:moveTo>
                  <a:lnTo>
                    <a:pt x="1572028" y="61429"/>
                  </a:lnTo>
                </a:path>
                <a:path w="4004309" h="123190">
                  <a:moveTo>
                    <a:pt x="2990484" y="61429"/>
                  </a:moveTo>
                  <a:lnTo>
                    <a:pt x="3409320" y="61429"/>
                  </a:lnTo>
                </a:path>
                <a:path w="4004309" h="123190">
                  <a:moveTo>
                    <a:pt x="1572028" y="61429"/>
                  </a:moveTo>
                  <a:lnTo>
                    <a:pt x="1731186" y="61429"/>
                  </a:lnTo>
                </a:path>
                <a:path w="4004309" h="123190">
                  <a:moveTo>
                    <a:pt x="2596779" y="61429"/>
                  </a:moveTo>
                  <a:lnTo>
                    <a:pt x="2339893" y="61429"/>
                  </a:lnTo>
                  <a:lnTo>
                    <a:pt x="2124891" y="61429"/>
                  </a:lnTo>
                </a:path>
                <a:path w="4004309" h="123190">
                  <a:moveTo>
                    <a:pt x="0" y="92143"/>
                  </a:moveTo>
                  <a:lnTo>
                    <a:pt x="399289" y="92143"/>
                  </a:lnTo>
                </a:path>
                <a:path w="4004309" h="123190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123190">
                  <a:moveTo>
                    <a:pt x="399289" y="92143"/>
                  </a:moveTo>
                  <a:lnTo>
                    <a:pt x="577992" y="92143"/>
                  </a:lnTo>
                </a:path>
                <a:path w="4004309" h="123190">
                  <a:moveTo>
                    <a:pt x="2990484" y="92143"/>
                  </a:moveTo>
                  <a:lnTo>
                    <a:pt x="3409320" y="92143"/>
                  </a:lnTo>
                </a:path>
                <a:path w="4004309" h="123190">
                  <a:moveTo>
                    <a:pt x="974490" y="92143"/>
                  </a:moveTo>
                  <a:lnTo>
                    <a:pt x="1572028" y="92143"/>
                  </a:lnTo>
                </a:path>
                <a:path w="4004309" h="123190">
                  <a:moveTo>
                    <a:pt x="2339893" y="92143"/>
                  </a:moveTo>
                  <a:lnTo>
                    <a:pt x="2596779" y="92143"/>
                  </a:lnTo>
                </a:path>
                <a:path w="4004309" h="123190">
                  <a:moveTo>
                    <a:pt x="1572028" y="92143"/>
                  </a:moveTo>
                  <a:lnTo>
                    <a:pt x="1731186" y="92143"/>
                  </a:lnTo>
                </a:path>
                <a:path w="4004309" h="123190">
                  <a:moveTo>
                    <a:pt x="2124891" y="92143"/>
                  </a:moveTo>
                  <a:lnTo>
                    <a:pt x="2339893" y="92143"/>
                  </a:lnTo>
                </a:path>
                <a:path w="4004309" h="123190">
                  <a:moveTo>
                    <a:pt x="0" y="122858"/>
                  </a:moveTo>
                  <a:lnTo>
                    <a:pt x="399289" y="122858"/>
                  </a:lnTo>
                </a:path>
                <a:path w="4004309" h="123190">
                  <a:moveTo>
                    <a:pt x="3423281" y="122858"/>
                  </a:moveTo>
                  <a:lnTo>
                    <a:pt x="4004066" y="122858"/>
                  </a:lnTo>
                </a:path>
                <a:path w="4004309" h="123190">
                  <a:moveTo>
                    <a:pt x="399289" y="122858"/>
                  </a:moveTo>
                  <a:lnTo>
                    <a:pt x="577992" y="122858"/>
                  </a:lnTo>
                </a:path>
                <a:path w="4004309" h="123190">
                  <a:moveTo>
                    <a:pt x="2990484" y="122858"/>
                  </a:moveTo>
                  <a:lnTo>
                    <a:pt x="3409320" y="122858"/>
                  </a:lnTo>
                </a:path>
                <a:path w="4004309" h="123190">
                  <a:moveTo>
                    <a:pt x="974490" y="122858"/>
                  </a:moveTo>
                  <a:lnTo>
                    <a:pt x="1572028" y="122858"/>
                  </a:lnTo>
                </a:path>
                <a:path w="4004309" h="123190">
                  <a:moveTo>
                    <a:pt x="2339893" y="122858"/>
                  </a:moveTo>
                  <a:lnTo>
                    <a:pt x="2596779" y="122858"/>
                  </a:lnTo>
                </a:path>
                <a:path w="4004309" h="123190">
                  <a:moveTo>
                    <a:pt x="1572028" y="122858"/>
                  </a:moveTo>
                  <a:lnTo>
                    <a:pt x="1731186" y="122858"/>
                  </a:lnTo>
                </a:path>
                <a:path w="4004309" h="123190">
                  <a:moveTo>
                    <a:pt x="2124891" y="122858"/>
                  </a:moveTo>
                  <a:lnTo>
                    <a:pt x="2339893" y="1228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2934639" y="8566580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2535350" y="8555411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2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5958631" y="8566580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2535350" y="8555411"/>
              <a:ext cx="4004310" cy="433070"/>
            </a:xfrm>
            <a:custGeom>
              <a:avLst/>
              <a:gdLst/>
              <a:ahLst/>
              <a:cxnLst/>
              <a:rect l="l" t="t" r="r" b="b"/>
              <a:pathLst>
                <a:path w="4004309" h="433070">
                  <a:moveTo>
                    <a:pt x="3423281" y="0"/>
                  </a:moveTo>
                  <a:lnTo>
                    <a:pt x="4004066" y="0"/>
                  </a:lnTo>
                </a:path>
                <a:path w="4004309" h="433070">
                  <a:moveTo>
                    <a:pt x="399289" y="0"/>
                  </a:moveTo>
                  <a:lnTo>
                    <a:pt x="577992" y="0"/>
                  </a:lnTo>
                </a:path>
                <a:path w="4004309" h="433070">
                  <a:moveTo>
                    <a:pt x="2990484" y="0"/>
                  </a:moveTo>
                  <a:lnTo>
                    <a:pt x="3409320" y="0"/>
                  </a:lnTo>
                </a:path>
                <a:path w="4004309" h="433070">
                  <a:moveTo>
                    <a:pt x="974490" y="0"/>
                  </a:moveTo>
                  <a:lnTo>
                    <a:pt x="1572028" y="0"/>
                  </a:lnTo>
                </a:path>
                <a:path w="4004309" h="433070">
                  <a:moveTo>
                    <a:pt x="2339893" y="0"/>
                  </a:moveTo>
                  <a:lnTo>
                    <a:pt x="2596779" y="0"/>
                  </a:lnTo>
                </a:path>
                <a:path w="4004309" h="433070">
                  <a:moveTo>
                    <a:pt x="1572028" y="0"/>
                  </a:moveTo>
                  <a:lnTo>
                    <a:pt x="1731186" y="0"/>
                  </a:lnTo>
                </a:path>
                <a:path w="4004309" h="433070">
                  <a:moveTo>
                    <a:pt x="2124891" y="0"/>
                  </a:moveTo>
                  <a:lnTo>
                    <a:pt x="2339893" y="0"/>
                  </a:lnTo>
                </a:path>
                <a:path w="4004309" h="433070">
                  <a:moveTo>
                    <a:pt x="0" y="30714"/>
                  </a:moveTo>
                  <a:lnTo>
                    <a:pt x="399289" y="30714"/>
                  </a:lnTo>
                </a:path>
                <a:path w="4004309" h="433070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433070">
                  <a:moveTo>
                    <a:pt x="399289" y="30714"/>
                  </a:moveTo>
                  <a:lnTo>
                    <a:pt x="577992" y="30714"/>
                  </a:lnTo>
                </a:path>
                <a:path w="4004309" h="433070">
                  <a:moveTo>
                    <a:pt x="2990484" y="30714"/>
                  </a:moveTo>
                  <a:lnTo>
                    <a:pt x="3409320" y="30714"/>
                  </a:lnTo>
                </a:path>
                <a:path w="4004309" h="433070">
                  <a:moveTo>
                    <a:pt x="974490" y="30714"/>
                  </a:moveTo>
                  <a:lnTo>
                    <a:pt x="1572028" y="30714"/>
                  </a:lnTo>
                </a:path>
                <a:path w="4004309" h="433070">
                  <a:moveTo>
                    <a:pt x="2339893" y="30714"/>
                  </a:moveTo>
                  <a:lnTo>
                    <a:pt x="2596779" y="30714"/>
                  </a:lnTo>
                </a:path>
                <a:path w="4004309" h="433070">
                  <a:moveTo>
                    <a:pt x="1572028" y="30714"/>
                  </a:moveTo>
                  <a:lnTo>
                    <a:pt x="1731186" y="30714"/>
                  </a:lnTo>
                </a:path>
                <a:path w="4004309" h="433070">
                  <a:moveTo>
                    <a:pt x="2124891" y="30714"/>
                  </a:moveTo>
                  <a:lnTo>
                    <a:pt x="2339893" y="30714"/>
                  </a:lnTo>
                </a:path>
                <a:path w="4004309" h="433070">
                  <a:moveTo>
                    <a:pt x="0" y="61429"/>
                  </a:moveTo>
                  <a:lnTo>
                    <a:pt x="399289" y="61429"/>
                  </a:lnTo>
                </a:path>
                <a:path w="4004309" h="433070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433070">
                  <a:moveTo>
                    <a:pt x="399289" y="61429"/>
                  </a:moveTo>
                  <a:lnTo>
                    <a:pt x="577992" y="61429"/>
                  </a:lnTo>
                </a:path>
                <a:path w="4004309" h="433070">
                  <a:moveTo>
                    <a:pt x="2990484" y="61429"/>
                  </a:moveTo>
                  <a:lnTo>
                    <a:pt x="3409320" y="61429"/>
                  </a:lnTo>
                </a:path>
                <a:path w="4004309" h="433070">
                  <a:moveTo>
                    <a:pt x="974490" y="61429"/>
                  </a:moveTo>
                  <a:lnTo>
                    <a:pt x="1572028" y="61429"/>
                  </a:lnTo>
                </a:path>
                <a:path w="4004309" h="433070">
                  <a:moveTo>
                    <a:pt x="2339893" y="61429"/>
                  </a:moveTo>
                  <a:lnTo>
                    <a:pt x="2596779" y="61429"/>
                  </a:lnTo>
                </a:path>
                <a:path w="4004309" h="433070">
                  <a:moveTo>
                    <a:pt x="1572028" y="61429"/>
                  </a:moveTo>
                  <a:lnTo>
                    <a:pt x="1731186" y="61429"/>
                  </a:lnTo>
                </a:path>
                <a:path w="4004309" h="433070">
                  <a:moveTo>
                    <a:pt x="2124891" y="61429"/>
                  </a:moveTo>
                  <a:lnTo>
                    <a:pt x="2339893" y="61429"/>
                  </a:lnTo>
                </a:path>
                <a:path w="4004309" h="433070">
                  <a:moveTo>
                    <a:pt x="0" y="92143"/>
                  </a:moveTo>
                  <a:lnTo>
                    <a:pt x="399289" y="92143"/>
                  </a:lnTo>
                </a:path>
                <a:path w="4004309" h="433070">
                  <a:moveTo>
                    <a:pt x="3423281" y="92143"/>
                  </a:moveTo>
                  <a:lnTo>
                    <a:pt x="4004066" y="92143"/>
                  </a:lnTo>
                </a:path>
                <a:path w="4004309" h="433070">
                  <a:moveTo>
                    <a:pt x="399289" y="92143"/>
                  </a:moveTo>
                  <a:lnTo>
                    <a:pt x="577992" y="92143"/>
                  </a:lnTo>
                </a:path>
                <a:path w="4004309" h="433070">
                  <a:moveTo>
                    <a:pt x="2990484" y="92143"/>
                  </a:moveTo>
                  <a:lnTo>
                    <a:pt x="3409320" y="92143"/>
                  </a:lnTo>
                </a:path>
                <a:path w="4004309" h="433070">
                  <a:moveTo>
                    <a:pt x="974490" y="92143"/>
                  </a:moveTo>
                  <a:lnTo>
                    <a:pt x="1572028" y="92143"/>
                  </a:lnTo>
                </a:path>
                <a:path w="4004309" h="433070">
                  <a:moveTo>
                    <a:pt x="2339893" y="92143"/>
                  </a:moveTo>
                  <a:lnTo>
                    <a:pt x="2596779" y="92143"/>
                  </a:lnTo>
                </a:path>
                <a:path w="4004309" h="433070">
                  <a:moveTo>
                    <a:pt x="1572028" y="92143"/>
                  </a:moveTo>
                  <a:lnTo>
                    <a:pt x="1731186" y="92143"/>
                  </a:lnTo>
                </a:path>
                <a:path w="4004309" h="433070">
                  <a:moveTo>
                    <a:pt x="2124891" y="92143"/>
                  </a:moveTo>
                  <a:lnTo>
                    <a:pt x="2339893" y="92143"/>
                  </a:lnTo>
                </a:path>
                <a:path w="4004309" h="433070">
                  <a:moveTo>
                    <a:pt x="0" y="122858"/>
                  </a:moveTo>
                  <a:lnTo>
                    <a:pt x="399289" y="122858"/>
                  </a:lnTo>
                </a:path>
                <a:path w="4004309" h="433070">
                  <a:moveTo>
                    <a:pt x="3423281" y="122858"/>
                  </a:moveTo>
                  <a:lnTo>
                    <a:pt x="4004066" y="122858"/>
                  </a:lnTo>
                </a:path>
                <a:path w="4004309" h="433070">
                  <a:moveTo>
                    <a:pt x="399289" y="122858"/>
                  </a:moveTo>
                  <a:lnTo>
                    <a:pt x="577992" y="122858"/>
                  </a:lnTo>
                </a:path>
                <a:path w="4004309" h="433070">
                  <a:moveTo>
                    <a:pt x="2990484" y="122858"/>
                  </a:moveTo>
                  <a:lnTo>
                    <a:pt x="3409320" y="122858"/>
                  </a:lnTo>
                </a:path>
                <a:path w="4004309" h="433070">
                  <a:moveTo>
                    <a:pt x="974490" y="122858"/>
                  </a:moveTo>
                  <a:lnTo>
                    <a:pt x="1572028" y="122858"/>
                  </a:lnTo>
                </a:path>
                <a:path w="4004309" h="433070">
                  <a:moveTo>
                    <a:pt x="2339893" y="122858"/>
                  </a:moveTo>
                  <a:lnTo>
                    <a:pt x="2596779" y="122858"/>
                  </a:lnTo>
                </a:path>
                <a:path w="4004309" h="433070">
                  <a:moveTo>
                    <a:pt x="1572028" y="122858"/>
                  </a:moveTo>
                  <a:lnTo>
                    <a:pt x="1731186" y="122858"/>
                  </a:lnTo>
                </a:path>
                <a:path w="4004309" h="433070">
                  <a:moveTo>
                    <a:pt x="2124891" y="122858"/>
                  </a:moveTo>
                  <a:lnTo>
                    <a:pt x="2339893" y="122858"/>
                  </a:lnTo>
                </a:path>
                <a:path w="4004309" h="433070">
                  <a:moveTo>
                    <a:pt x="0" y="153572"/>
                  </a:moveTo>
                  <a:lnTo>
                    <a:pt x="399289" y="153572"/>
                  </a:lnTo>
                </a:path>
                <a:path w="4004309" h="433070">
                  <a:moveTo>
                    <a:pt x="3423281" y="153572"/>
                  </a:moveTo>
                  <a:lnTo>
                    <a:pt x="4004066" y="153572"/>
                  </a:lnTo>
                </a:path>
                <a:path w="4004309" h="433070">
                  <a:moveTo>
                    <a:pt x="399289" y="153572"/>
                  </a:moveTo>
                  <a:lnTo>
                    <a:pt x="577992" y="153572"/>
                  </a:lnTo>
                </a:path>
                <a:path w="4004309" h="433070">
                  <a:moveTo>
                    <a:pt x="2990484" y="153572"/>
                  </a:moveTo>
                  <a:lnTo>
                    <a:pt x="3409320" y="153572"/>
                  </a:lnTo>
                </a:path>
                <a:path w="4004309" h="433070">
                  <a:moveTo>
                    <a:pt x="974490" y="153572"/>
                  </a:moveTo>
                  <a:lnTo>
                    <a:pt x="1572028" y="153572"/>
                  </a:lnTo>
                </a:path>
                <a:path w="4004309" h="433070">
                  <a:moveTo>
                    <a:pt x="2339893" y="153572"/>
                  </a:moveTo>
                  <a:lnTo>
                    <a:pt x="2596779" y="153572"/>
                  </a:lnTo>
                </a:path>
                <a:path w="4004309" h="433070">
                  <a:moveTo>
                    <a:pt x="1572028" y="153572"/>
                  </a:moveTo>
                  <a:lnTo>
                    <a:pt x="1731186" y="153572"/>
                  </a:lnTo>
                </a:path>
                <a:path w="4004309" h="433070">
                  <a:moveTo>
                    <a:pt x="2124891" y="153572"/>
                  </a:moveTo>
                  <a:lnTo>
                    <a:pt x="2339893" y="153572"/>
                  </a:lnTo>
                </a:path>
                <a:path w="4004309" h="433070">
                  <a:moveTo>
                    <a:pt x="0" y="184287"/>
                  </a:moveTo>
                  <a:lnTo>
                    <a:pt x="399289" y="184287"/>
                  </a:lnTo>
                </a:path>
                <a:path w="4004309" h="433070">
                  <a:moveTo>
                    <a:pt x="3423281" y="184287"/>
                  </a:moveTo>
                  <a:lnTo>
                    <a:pt x="4004066" y="184287"/>
                  </a:lnTo>
                </a:path>
                <a:path w="4004309" h="433070">
                  <a:moveTo>
                    <a:pt x="399289" y="184287"/>
                  </a:moveTo>
                  <a:lnTo>
                    <a:pt x="577992" y="184287"/>
                  </a:lnTo>
                </a:path>
                <a:path w="4004309" h="433070">
                  <a:moveTo>
                    <a:pt x="2990484" y="184287"/>
                  </a:moveTo>
                  <a:lnTo>
                    <a:pt x="3409320" y="184287"/>
                  </a:lnTo>
                </a:path>
                <a:path w="4004309" h="433070">
                  <a:moveTo>
                    <a:pt x="974490" y="184287"/>
                  </a:moveTo>
                  <a:lnTo>
                    <a:pt x="1572028" y="184287"/>
                  </a:lnTo>
                </a:path>
                <a:path w="4004309" h="433070">
                  <a:moveTo>
                    <a:pt x="2339893" y="184287"/>
                  </a:moveTo>
                  <a:lnTo>
                    <a:pt x="2596779" y="184287"/>
                  </a:lnTo>
                </a:path>
                <a:path w="4004309" h="433070">
                  <a:moveTo>
                    <a:pt x="1572028" y="184287"/>
                  </a:moveTo>
                  <a:lnTo>
                    <a:pt x="1731186" y="184287"/>
                  </a:lnTo>
                </a:path>
                <a:path w="4004309" h="433070">
                  <a:moveTo>
                    <a:pt x="2124891" y="184287"/>
                  </a:moveTo>
                  <a:lnTo>
                    <a:pt x="2339893" y="184287"/>
                  </a:lnTo>
                </a:path>
                <a:path w="4004309" h="433070">
                  <a:moveTo>
                    <a:pt x="0" y="215002"/>
                  </a:moveTo>
                  <a:lnTo>
                    <a:pt x="399289" y="215002"/>
                  </a:lnTo>
                </a:path>
                <a:path w="4004309" h="433070">
                  <a:moveTo>
                    <a:pt x="3423281" y="215002"/>
                  </a:moveTo>
                  <a:lnTo>
                    <a:pt x="4004066" y="215002"/>
                  </a:lnTo>
                </a:path>
                <a:path w="4004309" h="433070">
                  <a:moveTo>
                    <a:pt x="399289" y="215002"/>
                  </a:moveTo>
                  <a:lnTo>
                    <a:pt x="577992" y="215002"/>
                  </a:lnTo>
                </a:path>
                <a:path w="4004309" h="433070">
                  <a:moveTo>
                    <a:pt x="2990484" y="215002"/>
                  </a:moveTo>
                  <a:lnTo>
                    <a:pt x="3409320" y="215002"/>
                  </a:lnTo>
                </a:path>
                <a:path w="4004309" h="433070">
                  <a:moveTo>
                    <a:pt x="974490" y="215002"/>
                  </a:moveTo>
                  <a:lnTo>
                    <a:pt x="1572028" y="215002"/>
                  </a:lnTo>
                </a:path>
                <a:path w="4004309" h="433070">
                  <a:moveTo>
                    <a:pt x="2339893" y="215002"/>
                  </a:moveTo>
                  <a:lnTo>
                    <a:pt x="2596779" y="215002"/>
                  </a:lnTo>
                </a:path>
                <a:path w="4004309" h="433070">
                  <a:moveTo>
                    <a:pt x="1572028" y="215002"/>
                  </a:moveTo>
                  <a:lnTo>
                    <a:pt x="1731186" y="215002"/>
                  </a:lnTo>
                </a:path>
                <a:path w="4004309" h="433070">
                  <a:moveTo>
                    <a:pt x="2124891" y="215002"/>
                  </a:moveTo>
                  <a:lnTo>
                    <a:pt x="2339893" y="215002"/>
                  </a:lnTo>
                </a:path>
                <a:path w="4004309" h="433070">
                  <a:moveTo>
                    <a:pt x="0" y="245716"/>
                  </a:moveTo>
                  <a:lnTo>
                    <a:pt x="399289" y="245716"/>
                  </a:lnTo>
                </a:path>
                <a:path w="4004309" h="433070">
                  <a:moveTo>
                    <a:pt x="3423281" y="245716"/>
                  </a:moveTo>
                  <a:lnTo>
                    <a:pt x="4004066" y="245716"/>
                  </a:lnTo>
                </a:path>
                <a:path w="4004309" h="433070">
                  <a:moveTo>
                    <a:pt x="399289" y="245716"/>
                  </a:moveTo>
                  <a:lnTo>
                    <a:pt x="577992" y="245716"/>
                  </a:lnTo>
                </a:path>
                <a:path w="4004309" h="433070">
                  <a:moveTo>
                    <a:pt x="2990484" y="245716"/>
                  </a:moveTo>
                  <a:lnTo>
                    <a:pt x="3409320" y="245716"/>
                  </a:lnTo>
                </a:path>
                <a:path w="4004309" h="433070">
                  <a:moveTo>
                    <a:pt x="974490" y="245716"/>
                  </a:moveTo>
                  <a:lnTo>
                    <a:pt x="1572028" y="245716"/>
                  </a:lnTo>
                </a:path>
                <a:path w="4004309" h="433070">
                  <a:moveTo>
                    <a:pt x="2339893" y="245716"/>
                  </a:moveTo>
                  <a:lnTo>
                    <a:pt x="2596779" y="245716"/>
                  </a:lnTo>
                </a:path>
                <a:path w="4004309" h="433070">
                  <a:moveTo>
                    <a:pt x="1572028" y="245716"/>
                  </a:moveTo>
                  <a:lnTo>
                    <a:pt x="1731186" y="245716"/>
                  </a:lnTo>
                </a:path>
                <a:path w="4004309" h="433070">
                  <a:moveTo>
                    <a:pt x="2124891" y="245716"/>
                  </a:moveTo>
                  <a:lnTo>
                    <a:pt x="2339893" y="245716"/>
                  </a:lnTo>
                </a:path>
                <a:path w="4004309" h="433070">
                  <a:moveTo>
                    <a:pt x="0" y="279223"/>
                  </a:moveTo>
                  <a:lnTo>
                    <a:pt x="399289" y="279223"/>
                  </a:lnTo>
                </a:path>
                <a:path w="4004309" h="433070">
                  <a:moveTo>
                    <a:pt x="3423281" y="279223"/>
                  </a:moveTo>
                  <a:lnTo>
                    <a:pt x="4004066" y="279223"/>
                  </a:lnTo>
                </a:path>
                <a:path w="4004309" h="433070">
                  <a:moveTo>
                    <a:pt x="399289" y="279223"/>
                  </a:moveTo>
                  <a:lnTo>
                    <a:pt x="577992" y="279223"/>
                  </a:lnTo>
                </a:path>
                <a:path w="4004309" h="433070">
                  <a:moveTo>
                    <a:pt x="2990484" y="279223"/>
                  </a:moveTo>
                  <a:lnTo>
                    <a:pt x="3409320" y="279223"/>
                  </a:lnTo>
                </a:path>
                <a:path w="4004309" h="433070">
                  <a:moveTo>
                    <a:pt x="974490" y="279223"/>
                  </a:moveTo>
                  <a:lnTo>
                    <a:pt x="1572028" y="279223"/>
                  </a:lnTo>
                </a:path>
                <a:path w="4004309" h="433070">
                  <a:moveTo>
                    <a:pt x="2339893" y="279223"/>
                  </a:moveTo>
                  <a:lnTo>
                    <a:pt x="2596779" y="279223"/>
                  </a:lnTo>
                </a:path>
                <a:path w="4004309" h="433070">
                  <a:moveTo>
                    <a:pt x="1572028" y="279223"/>
                  </a:moveTo>
                  <a:lnTo>
                    <a:pt x="1731186" y="279223"/>
                  </a:lnTo>
                </a:path>
                <a:path w="4004309" h="433070">
                  <a:moveTo>
                    <a:pt x="2124891" y="279223"/>
                  </a:moveTo>
                  <a:lnTo>
                    <a:pt x="2339893" y="279223"/>
                  </a:lnTo>
                </a:path>
                <a:path w="4004309" h="433070">
                  <a:moveTo>
                    <a:pt x="0" y="309938"/>
                  </a:moveTo>
                  <a:lnTo>
                    <a:pt x="399289" y="309938"/>
                  </a:lnTo>
                </a:path>
                <a:path w="4004309" h="433070">
                  <a:moveTo>
                    <a:pt x="3423281" y="309938"/>
                  </a:moveTo>
                  <a:lnTo>
                    <a:pt x="4004066" y="309938"/>
                  </a:lnTo>
                </a:path>
                <a:path w="4004309" h="433070">
                  <a:moveTo>
                    <a:pt x="399289" y="309938"/>
                  </a:moveTo>
                  <a:lnTo>
                    <a:pt x="577992" y="309938"/>
                  </a:lnTo>
                </a:path>
                <a:path w="4004309" h="433070">
                  <a:moveTo>
                    <a:pt x="2990484" y="309938"/>
                  </a:moveTo>
                  <a:lnTo>
                    <a:pt x="3409320" y="309938"/>
                  </a:lnTo>
                </a:path>
                <a:path w="4004309" h="433070">
                  <a:moveTo>
                    <a:pt x="974490" y="309938"/>
                  </a:moveTo>
                  <a:lnTo>
                    <a:pt x="1572028" y="309938"/>
                  </a:lnTo>
                </a:path>
                <a:path w="4004309" h="433070">
                  <a:moveTo>
                    <a:pt x="2339893" y="309938"/>
                  </a:moveTo>
                  <a:lnTo>
                    <a:pt x="2596779" y="309938"/>
                  </a:lnTo>
                </a:path>
                <a:path w="4004309" h="433070">
                  <a:moveTo>
                    <a:pt x="1572028" y="309938"/>
                  </a:moveTo>
                  <a:lnTo>
                    <a:pt x="1731186" y="309938"/>
                  </a:lnTo>
                </a:path>
                <a:path w="4004309" h="433070">
                  <a:moveTo>
                    <a:pt x="2124891" y="309938"/>
                  </a:moveTo>
                  <a:lnTo>
                    <a:pt x="2339893" y="309938"/>
                  </a:lnTo>
                </a:path>
                <a:path w="4004309" h="433070">
                  <a:moveTo>
                    <a:pt x="0" y="340652"/>
                  </a:moveTo>
                  <a:lnTo>
                    <a:pt x="399289" y="340652"/>
                  </a:lnTo>
                </a:path>
                <a:path w="4004309" h="433070">
                  <a:moveTo>
                    <a:pt x="3423281" y="340652"/>
                  </a:moveTo>
                  <a:lnTo>
                    <a:pt x="4004066" y="340652"/>
                  </a:lnTo>
                </a:path>
                <a:path w="4004309" h="433070">
                  <a:moveTo>
                    <a:pt x="399289" y="340652"/>
                  </a:moveTo>
                  <a:lnTo>
                    <a:pt x="577992" y="340652"/>
                  </a:lnTo>
                </a:path>
                <a:path w="4004309" h="433070">
                  <a:moveTo>
                    <a:pt x="2990484" y="340652"/>
                  </a:moveTo>
                  <a:lnTo>
                    <a:pt x="3409320" y="340652"/>
                  </a:lnTo>
                </a:path>
                <a:path w="4004309" h="433070">
                  <a:moveTo>
                    <a:pt x="974490" y="340652"/>
                  </a:moveTo>
                  <a:lnTo>
                    <a:pt x="1572028" y="340652"/>
                  </a:lnTo>
                </a:path>
                <a:path w="4004309" h="433070">
                  <a:moveTo>
                    <a:pt x="2339893" y="340652"/>
                  </a:moveTo>
                  <a:lnTo>
                    <a:pt x="2596779" y="340652"/>
                  </a:lnTo>
                </a:path>
                <a:path w="4004309" h="433070">
                  <a:moveTo>
                    <a:pt x="1572028" y="340652"/>
                  </a:moveTo>
                  <a:lnTo>
                    <a:pt x="1731186" y="340652"/>
                  </a:lnTo>
                </a:path>
                <a:path w="4004309" h="433070">
                  <a:moveTo>
                    <a:pt x="2124891" y="340652"/>
                  </a:moveTo>
                  <a:lnTo>
                    <a:pt x="2339893" y="340652"/>
                  </a:lnTo>
                </a:path>
                <a:path w="4004309" h="433070">
                  <a:moveTo>
                    <a:pt x="0" y="371367"/>
                  </a:moveTo>
                  <a:lnTo>
                    <a:pt x="399289" y="371367"/>
                  </a:lnTo>
                </a:path>
                <a:path w="4004309" h="433070">
                  <a:moveTo>
                    <a:pt x="3423281" y="371367"/>
                  </a:moveTo>
                  <a:lnTo>
                    <a:pt x="4004066" y="371367"/>
                  </a:lnTo>
                </a:path>
                <a:path w="4004309" h="433070">
                  <a:moveTo>
                    <a:pt x="399289" y="371367"/>
                  </a:moveTo>
                  <a:lnTo>
                    <a:pt x="577992" y="371367"/>
                  </a:lnTo>
                </a:path>
                <a:path w="4004309" h="433070">
                  <a:moveTo>
                    <a:pt x="2990484" y="371367"/>
                  </a:moveTo>
                  <a:lnTo>
                    <a:pt x="3409320" y="371367"/>
                  </a:lnTo>
                </a:path>
                <a:path w="4004309" h="433070">
                  <a:moveTo>
                    <a:pt x="974490" y="371367"/>
                  </a:moveTo>
                  <a:lnTo>
                    <a:pt x="1572028" y="371367"/>
                  </a:lnTo>
                </a:path>
                <a:path w="4004309" h="433070">
                  <a:moveTo>
                    <a:pt x="2339893" y="371367"/>
                  </a:moveTo>
                  <a:lnTo>
                    <a:pt x="2596779" y="371367"/>
                  </a:lnTo>
                </a:path>
                <a:path w="4004309" h="433070">
                  <a:moveTo>
                    <a:pt x="1572028" y="371367"/>
                  </a:moveTo>
                  <a:lnTo>
                    <a:pt x="1731186" y="371367"/>
                  </a:lnTo>
                </a:path>
                <a:path w="4004309" h="433070">
                  <a:moveTo>
                    <a:pt x="2124891" y="371367"/>
                  </a:moveTo>
                  <a:lnTo>
                    <a:pt x="2339893" y="371367"/>
                  </a:lnTo>
                </a:path>
                <a:path w="4004309" h="433070">
                  <a:moveTo>
                    <a:pt x="0" y="402081"/>
                  </a:moveTo>
                  <a:lnTo>
                    <a:pt x="399289" y="402081"/>
                  </a:lnTo>
                </a:path>
                <a:path w="4004309" h="433070">
                  <a:moveTo>
                    <a:pt x="3423281" y="402081"/>
                  </a:moveTo>
                  <a:lnTo>
                    <a:pt x="4004066" y="402081"/>
                  </a:lnTo>
                </a:path>
                <a:path w="4004309" h="433070">
                  <a:moveTo>
                    <a:pt x="399289" y="402081"/>
                  </a:moveTo>
                  <a:lnTo>
                    <a:pt x="577992" y="402081"/>
                  </a:lnTo>
                </a:path>
                <a:path w="4004309" h="433070">
                  <a:moveTo>
                    <a:pt x="2990484" y="402081"/>
                  </a:moveTo>
                  <a:lnTo>
                    <a:pt x="3409320" y="402081"/>
                  </a:lnTo>
                </a:path>
                <a:path w="4004309" h="433070">
                  <a:moveTo>
                    <a:pt x="974490" y="402081"/>
                  </a:moveTo>
                  <a:lnTo>
                    <a:pt x="1572028" y="402081"/>
                  </a:lnTo>
                </a:path>
                <a:path w="4004309" h="433070">
                  <a:moveTo>
                    <a:pt x="2339893" y="402081"/>
                  </a:moveTo>
                  <a:lnTo>
                    <a:pt x="2596779" y="402081"/>
                  </a:lnTo>
                </a:path>
                <a:path w="4004309" h="433070">
                  <a:moveTo>
                    <a:pt x="1572028" y="402081"/>
                  </a:moveTo>
                  <a:lnTo>
                    <a:pt x="1731186" y="402081"/>
                  </a:lnTo>
                </a:path>
                <a:path w="4004309" h="433070">
                  <a:moveTo>
                    <a:pt x="2124891" y="402081"/>
                  </a:moveTo>
                  <a:lnTo>
                    <a:pt x="2339893" y="402081"/>
                  </a:lnTo>
                </a:path>
                <a:path w="4004309" h="433070">
                  <a:moveTo>
                    <a:pt x="0" y="432796"/>
                  </a:moveTo>
                  <a:lnTo>
                    <a:pt x="399289" y="432796"/>
                  </a:lnTo>
                </a:path>
                <a:path w="4004309" h="433070">
                  <a:moveTo>
                    <a:pt x="3423281" y="432796"/>
                  </a:moveTo>
                  <a:lnTo>
                    <a:pt x="4004066" y="432796"/>
                  </a:lnTo>
                </a:path>
                <a:path w="4004309" h="433070">
                  <a:moveTo>
                    <a:pt x="399289" y="432796"/>
                  </a:moveTo>
                  <a:lnTo>
                    <a:pt x="577992" y="432796"/>
                  </a:lnTo>
                </a:path>
                <a:path w="4004309" h="433070">
                  <a:moveTo>
                    <a:pt x="2990484" y="432796"/>
                  </a:moveTo>
                  <a:lnTo>
                    <a:pt x="3409320" y="432796"/>
                  </a:lnTo>
                </a:path>
                <a:path w="4004309" h="433070">
                  <a:moveTo>
                    <a:pt x="974490" y="432796"/>
                  </a:moveTo>
                  <a:lnTo>
                    <a:pt x="1572028" y="432796"/>
                  </a:lnTo>
                </a:path>
                <a:path w="4004309" h="433070">
                  <a:moveTo>
                    <a:pt x="2339893" y="432796"/>
                  </a:moveTo>
                  <a:lnTo>
                    <a:pt x="2596779" y="432796"/>
                  </a:lnTo>
                </a:path>
                <a:path w="4004309" h="433070">
                  <a:moveTo>
                    <a:pt x="1572028" y="432796"/>
                  </a:moveTo>
                  <a:lnTo>
                    <a:pt x="1731186" y="432796"/>
                  </a:lnTo>
                </a:path>
                <a:path w="4004309" h="433070">
                  <a:moveTo>
                    <a:pt x="2124891" y="432796"/>
                  </a:moveTo>
                  <a:lnTo>
                    <a:pt x="2339893" y="4327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2934639" y="9055221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2535350" y="9018922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2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5958631" y="9055221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2535350" y="9018922"/>
              <a:ext cx="4004310" cy="125730"/>
            </a:xfrm>
            <a:custGeom>
              <a:avLst/>
              <a:gdLst/>
              <a:ahLst/>
              <a:cxnLst/>
              <a:rect l="l" t="t" r="r" b="b"/>
              <a:pathLst>
                <a:path w="4004309" h="125729">
                  <a:moveTo>
                    <a:pt x="3423281" y="0"/>
                  </a:moveTo>
                  <a:lnTo>
                    <a:pt x="4004066" y="0"/>
                  </a:lnTo>
                </a:path>
                <a:path w="4004309" h="125729">
                  <a:moveTo>
                    <a:pt x="399289" y="0"/>
                  </a:moveTo>
                  <a:lnTo>
                    <a:pt x="577992" y="0"/>
                  </a:lnTo>
                </a:path>
                <a:path w="4004309" h="125729">
                  <a:moveTo>
                    <a:pt x="2990484" y="0"/>
                  </a:moveTo>
                  <a:lnTo>
                    <a:pt x="3409320" y="0"/>
                  </a:lnTo>
                </a:path>
                <a:path w="4004309" h="125729">
                  <a:moveTo>
                    <a:pt x="974490" y="0"/>
                  </a:moveTo>
                  <a:lnTo>
                    <a:pt x="1572028" y="0"/>
                  </a:lnTo>
                </a:path>
                <a:path w="4004309" h="125729">
                  <a:moveTo>
                    <a:pt x="2339893" y="0"/>
                  </a:moveTo>
                  <a:lnTo>
                    <a:pt x="2596779" y="0"/>
                  </a:lnTo>
                </a:path>
                <a:path w="4004309" h="125729">
                  <a:moveTo>
                    <a:pt x="1572028" y="0"/>
                  </a:moveTo>
                  <a:lnTo>
                    <a:pt x="1731186" y="0"/>
                  </a:lnTo>
                </a:path>
                <a:path w="4004309" h="125729">
                  <a:moveTo>
                    <a:pt x="2124891" y="0"/>
                  </a:moveTo>
                  <a:lnTo>
                    <a:pt x="2339893" y="0"/>
                  </a:lnTo>
                </a:path>
                <a:path w="4004309" h="125729">
                  <a:moveTo>
                    <a:pt x="0" y="30714"/>
                  </a:moveTo>
                  <a:lnTo>
                    <a:pt x="399289" y="30714"/>
                  </a:lnTo>
                </a:path>
                <a:path w="4004309" h="125729">
                  <a:moveTo>
                    <a:pt x="3423281" y="30714"/>
                  </a:moveTo>
                  <a:lnTo>
                    <a:pt x="4004066" y="30714"/>
                  </a:lnTo>
                </a:path>
                <a:path w="4004309" h="125729">
                  <a:moveTo>
                    <a:pt x="399289" y="30714"/>
                  </a:moveTo>
                  <a:lnTo>
                    <a:pt x="577992" y="30714"/>
                  </a:lnTo>
                </a:path>
                <a:path w="4004309" h="125729">
                  <a:moveTo>
                    <a:pt x="2990484" y="30714"/>
                  </a:moveTo>
                  <a:lnTo>
                    <a:pt x="3409320" y="30714"/>
                  </a:lnTo>
                </a:path>
                <a:path w="4004309" h="125729">
                  <a:moveTo>
                    <a:pt x="974490" y="30714"/>
                  </a:moveTo>
                  <a:lnTo>
                    <a:pt x="1572028" y="30714"/>
                  </a:lnTo>
                </a:path>
                <a:path w="4004309" h="125729">
                  <a:moveTo>
                    <a:pt x="2339893" y="30714"/>
                  </a:moveTo>
                  <a:lnTo>
                    <a:pt x="2596779" y="30714"/>
                  </a:lnTo>
                </a:path>
                <a:path w="4004309" h="125729">
                  <a:moveTo>
                    <a:pt x="1572028" y="30714"/>
                  </a:moveTo>
                  <a:lnTo>
                    <a:pt x="1731186" y="30714"/>
                  </a:lnTo>
                </a:path>
                <a:path w="4004309" h="125729">
                  <a:moveTo>
                    <a:pt x="2124891" y="30714"/>
                  </a:moveTo>
                  <a:lnTo>
                    <a:pt x="2339893" y="30714"/>
                  </a:lnTo>
                </a:path>
                <a:path w="4004309" h="125729">
                  <a:moveTo>
                    <a:pt x="0" y="61429"/>
                  </a:moveTo>
                  <a:lnTo>
                    <a:pt x="399289" y="61429"/>
                  </a:lnTo>
                </a:path>
                <a:path w="4004309" h="125729">
                  <a:moveTo>
                    <a:pt x="3423281" y="61429"/>
                  </a:moveTo>
                  <a:lnTo>
                    <a:pt x="4004066" y="61429"/>
                  </a:lnTo>
                </a:path>
                <a:path w="4004309" h="125729">
                  <a:moveTo>
                    <a:pt x="399289" y="61429"/>
                  </a:moveTo>
                  <a:lnTo>
                    <a:pt x="577992" y="61429"/>
                  </a:lnTo>
                </a:path>
                <a:path w="4004309" h="125729">
                  <a:moveTo>
                    <a:pt x="3004445" y="61429"/>
                  </a:moveTo>
                  <a:lnTo>
                    <a:pt x="3409320" y="61429"/>
                  </a:lnTo>
                </a:path>
                <a:path w="4004309" h="125729">
                  <a:moveTo>
                    <a:pt x="974490" y="61429"/>
                  </a:moveTo>
                  <a:lnTo>
                    <a:pt x="1572028" y="61429"/>
                  </a:lnTo>
                </a:path>
                <a:path w="4004309" h="125729">
                  <a:moveTo>
                    <a:pt x="2339893" y="61429"/>
                  </a:moveTo>
                  <a:lnTo>
                    <a:pt x="2585610" y="61429"/>
                  </a:lnTo>
                </a:path>
                <a:path w="4004309" h="125729">
                  <a:moveTo>
                    <a:pt x="1572028" y="61429"/>
                  </a:moveTo>
                  <a:lnTo>
                    <a:pt x="1717225" y="61429"/>
                  </a:lnTo>
                </a:path>
                <a:path w="4004309" h="125729">
                  <a:moveTo>
                    <a:pt x="2136060" y="61429"/>
                  </a:moveTo>
                  <a:lnTo>
                    <a:pt x="2339893" y="61429"/>
                  </a:lnTo>
                </a:path>
                <a:path w="4004309" h="125729">
                  <a:moveTo>
                    <a:pt x="0" y="94936"/>
                  </a:moveTo>
                  <a:lnTo>
                    <a:pt x="399289" y="94936"/>
                  </a:lnTo>
                </a:path>
                <a:path w="4004309" h="125729">
                  <a:moveTo>
                    <a:pt x="3423281" y="94936"/>
                  </a:moveTo>
                  <a:lnTo>
                    <a:pt x="4004066" y="94936"/>
                  </a:lnTo>
                </a:path>
                <a:path w="4004309" h="125729">
                  <a:moveTo>
                    <a:pt x="399289" y="94936"/>
                  </a:moveTo>
                  <a:lnTo>
                    <a:pt x="577992" y="94936"/>
                  </a:lnTo>
                </a:path>
                <a:path w="4004309" h="125729">
                  <a:moveTo>
                    <a:pt x="2945809" y="94936"/>
                  </a:moveTo>
                  <a:lnTo>
                    <a:pt x="3409320" y="94936"/>
                  </a:lnTo>
                </a:path>
                <a:path w="4004309" h="125729">
                  <a:moveTo>
                    <a:pt x="974490" y="94936"/>
                  </a:moveTo>
                  <a:lnTo>
                    <a:pt x="1572028" y="94936"/>
                  </a:lnTo>
                </a:path>
                <a:path w="4004309" h="125729">
                  <a:moveTo>
                    <a:pt x="2339893" y="94936"/>
                  </a:moveTo>
                  <a:lnTo>
                    <a:pt x="2945809" y="94936"/>
                  </a:lnTo>
                </a:path>
                <a:path w="4004309" h="125729">
                  <a:moveTo>
                    <a:pt x="1572028" y="94936"/>
                  </a:moveTo>
                  <a:lnTo>
                    <a:pt x="1862421" y="94936"/>
                  </a:lnTo>
                  <a:lnTo>
                    <a:pt x="2339893" y="94936"/>
                  </a:lnTo>
                </a:path>
                <a:path w="4004309" h="125729">
                  <a:moveTo>
                    <a:pt x="0" y="125650"/>
                  </a:moveTo>
                  <a:lnTo>
                    <a:pt x="399289" y="125650"/>
                  </a:lnTo>
                </a:path>
                <a:path w="4004309" h="125729">
                  <a:moveTo>
                    <a:pt x="3423281" y="125650"/>
                  </a:moveTo>
                  <a:lnTo>
                    <a:pt x="4004066" y="125650"/>
                  </a:lnTo>
                </a:path>
                <a:path w="4004309" h="125729">
                  <a:moveTo>
                    <a:pt x="399289" y="125650"/>
                  </a:moveTo>
                  <a:lnTo>
                    <a:pt x="577992" y="125650"/>
                  </a:lnTo>
                </a:path>
                <a:path w="4004309" h="125729">
                  <a:moveTo>
                    <a:pt x="2945809" y="125650"/>
                  </a:moveTo>
                  <a:lnTo>
                    <a:pt x="3409320" y="125650"/>
                  </a:lnTo>
                </a:path>
                <a:path w="4004309" h="125729">
                  <a:moveTo>
                    <a:pt x="974490" y="125650"/>
                  </a:moveTo>
                  <a:lnTo>
                    <a:pt x="1572028" y="125650"/>
                  </a:lnTo>
                </a:path>
                <a:path w="4004309" h="125729">
                  <a:moveTo>
                    <a:pt x="2339893" y="125650"/>
                  </a:moveTo>
                  <a:lnTo>
                    <a:pt x="2945809" y="125650"/>
                  </a:lnTo>
                </a:path>
                <a:path w="4004309" h="125729">
                  <a:moveTo>
                    <a:pt x="1572028" y="125650"/>
                  </a:moveTo>
                  <a:lnTo>
                    <a:pt x="1862421" y="125650"/>
                  </a:lnTo>
                  <a:lnTo>
                    <a:pt x="2339893" y="1256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2934639" y="9194833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2535350" y="9175287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2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5958631" y="9194833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2535350" y="3856077"/>
              <a:ext cx="4004310" cy="5598795"/>
            </a:xfrm>
            <a:custGeom>
              <a:avLst/>
              <a:gdLst/>
              <a:ahLst/>
              <a:cxnLst/>
              <a:rect l="l" t="t" r="r" b="b"/>
              <a:pathLst>
                <a:path w="4004309" h="5598795">
                  <a:moveTo>
                    <a:pt x="3423281" y="5319209"/>
                  </a:moveTo>
                  <a:lnTo>
                    <a:pt x="4004066" y="5319209"/>
                  </a:lnTo>
                </a:path>
                <a:path w="4004309" h="5598795">
                  <a:moveTo>
                    <a:pt x="399289" y="5319209"/>
                  </a:moveTo>
                  <a:lnTo>
                    <a:pt x="577992" y="5319209"/>
                  </a:lnTo>
                </a:path>
                <a:path w="4004309" h="5598795">
                  <a:moveTo>
                    <a:pt x="2945809" y="5319209"/>
                  </a:moveTo>
                  <a:lnTo>
                    <a:pt x="3409320" y="5319209"/>
                  </a:lnTo>
                </a:path>
                <a:path w="4004309" h="5598795">
                  <a:moveTo>
                    <a:pt x="974490" y="5319209"/>
                  </a:moveTo>
                  <a:lnTo>
                    <a:pt x="1572028" y="5319209"/>
                  </a:lnTo>
                </a:path>
                <a:path w="4004309" h="5598795">
                  <a:moveTo>
                    <a:pt x="2339893" y="5319209"/>
                  </a:moveTo>
                  <a:lnTo>
                    <a:pt x="2945809" y="5319209"/>
                  </a:lnTo>
                </a:path>
                <a:path w="4004309" h="5598795">
                  <a:moveTo>
                    <a:pt x="1572028" y="5319209"/>
                  </a:moveTo>
                  <a:lnTo>
                    <a:pt x="1862421" y="5319209"/>
                  </a:lnTo>
                  <a:lnTo>
                    <a:pt x="2339893" y="5319209"/>
                  </a:lnTo>
                </a:path>
                <a:path w="4004309" h="5598795">
                  <a:moveTo>
                    <a:pt x="0" y="5349924"/>
                  </a:moveTo>
                  <a:lnTo>
                    <a:pt x="399289" y="5349924"/>
                  </a:lnTo>
                </a:path>
                <a:path w="4004309" h="5598795">
                  <a:moveTo>
                    <a:pt x="3423281" y="5349924"/>
                  </a:moveTo>
                  <a:lnTo>
                    <a:pt x="4004066" y="5349924"/>
                  </a:lnTo>
                </a:path>
                <a:path w="4004309" h="5598795">
                  <a:moveTo>
                    <a:pt x="399289" y="5349924"/>
                  </a:moveTo>
                  <a:lnTo>
                    <a:pt x="577992" y="5349924"/>
                  </a:lnTo>
                </a:path>
                <a:path w="4004309" h="5598795">
                  <a:moveTo>
                    <a:pt x="2945809" y="5349924"/>
                  </a:moveTo>
                  <a:lnTo>
                    <a:pt x="3409320" y="5349924"/>
                  </a:lnTo>
                </a:path>
                <a:path w="4004309" h="5598795">
                  <a:moveTo>
                    <a:pt x="974490" y="5349924"/>
                  </a:moveTo>
                  <a:lnTo>
                    <a:pt x="1572028" y="5349924"/>
                  </a:lnTo>
                </a:path>
                <a:path w="4004309" h="5598795">
                  <a:moveTo>
                    <a:pt x="2339893" y="5349924"/>
                  </a:moveTo>
                  <a:lnTo>
                    <a:pt x="2945809" y="5349924"/>
                  </a:lnTo>
                </a:path>
                <a:path w="4004309" h="5598795">
                  <a:moveTo>
                    <a:pt x="1572028" y="5349924"/>
                  </a:moveTo>
                  <a:lnTo>
                    <a:pt x="1862421" y="5349924"/>
                  </a:lnTo>
                  <a:lnTo>
                    <a:pt x="2339893" y="5349924"/>
                  </a:lnTo>
                </a:path>
                <a:path w="4004309" h="5598795">
                  <a:moveTo>
                    <a:pt x="0" y="5380638"/>
                  </a:moveTo>
                  <a:lnTo>
                    <a:pt x="399289" y="5380638"/>
                  </a:lnTo>
                </a:path>
                <a:path w="4004309" h="5598795">
                  <a:moveTo>
                    <a:pt x="3423281" y="5380638"/>
                  </a:moveTo>
                  <a:lnTo>
                    <a:pt x="4004066" y="5380638"/>
                  </a:lnTo>
                </a:path>
                <a:path w="4004309" h="5598795">
                  <a:moveTo>
                    <a:pt x="399289" y="5380638"/>
                  </a:moveTo>
                  <a:lnTo>
                    <a:pt x="577992" y="5380638"/>
                  </a:lnTo>
                </a:path>
                <a:path w="4004309" h="5598795">
                  <a:moveTo>
                    <a:pt x="2945809" y="5380638"/>
                  </a:moveTo>
                  <a:lnTo>
                    <a:pt x="3409320" y="5380638"/>
                  </a:lnTo>
                </a:path>
                <a:path w="4004309" h="5598795">
                  <a:moveTo>
                    <a:pt x="974490" y="5380638"/>
                  </a:moveTo>
                  <a:lnTo>
                    <a:pt x="1572028" y="5380638"/>
                  </a:lnTo>
                </a:path>
                <a:path w="4004309" h="5598795">
                  <a:moveTo>
                    <a:pt x="2339893" y="5380638"/>
                  </a:moveTo>
                  <a:lnTo>
                    <a:pt x="2945809" y="5380638"/>
                  </a:lnTo>
                </a:path>
                <a:path w="4004309" h="5598795">
                  <a:moveTo>
                    <a:pt x="1572028" y="5380638"/>
                  </a:moveTo>
                  <a:lnTo>
                    <a:pt x="1862421" y="5380638"/>
                  </a:lnTo>
                  <a:lnTo>
                    <a:pt x="2339893" y="5380638"/>
                  </a:lnTo>
                </a:path>
                <a:path w="4004309" h="5598795">
                  <a:moveTo>
                    <a:pt x="0" y="5411353"/>
                  </a:moveTo>
                  <a:lnTo>
                    <a:pt x="399289" y="5411353"/>
                  </a:lnTo>
                </a:path>
                <a:path w="4004309" h="5598795">
                  <a:moveTo>
                    <a:pt x="3423281" y="5411353"/>
                  </a:moveTo>
                  <a:lnTo>
                    <a:pt x="4004066" y="5411353"/>
                  </a:lnTo>
                </a:path>
                <a:path w="4004309" h="5598795">
                  <a:moveTo>
                    <a:pt x="399289" y="5411353"/>
                  </a:moveTo>
                  <a:lnTo>
                    <a:pt x="577992" y="5411353"/>
                  </a:lnTo>
                </a:path>
                <a:path w="4004309" h="5598795">
                  <a:moveTo>
                    <a:pt x="2945809" y="5411353"/>
                  </a:moveTo>
                  <a:lnTo>
                    <a:pt x="3409320" y="5411353"/>
                  </a:lnTo>
                </a:path>
                <a:path w="4004309" h="5598795">
                  <a:moveTo>
                    <a:pt x="974490" y="5411353"/>
                  </a:moveTo>
                  <a:lnTo>
                    <a:pt x="1572028" y="5411353"/>
                  </a:lnTo>
                </a:path>
                <a:path w="4004309" h="5598795">
                  <a:moveTo>
                    <a:pt x="2339893" y="5411353"/>
                  </a:moveTo>
                  <a:lnTo>
                    <a:pt x="2945809" y="5411353"/>
                  </a:lnTo>
                </a:path>
                <a:path w="4004309" h="5598795">
                  <a:moveTo>
                    <a:pt x="1572028" y="5411353"/>
                  </a:moveTo>
                  <a:lnTo>
                    <a:pt x="1862421" y="5411353"/>
                  </a:lnTo>
                  <a:lnTo>
                    <a:pt x="2339893" y="5411353"/>
                  </a:lnTo>
                </a:path>
                <a:path w="4004309" h="5598795">
                  <a:moveTo>
                    <a:pt x="0" y="5442068"/>
                  </a:moveTo>
                  <a:lnTo>
                    <a:pt x="399289" y="5442068"/>
                  </a:lnTo>
                </a:path>
                <a:path w="4004309" h="5598795">
                  <a:moveTo>
                    <a:pt x="3423281" y="5442068"/>
                  </a:moveTo>
                  <a:lnTo>
                    <a:pt x="4004066" y="5442068"/>
                  </a:lnTo>
                </a:path>
                <a:path w="4004309" h="5598795">
                  <a:moveTo>
                    <a:pt x="399289" y="5442068"/>
                  </a:moveTo>
                  <a:lnTo>
                    <a:pt x="577992" y="5442068"/>
                  </a:lnTo>
                </a:path>
                <a:path w="4004309" h="5598795">
                  <a:moveTo>
                    <a:pt x="2945809" y="5442068"/>
                  </a:moveTo>
                  <a:lnTo>
                    <a:pt x="3409320" y="5442068"/>
                  </a:lnTo>
                </a:path>
                <a:path w="4004309" h="5598795">
                  <a:moveTo>
                    <a:pt x="974490" y="5442068"/>
                  </a:moveTo>
                  <a:lnTo>
                    <a:pt x="1572028" y="5442068"/>
                  </a:lnTo>
                </a:path>
                <a:path w="4004309" h="5598795">
                  <a:moveTo>
                    <a:pt x="2339893" y="5442068"/>
                  </a:moveTo>
                  <a:lnTo>
                    <a:pt x="2945809" y="5442068"/>
                  </a:lnTo>
                </a:path>
                <a:path w="4004309" h="5598795">
                  <a:moveTo>
                    <a:pt x="1572028" y="5442068"/>
                  </a:moveTo>
                  <a:lnTo>
                    <a:pt x="1862421" y="5442068"/>
                  </a:lnTo>
                  <a:lnTo>
                    <a:pt x="2339893" y="5442068"/>
                  </a:lnTo>
                </a:path>
                <a:path w="4004309" h="5598795">
                  <a:moveTo>
                    <a:pt x="0" y="5472782"/>
                  </a:moveTo>
                  <a:lnTo>
                    <a:pt x="399289" y="5472782"/>
                  </a:lnTo>
                </a:path>
                <a:path w="4004309" h="5598795">
                  <a:moveTo>
                    <a:pt x="3423281" y="5472782"/>
                  </a:moveTo>
                  <a:lnTo>
                    <a:pt x="4004066" y="5472782"/>
                  </a:lnTo>
                </a:path>
                <a:path w="4004309" h="5598795">
                  <a:moveTo>
                    <a:pt x="399289" y="5472782"/>
                  </a:moveTo>
                  <a:lnTo>
                    <a:pt x="577992" y="5472782"/>
                  </a:lnTo>
                </a:path>
                <a:path w="4004309" h="5598795">
                  <a:moveTo>
                    <a:pt x="2945809" y="5472782"/>
                  </a:moveTo>
                  <a:lnTo>
                    <a:pt x="3409320" y="5472782"/>
                  </a:lnTo>
                </a:path>
                <a:path w="4004309" h="5598795">
                  <a:moveTo>
                    <a:pt x="974490" y="5472782"/>
                  </a:moveTo>
                  <a:lnTo>
                    <a:pt x="1572028" y="5472782"/>
                  </a:lnTo>
                </a:path>
                <a:path w="4004309" h="5598795">
                  <a:moveTo>
                    <a:pt x="2339893" y="5472782"/>
                  </a:moveTo>
                  <a:lnTo>
                    <a:pt x="2945809" y="5472782"/>
                  </a:lnTo>
                </a:path>
                <a:path w="4004309" h="5598795">
                  <a:moveTo>
                    <a:pt x="1572028" y="5472782"/>
                  </a:moveTo>
                  <a:lnTo>
                    <a:pt x="1862421" y="5472782"/>
                  </a:lnTo>
                  <a:lnTo>
                    <a:pt x="2339893" y="5472782"/>
                  </a:lnTo>
                </a:path>
                <a:path w="4004309" h="5598795">
                  <a:moveTo>
                    <a:pt x="0" y="5503497"/>
                  </a:moveTo>
                  <a:lnTo>
                    <a:pt x="399289" y="5503497"/>
                  </a:lnTo>
                </a:path>
                <a:path w="4004309" h="5598795">
                  <a:moveTo>
                    <a:pt x="3423281" y="5503497"/>
                  </a:moveTo>
                  <a:lnTo>
                    <a:pt x="4004066" y="5503497"/>
                  </a:lnTo>
                </a:path>
                <a:path w="4004309" h="5598795">
                  <a:moveTo>
                    <a:pt x="399289" y="5503497"/>
                  </a:moveTo>
                  <a:lnTo>
                    <a:pt x="577992" y="5503497"/>
                  </a:lnTo>
                </a:path>
                <a:path w="4004309" h="5598795">
                  <a:moveTo>
                    <a:pt x="2945809" y="5503497"/>
                  </a:moveTo>
                  <a:lnTo>
                    <a:pt x="3409320" y="5503497"/>
                  </a:lnTo>
                </a:path>
                <a:path w="4004309" h="5598795">
                  <a:moveTo>
                    <a:pt x="974490" y="5503497"/>
                  </a:moveTo>
                  <a:lnTo>
                    <a:pt x="1572028" y="5503497"/>
                  </a:lnTo>
                </a:path>
                <a:path w="4004309" h="5598795">
                  <a:moveTo>
                    <a:pt x="2339893" y="5503497"/>
                  </a:moveTo>
                  <a:lnTo>
                    <a:pt x="2945809" y="5503497"/>
                  </a:lnTo>
                </a:path>
                <a:path w="4004309" h="5598795">
                  <a:moveTo>
                    <a:pt x="1572028" y="5503497"/>
                  </a:moveTo>
                  <a:lnTo>
                    <a:pt x="1862421" y="5503497"/>
                  </a:lnTo>
                  <a:lnTo>
                    <a:pt x="2339893" y="5503497"/>
                  </a:lnTo>
                </a:path>
                <a:path w="4004309" h="5598795">
                  <a:moveTo>
                    <a:pt x="0" y="5537004"/>
                  </a:moveTo>
                  <a:lnTo>
                    <a:pt x="399289" y="5537004"/>
                  </a:lnTo>
                </a:path>
                <a:path w="4004309" h="5598795">
                  <a:moveTo>
                    <a:pt x="3423281" y="5537004"/>
                  </a:moveTo>
                  <a:lnTo>
                    <a:pt x="4004066" y="5537004"/>
                  </a:lnTo>
                </a:path>
                <a:path w="4004309" h="5598795">
                  <a:moveTo>
                    <a:pt x="399289" y="5537004"/>
                  </a:moveTo>
                  <a:lnTo>
                    <a:pt x="566823" y="5537004"/>
                  </a:lnTo>
                </a:path>
                <a:path w="4004309" h="5598795">
                  <a:moveTo>
                    <a:pt x="2945809" y="5537004"/>
                  </a:moveTo>
                  <a:lnTo>
                    <a:pt x="3409320" y="5537004"/>
                  </a:lnTo>
                </a:path>
                <a:path w="4004309" h="5598795">
                  <a:moveTo>
                    <a:pt x="985659" y="5537004"/>
                  </a:moveTo>
                  <a:lnTo>
                    <a:pt x="1572028" y="5537004"/>
                  </a:lnTo>
                </a:path>
                <a:path w="4004309" h="5598795">
                  <a:moveTo>
                    <a:pt x="2339893" y="5537004"/>
                  </a:moveTo>
                  <a:lnTo>
                    <a:pt x="2945809" y="5537004"/>
                  </a:lnTo>
                </a:path>
                <a:path w="4004309" h="5598795">
                  <a:moveTo>
                    <a:pt x="1572028" y="5537004"/>
                  </a:moveTo>
                  <a:lnTo>
                    <a:pt x="1862421" y="5537004"/>
                  </a:lnTo>
                  <a:lnTo>
                    <a:pt x="2339893" y="5537004"/>
                  </a:lnTo>
                </a:path>
                <a:path w="4004309" h="5598795">
                  <a:moveTo>
                    <a:pt x="0" y="5567718"/>
                  </a:moveTo>
                  <a:lnTo>
                    <a:pt x="399289" y="5567718"/>
                  </a:lnTo>
                </a:path>
                <a:path w="4004309" h="5598795">
                  <a:moveTo>
                    <a:pt x="3423281" y="5567718"/>
                  </a:moveTo>
                  <a:lnTo>
                    <a:pt x="4004066" y="5567718"/>
                  </a:lnTo>
                </a:path>
                <a:path w="4004309" h="5598795">
                  <a:moveTo>
                    <a:pt x="399289" y="5567718"/>
                  </a:moveTo>
                  <a:lnTo>
                    <a:pt x="566823" y="5567718"/>
                  </a:lnTo>
                </a:path>
                <a:path w="4004309" h="5598795">
                  <a:moveTo>
                    <a:pt x="2945809" y="5567718"/>
                  </a:moveTo>
                  <a:lnTo>
                    <a:pt x="3409320" y="5567718"/>
                  </a:lnTo>
                </a:path>
                <a:path w="4004309" h="5598795">
                  <a:moveTo>
                    <a:pt x="985659" y="5567718"/>
                  </a:moveTo>
                  <a:lnTo>
                    <a:pt x="1572028" y="5567718"/>
                  </a:lnTo>
                </a:path>
                <a:path w="4004309" h="5598795">
                  <a:moveTo>
                    <a:pt x="2339893" y="5567718"/>
                  </a:moveTo>
                  <a:lnTo>
                    <a:pt x="2945809" y="5567718"/>
                  </a:lnTo>
                </a:path>
                <a:path w="4004309" h="5598795">
                  <a:moveTo>
                    <a:pt x="1572028" y="5567718"/>
                  </a:moveTo>
                  <a:lnTo>
                    <a:pt x="1862421" y="5567718"/>
                  </a:lnTo>
                  <a:lnTo>
                    <a:pt x="2339893" y="5567718"/>
                  </a:lnTo>
                </a:path>
                <a:path w="4004309" h="5598795">
                  <a:moveTo>
                    <a:pt x="0" y="5598433"/>
                  </a:moveTo>
                  <a:lnTo>
                    <a:pt x="399289" y="5598433"/>
                  </a:lnTo>
                </a:path>
                <a:path w="4004309" h="5598795">
                  <a:moveTo>
                    <a:pt x="3423281" y="5598433"/>
                  </a:moveTo>
                  <a:lnTo>
                    <a:pt x="4004066" y="5598433"/>
                  </a:lnTo>
                </a:path>
                <a:path w="4004309" h="5598795">
                  <a:moveTo>
                    <a:pt x="399289" y="5598433"/>
                  </a:moveTo>
                  <a:lnTo>
                    <a:pt x="1572028" y="5598433"/>
                  </a:lnTo>
                </a:path>
                <a:path w="4004309" h="5598795">
                  <a:moveTo>
                    <a:pt x="2945809" y="5598433"/>
                  </a:moveTo>
                  <a:lnTo>
                    <a:pt x="3409320" y="5598433"/>
                  </a:lnTo>
                </a:path>
                <a:path w="4004309" h="5598795">
                  <a:moveTo>
                    <a:pt x="1572028" y="5598433"/>
                  </a:moveTo>
                  <a:lnTo>
                    <a:pt x="1862421" y="5598433"/>
                  </a:lnTo>
                </a:path>
                <a:path w="4004309" h="5598795">
                  <a:moveTo>
                    <a:pt x="2945809" y="5598433"/>
                  </a:moveTo>
                  <a:lnTo>
                    <a:pt x="2339893" y="5598433"/>
                  </a:lnTo>
                  <a:lnTo>
                    <a:pt x="1862421" y="5598433"/>
                  </a:lnTo>
                </a:path>
                <a:path w="4004309" h="5598795">
                  <a:moveTo>
                    <a:pt x="5584" y="5598433"/>
                  </a:moveTo>
                  <a:lnTo>
                    <a:pt x="5584" y="5567718"/>
                  </a:lnTo>
                </a:path>
                <a:path w="4004309" h="5598795">
                  <a:moveTo>
                    <a:pt x="5584" y="5537004"/>
                  </a:moveTo>
                  <a:lnTo>
                    <a:pt x="5584" y="5503497"/>
                  </a:lnTo>
                </a:path>
                <a:path w="4004309" h="5598795">
                  <a:moveTo>
                    <a:pt x="5584" y="5472782"/>
                  </a:moveTo>
                  <a:lnTo>
                    <a:pt x="5584" y="5442068"/>
                  </a:lnTo>
                </a:path>
                <a:path w="4004309" h="5598795">
                  <a:moveTo>
                    <a:pt x="5584" y="5411353"/>
                  </a:moveTo>
                  <a:lnTo>
                    <a:pt x="5584" y="5380638"/>
                  </a:lnTo>
                </a:path>
                <a:path w="4004309" h="5598795">
                  <a:moveTo>
                    <a:pt x="5584" y="5349924"/>
                  </a:moveTo>
                  <a:lnTo>
                    <a:pt x="5584" y="5319209"/>
                  </a:lnTo>
                </a:path>
                <a:path w="4004309" h="5598795">
                  <a:moveTo>
                    <a:pt x="5584" y="5288495"/>
                  </a:moveTo>
                  <a:lnTo>
                    <a:pt x="5584" y="5257780"/>
                  </a:lnTo>
                </a:path>
                <a:path w="4004309" h="5598795">
                  <a:moveTo>
                    <a:pt x="5584" y="5224273"/>
                  </a:moveTo>
                  <a:lnTo>
                    <a:pt x="5584" y="5193559"/>
                  </a:lnTo>
                </a:path>
                <a:path w="4004309" h="5598795">
                  <a:moveTo>
                    <a:pt x="5584" y="5162844"/>
                  </a:moveTo>
                  <a:lnTo>
                    <a:pt x="5584" y="5132129"/>
                  </a:lnTo>
                </a:path>
                <a:path w="4004309" h="5598795">
                  <a:moveTo>
                    <a:pt x="5584" y="5101415"/>
                  </a:moveTo>
                  <a:lnTo>
                    <a:pt x="5584" y="5070700"/>
                  </a:lnTo>
                </a:path>
                <a:path w="4004309" h="5598795">
                  <a:moveTo>
                    <a:pt x="5584" y="5039986"/>
                  </a:moveTo>
                  <a:lnTo>
                    <a:pt x="5584" y="5009271"/>
                  </a:lnTo>
                </a:path>
                <a:path w="4004309" h="5598795">
                  <a:moveTo>
                    <a:pt x="5584" y="4978556"/>
                  </a:moveTo>
                  <a:lnTo>
                    <a:pt x="5584" y="4945050"/>
                  </a:lnTo>
                </a:path>
                <a:path w="4004309" h="5598795">
                  <a:moveTo>
                    <a:pt x="5584" y="4914335"/>
                  </a:moveTo>
                  <a:lnTo>
                    <a:pt x="5584" y="4883620"/>
                  </a:lnTo>
                </a:path>
                <a:path w="4004309" h="5598795">
                  <a:moveTo>
                    <a:pt x="5584" y="4852906"/>
                  </a:moveTo>
                  <a:lnTo>
                    <a:pt x="5584" y="4822191"/>
                  </a:lnTo>
                </a:path>
                <a:path w="4004309" h="5598795">
                  <a:moveTo>
                    <a:pt x="5584" y="4791477"/>
                  </a:moveTo>
                  <a:lnTo>
                    <a:pt x="5584" y="4760762"/>
                  </a:lnTo>
                </a:path>
                <a:path w="4004309" h="5598795">
                  <a:moveTo>
                    <a:pt x="5584" y="4730047"/>
                  </a:moveTo>
                  <a:lnTo>
                    <a:pt x="5584" y="4699333"/>
                  </a:lnTo>
                </a:path>
                <a:path w="4004309" h="5598795">
                  <a:moveTo>
                    <a:pt x="5584" y="4665826"/>
                  </a:moveTo>
                  <a:lnTo>
                    <a:pt x="5584" y="4635111"/>
                  </a:lnTo>
                </a:path>
                <a:path w="4004309" h="5598795">
                  <a:moveTo>
                    <a:pt x="5584" y="4604397"/>
                  </a:moveTo>
                  <a:lnTo>
                    <a:pt x="5584" y="4573682"/>
                  </a:lnTo>
                </a:path>
                <a:path w="4004309" h="5598795">
                  <a:moveTo>
                    <a:pt x="5584" y="4542968"/>
                  </a:moveTo>
                  <a:lnTo>
                    <a:pt x="5584" y="4512253"/>
                  </a:lnTo>
                </a:path>
                <a:path w="4004309" h="5598795">
                  <a:moveTo>
                    <a:pt x="5584" y="4481538"/>
                  </a:moveTo>
                  <a:lnTo>
                    <a:pt x="5584" y="4450824"/>
                  </a:lnTo>
                </a:path>
                <a:path w="4004309" h="5598795">
                  <a:moveTo>
                    <a:pt x="5584" y="4417317"/>
                  </a:moveTo>
                  <a:lnTo>
                    <a:pt x="5584" y="4386602"/>
                  </a:lnTo>
                </a:path>
                <a:path w="4004309" h="5598795">
                  <a:moveTo>
                    <a:pt x="5584" y="4355888"/>
                  </a:moveTo>
                  <a:lnTo>
                    <a:pt x="5584" y="4325173"/>
                  </a:lnTo>
                </a:path>
                <a:path w="4004309" h="5598795">
                  <a:moveTo>
                    <a:pt x="5584" y="1192284"/>
                  </a:moveTo>
                  <a:lnTo>
                    <a:pt x="5584" y="1161570"/>
                  </a:lnTo>
                </a:path>
                <a:path w="4004309" h="5598795">
                  <a:moveTo>
                    <a:pt x="5584" y="1128063"/>
                  </a:moveTo>
                  <a:lnTo>
                    <a:pt x="5584" y="1097348"/>
                  </a:lnTo>
                </a:path>
                <a:path w="4004309" h="5598795">
                  <a:moveTo>
                    <a:pt x="5584" y="1066634"/>
                  </a:moveTo>
                  <a:lnTo>
                    <a:pt x="5584" y="1035919"/>
                  </a:lnTo>
                </a:path>
                <a:path w="4004309" h="5598795">
                  <a:moveTo>
                    <a:pt x="5584" y="1005204"/>
                  </a:moveTo>
                  <a:lnTo>
                    <a:pt x="5584" y="974490"/>
                  </a:lnTo>
                </a:path>
                <a:path w="4004309" h="5598795">
                  <a:moveTo>
                    <a:pt x="5584" y="943775"/>
                  </a:moveTo>
                  <a:lnTo>
                    <a:pt x="5584" y="913061"/>
                  </a:lnTo>
                </a:path>
                <a:path w="4004309" h="5598795">
                  <a:moveTo>
                    <a:pt x="5584" y="882346"/>
                  </a:moveTo>
                  <a:lnTo>
                    <a:pt x="5584" y="848839"/>
                  </a:lnTo>
                </a:path>
                <a:path w="4004309" h="5598795">
                  <a:moveTo>
                    <a:pt x="5584" y="818125"/>
                  </a:moveTo>
                  <a:lnTo>
                    <a:pt x="5584" y="787410"/>
                  </a:lnTo>
                </a:path>
                <a:path w="4004309" h="5598795">
                  <a:moveTo>
                    <a:pt x="5584" y="756695"/>
                  </a:moveTo>
                  <a:lnTo>
                    <a:pt x="5584" y="725981"/>
                  </a:lnTo>
                </a:path>
                <a:path w="4004309" h="5598795">
                  <a:moveTo>
                    <a:pt x="5584" y="695266"/>
                  </a:moveTo>
                  <a:lnTo>
                    <a:pt x="5584" y="664552"/>
                  </a:lnTo>
                </a:path>
                <a:path w="4004309" h="5598795">
                  <a:moveTo>
                    <a:pt x="5584" y="633837"/>
                  </a:moveTo>
                  <a:lnTo>
                    <a:pt x="5584" y="603122"/>
                  </a:lnTo>
                </a:path>
                <a:path w="4004309" h="5598795">
                  <a:moveTo>
                    <a:pt x="5584" y="569616"/>
                  </a:moveTo>
                  <a:lnTo>
                    <a:pt x="5584" y="538901"/>
                  </a:lnTo>
                </a:path>
                <a:path w="4004309" h="5598795">
                  <a:moveTo>
                    <a:pt x="5584" y="508186"/>
                  </a:moveTo>
                  <a:lnTo>
                    <a:pt x="5584" y="477472"/>
                  </a:lnTo>
                </a:path>
                <a:path w="4004309" h="5598795">
                  <a:moveTo>
                    <a:pt x="5584" y="446757"/>
                  </a:moveTo>
                  <a:lnTo>
                    <a:pt x="5584" y="416043"/>
                  </a:lnTo>
                </a:path>
                <a:path w="4004309" h="5598795">
                  <a:moveTo>
                    <a:pt x="5584" y="385328"/>
                  </a:moveTo>
                  <a:lnTo>
                    <a:pt x="5584" y="354613"/>
                  </a:lnTo>
                </a:path>
                <a:path w="4004309" h="5598795">
                  <a:moveTo>
                    <a:pt x="5584" y="323899"/>
                  </a:moveTo>
                  <a:lnTo>
                    <a:pt x="5584" y="290392"/>
                  </a:lnTo>
                </a:path>
                <a:path w="4004309" h="5598795">
                  <a:moveTo>
                    <a:pt x="5584" y="259677"/>
                  </a:moveTo>
                  <a:lnTo>
                    <a:pt x="5584" y="228963"/>
                  </a:lnTo>
                </a:path>
                <a:path w="4004309" h="5598795">
                  <a:moveTo>
                    <a:pt x="5584" y="198248"/>
                  </a:moveTo>
                  <a:lnTo>
                    <a:pt x="5584" y="167534"/>
                  </a:lnTo>
                </a:path>
                <a:path w="4004309" h="5598795">
                  <a:moveTo>
                    <a:pt x="5584" y="136819"/>
                  </a:moveTo>
                  <a:lnTo>
                    <a:pt x="5584" y="106104"/>
                  </a:lnTo>
                </a:path>
                <a:path w="4004309" h="5598795">
                  <a:moveTo>
                    <a:pt x="5584" y="75390"/>
                  </a:moveTo>
                  <a:lnTo>
                    <a:pt x="5584" y="44675"/>
                  </a:lnTo>
                </a:path>
                <a:path w="4004309" h="5598795">
                  <a:moveTo>
                    <a:pt x="5584" y="11168"/>
                  </a:moveTo>
                  <a:lnTo>
                    <a:pt x="5584" y="0"/>
                  </a:lnTo>
                </a:path>
                <a:path w="4004309" h="5598795">
                  <a:moveTo>
                    <a:pt x="5584" y="4160431"/>
                  </a:moveTo>
                  <a:lnTo>
                    <a:pt x="5584" y="4138093"/>
                  </a:lnTo>
                </a:path>
                <a:path w="4004309" h="5598795">
                  <a:moveTo>
                    <a:pt x="5584" y="4107379"/>
                  </a:moveTo>
                  <a:lnTo>
                    <a:pt x="5584" y="4076664"/>
                  </a:lnTo>
                </a:path>
                <a:path w="4004309" h="5598795">
                  <a:moveTo>
                    <a:pt x="5584" y="4045950"/>
                  </a:moveTo>
                  <a:lnTo>
                    <a:pt x="5584" y="4015235"/>
                  </a:lnTo>
                </a:path>
                <a:path w="4004309" h="5598795">
                  <a:moveTo>
                    <a:pt x="5584" y="3984520"/>
                  </a:moveTo>
                  <a:lnTo>
                    <a:pt x="5584" y="3953806"/>
                  </a:lnTo>
                </a:path>
                <a:path w="4004309" h="5598795">
                  <a:moveTo>
                    <a:pt x="5584" y="3923091"/>
                  </a:moveTo>
                  <a:lnTo>
                    <a:pt x="5584" y="3892377"/>
                  </a:lnTo>
                </a:path>
                <a:path w="4004309" h="5598795">
                  <a:moveTo>
                    <a:pt x="5584" y="3858870"/>
                  </a:moveTo>
                  <a:lnTo>
                    <a:pt x="5584" y="3828155"/>
                  </a:lnTo>
                </a:path>
                <a:path w="4004309" h="5598795">
                  <a:moveTo>
                    <a:pt x="5584" y="3797441"/>
                  </a:moveTo>
                  <a:lnTo>
                    <a:pt x="5584" y="3766726"/>
                  </a:lnTo>
                </a:path>
                <a:path w="4004309" h="5598795">
                  <a:moveTo>
                    <a:pt x="5584" y="3736011"/>
                  </a:moveTo>
                  <a:lnTo>
                    <a:pt x="5584" y="3705297"/>
                  </a:lnTo>
                </a:path>
                <a:path w="4004309" h="5598795">
                  <a:moveTo>
                    <a:pt x="5584" y="3674582"/>
                  </a:moveTo>
                  <a:lnTo>
                    <a:pt x="5584" y="3643868"/>
                  </a:lnTo>
                </a:path>
                <a:path w="4004309" h="5598795">
                  <a:moveTo>
                    <a:pt x="5584" y="3613153"/>
                  </a:moveTo>
                  <a:lnTo>
                    <a:pt x="5584" y="3579646"/>
                  </a:lnTo>
                </a:path>
                <a:path w="4004309" h="5598795">
                  <a:moveTo>
                    <a:pt x="5584" y="3548931"/>
                  </a:moveTo>
                  <a:lnTo>
                    <a:pt x="5584" y="3518217"/>
                  </a:lnTo>
                </a:path>
                <a:path w="4004309" h="5598795">
                  <a:moveTo>
                    <a:pt x="5584" y="3487502"/>
                  </a:moveTo>
                  <a:lnTo>
                    <a:pt x="5584" y="3456788"/>
                  </a:lnTo>
                </a:path>
                <a:path w="4004309" h="5598795">
                  <a:moveTo>
                    <a:pt x="5584" y="3426073"/>
                  </a:moveTo>
                  <a:lnTo>
                    <a:pt x="5584" y="3395359"/>
                  </a:lnTo>
                </a:path>
                <a:path w="4004309" h="5598795">
                  <a:moveTo>
                    <a:pt x="5584" y="3364644"/>
                  </a:moveTo>
                  <a:lnTo>
                    <a:pt x="5584" y="3333929"/>
                  </a:lnTo>
                </a:path>
                <a:path w="4004309" h="5598795">
                  <a:moveTo>
                    <a:pt x="5584" y="3300422"/>
                  </a:moveTo>
                  <a:lnTo>
                    <a:pt x="5584" y="3269708"/>
                  </a:lnTo>
                </a:path>
                <a:path w="4004309" h="5598795">
                  <a:moveTo>
                    <a:pt x="5584" y="3238993"/>
                  </a:moveTo>
                  <a:lnTo>
                    <a:pt x="5584" y="3208279"/>
                  </a:lnTo>
                </a:path>
                <a:path w="4004309" h="5598795">
                  <a:moveTo>
                    <a:pt x="5584" y="3177564"/>
                  </a:moveTo>
                  <a:lnTo>
                    <a:pt x="5584" y="3146850"/>
                  </a:lnTo>
                </a:path>
                <a:path w="4004309" h="5598795">
                  <a:moveTo>
                    <a:pt x="5584" y="3116135"/>
                  </a:moveTo>
                  <a:lnTo>
                    <a:pt x="5584" y="3085420"/>
                  </a:lnTo>
                </a:path>
                <a:path w="4004309" h="5598795">
                  <a:moveTo>
                    <a:pt x="5584" y="3054706"/>
                  </a:moveTo>
                  <a:lnTo>
                    <a:pt x="5584" y="3021199"/>
                  </a:lnTo>
                </a:path>
                <a:path w="4004309" h="5598795">
                  <a:moveTo>
                    <a:pt x="5584" y="2990484"/>
                  </a:moveTo>
                  <a:lnTo>
                    <a:pt x="5584" y="2959770"/>
                  </a:lnTo>
                </a:path>
                <a:path w="4004309" h="5598795">
                  <a:moveTo>
                    <a:pt x="5584" y="2929055"/>
                  </a:moveTo>
                  <a:lnTo>
                    <a:pt x="5584" y="2898341"/>
                  </a:lnTo>
                </a:path>
                <a:path w="4004309" h="5598795">
                  <a:moveTo>
                    <a:pt x="5584" y="2867626"/>
                  </a:moveTo>
                  <a:lnTo>
                    <a:pt x="5584" y="2836911"/>
                  </a:lnTo>
                </a:path>
                <a:path w="4004309" h="5598795">
                  <a:moveTo>
                    <a:pt x="5584" y="2619117"/>
                  </a:moveTo>
                  <a:lnTo>
                    <a:pt x="5584" y="2588402"/>
                  </a:lnTo>
                </a:path>
                <a:path w="4004309" h="5598795">
                  <a:moveTo>
                    <a:pt x="5584" y="2557688"/>
                  </a:moveTo>
                  <a:lnTo>
                    <a:pt x="5584" y="2526973"/>
                  </a:lnTo>
                </a:path>
                <a:path w="4004309" h="5598795">
                  <a:moveTo>
                    <a:pt x="5584" y="2493466"/>
                  </a:moveTo>
                  <a:lnTo>
                    <a:pt x="5584" y="2462752"/>
                  </a:lnTo>
                </a:path>
                <a:path w="4004309" h="5598795">
                  <a:moveTo>
                    <a:pt x="5584" y="2432037"/>
                  </a:moveTo>
                  <a:lnTo>
                    <a:pt x="5584" y="2401322"/>
                  </a:lnTo>
                </a:path>
                <a:path w="4004309" h="5598795">
                  <a:moveTo>
                    <a:pt x="5584" y="2370608"/>
                  </a:moveTo>
                  <a:lnTo>
                    <a:pt x="5584" y="2339893"/>
                  </a:lnTo>
                </a:path>
                <a:path w="4004309" h="5598795">
                  <a:moveTo>
                    <a:pt x="5584" y="2309179"/>
                  </a:moveTo>
                  <a:lnTo>
                    <a:pt x="5584" y="2278464"/>
                  </a:lnTo>
                </a:path>
                <a:path w="4004309" h="5598795">
                  <a:moveTo>
                    <a:pt x="5584" y="2247750"/>
                  </a:moveTo>
                  <a:lnTo>
                    <a:pt x="5584" y="2214243"/>
                  </a:lnTo>
                </a:path>
                <a:path w="4004309" h="5598795">
                  <a:moveTo>
                    <a:pt x="5584" y="2183528"/>
                  </a:moveTo>
                  <a:lnTo>
                    <a:pt x="5584" y="2152813"/>
                  </a:lnTo>
                </a:path>
                <a:path w="4004309" h="5598795">
                  <a:moveTo>
                    <a:pt x="5584" y="2122099"/>
                  </a:moveTo>
                  <a:lnTo>
                    <a:pt x="5584" y="2091384"/>
                  </a:lnTo>
                </a:path>
                <a:path w="4004309" h="5598795">
                  <a:moveTo>
                    <a:pt x="5584" y="2060670"/>
                  </a:moveTo>
                  <a:lnTo>
                    <a:pt x="5584" y="2029955"/>
                  </a:lnTo>
                </a:path>
                <a:path w="4004309" h="5598795">
                  <a:moveTo>
                    <a:pt x="5584" y="1999241"/>
                  </a:moveTo>
                  <a:lnTo>
                    <a:pt x="5584" y="1968526"/>
                  </a:lnTo>
                </a:path>
                <a:path w="4004309" h="5598795">
                  <a:moveTo>
                    <a:pt x="5584" y="1935019"/>
                  </a:moveTo>
                  <a:lnTo>
                    <a:pt x="5584" y="1904304"/>
                  </a:lnTo>
                </a:path>
                <a:path w="4004309" h="5598795">
                  <a:moveTo>
                    <a:pt x="5584" y="1873590"/>
                  </a:moveTo>
                  <a:lnTo>
                    <a:pt x="5584" y="1842875"/>
                  </a:lnTo>
                </a:path>
                <a:path w="4004309" h="5598795">
                  <a:moveTo>
                    <a:pt x="5584" y="1812161"/>
                  </a:moveTo>
                  <a:lnTo>
                    <a:pt x="5584" y="1781446"/>
                  </a:lnTo>
                </a:path>
                <a:path w="4004309" h="5598795">
                  <a:moveTo>
                    <a:pt x="5584" y="1750731"/>
                  </a:moveTo>
                  <a:lnTo>
                    <a:pt x="5584" y="1720017"/>
                  </a:lnTo>
                </a:path>
                <a:path w="4004309" h="5598795">
                  <a:moveTo>
                    <a:pt x="5584" y="1689302"/>
                  </a:moveTo>
                  <a:lnTo>
                    <a:pt x="5584" y="1655795"/>
                  </a:lnTo>
                </a:path>
                <a:path w="4004309" h="5598795">
                  <a:moveTo>
                    <a:pt x="5584" y="1625081"/>
                  </a:moveTo>
                  <a:lnTo>
                    <a:pt x="5584" y="1594366"/>
                  </a:lnTo>
                </a:path>
                <a:path w="4004309" h="5598795">
                  <a:moveTo>
                    <a:pt x="5584" y="1563652"/>
                  </a:moveTo>
                  <a:lnTo>
                    <a:pt x="5584" y="1532937"/>
                  </a:lnTo>
                </a:path>
                <a:path w="4004309" h="5598795">
                  <a:moveTo>
                    <a:pt x="5584" y="1502222"/>
                  </a:moveTo>
                  <a:lnTo>
                    <a:pt x="5584" y="1471508"/>
                  </a:lnTo>
                </a:path>
                <a:path w="4004309" h="5598795">
                  <a:moveTo>
                    <a:pt x="5584" y="1440793"/>
                  </a:moveTo>
                  <a:lnTo>
                    <a:pt x="5584" y="1407286"/>
                  </a:lnTo>
                </a:path>
                <a:path w="4004309" h="5598795">
                  <a:moveTo>
                    <a:pt x="5584" y="1376572"/>
                  </a:moveTo>
                  <a:lnTo>
                    <a:pt x="5584" y="1345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2588402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2588402" y="3856077"/>
              <a:ext cx="47625" cy="5598795"/>
            </a:xfrm>
            <a:custGeom>
              <a:avLst/>
              <a:gdLst/>
              <a:ahLst/>
              <a:cxnLst/>
              <a:rect l="l" t="t" r="r" b="b"/>
              <a:pathLst>
                <a:path w="47625" h="5598795">
                  <a:moveTo>
                    <a:pt x="0" y="5567718"/>
                  </a:moveTo>
                  <a:lnTo>
                    <a:pt x="0" y="5537004"/>
                  </a:lnTo>
                </a:path>
                <a:path w="47625" h="5598795">
                  <a:moveTo>
                    <a:pt x="0" y="5503497"/>
                  </a:moveTo>
                  <a:lnTo>
                    <a:pt x="0" y="5472782"/>
                  </a:lnTo>
                </a:path>
                <a:path w="47625" h="5598795">
                  <a:moveTo>
                    <a:pt x="0" y="5442068"/>
                  </a:moveTo>
                  <a:lnTo>
                    <a:pt x="0" y="5411353"/>
                  </a:lnTo>
                </a:path>
                <a:path w="47625" h="5598795">
                  <a:moveTo>
                    <a:pt x="0" y="5380638"/>
                  </a:moveTo>
                  <a:lnTo>
                    <a:pt x="0" y="5349924"/>
                  </a:lnTo>
                </a:path>
                <a:path w="47625" h="5598795">
                  <a:moveTo>
                    <a:pt x="0" y="5319209"/>
                  </a:moveTo>
                  <a:lnTo>
                    <a:pt x="0" y="5288495"/>
                  </a:lnTo>
                </a:path>
                <a:path w="47625" h="5598795">
                  <a:moveTo>
                    <a:pt x="0" y="5257780"/>
                  </a:moveTo>
                  <a:lnTo>
                    <a:pt x="0" y="5224273"/>
                  </a:lnTo>
                </a:path>
                <a:path w="47625" h="5598795">
                  <a:moveTo>
                    <a:pt x="0" y="5193559"/>
                  </a:moveTo>
                  <a:lnTo>
                    <a:pt x="0" y="5162844"/>
                  </a:lnTo>
                </a:path>
                <a:path w="47625" h="5598795">
                  <a:moveTo>
                    <a:pt x="0" y="5132129"/>
                  </a:moveTo>
                  <a:lnTo>
                    <a:pt x="0" y="5101415"/>
                  </a:lnTo>
                </a:path>
                <a:path w="47625" h="5598795">
                  <a:moveTo>
                    <a:pt x="0" y="5070700"/>
                  </a:moveTo>
                  <a:lnTo>
                    <a:pt x="0" y="5039986"/>
                  </a:lnTo>
                </a:path>
                <a:path w="47625" h="5598795">
                  <a:moveTo>
                    <a:pt x="0" y="5009271"/>
                  </a:moveTo>
                  <a:lnTo>
                    <a:pt x="0" y="4978556"/>
                  </a:lnTo>
                </a:path>
                <a:path w="47625" h="5598795">
                  <a:moveTo>
                    <a:pt x="0" y="4945050"/>
                  </a:moveTo>
                  <a:lnTo>
                    <a:pt x="0" y="4914335"/>
                  </a:lnTo>
                </a:path>
                <a:path w="47625" h="5598795">
                  <a:moveTo>
                    <a:pt x="0" y="4883620"/>
                  </a:moveTo>
                  <a:lnTo>
                    <a:pt x="0" y="4852906"/>
                  </a:lnTo>
                </a:path>
                <a:path w="47625" h="5598795">
                  <a:moveTo>
                    <a:pt x="0" y="4822191"/>
                  </a:moveTo>
                  <a:lnTo>
                    <a:pt x="0" y="4791477"/>
                  </a:lnTo>
                </a:path>
                <a:path w="47625" h="5598795">
                  <a:moveTo>
                    <a:pt x="0" y="4760762"/>
                  </a:moveTo>
                  <a:lnTo>
                    <a:pt x="0" y="4730047"/>
                  </a:lnTo>
                </a:path>
                <a:path w="47625" h="5598795">
                  <a:moveTo>
                    <a:pt x="0" y="4699333"/>
                  </a:moveTo>
                  <a:lnTo>
                    <a:pt x="0" y="4665826"/>
                  </a:lnTo>
                </a:path>
                <a:path w="47625" h="5598795">
                  <a:moveTo>
                    <a:pt x="0" y="4635111"/>
                  </a:moveTo>
                  <a:lnTo>
                    <a:pt x="0" y="4604397"/>
                  </a:lnTo>
                </a:path>
                <a:path w="47625" h="5598795">
                  <a:moveTo>
                    <a:pt x="0" y="4573682"/>
                  </a:moveTo>
                  <a:lnTo>
                    <a:pt x="0" y="4542968"/>
                  </a:lnTo>
                </a:path>
                <a:path w="47625" h="5598795">
                  <a:moveTo>
                    <a:pt x="0" y="4512253"/>
                  </a:moveTo>
                  <a:lnTo>
                    <a:pt x="0" y="4481538"/>
                  </a:lnTo>
                </a:path>
                <a:path w="47625" h="5598795">
                  <a:moveTo>
                    <a:pt x="0" y="4450824"/>
                  </a:moveTo>
                  <a:lnTo>
                    <a:pt x="0" y="4417317"/>
                  </a:lnTo>
                </a:path>
                <a:path w="47625" h="5598795">
                  <a:moveTo>
                    <a:pt x="0" y="4386602"/>
                  </a:moveTo>
                  <a:lnTo>
                    <a:pt x="0" y="4355888"/>
                  </a:lnTo>
                </a:path>
                <a:path w="47625" h="5598795">
                  <a:moveTo>
                    <a:pt x="0" y="4325173"/>
                  </a:moveTo>
                  <a:lnTo>
                    <a:pt x="0" y="4308420"/>
                  </a:lnTo>
                </a:path>
                <a:path w="47625" h="5598795">
                  <a:moveTo>
                    <a:pt x="0" y="1195077"/>
                  </a:moveTo>
                  <a:lnTo>
                    <a:pt x="0" y="1192284"/>
                  </a:lnTo>
                </a:path>
                <a:path w="47625" h="5598795">
                  <a:moveTo>
                    <a:pt x="0" y="1161570"/>
                  </a:moveTo>
                  <a:lnTo>
                    <a:pt x="0" y="1128063"/>
                  </a:lnTo>
                </a:path>
                <a:path w="47625" h="5598795">
                  <a:moveTo>
                    <a:pt x="0" y="1097348"/>
                  </a:moveTo>
                  <a:lnTo>
                    <a:pt x="0" y="1066634"/>
                  </a:lnTo>
                </a:path>
                <a:path w="47625" h="5598795">
                  <a:moveTo>
                    <a:pt x="0" y="1035919"/>
                  </a:moveTo>
                  <a:lnTo>
                    <a:pt x="0" y="1005204"/>
                  </a:lnTo>
                </a:path>
                <a:path w="47625" h="5598795">
                  <a:moveTo>
                    <a:pt x="0" y="974490"/>
                  </a:moveTo>
                  <a:lnTo>
                    <a:pt x="0" y="943775"/>
                  </a:lnTo>
                </a:path>
                <a:path w="47625" h="5598795">
                  <a:moveTo>
                    <a:pt x="0" y="913061"/>
                  </a:moveTo>
                  <a:lnTo>
                    <a:pt x="0" y="882346"/>
                  </a:lnTo>
                </a:path>
                <a:path w="47625" h="5598795">
                  <a:moveTo>
                    <a:pt x="0" y="848839"/>
                  </a:moveTo>
                  <a:lnTo>
                    <a:pt x="0" y="818125"/>
                  </a:lnTo>
                </a:path>
                <a:path w="47625" h="5598795">
                  <a:moveTo>
                    <a:pt x="0" y="787410"/>
                  </a:moveTo>
                  <a:lnTo>
                    <a:pt x="0" y="756695"/>
                  </a:lnTo>
                </a:path>
                <a:path w="47625" h="5598795">
                  <a:moveTo>
                    <a:pt x="0" y="725981"/>
                  </a:moveTo>
                  <a:lnTo>
                    <a:pt x="0" y="695266"/>
                  </a:lnTo>
                </a:path>
                <a:path w="47625" h="5598795">
                  <a:moveTo>
                    <a:pt x="0" y="664552"/>
                  </a:moveTo>
                  <a:lnTo>
                    <a:pt x="0" y="633837"/>
                  </a:lnTo>
                </a:path>
                <a:path w="47625" h="5598795">
                  <a:moveTo>
                    <a:pt x="0" y="603122"/>
                  </a:moveTo>
                  <a:lnTo>
                    <a:pt x="0" y="569616"/>
                  </a:lnTo>
                </a:path>
                <a:path w="47625" h="5598795">
                  <a:moveTo>
                    <a:pt x="0" y="538901"/>
                  </a:moveTo>
                  <a:lnTo>
                    <a:pt x="0" y="508186"/>
                  </a:lnTo>
                </a:path>
                <a:path w="47625" h="5598795">
                  <a:moveTo>
                    <a:pt x="0" y="477472"/>
                  </a:moveTo>
                  <a:lnTo>
                    <a:pt x="0" y="446757"/>
                  </a:lnTo>
                </a:path>
                <a:path w="47625" h="5598795">
                  <a:moveTo>
                    <a:pt x="0" y="416043"/>
                  </a:moveTo>
                  <a:lnTo>
                    <a:pt x="0" y="385328"/>
                  </a:lnTo>
                </a:path>
                <a:path w="47625" h="5598795">
                  <a:moveTo>
                    <a:pt x="0" y="354613"/>
                  </a:moveTo>
                  <a:lnTo>
                    <a:pt x="0" y="323899"/>
                  </a:lnTo>
                </a:path>
                <a:path w="47625" h="5598795">
                  <a:moveTo>
                    <a:pt x="0" y="290392"/>
                  </a:moveTo>
                  <a:lnTo>
                    <a:pt x="0" y="259677"/>
                  </a:lnTo>
                </a:path>
                <a:path w="47625" h="5598795">
                  <a:moveTo>
                    <a:pt x="0" y="228963"/>
                  </a:moveTo>
                  <a:lnTo>
                    <a:pt x="0" y="198248"/>
                  </a:lnTo>
                </a:path>
                <a:path w="47625" h="5598795">
                  <a:moveTo>
                    <a:pt x="0" y="167534"/>
                  </a:moveTo>
                  <a:lnTo>
                    <a:pt x="0" y="136819"/>
                  </a:lnTo>
                </a:path>
                <a:path w="47625" h="5598795">
                  <a:moveTo>
                    <a:pt x="0" y="106104"/>
                  </a:moveTo>
                  <a:lnTo>
                    <a:pt x="0" y="75390"/>
                  </a:lnTo>
                </a:path>
                <a:path w="47625" h="5598795">
                  <a:moveTo>
                    <a:pt x="0" y="44675"/>
                  </a:moveTo>
                  <a:lnTo>
                    <a:pt x="0" y="11168"/>
                  </a:lnTo>
                </a:path>
                <a:path w="47625" h="5598795">
                  <a:moveTo>
                    <a:pt x="0" y="4138093"/>
                  </a:moveTo>
                  <a:lnTo>
                    <a:pt x="0" y="4107379"/>
                  </a:lnTo>
                </a:path>
                <a:path w="47625" h="5598795">
                  <a:moveTo>
                    <a:pt x="0" y="4076664"/>
                  </a:moveTo>
                  <a:lnTo>
                    <a:pt x="0" y="4045950"/>
                  </a:lnTo>
                </a:path>
                <a:path w="47625" h="5598795">
                  <a:moveTo>
                    <a:pt x="0" y="4015235"/>
                  </a:moveTo>
                  <a:lnTo>
                    <a:pt x="0" y="3984520"/>
                  </a:lnTo>
                </a:path>
                <a:path w="47625" h="5598795">
                  <a:moveTo>
                    <a:pt x="0" y="3953806"/>
                  </a:moveTo>
                  <a:lnTo>
                    <a:pt x="0" y="3923091"/>
                  </a:lnTo>
                </a:path>
                <a:path w="47625" h="5598795">
                  <a:moveTo>
                    <a:pt x="0" y="3892377"/>
                  </a:moveTo>
                  <a:lnTo>
                    <a:pt x="0" y="3858870"/>
                  </a:lnTo>
                </a:path>
                <a:path w="47625" h="5598795">
                  <a:moveTo>
                    <a:pt x="0" y="3828155"/>
                  </a:moveTo>
                  <a:lnTo>
                    <a:pt x="0" y="3797441"/>
                  </a:lnTo>
                </a:path>
                <a:path w="47625" h="5598795">
                  <a:moveTo>
                    <a:pt x="0" y="3766726"/>
                  </a:moveTo>
                  <a:lnTo>
                    <a:pt x="0" y="3736011"/>
                  </a:lnTo>
                </a:path>
                <a:path w="47625" h="5598795">
                  <a:moveTo>
                    <a:pt x="0" y="3705297"/>
                  </a:moveTo>
                  <a:lnTo>
                    <a:pt x="0" y="3674582"/>
                  </a:lnTo>
                </a:path>
                <a:path w="47625" h="5598795">
                  <a:moveTo>
                    <a:pt x="0" y="3643868"/>
                  </a:moveTo>
                  <a:lnTo>
                    <a:pt x="0" y="3613153"/>
                  </a:lnTo>
                </a:path>
                <a:path w="47625" h="5598795">
                  <a:moveTo>
                    <a:pt x="0" y="3579646"/>
                  </a:moveTo>
                  <a:lnTo>
                    <a:pt x="0" y="3548931"/>
                  </a:lnTo>
                </a:path>
                <a:path w="47625" h="5598795">
                  <a:moveTo>
                    <a:pt x="0" y="3518217"/>
                  </a:moveTo>
                  <a:lnTo>
                    <a:pt x="0" y="3487502"/>
                  </a:lnTo>
                </a:path>
                <a:path w="47625" h="5598795">
                  <a:moveTo>
                    <a:pt x="0" y="3456788"/>
                  </a:moveTo>
                  <a:lnTo>
                    <a:pt x="0" y="3426073"/>
                  </a:lnTo>
                </a:path>
                <a:path w="47625" h="5598795">
                  <a:moveTo>
                    <a:pt x="0" y="3395359"/>
                  </a:moveTo>
                  <a:lnTo>
                    <a:pt x="0" y="3364644"/>
                  </a:lnTo>
                </a:path>
                <a:path w="47625" h="5598795">
                  <a:moveTo>
                    <a:pt x="0" y="3333929"/>
                  </a:moveTo>
                  <a:lnTo>
                    <a:pt x="0" y="3300422"/>
                  </a:lnTo>
                </a:path>
                <a:path w="47625" h="5598795">
                  <a:moveTo>
                    <a:pt x="0" y="3269708"/>
                  </a:moveTo>
                  <a:lnTo>
                    <a:pt x="0" y="3238993"/>
                  </a:lnTo>
                </a:path>
                <a:path w="47625" h="5598795">
                  <a:moveTo>
                    <a:pt x="0" y="3208279"/>
                  </a:moveTo>
                  <a:lnTo>
                    <a:pt x="0" y="3177564"/>
                  </a:lnTo>
                </a:path>
                <a:path w="47625" h="5598795">
                  <a:moveTo>
                    <a:pt x="0" y="3146850"/>
                  </a:moveTo>
                  <a:lnTo>
                    <a:pt x="0" y="3116135"/>
                  </a:lnTo>
                </a:path>
                <a:path w="47625" h="5598795">
                  <a:moveTo>
                    <a:pt x="0" y="3085420"/>
                  </a:moveTo>
                  <a:lnTo>
                    <a:pt x="0" y="3054706"/>
                  </a:lnTo>
                </a:path>
                <a:path w="47625" h="5598795">
                  <a:moveTo>
                    <a:pt x="0" y="3021199"/>
                  </a:moveTo>
                  <a:lnTo>
                    <a:pt x="0" y="2990484"/>
                  </a:lnTo>
                </a:path>
                <a:path w="47625" h="5598795">
                  <a:moveTo>
                    <a:pt x="0" y="2959770"/>
                  </a:moveTo>
                  <a:lnTo>
                    <a:pt x="0" y="2929055"/>
                  </a:lnTo>
                </a:path>
                <a:path w="47625" h="5598795">
                  <a:moveTo>
                    <a:pt x="0" y="2898341"/>
                  </a:moveTo>
                  <a:lnTo>
                    <a:pt x="0" y="2867626"/>
                  </a:lnTo>
                </a:path>
                <a:path w="47625" h="5598795">
                  <a:moveTo>
                    <a:pt x="0" y="2836911"/>
                  </a:moveTo>
                  <a:lnTo>
                    <a:pt x="0" y="2806197"/>
                  </a:lnTo>
                </a:path>
                <a:path w="47625" h="5598795">
                  <a:moveTo>
                    <a:pt x="0" y="2633078"/>
                  </a:moveTo>
                  <a:lnTo>
                    <a:pt x="0" y="2619117"/>
                  </a:lnTo>
                </a:path>
                <a:path w="47625" h="5598795">
                  <a:moveTo>
                    <a:pt x="0" y="2588402"/>
                  </a:moveTo>
                  <a:lnTo>
                    <a:pt x="0" y="2557688"/>
                  </a:lnTo>
                </a:path>
                <a:path w="47625" h="5598795">
                  <a:moveTo>
                    <a:pt x="0" y="2526973"/>
                  </a:moveTo>
                  <a:lnTo>
                    <a:pt x="0" y="2493466"/>
                  </a:lnTo>
                </a:path>
                <a:path w="47625" h="5598795">
                  <a:moveTo>
                    <a:pt x="0" y="2462752"/>
                  </a:moveTo>
                  <a:lnTo>
                    <a:pt x="0" y="2432037"/>
                  </a:lnTo>
                </a:path>
                <a:path w="47625" h="5598795">
                  <a:moveTo>
                    <a:pt x="0" y="2401322"/>
                  </a:moveTo>
                  <a:lnTo>
                    <a:pt x="0" y="2370608"/>
                  </a:lnTo>
                </a:path>
                <a:path w="47625" h="5598795">
                  <a:moveTo>
                    <a:pt x="0" y="2339893"/>
                  </a:moveTo>
                  <a:lnTo>
                    <a:pt x="0" y="2309179"/>
                  </a:lnTo>
                </a:path>
                <a:path w="47625" h="5598795">
                  <a:moveTo>
                    <a:pt x="0" y="2278464"/>
                  </a:moveTo>
                  <a:lnTo>
                    <a:pt x="0" y="2247750"/>
                  </a:lnTo>
                </a:path>
                <a:path w="47625" h="5598795">
                  <a:moveTo>
                    <a:pt x="0" y="2214243"/>
                  </a:moveTo>
                  <a:lnTo>
                    <a:pt x="0" y="2183528"/>
                  </a:lnTo>
                </a:path>
                <a:path w="47625" h="5598795">
                  <a:moveTo>
                    <a:pt x="0" y="2152813"/>
                  </a:moveTo>
                  <a:lnTo>
                    <a:pt x="0" y="2122099"/>
                  </a:lnTo>
                </a:path>
                <a:path w="47625" h="5598795">
                  <a:moveTo>
                    <a:pt x="0" y="2091384"/>
                  </a:moveTo>
                  <a:lnTo>
                    <a:pt x="0" y="2060670"/>
                  </a:lnTo>
                </a:path>
                <a:path w="47625" h="5598795">
                  <a:moveTo>
                    <a:pt x="0" y="2029955"/>
                  </a:moveTo>
                  <a:lnTo>
                    <a:pt x="0" y="1999241"/>
                  </a:lnTo>
                </a:path>
                <a:path w="47625" h="5598795">
                  <a:moveTo>
                    <a:pt x="0" y="1968526"/>
                  </a:moveTo>
                  <a:lnTo>
                    <a:pt x="0" y="1935019"/>
                  </a:lnTo>
                </a:path>
                <a:path w="47625" h="5598795">
                  <a:moveTo>
                    <a:pt x="0" y="1904304"/>
                  </a:moveTo>
                  <a:lnTo>
                    <a:pt x="0" y="1873590"/>
                  </a:lnTo>
                </a:path>
                <a:path w="47625" h="5598795">
                  <a:moveTo>
                    <a:pt x="0" y="1842875"/>
                  </a:moveTo>
                  <a:lnTo>
                    <a:pt x="0" y="1812161"/>
                  </a:lnTo>
                </a:path>
                <a:path w="47625" h="5598795">
                  <a:moveTo>
                    <a:pt x="0" y="1781446"/>
                  </a:moveTo>
                  <a:lnTo>
                    <a:pt x="0" y="1750731"/>
                  </a:lnTo>
                </a:path>
                <a:path w="47625" h="5598795">
                  <a:moveTo>
                    <a:pt x="0" y="1720017"/>
                  </a:moveTo>
                  <a:lnTo>
                    <a:pt x="0" y="1689302"/>
                  </a:lnTo>
                </a:path>
                <a:path w="47625" h="5598795">
                  <a:moveTo>
                    <a:pt x="0" y="1655795"/>
                  </a:moveTo>
                  <a:lnTo>
                    <a:pt x="0" y="1625081"/>
                  </a:lnTo>
                </a:path>
                <a:path w="47625" h="5598795">
                  <a:moveTo>
                    <a:pt x="0" y="1594366"/>
                  </a:moveTo>
                  <a:lnTo>
                    <a:pt x="0" y="1563652"/>
                  </a:lnTo>
                </a:path>
                <a:path w="47625" h="5598795">
                  <a:moveTo>
                    <a:pt x="0" y="1532937"/>
                  </a:moveTo>
                  <a:lnTo>
                    <a:pt x="0" y="1502222"/>
                  </a:lnTo>
                </a:path>
                <a:path w="47625" h="5598795">
                  <a:moveTo>
                    <a:pt x="0" y="1471508"/>
                  </a:moveTo>
                  <a:lnTo>
                    <a:pt x="0" y="1440793"/>
                  </a:lnTo>
                </a:path>
                <a:path w="47625" h="5598795">
                  <a:moveTo>
                    <a:pt x="0" y="1407286"/>
                  </a:moveTo>
                  <a:lnTo>
                    <a:pt x="0" y="1376572"/>
                  </a:lnTo>
                </a:path>
                <a:path w="47625" h="5598795">
                  <a:moveTo>
                    <a:pt x="0" y="1345857"/>
                  </a:moveTo>
                  <a:lnTo>
                    <a:pt x="0" y="1343065"/>
                  </a:lnTo>
                </a:path>
                <a:path w="47625" h="5598795">
                  <a:moveTo>
                    <a:pt x="47468" y="5598433"/>
                  </a:moveTo>
                  <a:lnTo>
                    <a:pt x="47468" y="5567718"/>
                  </a:lnTo>
                </a:path>
                <a:path w="47625" h="5598795">
                  <a:moveTo>
                    <a:pt x="47468" y="5537004"/>
                  </a:moveTo>
                  <a:lnTo>
                    <a:pt x="47468" y="5503497"/>
                  </a:lnTo>
                </a:path>
                <a:path w="47625" h="5598795">
                  <a:moveTo>
                    <a:pt x="47468" y="5472782"/>
                  </a:moveTo>
                  <a:lnTo>
                    <a:pt x="47468" y="5442068"/>
                  </a:lnTo>
                </a:path>
                <a:path w="47625" h="5598795">
                  <a:moveTo>
                    <a:pt x="47468" y="5411353"/>
                  </a:moveTo>
                  <a:lnTo>
                    <a:pt x="47468" y="5380638"/>
                  </a:lnTo>
                </a:path>
                <a:path w="47625" h="5598795">
                  <a:moveTo>
                    <a:pt x="47468" y="5349924"/>
                  </a:moveTo>
                  <a:lnTo>
                    <a:pt x="47468" y="5319209"/>
                  </a:lnTo>
                </a:path>
                <a:path w="47625" h="5598795">
                  <a:moveTo>
                    <a:pt x="47468" y="5288495"/>
                  </a:moveTo>
                  <a:lnTo>
                    <a:pt x="47468" y="5257780"/>
                  </a:lnTo>
                </a:path>
                <a:path w="47625" h="5598795">
                  <a:moveTo>
                    <a:pt x="47468" y="5224273"/>
                  </a:moveTo>
                  <a:lnTo>
                    <a:pt x="47468" y="5193559"/>
                  </a:lnTo>
                </a:path>
                <a:path w="47625" h="5598795">
                  <a:moveTo>
                    <a:pt x="47468" y="5162844"/>
                  </a:moveTo>
                  <a:lnTo>
                    <a:pt x="47468" y="5132129"/>
                  </a:lnTo>
                </a:path>
                <a:path w="47625" h="5598795">
                  <a:moveTo>
                    <a:pt x="47468" y="5101415"/>
                  </a:moveTo>
                  <a:lnTo>
                    <a:pt x="47468" y="5070700"/>
                  </a:lnTo>
                </a:path>
                <a:path w="47625" h="5598795">
                  <a:moveTo>
                    <a:pt x="47468" y="5039986"/>
                  </a:moveTo>
                  <a:lnTo>
                    <a:pt x="47468" y="5009271"/>
                  </a:lnTo>
                </a:path>
                <a:path w="47625" h="5598795">
                  <a:moveTo>
                    <a:pt x="47468" y="4978556"/>
                  </a:moveTo>
                  <a:lnTo>
                    <a:pt x="47468" y="4945050"/>
                  </a:lnTo>
                </a:path>
                <a:path w="47625" h="5598795">
                  <a:moveTo>
                    <a:pt x="47468" y="4914335"/>
                  </a:moveTo>
                  <a:lnTo>
                    <a:pt x="47468" y="4883620"/>
                  </a:lnTo>
                </a:path>
                <a:path w="47625" h="5598795">
                  <a:moveTo>
                    <a:pt x="47468" y="4852906"/>
                  </a:moveTo>
                  <a:lnTo>
                    <a:pt x="47468" y="4822191"/>
                  </a:lnTo>
                </a:path>
                <a:path w="47625" h="5598795">
                  <a:moveTo>
                    <a:pt x="47468" y="4791477"/>
                  </a:moveTo>
                  <a:lnTo>
                    <a:pt x="47468" y="4760762"/>
                  </a:lnTo>
                </a:path>
                <a:path w="47625" h="5598795">
                  <a:moveTo>
                    <a:pt x="47468" y="4730047"/>
                  </a:moveTo>
                  <a:lnTo>
                    <a:pt x="47468" y="4699333"/>
                  </a:lnTo>
                </a:path>
                <a:path w="47625" h="5598795">
                  <a:moveTo>
                    <a:pt x="47468" y="4665826"/>
                  </a:moveTo>
                  <a:lnTo>
                    <a:pt x="47468" y="4635111"/>
                  </a:lnTo>
                </a:path>
                <a:path w="47625" h="5598795">
                  <a:moveTo>
                    <a:pt x="47468" y="4604397"/>
                  </a:moveTo>
                  <a:lnTo>
                    <a:pt x="47468" y="4573682"/>
                  </a:lnTo>
                </a:path>
                <a:path w="47625" h="5598795">
                  <a:moveTo>
                    <a:pt x="47468" y="4542968"/>
                  </a:moveTo>
                  <a:lnTo>
                    <a:pt x="47468" y="4512253"/>
                  </a:lnTo>
                </a:path>
                <a:path w="47625" h="5598795">
                  <a:moveTo>
                    <a:pt x="47468" y="4481538"/>
                  </a:moveTo>
                  <a:lnTo>
                    <a:pt x="47468" y="4450824"/>
                  </a:lnTo>
                </a:path>
                <a:path w="47625" h="5598795">
                  <a:moveTo>
                    <a:pt x="47468" y="4417317"/>
                  </a:moveTo>
                  <a:lnTo>
                    <a:pt x="47468" y="4386602"/>
                  </a:lnTo>
                </a:path>
                <a:path w="47625" h="5598795">
                  <a:moveTo>
                    <a:pt x="47468" y="4355888"/>
                  </a:moveTo>
                  <a:lnTo>
                    <a:pt x="47468" y="4325173"/>
                  </a:lnTo>
                </a:path>
                <a:path w="47625" h="5598795">
                  <a:moveTo>
                    <a:pt x="47468" y="1192284"/>
                  </a:moveTo>
                  <a:lnTo>
                    <a:pt x="47468" y="1161570"/>
                  </a:lnTo>
                </a:path>
                <a:path w="47625" h="5598795">
                  <a:moveTo>
                    <a:pt x="47468" y="1128063"/>
                  </a:moveTo>
                  <a:lnTo>
                    <a:pt x="47468" y="1097348"/>
                  </a:lnTo>
                </a:path>
                <a:path w="47625" h="5598795">
                  <a:moveTo>
                    <a:pt x="47468" y="1066634"/>
                  </a:moveTo>
                  <a:lnTo>
                    <a:pt x="47468" y="1035919"/>
                  </a:lnTo>
                </a:path>
                <a:path w="47625" h="5598795">
                  <a:moveTo>
                    <a:pt x="47468" y="1005204"/>
                  </a:moveTo>
                  <a:lnTo>
                    <a:pt x="47468" y="974490"/>
                  </a:lnTo>
                </a:path>
                <a:path w="47625" h="5598795">
                  <a:moveTo>
                    <a:pt x="47468" y="943775"/>
                  </a:moveTo>
                  <a:lnTo>
                    <a:pt x="47468" y="913061"/>
                  </a:lnTo>
                </a:path>
                <a:path w="47625" h="5598795">
                  <a:moveTo>
                    <a:pt x="47468" y="882346"/>
                  </a:moveTo>
                  <a:lnTo>
                    <a:pt x="47468" y="848839"/>
                  </a:lnTo>
                </a:path>
                <a:path w="47625" h="5598795">
                  <a:moveTo>
                    <a:pt x="47468" y="818125"/>
                  </a:moveTo>
                  <a:lnTo>
                    <a:pt x="47468" y="787410"/>
                  </a:lnTo>
                </a:path>
                <a:path w="47625" h="5598795">
                  <a:moveTo>
                    <a:pt x="47468" y="756695"/>
                  </a:moveTo>
                  <a:lnTo>
                    <a:pt x="47468" y="725981"/>
                  </a:lnTo>
                </a:path>
                <a:path w="47625" h="5598795">
                  <a:moveTo>
                    <a:pt x="47468" y="695266"/>
                  </a:moveTo>
                  <a:lnTo>
                    <a:pt x="47468" y="664552"/>
                  </a:lnTo>
                </a:path>
                <a:path w="47625" h="5598795">
                  <a:moveTo>
                    <a:pt x="47468" y="633837"/>
                  </a:moveTo>
                  <a:lnTo>
                    <a:pt x="47468" y="603122"/>
                  </a:lnTo>
                </a:path>
                <a:path w="47625" h="5598795">
                  <a:moveTo>
                    <a:pt x="47468" y="569616"/>
                  </a:moveTo>
                  <a:lnTo>
                    <a:pt x="47468" y="538901"/>
                  </a:lnTo>
                </a:path>
                <a:path w="47625" h="5598795">
                  <a:moveTo>
                    <a:pt x="47468" y="508186"/>
                  </a:moveTo>
                  <a:lnTo>
                    <a:pt x="47468" y="477472"/>
                  </a:lnTo>
                </a:path>
                <a:path w="47625" h="5598795">
                  <a:moveTo>
                    <a:pt x="47468" y="446757"/>
                  </a:moveTo>
                  <a:lnTo>
                    <a:pt x="47468" y="416043"/>
                  </a:lnTo>
                </a:path>
                <a:path w="47625" h="5598795">
                  <a:moveTo>
                    <a:pt x="47468" y="385328"/>
                  </a:moveTo>
                  <a:lnTo>
                    <a:pt x="47468" y="354613"/>
                  </a:lnTo>
                </a:path>
                <a:path w="47625" h="5598795">
                  <a:moveTo>
                    <a:pt x="47468" y="323899"/>
                  </a:moveTo>
                  <a:lnTo>
                    <a:pt x="47468" y="290392"/>
                  </a:lnTo>
                </a:path>
                <a:path w="47625" h="5598795">
                  <a:moveTo>
                    <a:pt x="47468" y="259677"/>
                  </a:moveTo>
                  <a:lnTo>
                    <a:pt x="47468" y="228963"/>
                  </a:lnTo>
                </a:path>
                <a:path w="47625" h="5598795">
                  <a:moveTo>
                    <a:pt x="47468" y="198248"/>
                  </a:moveTo>
                  <a:lnTo>
                    <a:pt x="47468" y="167534"/>
                  </a:lnTo>
                </a:path>
                <a:path w="47625" h="5598795">
                  <a:moveTo>
                    <a:pt x="47468" y="136819"/>
                  </a:moveTo>
                  <a:lnTo>
                    <a:pt x="47468" y="106104"/>
                  </a:lnTo>
                </a:path>
                <a:path w="47625" h="5598795">
                  <a:moveTo>
                    <a:pt x="47468" y="75390"/>
                  </a:moveTo>
                  <a:lnTo>
                    <a:pt x="47468" y="44675"/>
                  </a:lnTo>
                </a:path>
                <a:path w="47625" h="5598795">
                  <a:moveTo>
                    <a:pt x="47468" y="11168"/>
                  </a:moveTo>
                  <a:lnTo>
                    <a:pt x="47468" y="0"/>
                  </a:lnTo>
                </a:path>
                <a:path w="47625" h="5598795">
                  <a:moveTo>
                    <a:pt x="47468" y="4160431"/>
                  </a:moveTo>
                  <a:lnTo>
                    <a:pt x="47468" y="4138093"/>
                  </a:lnTo>
                </a:path>
                <a:path w="47625" h="5598795">
                  <a:moveTo>
                    <a:pt x="47468" y="4107379"/>
                  </a:moveTo>
                  <a:lnTo>
                    <a:pt x="47468" y="4076664"/>
                  </a:lnTo>
                </a:path>
                <a:path w="47625" h="5598795">
                  <a:moveTo>
                    <a:pt x="47468" y="4045950"/>
                  </a:moveTo>
                  <a:lnTo>
                    <a:pt x="47468" y="4015235"/>
                  </a:lnTo>
                </a:path>
                <a:path w="47625" h="5598795">
                  <a:moveTo>
                    <a:pt x="47468" y="3984520"/>
                  </a:moveTo>
                  <a:lnTo>
                    <a:pt x="47468" y="3953806"/>
                  </a:lnTo>
                </a:path>
                <a:path w="47625" h="5598795">
                  <a:moveTo>
                    <a:pt x="47468" y="3923091"/>
                  </a:moveTo>
                  <a:lnTo>
                    <a:pt x="47468" y="3892377"/>
                  </a:lnTo>
                </a:path>
                <a:path w="47625" h="5598795">
                  <a:moveTo>
                    <a:pt x="47468" y="3858870"/>
                  </a:moveTo>
                  <a:lnTo>
                    <a:pt x="47468" y="3828155"/>
                  </a:lnTo>
                </a:path>
                <a:path w="47625" h="5598795">
                  <a:moveTo>
                    <a:pt x="47468" y="3797441"/>
                  </a:moveTo>
                  <a:lnTo>
                    <a:pt x="47468" y="3766726"/>
                  </a:lnTo>
                </a:path>
                <a:path w="47625" h="5598795">
                  <a:moveTo>
                    <a:pt x="47468" y="3736011"/>
                  </a:moveTo>
                  <a:lnTo>
                    <a:pt x="47468" y="3705297"/>
                  </a:lnTo>
                </a:path>
                <a:path w="47625" h="5598795">
                  <a:moveTo>
                    <a:pt x="47468" y="3674582"/>
                  </a:moveTo>
                  <a:lnTo>
                    <a:pt x="47468" y="3643868"/>
                  </a:lnTo>
                </a:path>
                <a:path w="47625" h="5598795">
                  <a:moveTo>
                    <a:pt x="47468" y="3613153"/>
                  </a:moveTo>
                  <a:lnTo>
                    <a:pt x="47468" y="3579646"/>
                  </a:lnTo>
                </a:path>
                <a:path w="47625" h="5598795">
                  <a:moveTo>
                    <a:pt x="47468" y="3548931"/>
                  </a:moveTo>
                  <a:lnTo>
                    <a:pt x="47468" y="3518217"/>
                  </a:lnTo>
                </a:path>
                <a:path w="47625" h="5598795">
                  <a:moveTo>
                    <a:pt x="47468" y="3487502"/>
                  </a:moveTo>
                  <a:lnTo>
                    <a:pt x="47468" y="3456788"/>
                  </a:lnTo>
                </a:path>
                <a:path w="47625" h="5598795">
                  <a:moveTo>
                    <a:pt x="47468" y="3426073"/>
                  </a:moveTo>
                  <a:lnTo>
                    <a:pt x="47468" y="3395359"/>
                  </a:lnTo>
                </a:path>
                <a:path w="47625" h="5598795">
                  <a:moveTo>
                    <a:pt x="47468" y="3364644"/>
                  </a:moveTo>
                  <a:lnTo>
                    <a:pt x="47468" y="3333929"/>
                  </a:lnTo>
                </a:path>
                <a:path w="47625" h="5598795">
                  <a:moveTo>
                    <a:pt x="47468" y="3300422"/>
                  </a:moveTo>
                  <a:lnTo>
                    <a:pt x="47468" y="3269708"/>
                  </a:lnTo>
                </a:path>
                <a:path w="47625" h="5598795">
                  <a:moveTo>
                    <a:pt x="47468" y="3238993"/>
                  </a:moveTo>
                  <a:lnTo>
                    <a:pt x="47468" y="3208279"/>
                  </a:lnTo>
                </a:path>
                <a:path w="47625" h="5598795">
                  <a:moveTo>
                    <a:pt x="47468" y="3177564"/>
                  </a:moveTo>
                  <a:lnTo>
                    <a:pt x="47468" y="3146850"/>
                  </a:lnTo>
                </a:path>
                <a:path w="47625" h="5598795">
                  <a:moveTo>
                    <a:pt x="47468" y="3116135"/>
                  </a:moveTo>
                  <a:lnTo>
                    <a:pt x="47468" y="3085420"/>
                  </a:lnTo>
                </a:path>
                <a:path w="47625" h="5598795">
                  <a:moveTo>
                    <a:pt x="47468" y="3054706"/>
                  </a:moveTo>
                  <a:lnTo>
                    <a:pt x="47468" y="3021199"/>
                  </a:lnTo>
                </a:path>
                <a:path w="47625" h="5598795">
                  <a:moveTo>
                    <a:pt x="47468" y="2990484"/>
                  </a:moveTo>
                  <a:lnTo>
                    <a:pt x="47468" y="2959770"/>
                  </a:lnTo>
                </a:path>
                <a:path w="47625" h="5598795">
                  <a:moveTo>
                    <a:pt x="47468" y="2929055"/>
                  </a:moveTo>
                  <a:lnTo>
                    <a:pt x="47468" y="2898341"/>
                  </a:lnTo>
                </a:path>
                <a:path w="47625" h="5598795">
                  <a:moveTo>
                    <a:pt x="47468" y="2867626"/>
                  </a:moveTo>
                  <a:lnTo>
                    <a:pt x="47468" y="2836911"/>
                  </a:lnTo>
                </a:path>
                <a:path w="47625" h="5598795">
                  <a:moveTo>
                    <a:pt x="47468" y="2806197"/>
                  </a:moveTo>
                  <a:lnTo>
                    <a:pt x="47468" y="2800612"/>
                  </a:lnTo>
                </a:path>
                <a:path w="47625" h="5598795">
                  <a:moveTo>
                    <a:pt x="47468" y="2619117"/>
                  </a:moveTo>
                  <a:lnTo>
                    <a:pt x="47468" y="2588402"/>
                  </a:lnTo>
                </a:path>
                <a:path w="47625" h="5598795">
                  <a:moveTo>
                    <a:pt x="47468" y="2557688"/>
                  </a:moveTo>
                  <a:lnTo>
                    <a:pt x="47468" y="2526973"/>
                  </a:lnTo>
                </a:path>
                <a:path w="47625" h="5598795">
                  <a:moveTo>
                    <a:pt x="47468" y="2493466"/>
                  </a:moveTo>
                  <a:lnTo>
                    <a:pt x="47468" y="2462752"/>
                  </a:lnTo>
                </a:path>
                <a:path w="47625" h="5598795">
                  <a:moveTo>
                    <a:pt x="47468" y="2432037"/>
                  </a:moveTo>
                  <a:lnTo>
                    <a:pt x="47468" y="2401322"/>
                  </a:lnTo>
                </a:path>
                <a:path w="47625" h="5598795">
                  <a:moveTo>
                    <a:pt x="47468" y="2370608"/>
                  </a:moveTo>
                  <a:lnTo>
                    <a:pt x="47468" y="2339893"/>
                  </a:lnTo>
                </a:path>
                <a:path w="47625" h="5598795">
                  <a:moveTo>
                    <a:pt x="47468" y="2309179"/>
                  </a:moveTo>
                  <a:lnTo>
                    <a:pt x="47468" y="2278464"/>
                  </a:lnTo>
                </a:path>
                <a:path w="47625" h="5598795">
                  <a:moveTo>
                    <a:pt x="47468" y="2247750"/>
                  </a:moveTo>
                  <a:lnTo>
                    <a:pt x="47468" y="2214243"/>
                  </a:lnTo>
                </a:path>
                <a:path w="47625" h="5598795">
                  <a:moveTo>
                    <a:pt x="47468" y="2183528"/>
                  </a:moveTo>
                  <a:lnTo>
                    <a:pt x="47468" y="2152813"/>
                  </a:lnTo>
                </a:path>
                <a:path w="47625" h="5598795">
                  <a:moveTo>
                    <a:pt x="47468" y="2122099"/>
                  </a:moveTo>
                  <a:lnTo>
                    <a:pt x="47468" y="2091384"/>
                  </a:lnTo>
                </a:path>
                <a:path w="47625" h="5598795">
                  <a:moveTo>
                    <a:pt x="47468" y="2060670"/>
                  </a:moveTo>
                  <a:lnTo>
                    <a:pt x="47468" y="2029955"/>
                  </a:lnTo>
                </a:path>
                <a:path w="47625" h="5598795">
                  <a:moveTo>
                    <a:pt x="47468" y="1999241"/>
                  </a:moveTo>
                  <a:lnTo>
                    <a:pt x="47468" y="1968526"/>
                  </a:lnTo>
                </a:path>
                <a:path w="47625" h="5598795">
                  <a:moveTo>
                    <a:pt x="47468" y="1935019"/>
                  </a:moveTo>
                  <a:lnTo>
                    <a:pt x="47468" y="1904304"/>
                  </a:lnTo>
                </a:path>
                <a:path w="47625" h="5598795">
                  <a:moveTo>
                    <a:pt x="47468" y="1873590"/>
                  </a:moveTo>
                  <a:lnTo>
                    <a:pt x="47468" y="1842875"/>
                  </a:lnTo>
                </a:path>
                <a:path w="47625" h="5598795">
                  <a:moveTo>
                    <a:pt x="47468" y="1812161"/>
                  </a:moveTo>
                  <a:lnTo>
                    <a:pt x="47468" y="1781446"/>
                  </a:lnTo>
                </a:path>
                <a:path w="47625" h="5598795">
                  <a:moveTo>
                    <a:pt x="47468" y="1750731"/>
                  </a:moveTo>
                  <a:lnTo>
                    <a:pt x="47468" y="1720017"/>
                  </a:lnTo>
                </a:path>
                <a:path w="47625" h="5598795">
                  <a:moveTo>
                    <a:pt x="47468" y="1689302"/>
                  </a:moveTo>
                  <a:lnTo>
                    <a:pt x="47468" y="1655795"/>
                  </a:lnTo>
                </a:path>
                <a:path w="47625" h="5598795">
                  <a:moveTo>
                    <a:pt x="47468" y="1625081"/>
                  </a:moveTo>
                  <a:lnTo>
                    <a:pt x="47468" y="1594366"/>
                  </a:lnTo>
                </a:path>
                <a:path w="47625" h="5598795">
                  <a:moveTo>
                    <a:pt x="47468" y="1563652"/>
                  </a:moveTo>
                  <a:lnTo>
                    <a:pt x="47468" y="1532937"/>
                  </a:lnTo>
                </a:path>
                <a:path w="47625" h="5598795">
                  <a:moveTo>
                    <a:pt x="47468" y="1502222"/>
                  </a:moveTo>
                  <a:lnTo>
                    <a:pt x="47468" y="1471508"/>
                  </a:lnTo>
                </a:path>
                <a:path w="47625" h="5598795">
                  <a:moveTo>
                    <a:pt x="47468" y="1440793"/>
                  </a:moveTo>
                  <a:lnTo>
                    <a:pt x="47468" y="1407286"/>
                  </a:lnTo>
                </a:path>
                <a:path w="47625" h="5598795">
                  <a:moveTo>
                    <a:pt x="47468" y="1376572"/>
                  </a:moveTo>
                  <a:lnTo>
                    <a:pt x="47468" y="1345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2680546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2680546" y="3624322"/>
              <a:ext cx="47625" cy="5830570"/>
            </a:xfrm>
            <a:custGeom>
              <a:avLst/>
              <a:gdLst/>
              <a:ahLst/>
              <a:cxnLst/>
              <a:rect l="l" t="t" r="r" b="b"/>
              <a:pathLst>
                <a:path w="47625" h="5830570">
                  <a:moveTo>
                    <a:pt x="0" y="5799474"/>
                  </a:moveTo>
                  <a:lnTo>
                    <a:pt x="0" y="5768759"/>
                  </a:lnTo>
                </a:path>
                <a:path w="47625" h="5830570">
                  <a:moveTo>
                    <a:pt x="0" y="5735252"/>
                  </a:moveTo>
                  <a:lnTo>
                    <a:pt x="0" y="5704538"/>
                  </a:lnTo>
                </a:path>
                <a:path w="47625" h="5830570">
                  <a:moveTo>
                    <a:pt x="0" y="5673823"/>
                  </a:moveTo>
                  <a:lnTo>
                    <a:pt x="0" y="5643109"/>
                  </a:lnTo>
                </a:path>
                <a:path w="47625" h="5830570">
                  <a:moveTo>
                    <a:pt x="0" y="5612394"/>
                  </a:moveTo>
                  <a:lnTo>
                    <a:pt x="0" y="5581679"/>
                  </a:lnTo>
                </a:path>
                <a:path w="47625" h="5830570">
                  <a:moveTo>
                    <a:pt x="0" y="5550965"/>
                  </a:moveTo>
                  <a:lnTo>
                    <a:pt x="0" y="5520250"/>
                  </a:lnTo>
                </a:path>
                <a:path w="47625" h="5830570">
                  <a:moveTo>
                    <a:pt x="0" y="5489536"/>
                  </a:moveTo>
                  <a:lnTo>
                    <a:pt x="0" y="5456029"/>
                  </a:lnTo>
                </a:path>
                <a:path w="47625" h="5830570">
                  <a:moveTo>
                    <a:pt x="0" y="5425314"/>
                  </a:moveTo>
                  <a:lnTo>
                    <a:pt x="0" y="5394600"/>
                  </a:lnTo>
                </a:path>
                <a:path w="47625" h="5830570">
                  <a:moveTo>
                    <a:pt x="0" y="5363885"/>
                  </a:moveTo>
                  <a:lnTo>
                    <a:pt x="0" y="5333170"/>
                  </a:lnTo>
                </a:path>
                <a:path w="47625" h="5830570">
                  <a:moveTo>
                    <a:pt x="0" y="5302456"/>
                  </a:moveTo>
                  <a:lnTo>
                    <a:pt x="0" y="5271741"/>
                  </a:lnTo>
                </a:path>
                <a:path w="47625" h="5830570">
                  <a:moveTo>
                    <a:pt x="0" y="5241027"/>
                  </a:moveTo>
                  <a:lnTo>
                    <a:pt x="0" y="5210312"/>
                  </a:lnTo>
                </a:path>
                <a:path w="47625" h="5830570">
                  <a:moveTo>
                    <a:pt x="0" y="5176805"/>
                  </a:moveTo>
                  <a:lnTo>
                    <a:pt x="0" y="5146091"/>
                  </a:lnTo>
                </a:path>
                <a:path w="47625" h="5830570">
                  <a:moveTo>
                    <a:pt x="0" y="5115376"/>
                  </a:moveTo>
                  <a:lnTo>
                    <a:pt x="0" y="5084661"/>
                  </a:lnTo>
                </a:path>
                <a:path w="47625" h="5830570">
                  <a:moveTo>
                    <a:pt x="0" y="5053947"/>
                  </a:moveTo>
                  <a:lnTo>
                    <a:pt x="0" y="5023232"/>
                  </a:lnTo>
                </a:path>
                <a:path w="47625" h="5830570">
                  <a:moveTo>
                    <a:pt x="0" y="4992518"/>
                  </a:moveTo>
                  <a:lnTo>
                    <a:pt x="0" y="4961803"/>
                  </a:lnTo>
                </a:path>
                <a:path w="47625" h="5830570">
                  <a:moveTo>
                    <a:pt x="0" y="4931088"/>
                  </a:moveTo>
                  <a:lnTo>
                    <a:pt x="0" y="4897582"/>
                  </a:lnTo>
                </a:path>
                <a:path w="47625" h="5830570">
                  <a:moveTo>
                    <a:pt x="0" y="4866867"/>
                  </a:moveTo>
                  <a:lnTo>
                    <a:pt x="0" y="4836152"/>
                  </a:lnTo>
                </a:path>
                <a:path w="47625" h="5830570">
                  <a:moveTo>
                    <a:pt x="0" y="4805438"/>
                  </a:moveTo>
                  <a:lnTo>
                    <a:pt x="0" y="4774723"/>
                  </a:lnTo>
                </a:path>
                <a:path w="47625" h="5830570">
                  <a:moveTo>
                    <a:pt x="0" y="4744009"/>
                  </a:moveTo>
                  <a:lnTo>
                    <a:pt x="0" y="4713294"/>
                  </a:lnTo>
                </a:path>
                <a:path w="47625" h="5830570">
                  <a:moveTo>
                    <a:pt x="0" y="4682579"/>
                  </a:moveTo>
                  <a:lnTo>
                    <a:pt x="0" y="4649072"/>
                  </a:lnTo>
                </a:path>
                <a:path w="47625" h="5830570">
                  <a:moveTo>
                    <a:pt x="0" y="4618358"/>
                  </a:moveTo>
                  <a:lnTo>
                    <a:pt x="0" y="4587643"/>
                  </a:lnTo>
                </a:path>
                <a:path w="47625" h="5830570">
                  <a:moveTo>
                    <a:pt x="0" y="4556929"/>
                  </a:moveTo>
                  <a:lnTo>
                    <a:pt x="0" y="4526214"/>
                  </a:lnTo>
                </a:path>
                <a:path w="47625" h="5830570">
                  <a:moveTo>
                    <a:pt x="0" y="1572028"/>
                  </a:moveTo>
                  <a:lnTo>
                    <a:pt x="0" y="1546898"/>
                  </a:lnTo>
                </a:path>
                <a:path w="47625" h="5830570">
                  <a:moveTo>
                    <a:pt x="0" y="1516184"/>
                  </a:moveTo>
                  <a:lnTo>
                    <a:pt x="0" y="1485469"/>
                  </a:lnTo>
                </a:path>
                <a:path w="47625" h="5830570">
                  <a:moveTo>
                    <a:pt x="0" y="1454754"/>
                  </a:moveTo>
                  <a:lnTo>
                    <a:pt x="0" y="1424040"/>
                  </a:lnTo>
                </a:path>
                <a:path w="47625" h="5830570">
                  <a:moveTo>
                    <a:pt x="0" y="1393325"/>
                  </a:moveTo>
                  <a:lnTo>
                    <a:pt x="0" y="1359818"/>
                  </a:lnTo>
                </a:path>
                <a:path w="47625" h="5830570">
                  <a:moveTo>
                    <a:pt x="0" y="1329104"/>
                  </a:moveTo>
                  <a:lnTo>
                    <a:pt x="0" y="1298389"/>
                  </a:lnTo>
                </a:path>
                <a:path w="47625" h="5830570">
                  <a:moveTo>
                    <a:pt x="0" y="1267675"/>
                  </a:moveTo>
                  <a:lnTo>
                    <a:pt x="0" y="1236960"/>
                  </a:lnTo>
                </a:path>
                <a:path w="47625" h="5830570">
                  <a:moveTo>
                    <a:pt x="0" y="1206245"/>
                  </a:moveTo>
                  <a:lnTo>
                    <a:pt x="0" y="1175531"/>
                  </a:lnTo>
                </a:path>
                <a:path w="47625" h="5830570">
                  <a:moveTo>
                    <a:pt x="0" y="1144816"/>
                  </a:moveTo>
                  <a:lnTo>
                    <a:pt x="0" y="1114102"/>
                  </a:lnTo>
                </a:path>
                <a:path w="47625" h="5830570">
                  <a:moveTo>
                    <a:pt x="0" y="1080595"/>
                  </a:moveTo>
                  <a:lnTo>
                    <a:pt x="0" y="1049880"/>
                  </a:lnTo>
                </a:path>
                <a:path w="47625" h="5830570">
                  <a:moveTo>
                    <a:pt x="0" y="1019166"/>
                  </a:moveTo>
                  <a:lnTo>
                    <a:pt x="0" y="988451"/>
                  </a:lnTo>
                </a:path>
                <a:path w="47625" h="5830570">
                  <a:moveTo>
                    <a:pt x="0" y="957736"/>
                  </a:moveTo>
                  <a:lnTo>
                    <a:pt x="0" y="927022"/>
                  </a:lnTo>
                </a:path>
                <a:path w="47625" h="5830570">
                  <a:moveTo>
                    <a:pt x="0" y="896307"/>
                  </a:moveTo>
                  <a:lnTo>
                    <a:pt x="0" y="865593"/>
                  </a:lnTo>
                </a:path>
                <a:path w="47625" h="5830570">
                  <a:moveTo>
                    <a:pt x="0" y="834878"/>
                  </a:moveTo>
                  <a:lnTo>
                    <a:pt x="0" y="801371"/>
                  </a:lnTo>
                </a:path>
                <a:path w="47625" h="5830570">
                  <a:moveTo>
                    <a:pt x="0" y="770657"/>
                  </a:moveTo>
                  <a:lnTo>
                    <a:pt x="0" y="739942"/>
                  </a:lnTo>
                </a:path>
                <a:path w="47625" h="5830570">
                  <a:moveTo>
                    <a:pt x="0" y="709227"/>
                  </a:moveTo>
                  <a:lnTo>
                    <a:pt x="0" y="678513"/>
                  </a:lnTo>
                </a:path>
                <a:path w="47625" h="5830570">
                  <a:moveTo>
                    <a:pt x="0" y="647798"/>
                  </a:moveTo>
                  <a:lnTo>
                    <a:pt x="0" y="617084"/>
                  </a:lnTo>
                </a:path>
                <a:path w="47625" h="5830570">
                  <a:moveTo>
                    <a:pt x="0" y="586369"/>
                  </a:moveTo>
                  <a:lnTo>
                    <a:pt x="0" y="555654"/>
                  </a:lnTo>
                </a:path>
                <a:path w="47625" h="5830570">
                  <a:moveTo>
                    <a:pt x="0" y="522148"/>
                  </a:moveTo>
                  <a:lnTo>
                    <a:pt x="0" y="491433"/>
                  </a:lnTo>
                </a:path>
                <a:path w="47625" h="5830570">
                  <a:moveTo>
                    <a:pt x="0" y="460718"/>
                  </a:moveTo>
                  <a:lnTo>
                    <a:pt x="0" y="430004"/>
                  </a:lnTo>
                </a:path>
                <a:path w="47625" h="5830570">
                  <a:moveTo>
                    <a:pt x="0" y="399289"/>
                  </a:moveTo>
                  <a:lnTo>
                    <a:pt x="0" y="368575"/>
                  </a:lnTo>
                </a:path>
                <a:path w="47625" h="5830570">
                  <a:moveTo>
                    <a:pt x="0" y="337860"/>
                  </a:moveTo>
                  <a:lnTo>
                    <a:pt x="0" y="307145"/>
                  </a:lnTo>
                </a:path>
                <a:path w="47625" h="5830570">
                  <a:moveTo>
                    <a:pt x="0" y="276431"/>
                  </a:moveTo>
                  <a:lnTo>
                    <a:pt x="0" y="242924"/>
                  </a:lnTo>
                </a:path>
                <a:path w="47625" h="5830570">
                  <a:moveTo>
                    <a:pt x="0" y="212209"/>
                  </a:moveTo>
                  <a:lnTo>
                    <a:pt x="0" y="181495"/>
                  </a:lnTo>
                </a:path>
                <a:path w="47625" h="5830570">
                  <a:moveTo>
                    <a:pt x="0" y="150780"/>
                  </a:moveTo>
                  <a:lnTo>
                    <a:pt x="0" y="120066"/>
                  </a:lnTo>
                </a:path>
                <a:path w="47625" h="5830570">
                  <a:moveTo>
                    <a:pt x="0" y="89351"/>
                  </a:moveTo>
                  <a:lnTo>
                    <a:pt x="0" y="58636"/>
                  </a:lnTo>
                </a:path>
                <a:path w="47625" h="5830570">
                  <a:moveTo>
                    <a:pt x="0" y="27922"/>
                  </a:moveTo>
                  <a:lnTo>
                    <a:pt x="0" y="0"/>
                  </a:lnTo>
                </a:path>
                <a:path w="47625" h="5830570">
                  <a:moveTo>
                    <a:pt x="0" y="4495500"/>
                  </a:moveTo>
                  <a:lnTo>
                    <a:pt x="0" y="4464785"/>
                  </a:lnTo>
                </a:path>
                <a:path w="47625" h="5830570">
                  <a:moveTo>
                    <a:pt x="0" y="4434070"/>
                  </a:moveTo>
                  <a:lnTo>
                    <a:pt x="0" y="4403356"/>
                  </a:lnTo>
                </a:path>
                <a:path w="47625" h="5830570">
                  <a:moveTo>
                    <a:pt x="0" y="4369849"/>
                  </a:moveTo>
                  <a:lnTo>
                    <a:pt x="0" y="4339134"/>
                  </a:lnTo>
                </a:path>
                <a:path w="47625" h="5830570">
                  <a:moveTo>
                    <a:pt x="0" y="4308420"/>
                  </a:moveTo>
                  <a:lnTo>
                    <a:pt x="0" y="4277705"/>
                  </a:lnTo>
                </a:path>
                <a:path w="47625" h="5830570">
                  <a:moveTo>
                    <a:pt x="0" y="4246991"/>
                  </a:moveTo>
                  <a:lnTo>
                    <a:pt x="0" y="4216276"/>
                  </a:lnTo>
                </a:path>
                <a:path w="47625" h="5830570">
                  <a:moveTo>
                    <a:pt x="0" y="4185561"/>
                  </a:moveTo>
                  <a:lnTo>
                    <a:pt x="0" y="4154847"/>
                  </a:lnTo>
                </a:path>
                <a:path w="47625" h="5830570">
                  <a:moveTo>
                    <a:pt x="0" y="4124132"/>
                  </a:moveTo>
                  <a:lnTo>
                    <a:pt x="0" y="4090625"/>
                  </a:lnTo>
                </a:path>
                <a:path w="47625" h="5830570">
                  <a:moveTo>
                    <a:pt x="0" y="4059911"/>
                  </a:moveTo>
                  <a:lnTo>
                    <a:pt x="0" y="4029196"/>
                  </a:lnTo>
                </a:path>
                <a:path w="47625" h="5830570">
                  <a:moveTo>
                    <a:pt x="0" y="3998482"/>
                  </a:moveTo>
                  <a:lnTo>
                    <a:pt x="0" y="3967767"/>
                  </a:lnTo>
                </a:path>
                <a:path w="47625" h="5830570">
                  <a:moveTo>
                    <a:pt x="0" y="3937052"/>
                  </a:moveTo>
                  <a:lnTo>
                    <a:pt x="0" y="3906338"/>
                  </a:lnTo>
                </a:path>
                <a:path w="47625" h="5830570">
                  <a:moveTo>
                    <a:pt x="0" y="3875623"/>
                  </a:moveTo>
                  <a:lnTo>
                    <a:pt x="0" y="3844909"/>
                  </a:lnTo>
                </a:path>
                <a:path w="47625" h="5830570">
                  <a:moveTo>
                    <a:pt x="0" y="3811402"/>
                  </a:moveTo>
                  <a:lnTo>
                    <a:pt x="0" y="3780687"/>
                  </a:lnTo>
                </a:path>
                <a:path w="47625" h="5830570">
                  <a:moveTo>
                    <a:pt x="0" y="3749972"/>
                  </a:moveTo>
                  <a:lnTo>
                    <a:pt x="0" y="3719258"/>
                  </a:lnTo>
                </a:path>
                <a:path w="47625" h="5830570">
                  <a:moveTo>
                    <a:pt x="0" y="3688543"/>
                  </a:moveTo>
                  <a:lnTo>
                    <a:pt x="0" y="3657829"/>
                  </a:lnTo>
                </a:path>
                <a:path w="47625" h="5830570">
                  <a:moveTo>
                    <a:pt x="0" y="3627114"/>
                  </a:moveTo>
                  <a:lnTo>
                    <a:pt x="0" y="3596400"/>
                  </a:lnTo>
                </a:path>
                <a:path w="47625" h="5830570">
                  <a:moveTo>
                    <a:pt x="0" y="3565685"/>
                  </a:moveTo>
                  <a:lnTo>
                    <a:pt x="0" y="3532178"/>
                  </a:lnTo>
                </a:path>
                <a:path w="47625" h="5830570">
                  <a:moveTo>
                    <a:pt x="0" y="3501463"/>
                  </a:moveTo>
                  <a:lnTo>
                    <a:pt x="0" y="3470749"/>
                  </a:lnTo>
                </a:path>
                <a:path w="47625" h="5830570">
                  <a:moveTo>
                    <a:pt x="0" y="3440034"/>
                  </a:moveTo>
                  <a:lnTo>
                    <a:pt x="0" y="3409320"/>
                  </a:lnTo>
                </a:path>
                <a:path w="47625" h="5830570">
                  <a:moveTo>
                    <a:pt x="0" y="3378605"/>
                  </a:moveTo>
                  <a:lnTo>
                    <a:pt x="0" y="3347891"/>
                  </a:lnTo>
                </a:path>
                <a:path w="47625" h="5830570">
                  <a:moveTo>
                    <a:pt x="0" y="3317176"/>
                  </a:moveTo>
                  <a:lnTo>
                    <a:pt x="0" y="3286461"/>
                  </a:lnTo>
                </a:path>
                <a:path w="47625" h="5830570">
                  <a:moveTo>
                    <a:pt x="0" y="3252954"/>
                  </a:moveTo>
                  <a:lnTo>
                    <a:pt x="0" y="3222240"/>
                  </a:lnTo>
                </a:path>
                <a:path w="47625" h="5830570">
                  <a:moveTo>
                    <a:pt x="0" y="3191525"/>
                  </a:moveTo>
                  <a:lnTo>
                    <a:pt x="0" y="3160811"/>
                  </a:lnTo>
                </a:path>
                <a:path w="47625" h="5830570">
                  <a:moveTo>
                    <a:pt x="0" y="3130096"/>
                  </a:moveTo>
                  <a:lnTo>
                    <a:pt x="0" y="3099381"/>
                  </a:lnTo>
                </a:path>
                <a:path w="47625" h="5830570">
                  <a:moveTo>
                    <a:pt x="0" y="3068667"/>
                  </a:moveTo>
                  <a:lnTo>
                    <a:pt x="0" y="3037952"/>
                  </a:lnTo>
                </a:path>
                <a:path w="47625" h="5830570">
                  <a:moveTo>
                    <a:pt x="0" y="2923471"/>
                  </a:moveTo>
                  <a:lnTo>
                    <a:pt x="0" y="2912302"/>
                  </a:lnTo>
                </a:path>
                <a:path w="47625" h="5830570">
                  <a:moveTo>
                    <a:pt x="0" y="2881587"/>
                  </a:moveTo>
                  <a:lnTo>
                    <a:pt x="0" y="2850872"/>
                  </a:lnTo>
                </a:path>
                <a:path w="47625" h="5830570">
                  <a:moveTo>
                    <a:pt x="0" y="2820158"/>
                  </a:moveTo>
                  <a:lnTo>
                    <a:pt x="0" y="2789443"/>
                  </a:lnTo>
                </a:path>
                <a:path w="47625" h="5830570">
                  <a:moveTo>
                    <a:pt x="0" y="2758729"/>
                  </a:moveTo>
                  <a:lnTo>
                    <a:pt x="0" y="2725222"/>
                  </a:lnTo>
                </a:path>
                <a:path w="47625" h="5830570">
                  <a:moveTo>
                    <a:pt x="0" y="2694507"/>
                  </a:moveTo>
                  <a:lnTo>
                    <a:pt x="0" y="2663793"/>
                  </a:lnTo>
                </a:path>
                <a:path w="47625" h="5830570">
                  <a:moveTo>
                    <a:pt x="0" y="2633078"/>
                  </a:moveTo>
                  <a:lnTo>
                    <a:pt x="0" y="2602363"/>
                  </a:lnTo>
                </a:path>
                <a:path w="47625" h="5830570">
                  <a:moveTo>
                    <a:pt x="0" y="2571649"/>
                  </a:moveTo>
                  <a:lnTo>
                    <a:pt x="0" y="2540934"/>
                  </a:lnTo>
                </a:path>
                <a:path w="47625" h="5830570">
                  <a:moveTo>
                    <a:pt x="0" y="2510220"/>
                  </a:moveTo>
                  <a:lnTo>
                    <a:pt x="0" y="2479505"/>
                  </a:lnTo>
                </a:path>
                <a:path w="47625" h="5830570">
                  <a:moveTo>
                    <a:pt x="0" y="2445998"/>
                  </a:moveTo>
                  <a:lnTo>
                    <a:pt x="0" y="2415284"/>
                  </a:lnTo>
                </a:path>
                <a:path w="47625" h="5830570">
                  <a:moveTo>
                    <a:pt x="0" y="2384569"/>
                  </a:moveTo>
                  <a:lnTo>
                    <a:pt x="0" y="2353854"/>
                  </a:lnTo>
                </a:path>
                <a:path w="47625" h="5830570">
                  <a:moveTo>
                    <a:pt x="0" y="2323140"/>
                  </a:moveTo>
                  <a:lnTo>
                    <a:pt x="0" y="2292425"/>
                  </a:lnTo>
                </a:path>
                <a:path w="47625" h="5830570">
                  <a:moveTo>
                    <a:pt x="0" y="2261711"/>
                  </a:moveTo>
                  <a:lnTo>
                    <a:pt x="0" y="2230996"/>
                  </a:lnTo>
                </a:path>
                <a:path w="47625" h="5830570">
                  <a:moveTo>
                    <a:pt x="0" y="2200281"/>
                  </a:moveTo>
                  <a:lnTo>
                    <a:pt x="0" y="2166775"/>
                  </a:lnTo>
                </a:path>
                <a:path w="47625" h="5830570">
                  <a:moveTo>
                    <a:pt x="0" y="2136060"/>
                  </a:moveTo>
                  <a:lnTo>
                    <a:pt x="0" y="2105345"/>
                  </a:lnTo>
                </a:path>
                <a:path w="47625" h="5830570">
                  <a:moveTo>
                    <a:pt x="0" y="2074631"/>
                  </a:moveTo>
                  <a:lnTo>
                    <a:pt x="0" y="2043916"/>
                  </a:lnTo>
                </a:path>
                <a:path w="47625" h="5830570">
                  <a:moveTo>
                    <a:pt x="0" y="2013202"/>
                  </a:moveTo>
                  <a:lnTo>
                    <a:pt x="0" y="1982487"/>
                  </a:lnTo>
                </a:path>
                <a:path w="47625" h="5830570">
                  <a:moveTo>
                    <a:pt x="0" y="1951772"/>
                  </a:moveTo>
                  <a:lnTo>
                    <a:pt x="0" y="1921058"/>
                  </a:lnTo>
                </a:path>
                <a:path w="47625" h="5830570">
                  <a:moveTo>
                    <a:pt x="0" y="1887551"/>
                  </a:moveTo>
                  <a:lnTo>
                    <a:pt x="0" y="1856836"/>
                  </a:lnTo>
                </a:path>
                <a:path w="47625" h="5830570">
                  <a:moveTo>
                    <a:pt x="0" y="1826122"/>
                  </a:moveTo>
                  <a:lnTo>
                    <a:pt x="0" y="1795407"/>
                  </a:lnTo>
                </a:path>
                <a:path w="47625" h="5830570">
                  <a:moveTo>
                    <a:pt x="0" y="1764693"/>
                  </a:moveTo>
                  <a:lnTo>
                    <a:pt x="0" y="1733978"/>
                  </a:lnTo>
                </a:path>
                <a:path w="47625" h="5830570">
                  <a:moveTo>
                    <a:pt x="0" y="1703263"/>
                  </a:moveTo>
                  <a:lnTo>
                    <a:pt x="0" y="1672549"/>
                  </a:lnTo>
                </a:path>
                <a:path w="47625" h="5830570">
                  <a:moveTo>
                    <a:pt x="0" y="1639042"/>
                  </a:moveTo>
                  <a:lnTo>
                    <a:pt x="0" y="1608327"/>
                  </a:lnTo>
                </a:path>
                <a:path w="47625" h="5830570">
                  <a:moveTo>
                    <a:pt x="0" y="1577613"/>
                  </a:moveTo>
                  <a:lnTo>
                    <a:pt x="0" y="1572028"/>
                  </a:lnTo>
                </a:path>
                <a:path w="47625" h="5830570">
                  <a:moveTo>
                    <a:pt x="47468" y="5830188"/>
                  </a:moveTo>
                  <a:lnTo>
                    <a:pt x="47468" y="5799474"/>
                  </a:lnTo>
                </a:path>
                <a:path w="47625" h="5830570">
                  <a:moveTo>
                    <a:pt x="47468" y="5768759"/>
                  </a:moveTo>
                  <a:lnTo>
                    <a:pt x="47468" y="5735252"/>
                  </a:lnTo>
                </a:path>
                <a:path w="47625" h="5830570">
                  <a:moveTo>
                    <a:pt x="47468" y="5704538"/>
                  </a:moveTo>
                  <a:lnTo>
                    <a:pt x="47468" y="5673823"/>
                  </a:lnTo>
                </a:path>
                <a:path w="47625" h="5830570">
                  <a:moveTo>
                    <a:pt x="47468" y="5643109"/>
                  </a:moveTo>
                  <a:lnTo>
                    <a:pt x="47468" y="5612394"/>
                  </a:lnTo>
                </a:path>
                <a:path w="47625" h="5830570">
                  <a:moveTo>
                    <a:pt x="47468" y="5581679"/>
                  </a:moveTo>
                  <a:lnTo>
                    <a:pt x="47468" y="5550965"/>
                  </a:lnTo>
                </a:path>
                <a:path w="47625" h="5830570">
                  <a:moveTo>
                    <a:pt x="47468" y="5520250"/>
                  </a:moveTo>
                  <a:lnTo>
                    <a:pt x="47468" y="5489536"/>
                  </a:lnTo>
                </a:path>
                <a:path w="47625" h="5830570">
                  <a:moveTo>
                    <a:pt x="47468" y="5456029"/>
                  </a:moveTo>
                  <a:lnTo>
                    <a:pt x="47468" y="5425314"/>
                  </a:lnTo>
                </a:path>
                <a:path w="47625" h="5830570">
                  <a:moveTo>
                    <a:pt x="47468" y="5394600"/>
                  </a:moveTo>
                  <a:lnTo>
                    <a:pt x="47468" y="5363885"/>
                  </a:lnTo>
                </a:path>
                <a:path w="47625" h="5830570">
                  <a:moveTo>
                    <a:pt x="47468" y="5333170"/>
                  </a:moveTo>
                  <a:lnTo>
                    <a:pt x="47468" y="5302456"/>
                  </a:lnTo>
                </a:path>
                <a:path w="47625" h="5830570">
                  <a:moveTo>
                    <a:pt x="47468" y="5271741"/>
                  </a:moveTo>
                  <a:lnTo>
                    <a:pt x="47468" y="5241027"/>
                  </a:lnTo>
                </a:path>
                <a:path w="47625" h="5830570">
                  <a:moveTo>
                    <a:pt x="47468" y="5210312"/>
                  </a:moveTo>
                  <a:lnTo>
                    <a:pt x="47468" y="5176805"/>
                  </a:lnTo>
                </a:path>
                <a:path w="47625" h="5830570">
                  <a:moveTo>
                    <a:pt x="47468" y="5146091"/>
                  </a:moveTo>
                  <a:lnTo>
                    <a:pt x="47468" y="5115376"/>
                  </a:lnTo>
                </a:path>
                <a:path w="47625" h="5830570">
                  <a:moveTo>
                    <a:pt x="47468" y="5084661"/>
                  </a:moveTo>
                  <a:lnTo>
                    <a:pt x="47468" y="5053947"/>
                  </a:lnTo>
                </a:path>
                <a:path w="47625" h="5830570">
                  <a:moveTo>
                    <a:pt x="47468" y="5023232"/>
                  </a:moveTo>
                  <a:lnTo>
                    <a:pt x="47468" y="4992518"/>
                  </a:lnTo>
                </a:path>
                <a:path w="47625" h="5830570">
                  <a:moveTo>
                    <a:pt x="47468" y="4961803"/>
                  </a:moveTo>
                  <a:lnTo>
                    <a:pt x="47468" y="4931088"/>
                  </a:lnTo>
                </a:path>
                <a:path w="47625" h="5830570">
                  <a:moveTo>
                    <a:pt x="47468" y="4897582"/>
                  </a:moveTo>
                  <a:lnTo>
                    <a:pt x="47468" y="4866867"/>
                  </a:lnTo>
                </a:path>
                <a:path w="47625" h="5830570">
                  <a:moveTo>
                    <a:pt x="47468" y="4836152"/>
                  </a:moveTo>
                  <a:lnTo>
                    <a:pt x="47468" y="4805438"/>
                  </a:lnTo>
                </a:path>
                <a:path w="47625" h="5830570">
                  <a:moveTo>
                    <a:pt x="47468" y="4774723"/>
                  </a:moveTo>
                  <a:lnTo>
                    <a:pt x="47468" y="4744009"/>
                  </a:lnTo>
                </a:path>
                <a:path w="47625" h="5830570">
                  <a:moveTo>
                    <a:pt x="47468" y="4713294"/>
                  </a:moveTo>
                  <a:lnTo>
                    <a:pt x="47468" y="4682579"/>
                  </a:lnTo>
                </a:path>
                <a:path w="47625" h="5830570">
                  <a:moveTo>
                    <a:pt x="47468" y="4649072"/>
                  </a:moveTo>
                  <a:lnTo>
                    <a:pt x="47468" y="4618358"/>
                  </a:lnTo>
                </a:path>
                <a:path w="47625" h="5830570">
                  <a:moveTo>
                    <a:pt x="47468" y="4587643"/>
                  </a:moveTo>
                  <a:lnTo>
                    <a:pt x="47468" y="4556929"/>
                  </a:lnTo>
                </a:path>
                <a:path w="47625" h="5830570">
                  <a:moveTo>
                    <a:pt x="47468" y="4526214"/>
                  </a:moveTo>
                  <a:lnTo>
                    <a:pt x="47468" y="4515045"/>
                  </a:lnTo>
                </a:path>
                <a:path w="47625" h="5830570">
                  <a:moveTo>
                    <a:pt x="47468" y="1546898"/>
                  </a:moveTo>
                  <a:lnTo>
                    <a:pt x="47468" y="1516184"/>
                  </a:lnTo>
                </a:path>
                <a:path w="47625" h="5830570">
                  <a:moveTo>
                    <a:pt x="47468" y="1485469"/>
                  </a:moveTo>
                  <a:lnTo>
                    <a:pt x="47468" y="1454754"/>
                  </a:lnTo>
                </a:path>
                <a:path w="47625" h="5830570">
                  <a:moveTo>
                    <a:pt x="47468" y="1424040"/>
                  </a:moveTo>
                  <a:lnTo>
                    <a:pt x="47468" y="1393325"/>
                  </a:lnTo>
                </a:path>
                <a:path w="47625" h="5830570">
                  <a:moveTo>
                    <a:pt x="47468" y="1359818"/>
                  </a:moveTo>
                  <a:lnTo>
                    <a:pt x="47468" y="1329104"/>
                  </a:lnTo>
                </a:path>
                <a:path w="47625" h="5830570">
                  <a:moveTo>
                    <a:pt x="47468" y="1298389"/>
                  </a:moveTo>
                  <a:lnTo>
                    <a:pt x="47468" y="1267675"/>
                  </a:lnTo>
                </a:path>
                <a:path w="47625" h="5830570">
                  <a:moveTo>
                    <a:pt x="47468" y="1236960"/>
                  </a:moveTo>
                  <a:lnTo>
                    <a:pt x="47468" y="1206245"/>
                  </a:lnTo>
                </a:path>
                <a:path w="47625" h="5830570">
                  <a:moveTo>
                    <a:pt x="47468" y="1175531"/>
                  </a:moveTo>
                  <a:lnTo>
                    <a:pt x="47468" y="1144816"/>
                  </a:lnTo>
                </a:path>
                <a:path w="47625" h="5830570">
                  <a:moveTo>
                    <a:pt x="47468" y="1114102"/>
                  </a:moveTo>
                  <a:lnTo>
                    <a:pt x="47468" y="1080595"/>
                  </a:lnTo>
                </a:path>
                <a:path w="47625" h="5830570">
                  <a:moveTo>
                    <a:pt x="47468" y="1049880"/>
                  </a:moveTo>
                  <a:lnTo>
                    <a:pt x="47468" y="1019166"/>
                  </a:lnTo>
                </a:path>
                <a:path w="47625" h="5830570">
                  <a:moveTo>
                    <a:pt x="47468" y="988451"/>
                  </a:moveTo>
                  <a:lnTo>
                    <a:pt x="47468" y="957736"/>
                  </a:lnTo>
                </a:path>
                <a:path w="47625" h="5830570">
                  <a:moveTo>
                    <a:pt x="47468" y="927022"/>
                  </a:moveTo>
                  <a:lnTo>
                    <a:pt x="47468" y="896307"/>
                  </a:lnTo>
                </a:path>
                <a:path w="47625" h="5830570">
                  <a:moveTo>
                    <a:pt x="47468" y="865593"/>
                  </a:moveTo>
                  <a:lnTo>
                    <a:pt x="47468" y="834878"/>
                  </a:lnTo>
                </a:path>
                <a:path w="47625" h="5830570">
                  <a:moveTo>
                    <a:pt x="47468" y="801371"/>
                  </a:moveTo>
                  <a:lnTo>
                    <a:pt x="47468" y="770657"/>
                  </a:lnTo>
                </a:path>
                <a:path w="47625" h="5830570">
                  <a:moveTo>
                    <a:pt x="47468" y="739942"/>
                  </a:moveTo>
                  <a:lnTo>
                    <a:pt x="47468" y="709227"/>
                  </a:lnTo>
                </a:path>
                <a:path w="47625" h="5830570">
                  <a:moveTo>
                    <a:pt x="47468" y="678513"/>
                  </a:moveTo>
                  <a:lnTo>
                    <a:pt x="47468" y="647798"/>
                  </a:lnTo>
                </a:path>
                <a:path w="47625" h="5830570">
                  <a:moveTo>
                    <a:pt x="47468" y="617084"/>
                  </a:moveTo>
                  <a:lnTo>
                    <a:pt x="47468" y="586369"/>
                  </a:lnTo>
                </a:path>
                <a:path w="47625" h="5830570">
                  <a:moveTo>
                    <a:pt x="47468" y="555654"/>
                  </a:moveTo>
                  <a:lnTo>
                    <a:pt x="47468" y="522148"/>
                  </a:lnTo>
                </a:path>
                <a:path w="47625" h="5830570">
                  <a:moveTo>
                    <a:pt x="47468" y="491433"/>
                  </a:moveTo>
                  <a:lnTo>
                    <a:pt x="47468" y="460718"/>
                  </a:lnTo>
                </a:path>
                <a:path w="47625" h="5830570">
                  <a:moveTo>
                    <a:pt x="47468" y="430004"/>
                  </a:moveTo>
                  <a:lnTo>
                    <a:pt x="47468" y="399289"/>
                  </a:lnTo>
                </a:path>
                <a:path w="47625" h="5830570">
                  <a:moveTo>
                    <a:pt x="47468" y="368575"/>
                  </a:moveTo>
                  <a:lnTo>
                    <a:pt x="47468" y="337860"/>
                  </a:lnTo>
                </a:path>
                <a:path w="47625" h="5830570">
                  <a:moveTo>
                    <a:pt x="47468" y="307145"/>
                  </a:moveTo>
                  <a:lnTo>
                    <a:pt x="47468" y="276431"/>
                  </a:lnTo>
                </a:path>
                <a:path w="47625" h="5830570">
                  <a:moveTo>
                    <a:pt x="47468" y="242924"/>
                  </a:moveTo>
                  <a:lnTo>
                    <a:pt x="47468" y="212209"/>
                  </a:lnTo>
                </a:path>
                <a:path w="47625" h="5830570">
                  <a:moveTo>
                    <a:pt x="47468" y="181495"/>
                  </a:moveTo>
                  <a:lnTo>
                    <a:pt x="47468" y="150780"/>
                  </a:lnTo>
                </a:path>
                <a:path w="47625" h="5830570">
                  <a:moveTo>
                    <a:pt x="47468" y="120066"/>
                  </a:moveTo>
                  <a:lnTo>
                    <a:pt x="47468" y="89351"/>
                  </a:lnTo>
                </a:path>
                <a:path w="47625" h="5830570">
                  <a:moveTo>
                    <a:pt x="47468" y="58636"/>
                  </a:moveTo>
                  <a:lnTo>
                    <a:pt x="47468" y="27922"/>
                  </a:lnTo>
                </a:path>
                <a:path w="47625" h="5830570">
                  <a:moveTo>
                    <a:pt x="47468" y="4515045"/>
                  </a:moveTo>
                  <a:lnTo>
                    <a:pt x="47468" y="4495500"/>
                  </a:lnTo>
                </a:path>
                <a:path w="47625" h="5830570">
                  <a:moveTo>
                    <a:pt x="47468" y="4464785"/>
                  </a:moveTo>
                  <a:lnTo>
                    <a:pt x="47468" y="4434070"/>
                  </a:lnTo>
                </a:path>
                <a:path w="47625" h="5830570">
                  <a:moveTo>
                    <a:pt x="47468" y="4403356"/>
                  </a:moveTo>
                  <a:lnTo>
                    <a:pt x="47468" y="4369849"/>
                  </a:lnTo>
                </a:path>
                <a:path w="47625" h="5830570">
                  <a:moveTo>
                    <a:pt x="47468" y="4339134"/>
                  </a:moveTo>
                  <a:lnTo>
                    <a:pt x="47468" y="4308420"/>
                  </a:lnTo>
                </a:path>
                <a:path w="47625" h="5830570">
                  <a:moveTo>
                    <a:pt x="47468" y="4277705"/>
                  </a:moveTo>
                  <a:lnTo>
                    <a:pt x="47468" y="4246991"/>
                  </a:lnTo>
                </a:path>
                <a:path w="47625" h="5830570">
                  <a:moveTo>
                    <a:pt x="47468" y="4216276"/>
                  </a:moveTo>
                  <a:lnTo>
                    <a:pt x="47468" y="4185561"/>
                  </a:lnTo>
                </a:path>
                <a:path w="47625" h="5830570">
                  <a:moveTo>
                    <a:pt x="47468" y="4154847"/>
                  </a:moveTo>
                  <a:lnTo>
                    <a:pt x="47468" y="4124132"/>
                  </a:lnTo>
                </a:path>
                <a:path w="47625" h="5830570">
                  <a:moveTo>
                    <a:pt x="47468" y="4090625"/>
                  </a:moveTo>
                  <a:lnTo>
                    <a:pt x="47468" y="4059911"/>
                  </a:lnTo>
                </a:path>
                <a:path w="47625" h="5830570">
                  <a:moveTo>
                    <a:pt x="47468" y="4029196"/>
                  </a:moveTo>
                  <a:lnTo>
                    <a:pt x="47468" y="3998482"/>
                  </a:lnTo>
                </a:path>
                <a:path w="47625" h="5830570">
                  <a:moveTo>
                    <a:pt x="47468" y="3967767"/>
                  </a:moveTo>
                  <a:lnTo>
                    <a:pt x="47468" y="3937052"/>
                  </a:lnTo>
                </a:path>
                <a:path w="47625" h="5830570">
                  <a:moveTo>
                    <a:pt x="47468" y="3906338"/>
                  </a:moveTo>
                  <a:lnTo>
                    <a:pt x="47468" y="3875623"/>
                  </a:lnTo>
                </a:path>
                <a:path w="47625" h="5830570">
                  <a:moveTo>
                    <a:pt x="47468" y="3844909"/>
                  </a:moveTo>
                  <a:lnTo>
                    <a:pt x="47468" y="3811402"/>
                  </a:lnTo>
                </a:path>
                <a:path w="47625" h="5830570">
                  <a:moveTo>
                    <a:pt x="47468" y="3780687"/>
                  </a:moveTo>
                  <a:lnTo>
                    <a:pt x="47468" y="3749972"/>
                  </a:lnTo>
                </a:path>
                <a:path w="47625" h="5830570">
                  <a:moveTo>
                    <a:pt x="47468" y="3719258"/>
                  </a:moveTo>
                  <a:lnTo>
                    <a:pt x="47468" y="3688543"/>
                  </a:lnTo>
                </a:path>
                <a:path w="47625" h="5830570">
                  <a:moveTo>
                    <a:pt x="47468" y="3657829"/>
                  </a:moveTo>
                  <a:lnTo>
                    <a:pt x="47468" y="3627114"/>
                  </a:lnTo>
                </a:path>
                <a:path w="47625" h="5830570">
                  <a:moveTo>
                    <a:pt x="47468" y="3596400"/>
                  </a:moveTo>
                  <a:lnTo>
                    <a:pt x="47468" y="3565685"/>
                  </a:lnTo>
                </a:path>
                <a:path w="47625" h="5830570">
                  <a:moveTo>
                    <a:pt x="47468" y="3532178"/>
                  </a:moveTo>
                  <a:lnTo>
                    <a:pt x="47468" y="3501463"/>
                  </a:lnTo>
                </a:path>
                <a:path w="47625" h="5830570">
                  <a:moveTo>
                    <a:pt x="47468" y="3470749"/>
                  </a:moveTo>
                  <a:lnTo>
                    <a:pt x="47468" y="3440034"/>
                  </a:lnTo>
                </a:path>
                <a:path w="47625" h="5830570">
                  <a:moveTo>
                    <a:pt x="47468" y="3409320"/>
                  </a:moveTo>
                  <a:lnTo>
                    <a:pt x="47468" y="3378605"/>
                  </a:lnTo>
                </a:path>
                <a:path w="47625" h="5830570">
                  <a:moveTo>
                    <a:pt x="47468" y="3347891"/>
                  </a:moveTo>
                  <a:lnTo>
                    <a:pt x="47468" y="3317176"/>
                  </a:lnTo>
                </a:path>
                <a:path w="47625" h="5830570">
                  <a:moveTo>
                    <a:pt x="47468" y="3286461"/>
                  </a:moveTo>
                  <a:lnTo>
                    <a:pt x="47468" y="3252954"/>
                  </a:lnTo>
                </a:path>
                <a:path w="47625" h="5830570">
                  <a:moveTo>
                    <a:pt x="47468" y="3222240"/>
                  </a:moveTo>
                  <a:lnTo>
                    <a:pt x="47468" y="3191525"/>
                  </a:lnTo>
                </a:path>
                <a:path w="47625" h="5830570">
                  <a:moveTo>
                    <a:pt x="47468" y="3160811"/>
                  </a:moveTo>
                  <a:lnTo>
                    <a:pt x="47468" y="3130096"/>
                  </a:lnTo>
                </a:path>
                <a:path w="47625" h="5830570">
                  <a:moveTo>
                    <a:pt x="47468" y="3099381"/>
                  </a:moveTo>
                  <a:lnTo>
                    <a:pt x="47468" y="3068667"/>
                  </a:lnTo>
                </a:path>
                <a:path w="47625" h="5830570">
                  <a:moveTo>
                    <a:pt x="47468" y="3037952"/>
                  </a:moveTo>
                  <a:lnTo>
                    <a:pt x="47468" y="3026783"/>
                  </a:lnTo>
                </a:path>
                <a:path w="47625" h="5830570">
                  <a:moveTo>
                    <a:pt x="47468" y="2912302"/>
                  </a:moveTo>
                  <a:lnTo>
                    <a:pt x="47468" y="2881587"/>
                  </a:lnTo>
                </a:path>
                <a:path w="47625" h="5830570">
                  <a:moveTo>
                    <a:pt x="47468" y="2850872"/>
                  </a:moveTo>
                  <a:lnTo>
                    <a:pt x="47468" y="2820158"/>
                  </a:lnTo>
                </a:path>
                <a:path w="47625" h="5830570">
                  <a:moveTo>
                    <a:pt x="47468" y="2789443"/>
                  </a:moveTo>
                  <a:lnTo>
                    <a:pt x="47468" y="2758729"/>
                  </a:lnTo>
                </a:path>
                <a:path w="47625" h="5830570">
                  <a:moveTo>
                    <a:pt x="47468" y="2725222"/>
                  </a:moveTo>
                  <a:lnTo>
                    <a:pt x="47468" y="2694507"/>
                  </a:lnTo>
                </a:path>
                <a:path w="47625" h="5830570">
                  <a:moveTo>
                    <a:pt x="47468" y="2663793"/>
                  </a:moveTo>
                  <a:lnTo>
                    <a:pt x="47468" y="2633078"/>
                  </a:lnTo>
                </a:path>
                <a:path w="47625" h="5830570">
                  <a:moveTo>
                    <a:pt x="47468" y="2602363"/>
                  </a:moveTo>
                  <a:lnTo>
                    <a:pt x="47468" y="2571649"/>
                  </a:lnTo>
                </a:path>
                <a:path w="47625" h="5830570">
                  <a:moveTo>
                    <a:pt x="47468" y="2540934"/>
                  </a:moveTo>
                  <a:lnTo>
                    <a:pt x="47468" y="2510220"/>
                  </a:lnTo>
                </a:path>
                <a:path w="47625" h="5830570">
                  <a:moveTo>
                    <a:pt x="47468" y="2479505"/>
                  </a:moveTo>
                  <a:lnTo>
                    <a:pt x="47468" y="2445998"/>
                  </a:lnTo>
                </a:path>
                <a:path w="47625" h="5830570">
                  <a:moveTo>
                    <a:pt x="47468" y="2415284"/>
                  </a:moveTo>
                  <a:lnTo>
                    <a:pt x="47468" y="2384569"/>
                  </a:lnTo>
                </a:path>
                <a:path w="47625" h="5830570">
                  <a:moveTo>
                    <a:pt x="47468" y="2353854"/>
                  </a:moveTo>
                  <a:lnTo>
                    <a:pt x="47468" y="2323140"/>
                  </a:lnTo>
                </a:path>
                <a:path w="47625" h="5830570">
                  <a:moveTo>
                    <a:pt x="47468" y="2292425"/>
                  </a:moveTo>
                  <a:lnTo>
                    <a:pt x="47468" y="2261711"/>
                  </a:lnTo>
                </a:path>
                <a:path w="47625" h="5830570">
                  <a:moveTo>
                    <a:pt x="47468" y="2230996"/>
                  </a:moveTo>
                  <a:lnTo>
                    <a:pt x="47468" y="2200281"/>
                  </a:lnTo>
                </a:path>
                <a:path w="47625" h="5830570">
                  <a:moveTo>
                    <a:pt x="47468" y="2166775"/>
                  </a:moveTo>
                  <a:lnTo>
                    <a:pt x="47468" y="2136060"/>
                  </a:lnTo>
                </a:path>
                <a:path w="47625" h="5830570">
                  <a:moveTo>
                    <a:pt x="47468" y="2105345"/>
                  </a:moveTo>
                  <a:lnTo>
                    <a:pt x="47468" y="2074631"/>
                  </a:lnTo>
                </a:path>
                <a:path w="47625" h="5830570">
                  <a:moveTo>
                    <a:pt x="47468" y="2043916"/>
                  </a:moveTo>
                  <a:lnTo>
                    <a:pt x="47468" y="2013202"/>
                  </a:lnTo>
                </a:path>
                <a:path w="47625" h="5830570">
                  <a:moveTo>
                    <a:pt x="47468" y="1982487"/>
                  </a:moveTo>
                  <a:lnTo>
                    <a:pt x="47468" y="1951772"/>
                  </a:lnTo>
                </a:path>
                <a:path w="47625" h="5830570">
                  <a:moveTo>
                    <a:pt x="47468" y="1921058"/>
                  </a:moveTo>
                  <a:lnTo>
                    <a:pt x="47468" y="1887551"/>
                  </a:lnTo>
                </a:path>
                <a:path w="47625" h="5830570">
                  <a:moveTo>
                    <a:pt x="47468" y="1856836"/>
                  </a:moveTo>
                  <a:lnTo>
                    <a:pt x="47468" y="1826122"/>
                  </a:lnTo>
                </a:path>
                <a:path w="47625" h="5830570">
                  <a:moveTo>
                    <a:pt x="47468" y="1795407"/>
                  </a:moveTo>
                  <a:lnTo>
                    <a:pt x="47468" y="1764693"/>
                  </a:lnTo>
                </a:path>
                <a:path w="47625" h="5830570">
                  <a:moveTo>
                    <a:pt x="47468" y="1733978"/>
                  </a:moveTo>
                  <a:lnTo>
                    <a:pt x="47468" y="1703263"/>
                  </a:lnTo>
                </a:path>
                <a:path w="47625" h="5830570">
                  <a:moveTo>
                    <a:pt x="47468" y="1672549"/>
                  </a:moveTo>
                  <a:lnTo>
                    <a:pt x="47468" y="1639042"/>
                  </a:lnTo>
                </a:path>
                <a:path w="47625" h="5830570">
                  <a:moveTo>
                    <a:pt x="47468" y="1608327"/>
                  </a:moveTo>
                  <a:lnTo>
                    <a:pt x="47468" y="15776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2775482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2775482" y="3624322"/>
              <a:ext cx="45085" cy="5830570"/>
            </a:xfrm>
            <a:custGeom>
              <a:avLst/>
              <a:gdLst/>
              <a:ahLst/>
              <a:cxnLst/>
              <a:rect l="l" t="t" r="r" b="b"/>
              <a:pathLst>
                <a:path w="45085" h="5830570">
                  <a:moveTo>
                    <a:pt x="0" y="5799474"/>
                  </a:moveTo>
                  <a:lnTo>
                    <a:pt x="0" y="5768759"/>
                  </a:lnTo>
                </a:path>
                <a:path w="45085" h="5830570">
                  <a:moveTo>
                    <a:pt x="0" y="5735252"/>
                  </a:moveTo>
                  <a:lnTo>
                    <a:pt x="0" y="5704538"/>
                  </a:lnTo>
                </a:path>
                <a:path w="45085" h="5830570">
                  <a:moveTo>
                    <a:pt x="0" y="5673823"/>
                  </a:moveTo>
                  <a:lnTo>
                    <a:pt x="0" y="5643109"/>
                  </a:lnTo>
                </a:path>
                <a:path w="45085" h="5830570">
                  <a:moveTo>
                    <a:pt x="0" y="5612394"/>
                  </a:moveTo>
                  <a:lnTo>
                    <a:pt x="0" y="5581679"/>
                  </a:lnTo>
                </a:path>
                <a:path w="45085" h="5830570">
                  <a:moveTo>
                    <a:pt x="0" y="5550965"/>
                  </a:moveTo>
                  <a:lnTo>
                    <a:pt x="0" y="5520250"/>
                  </a:lnTo>
                </a:path>
                <a:path w="45085" h="5830570">
                  <a:moveTo>
                    <a:pt x="0" y="5489536"/>
                  </a:moveTo>
                  <a:lnTo>
                    <a:pt x="0" y="5456029"/>
                  </a:lnTo>
                </a:path>
                <a:path w="45085" h="5830570">
                  <a:moveTo>
                    <a:pt x="0" y="5425314"/>
                  </a:moveTo>
                  <a:lnTo>
                    <a:pt x="0" y="5394600"/>
                  </a:lnTo>
                </a:path>
                <a:path w="45085" h="5830570">
                  <a:moveTo>
                    <a:pt x="0" y="5363885"/>
                  </a:moveTo>
                  <a:lnTo>
                    <a:pt x="0" y="5333170"/>
                  </a:lnTo>
                </a:path>
                <a:path w="45085" h="5830570">
                  <a:moveTo>
                    <a:pt x="0" y="5302456"/>
                  </a:moveTo>
                  <a:lnTo>
                    <a:pt x="0" y="5271741"/>
                  </a:lnTo>
                </a:path>
                <a:path w="45085" h="5830570">
                  <a:moveTo>
                    <a:pt x="0" y="5241027"/>
                  </a:moveTo>
                  <a:lnTo>
                    <a:pt x="0" y="5210312"/>
                  </a:lnTo>
                </a:path>
                <a:path w="45085" h="5830570">
                  <a:moveTo>
                    <a:pt x="0" y="5176805"/>
                  </a:moveTo>
                  <a:lnTo>
                    <a:pt x="0" y="5146091"/>
                  </a:lnTo>
                </a:path>
                <a:path w="45085" h="5830570">
                  <a:moveTo>
                    <a:pt x="0" y="5115376"/>
                  </a:moveTo>
                  <a:lnTo>
                    <a:pt x="0" y="5084661"/>
                  </a:lnTo>
                </a:path>
                <a:path w="45085" h="5830570">
                  <a:moveTo>
                    <a:pt x="0" y="5053947"/>
                  </a:moveTo>
                  <a:lnTo>
                    <a:pt x="0" y="5023232"/>
                  </a:lnTo>
                </a:path>
                <a:path w="45085" h="5830570">
                  <a:moveTo>
                    <a:pt x="0" y="4992518"/>
                  </a:moveTo>
                  <a:lnTo>
                    <a:pt x="0" y="4961803"/>
                  </a:lnTo>
                </a:path>
                <a:path w="45085" h="5830570">
                  <a:moveTo>
                    <a:pt x="0" y="4931088"/>
                  </a:moveTo>
                  <a:lnTo>
                    <a:pt x="0" y="4897582"/>
                  </a:lnTo>
                </a:path>
                <a:path w="45085" h="5830570">
                  <a:moveTo>
                    <a:pt x="0" y="4866867"/>
                  </a:moveTo>
                  <a:lnTo>
                    <a:pt x="0" y="4836152"/>
                  </a:lnTo>
                </a:path>
                <a:path w="45085" h="5830570">
                  <a:moveTo>
                    <a:pt x="0" y="4805438"/>
                  </a:moveTo>
                  <a:lnTo>
                    <a:pt x="0" y="4774723"/>
                  </a:lnTo>
                </a:path>
                <a:path w="45085" h="5830570">
                  <a:moveTo>
                    <a:pt x="0" y="4744009"/>
                  </a:moveTo>
                  <a:lnTo>
                    <a:pt x="0" y="4713294"/>
                  </a:lnTo>
                </a:path>
                <a:path w="45085" h="5830570">
                  <a:moveTo>
                    <a:pt x="0" y="4682579"/>
                  </a:moveTo>
                  <a:lnTo>
                    <a:pt x="0" y="4649072"/>
                  </a:lnTo>
                </a:path>
                <a:path w="45085" h="5830570">
                  <a:moveTo>
                    <a:pt x="0" y="4618358"/>
                  </a:moveTo>
                  <a:lnTo>
                    <a:pt x="0" y="4587643"/>
                  </a:lnTo>
                </a:path>
                <a:path w="45085" h="5830570">
                  <a:moveTo>
                    <a:pt x="0" y="4556929"/>
                  </a:moveTo>
                  <a:lnTo>
                    <a:pt x="0" y="4526214"/>
                  </a:lnTo>
                </a:path>
                <a:path w="45085" h="5830570">
                  <a:moveTo>
                    <a:pt x="0" y="1572028"/>
                  </a:moveTo>
                  <a:lnTo>
                    <a:pt x="0" y="1546898"/>
                  </a:lnTo>
                </a:path>
                <a:path w="45085" h="5830570">
                  <a:moveTo>
                    <a:pt x="0" y="1516184"/>
                  </a:moveTo>
                  <a:lnTo>
                    <a:pt x="0" y="1485469"/>
                  </a:lnTo>
                </a:path>
                <a:path w="45085" h="5830570">
                  <a:moveTo>
                    <a:pt x="0" y="1454754"/>
                  </a:moveTo>
                  <a:lnTo>
                    <a:pt x="0" y="1424040"/>
                  </a:lnTo>
                </a:path>
                <a:path w="45085" h="5830570">
                  <a:moveTo>
                    <a:pt x="0" y="1393325"/>
                  </a:moveTo>
                  <a:lnTo>
                    <a:pt x="0" y="1359818"/>
                  </a:lnTo>
                </a:path>
                <a:path w="45085" h="5830570">
                  <a:moveTo>
                    <a:pt x="0" y="1329104"/>
                  </a:moveTo>
                  <a:lnTo>
                    <a:pt x="0" y="1298389"/>
                  </a:lnTo>
                </a:path>
                <a:path w="45085" h="5830570">
                  <a:moveTo>
                    <a:pt x="0" y="1267675"/>
                  </a:moveTo>
                  <a:lnTo>
                    <a:pt x="0" y="1236960"/>
                  </a:lnTo>
                </a:path>
                <a:path w="45085" h="5830570">
                  <a:moveTo>
                    <a:pt x="0" y="1206245"/>
                  </a:moveTo>
                  <a:lnTo>
                    <a:pt x="0" y="1175531"/>
                  </a:lnTo>
                </a:path>
                <a:path w="45085" h="5830570">
                  <a:moveTo>
                    <a:pt x="0" y="1144816"/>
                  </a:moveTo>
                  <a:lnTo>
                    <a:pt x="0" y="1114102"/>
                  </a:lnTo>
                </a:path>
                <a:path w="45085" h="5830570">
                  <a:moveTo>
                    <a:pt x="0" y="1080595"/>
                  </a:moveTo>
                  <a:lnTo>
                    <a:pt x="0" y="1049880"/>
                  </a:lnTo>
                </a:path>
                <a:path w="45085" h="5830570">
                  <a:moveTo>
                    <a:pt x="0" y="1019166"/>
                  </a:moveTo>
                  <a:lnTo>
                    <a:pt x="0" y="988451"/>
                  </a:lnTo>
                </a:path>
                <a:path w="45085" h="5830570">
                  <a:moveTo>
                    <a:pt x="0" y="957736"/>
                  </a:moveTo>
                  <a:lnTo>
                    <a:pt x="0" y="927022"/>
                  </a:lnTo>
                </a:path>
                <a:path w="45085" h="5830570">
                  <a:moveTo>
                    <a:pt x="0" y="896307"/>
                  </a:moveTo>
                  <a:lnTo>
                    <a:pt x="0" y="865593"/>
                  </a:lnTo>
                </a:path>
                <a:path w="45085" h="5830570">
                  <a:moveTo>
                    <a:pt x="0" y="834878"/>
                  </a:moveTo>
                  <a:lnTo>
                    <a:pt x="0" y="801371"/>
                  </a:lnTo>
                </a:path>
                <a:path w="45085" h="5830570">
                  <a:moveTo>
                    <a:pt x="0" y="770657"/>
                  </a:moveTo>
                  <a:lnTo>
                    <a:pt x="0" y="739942"/>
                  </a:lnTo>
                </a:path>
                <a:path w="45085" h="5830570">
                  <a:moveTo>
                    <a:pt x="0" y="709227"/>
                  </a:moveTo>
                  <a:lnTo>
                    <a:pt x="0" y="678513"/>
                  </a:lnTo>
                </a:path>
                <a:path w="45085" h="5830570">
                  <a:moveTo>
                    <a:pt x="0" y="647798"/>
                  </a:moveTo>
                  <a:lnTo>
                    <a:pt x="0" y="617084"/>
                  </a:lnTo>
                </a:path>
                <a:path w="45085" h="5830570">
                  <a:moveTo>
                    <a:pt x="0" y="586369"/>
                  </a:moveTo>
                  <a:lnTo>
                    <a:pt x="0" y="555654"/>
                  </a:lnTo>
                </a:path>
                <a:path w="45085" h="5830570">
                  <a:moveTo>
                    <a:pt x="0" y="522148"/>
                  </a:moveTo>
                  <a:lnTo>
                    <a:pt x="0" y="491433"/>
                  </a:lnTo>
                </a:path>
                <a:path w="45085" h="5830570">
                  <a:moveTo>
                    <a:pt x="0" y="460718"/>
                  </a:moveTo>
                  <a:lnTo>
                    <a:pt x="0" y="430004"/>
                  </a:lnTo>
                </a:path>
                <a:path w="45085" h="5830570">
                  <a:moveTo>
                    <a:pt x="0" y="399289"/>
                  </a:moveTo>
                  <a:lnTo>
                    <a:pt x="0" y="368575"/>
                  </a:lnTo>
                </a:path>
                <a:path w="45085" h="5830570">
                  <a:moveTo>
                    <a:pt x="0" y="337860"/>
                  </a:moveTo>
                  <a:lnTo>
                    <a:pt x="0" y="307145"/>
                  </a:lnTo>
                </a:path>
                <a:path w="45085" h="5830570">
                  <a:moveTo>
                    <a:pt x="0" y="276431"/>
                  </a:moveTo>
                  <a:lnTo>
                    <a:pt x="0" y="242924"/>
                  </a:lnTo>
                </a:path>
                <a:path w="45085" h="5830570">
                  <a:moveTo>
                    <a:pt x="0" y="212209"/>
                  </a:moveTo>
                  <a:lnTo>
                    <a:pt x="0" y="181495"/>
                  </a:lnTo>
                </a:path>
                <a:path w="45085" h="5830570">
                  <a:moveTo>
                    <a:pt x="0" y="150780"/>
                  </a:moveTo>
                  <a:lnTo>
                    <a:pt x="0" y="120066"/>
                  </a:lnTo>
                </a:path>
                <a:path w="45085" h="5830570">
                  <a:moveTo>
                    <a:pt x="0" y="89351"/>
                  </a:moveTo>
                  <a:lnTo>
                    <a:pt x="0" y="58636"/>
                  </a:lnTo>
                </a:path>
                <a:path w="45085" h="5830570">
                  <a:moveTo>
                    <a:pt x="0" y="27922"/>
                  </a:moveTo>
                  <a:lnTo>
                    <a:pt x="0" y="0"/>
                  </a:lnTo>
                </a:path>
                <a:path w="45085" h="5830570">
                  <a:moveTo>
                    <a:pt x="0" y="4495500"/>
                  </a:moveTo>
                  <a:lnTo>
                    <a:pt x="0" y="4464785"/>
                  </a:lnTo>
                </a:path>
                <a:path w="45085" h="5830570">
                  <a:moveTo>
                    <a:pt x="0" y="4434070"/>
                  </a:moveTo>
                  <a:lnTo>
                    <a:pt x="0" y="4403356"/>
                  </a:lnTo>
                </a:path>
                <a:path w="45085" h="5830570">
                  <a:moveTo>
                    <a:pt x="0" y="4369849"/>
                  </a:moveTo>
                  <a:lnTo>
                    <a:pt x="0" y="4339134"/>
                  </a:lnTo>
                </a:path>
                <a:path w="45085" h="5830570">
                  <a:moveTo>
                    <a:pt x="0" y="4308420"/>
                  </a:moveTo>
                  <a:lnTo>
                    <a:pt x="0" y="4277705"/>
                  </a:lnTo>
                </a:path>
                <a:path w="45085" h="5830570">
                  <a:moveTo>
                    <a:pt x="0" y="4246991"/>
                  </a:moveTo>
                  <a:lnTo>
                    <a:pt x="0" y="4216276"/>
                  </a:lnTo>
                </a:path>
                <a:path w="45085" h="5830570">
                  <a:moveTo>
                    <a:pt x="0" y="4185561"/>
                  </a:moveTo>
                  <a:lnTo>
                    <a:pt x="0" y="4154847"/>
                  </a:lnTo>
                </a:path>
                <a:path w="45085" h="5830570">
                  <a:moveTo>
                    <a:pt x="0" y="4124132"/>
                  </a:moveTo>
                  <a:lnTo>
                    <a:pt x="0" y="4090625"/>
                  </a:lnTo>
                </a:path>
                <a:path w="45085" h="5830570">
                  <a:moveTo>
                    <a:pt x="0" y="4059911"/>
                  </a:moveTo>
                  <a:lnTo>
                    <a:pt x="0" y="4029196"/>
                  </a:lnTo>
                </a:path>
                <a:path w="45085" h="5830570">
                  <a:moveTo>
                    <a:pt x="0" y="3998482"/>
                  </a:moveTo>
                  <a:lnTo>
                    <a:pt x="0" y="3967767"/>
                  </a:lnTo>
                </a:path>
                <a:path w="45085" h="5830570">
                  <a:moveTo>
                    <a:pt x="0" y="3937052"/>
                  </a:moveTo>
                  <a:lnTo>
                    <a:pt x="0" y="3906338"/>
                  </a:lnTo>
                </a:path>
                <a:path w="45085" h="5830570">
                  <a:moveTo>
                    <a:pt x="0" y="3875623"/>
                  </a:moveTo>
                  <a:lnTo>
                    <a:pt x="0" y="3844909"/>
                  </a:lnTo>
                </a:path>
                <a:path w="45085" h="5830570">
                  <a:moveTo>
                    <a:pt x="0" y="3811402"/>
                  </a:moveTo>
                  <a:lnTo>
                    <a:pt x="0" y="3780687"/>
                  </a:lnTo>
                </a:path>
                <a:path w="45085" h="5830570">
                  <a:moveTo>
                    <a:pt x="0" y="3749972"/>
                  </a:moveTo>
                  <a:lnTo>
                    <a:pt x="0" y="3719258"/>
                  </a:lnTo>
                </a:path>
                <a:path w="45085" h="5830570">
                  <a:moveTo>
                    <a:pt x="0" y="3688543"/>
                  </a:moveTo>
                  <a:lnTo>
                    <a:pt x="0" y="3657829"/>
                  </a:lnTo>
                </a:path>
                <a:path w="45085" h="5830570">
                  <a:moveTo>
                    <a:pt x="0" y="3627114"/>
                  </a:moveTo>
                  <a:lnTo>
                    <a:pt x="0" y="3596400"/>
                  </a:lnTo>
                </a:path>
                <a:path w="45085" h="5830570">
                  <a:moveTo>
                    <a:pt x="0" y="3565685"/>
                  </a:moveTo>
                  <a:lnTo>
                    <a:pt x="0" y="3532178"/>
                  </a:lnTo>
                </a:path>
                <a:path w="45085" h="5830570">
                  <a:moveTo>
                    <a:pt x="0" y="3501463"/>
                  </a:moveTo>
                  <a:lnTo>
                    <a:pt x="0" y="3470749"/>
                  </a:lnTo>
                </a:path>
                <a:path w="45085" h="5830570">
                  <a:moveTo>
                    <a:pt x="0" y="3440034"/>
                  </a:moveTo>
                  <a:lnTo>
                    <a:pt x="0" y="3409320"/>
                  </a:lnTo>
                </a:path>
                <a:path w="45085" h="5830570">
                  <a:moveTo>
                    <a:pt x="0" y="3378605"/>
                  </a:moveTo>
                  <a:lnTo>
                    <a:pt x="0" y="3347891"/>
                  </a:lnTo>
                </a:path>
                <a:path w="45085" h="5830570">
                  <a:moveTo>
                    <a:pt x="0" y="3317176"/>
                  </a:moveTo>
                  <a:lnTo>
                    <a:pt x="0" y="3286461"/>
                  </a:lnTo>
                </a:path>
                <a:path w="45085" h="5830570">
                  <a:moveTo>
                    <a:pt x="0" y="3252954"/>
                  </a:moveTo>
                  <a:lnTo>
                    <a:pt x="0" y="3222240"/>
                  </a:lnTo>
                </a:path>
                <a:path w="45085" h="5830570">
                  <a:moveTo>
                    <a:pt x="0" y="3191525"/>
                  </a:moveTo>
                  <a:lnTo>
                    <a:pt x="0" y="3160811"/>
                  </a:lnTo>
                </a:path>
                <a:path w="45085" h="5830570">
                  <a:moveTo>
                    <a:pt x="0" y="3130096"/>
                  </a:moveTo>
                  <a:lnTo>
                    <a:pt x="0" y="3099381"/>
                  </a:lnTo>
                </a:path>
                <a:path w="45085" h="5830570">
                  <a:moveTo>
                    <a:pt x="0" y="3068667"/>
                  </a:moveTo>
                  <a:lnTo>
                    <a:pt x="0" y="3037952"/>
                  </a:lnTo>
                </a:path>
                <a:path w="45085" h="5830570">
                  <a:moveTo>
                    <a:pt x="0" y="2917886"/>
                  </a:moveTo>
                  <a:lnTo>
                    <a:pt x="0" y="2912302"/>
                  </a:lnTo>
                </a:path>
                <a:path w="45085" h="5830570">
                  <a:moveTo>
                    <a:pt x="0" y="2881587"/>
                  </a:moveTo>
                  <a:lnTo>
                    <a:pt x="0" y="2850872"/>
                  </a:lnTo>
                </a:path>
                <a:path w="45085" h="5830570">
                  <a:moveTo>
                    <a:pt x="0" y="2820158"/>
                  </a:moveTo>
                  <a:lnTo>
                    <a:pt x="0" y="2789443"/>
                  </a:lnTo>
                </a:path>
                <a:path w="45085" h="5830570">
                  <a:moveTo>
                    <a:pt x="0" y="2758729"/>
                  </a:moveTo>
                  <a:lnTo>
                    <a:pt x="0" y="2725222"/>
                  </a:lnTo>
                </a:path>
                <a:path w="45085" h="5830570">
                  <a:moveTo>
                    <a:pt x="0" y="2694507"/>
                  </a:moveTo>
                  <a:lnTo>
                    <a:pt x="0" y="2663793"/>
                  </a:lnTo>
                </a:path>
                <a:path w="45085" h="5830570">
                  <a:moveTo>
                    <a:pt x="0" y="2633078"/>
                  </a:moveTo>
                  <a:lnTo>
                    <a:pt x="0" y="2602363"/>
                  </a:lnTo>
                </a:path>
                <a:path w="45085" h="5830570">
                  <a:moveTo>
                    <a:pt x="0" y="2571649"/>
                  </a:moveTo>
                  <a:lnTo>
                    <a:pt x="0" y="2540934"/>
                  </a:lnTo>
                </a:path>
                <a:path w="45085" h="5830570">
                  <a:moveTo>
                    <a:pt x="0" y="2510220"/>
                  </a:moveTo>
                  <a:lnTo>
                    <a:pt x="0" y="2479505"/>
                  </a:lnTo>
                </a:path>
                <a:path w="45085" h="5830570">
                  <a:moveTo>
                    <a:pt x="0" y="2445998"/>
                  </a:moveTo>
                  <a:lnTo>
                    <a:pt x="0" y="2415284"/>
                  </a:lnTo>
                </a:path>
                <a:path w="45085" h="5830570">
                  <a:moveTo>
                    <a:pt x="0" y="2384569"/>
                  </a:moveTo>
                  <a:lnTo>
                    <a:pt x="0" y="2353854"/>
                  </a:lnTo>
                </a:path>
                <a:path w="45085" h="5830570">
                  <a:moveTo>
                    <a:pt x="0" y="2323140"/>
                  </a:moveTo>
                  <a:lnTo>
                    <a:pt x="0" y="2292425"/>
                  </a:lnTo>
                </a:path>
                <a:path w="45085" h="5830570">
                  <a:moveTo>
                    <a:pt x="0" y="2261711"/>
                  </a:moveTo>
                  <a:lnTo>
                    <a:pt x="0" y="2230996"/>
                  </a:lnTo>
                </a:path>
                <a:path w="45085" h="5830570">
                  <a:moveTo>
                    <a:pt x="0" y="2200281"/>
                  </a:moveTo>
                  <a:lnTo>
                    <a:pt x="0" y="2166775"/>
                  </a:lnTo>
                </a:path>
                <a:path w="45085" h="5830570">
                  <a:moveTo>
                    <a:pt x="0" y="2136060"/>
                  </a:moveTo>
                  <a:lnTo>
                    <a:pt x="0" y="2105345"/>
                  </a:lnTo>
                </a:path>
                <a:path w="45085" h="5830570">
                  <a:moveTo>
                    <a:pt x="0" y="2074631"/>
                  </a:moveTo>
                  <a:lnTo>
                    <a:pt x="0" y="2043916"/>
                  </a:lnTo>
                </a:path>
                <a:path w="45085" h="5830570">
                  <a:moveTo>
                    <a:pt x="0" y="2013202"/>
                  </a:moveTo>
                  <a:lnTo>
                    <a:pt x="0" y="1982487"/>
                  </a:lnTo>
                </a:path>
                <a:path w="45085" h="5830570">
                  <a:moveTo>
                    <a:pt x="0" y="1951772"/>
                  </a:moveTo>
                  <a:lnTo>
                    <a:pt x="0" y="1921058"/>
                  </a:lnTo>
                </a:path>
                <a:path w="45085" h="5830570">
                  <a:moveTo>
                    <a:pt x="0" y="1887551"/>
                  </a:moveTo>
                  <a:lnTo>
                    <a:pt x="0" y="1856836"/>
                  </a:lnTo>
                </a:path>
                <a:path w="45085" h="5830570">
                  <a:moveTo>
                    <a:pt x="0" y="1826122"/>
                  </a:moveTo>
                  <a:lnTo>
                    <a:pt x="0" y="1795407"/>
                  </a:lnTo>
                </a:path>
                <a:path w="45085" h="5830570">
                  <a:moveTo>
                    <a:pt x="0" y="1764693"/>
                  </a:moveTo>
                  <a:lnTo>
                    <a:pt x="0" y="1733978"/>
                  </a:lnTo>
                </a:path>
                <a:path w="45085" h="5830570">
                  <a:moveTo>
                    <a:pt x="0" y="1703263"/>
                  </a:moveTo>
                  <a:lnTo>
                    <a:pt x="0" y="1672549"/>
                  </a:lnTo>
                </a:path>
                <a:path w="45085" h="5830570">
                  <a:moveTo>
                    <a:pt x="0" y="1639042"/>
                  </a:moveTo>
                  <a:lnTo>
                    <a:pt x="0" y="1608327"/>
                  </a:lnTo>
                </a:path>
                <a:path w="45085" h="5830570">
                  <a:moveTo>
                    <a:pt x="0" y="1577613"/>
                  </a:moveTo>
                  <a:lnTo>
                    <a:pt x="0" y="1572028"/>
                  </a:lnTo>
                </a:path>
                <a:path w="45085" h="5830570">
                  <a:moveTo>
                    <a:pt x="44675" y="5830188"/>
                  </a:moveTo>
                  <a:lnTo>
                    <a:pt x="44675" y="5799474"/>
                  </a:lnTo>
                </a:path>
                <a:path w="45085" h="5830570">
                  <a:moveTo>
                    <a:pt x="44675" y="5768759"/>
                  </a:moveTo>
                  <a:lnTo>
                    <a:pt x="44675" y="5735252"/>
                  </a:lnTo>
                </a:path>
                <a:path w="45085" h="5830570">
                  <a:moveTo>
                    <a:pt x="44675" y="5704538"/>
                  </a:moveTo>
                  <a:lnTo>
                    <a:pt x="44675" y="5673823"/>
                  </a:lnTo>
                </a:path>
                <a:path w="45085" h="5830570">
                  <a:moveTo>
                    <a:pt x="44675" y="5643109"/>
                  </a:moveTo>
                  <a:lnTo>
                    <a:pt x="44675" y="5612394"/>
                  </a:lnTo>
                </a:path>
                <a:path w="45085" h="5830570">
                  <a:moveTo>
                    <a:pt x="44675" y="5581679"/>
                  </a:moveTo>
                  <a:lnTo>
                    <a:pt x="44675" y="5550965"/>
                  </a:lnTo>
                </a:path>
                <a:path w="45085" h="5830570">
                  <a:moveTo>
                    <a:pt x="44675" y="5520250"/>
                  </a:moveTo>
                  <a:lnTo>
                    <a:pt x="44675" y="5489536"/>
                  </a:lnTo>
                </a:path>
                <a:path w="45085" h="5830570">
                  <a:moveTo>
                    <a:pt x="44675" y="5456029"/>
                  </a:moveTo>
                  <a:lnTo>
                    <a:pt x="44675" y="5425314"/>
                  </a:lnTo>
                </a:path>
                <a:path w="45085" h="5830570">
                  <a:moveTo>
                    <a:pt x="44675" y="5394600"/>
                  </a:moveTo>
                  <a:lnTo>
                    <a:pt x="44675" y="5363885"/>
                  </a:lnTo>
                </a:path>
                <a:path w="45085" h="5830570">
                  <a:moveTo>
                    <a:pt x="44675" y="5333170"/>
                  </a:moveTo>
                  <a:lnTo>
                    <a:pt x="44675" y="5302456"/>
                  </a:lnTo>
                </a:path>
                <a:path w="45085" h="5830570">
                  <a:moveTo>
                    <a:pt x="44675" y="5271741"/>
                  </a:moveTo>
                  <a:lnTo>
                    <a:pt x="44675" y="5241027"/>
                  </a:lnTo>
                </a:path>
                <a:path w="45085" h="5830570">
                  <a:moveTo>
                    <a:pt x="44675" y="5210312"/>
                  </a:moveTo>
                  <a:lnTo>
                    <a:pt x="44675" y="5176805"/>
                  </a:lnTo>
                </a:path>
                <a:path w="45085" h="5830570">
                  <a:moveTo>
                    <a:pt x="44675" y="5146091"/>
                  </a:moveTo>
                  <a:lnTo>
                    <a:pt x="44675" y="5115376"/>
                  </a:lnTo>
                </a:path>
                <a:path w="45085" h="5830570">
                  <a:moveTo>
                    <a:pt x="44675" y="5084661"/>
                  </a:moveTo>
                  <a:lnTo>
                    <a:pt x="44675" y="5053947"/>
                  </a:lnTo>
                </a:path>
                <a:path w="45085" h="5830570">
                  <a:moveTo>
                    <a:pt x="44675" y="5023232"/>
                  </a:moveTo>
                  <a:lnTo>
                    <a:pt x="44675" y="4992518"/>
                  </a:lnTo>
                </a:path>
                <a:path w="45085" h="5830570">
                  <a:moveTo>
                    <a:pt x="44675" y="4961803"/>
                  </a:moveTo>
                  <a:lnTo>
                    <a:pt x="44675" y="4931088"/>
                  </a:lnTo>
                </a:path>
                <a:path w="45085" h="5830570">
                  <a:moveTo>
                    <a:pt x="44675" y="4897582"/>
                  </a:moveTo>
                  <a:lnTo>
                    <a:pt x="44675" y="4866867"/>
                  </a:lnTo>
                </a:path>
                <a:path w="45085" h="5830570">
                  <a:moveTo>
                    <a:pt x="44675" y="4836152"/>
                  </a:moveTo>
                  <a:lnTo>
                    <a:pt x="44675" y="4805438"/>
                  </a:lnTo>
                </a:path>
                <a:path w="45085" h="5830570">
                  <a:moveTo>
                    <a:pt x="44675" y="4774723"/>
                  </a:moveTo>
                  <a:lnTo>
                    <a:pt x="44675" y="4744009"/>
                  </a:lnTo>
                </a:path>
                <a:path w="45085" h="5830570">
                  <a:moveTo>
                    <a:pt x="44675" y="4713294"/>
                  </a:moveTo>
                  <a:lnTo>
                    <a:pt x="44675" y="4682579"/>
                  </a:lnTo>
                </a:path>
                <a:path w="45085" h="5830570">
                  <a:moveTo>
                    <a:pt x="44675" y="4649072"/>
                  </a:moveTo>
                  <a:lnTo>
                    <a:pt x="44675" y="4618358"/>
                  </a:lnTo>
                </a:path>
                <a:path w="45085" h="5830570">
                  <a:moveTo>
                    <a:pt x="44675" y="4587643"/>
                  </a:moveTo>
                  <a:lnTo>
                    <a:pt x="44675" y="4556929"/>
                  </a:lnTo>
                </a:path>
                <a:path w="45085" h="5830570">
                  <a:moveTo>
                    <a:pt x="44675" y="4526214"/>
                  </a:moveTo>
                  <a:lnTo>
                    <a:pt x="44675" y="4515045"/>
                  </a:lnTo>
                </a:path>
                <a:path w="45085" h="5830570">
                  <a:moveTo>
                    <a:pt x="44675" y="1546898"/>
                  </a:moveTo>
                  <a:lnTo>
                    <a:pt x="44675" y="1516184"/>
                  </a:lnTo>
                </a:path>
                <a:path w="45085" h="5830570">
                  <a:moveTo>
                    <a:pt x="44675" y="1485469"/>
                  </a:moveTo>
                  <a:lnTo>
                    <a:pt x="44675" y="1454754"/>
                  </a:lnTo>
                </a:path>
                <a:path w="45085" h="5830570">
                  <a:moveTo>
                    <a:pt x="44675" y="1424040"/>
                  </a:moveTo>
                  <a:lnTo>
                    <a:pt x="44675" y="1393325"/>
                  </a:lnTo>
                </a:path>
                <a:path w="45085" h="5830570">
                  <a:moveTo>
                    <a:pt x="44675" y="1359818"/>
                  </a:moveTo>
                  <a:lnTo>
                    <a:pt x="44675" y="1329104"/>
                  </a:lnTo>
                </a:path>
                <a:path w="45085" h="5830570">
                  <a:moveTo>
                    <a:pt x="44675" y="1298389"/>
                  </a:moveTo>
                  <a:lnTo>
                    <a:pt x="44675" y="1267675"/>
                  </a:lnTo>
                </a:path>
                <a:path w="45085" h="5830570">
                  <a:moveTo>
                    <a:pt x="44675" y="1236960"/>
                  </a:moveTo>
                  <a:lnTo>
                    <a:pt x="44675" y="1206245"/>
                  </a:lnTo>
                </a:path>
                <a:path w="45085" h="5830570">
                  <a:moveTo>
                    <a:pt x="44675" y="1175531"/>
                  </a:moveTo>
                  <a:lnTo>
                    <a:pt x="44675" y="1144816"/>
                  </a:lnTo>
                </a:path>
                <a:path w="45085" h="5830570">
                  <a:moveTo>
                    <a:pt x="44675" y="1114102"/>
                  </a:moveTo>
                  <a:lnTo>
                    <a:pt x="44675" y="1080595"/>
                  </a:lnTo>
                </a:path>
                <a:path w="45085" h="5830570">
                  <a:moveTo>
                    <a:pt x="44675" y="1049880"/>
                  </a:moveTo>
                  <a:lnTo>
                    <a:pt x="44675" y="1019166"/>
                  </a:lnTo>
                </a:path>
                <a:path w="45085" h="5830570">
                  <a:moveTo>
                    <a:pt x="44675" y="988451"/>
                  </a:moveTo>
                  <a:lnTo>
                    <a:pt x="44675" y="957736"/>
                  </a:lnTo>
                </a:path>
                <a:path w="45085" h="5830570">
                  <a:moveTo>
                    <a:pt x="44675" y="927022"/>
                  </a:moveTo>
                  <a:lnTo>
                    <a:pt x="44675" y="896307"/>
                  </a:lnTo>
                </a:path>
                <a:path w="45085" h="5830570">
                  <a:moveTo>
                    <a:pt x="44675" y="865593"/>
                  </a:moveTo>
                  <a:lnTo>
                    <a:pt x="44675" y="834878"/>
                  </a:lnTo>
                </a:path>
                <a:path w="45085" h="5830570">
                  <a:moveTo>
                    <a:pt x="44675" y="801371"/>
                  </a:moveTo>
                  <a:lnTo>
                    <a:pt x="44675" y="770657"/>
                  </a:lnTo>
                </a:path>
                <a:path w="45085" h="5830570">
                  <a:moveTo>
                    <a:pt x="44675" y="739942"/>
                  </a:moveTo>
                  <a:lnTo>
                    <a:pt x="44675" y="709227"/>
                  </a:lnTo>
                </a:path>
                <a:path w="45085" h="5830570">
                  <a:moveTo>
                    <a:pt x="44675" y="678513"/>
                  </a:moveTo>
                  <a:lnTo>
                    <a:pt x="44675" y="647798"/>
                  </a:lnTo>
                </a:path>
                <a:path w="45085" h="5830570">
                  <a:moveTo>
                    <a:pt x="44675" y="617084"/>
                  </a:moveTo>
                  <a:lnTo>
                    <a:pt x="44675" y="586369"/>
                  </a:lnTo>
                </a:path>
                <a:path w="45085" h="5830570">
                  <a:moveTo>
                    <a:pt x="44675" y="555654"/>
                  </a:moveTo>
                  <a:lnTo>
                    <a:pt x="44675" y="522148"/>
                  </a:lnTo>
                </a:path>
                <a:path w="45085" h="5830570">
                  <a:moveTo>
                    <a:pt x="44675" y="491433"/>
                  </a:moveTo>
                  <a:lnTo>
                    <a:pt x="44675" y="460718"/>
                  </a:lnTo>
                </a:path>
                <a:path w="45085" h="5830570">
                  <a:moveTo>
                    <a:pt x="44675" y="430004"/>
                  </a:moveTo>
                  <a:lnTo>
                    <a:pt x="44675" y="399289"/>
                  </a:lnTo>
                </a:path>
                <a:path w="45085" h="5830570">
                  <a:moveTo>
                    <a:pt x="44675" y="368575"/>
                  </a:moveTo>
                  <a:lnTo>
                    <a:pt x="44675" y="337860"/>
                  </a:lnTo>
                </a:path>
                <a:path w="45085" h="5830570">
                  <a:moveTo>
                    <a:pt x="44675" y="307145"/>
                  </a:moveTo>
                  <a:lnTo>
                    <a:pt x="44675" y="276431"/>
                  </a:lnTo>
                </a:path>
                <a:path w="45085" h="5830570">
                  <a:moveTo>
                    <a:pt x="44675" y="242924"/>
                  </a:moveTo>
                  <a:lnTo>
                    <a:pt x="44675" y="212209"/>
                  </a:lnTo>
                </a:path>
                <a:path w="45085" h="5830570">
                  <a:moveTo>
                    <a:pt x="44675" y="181495"/>
                  </a:moveTo>
                  <a:lnTo>
                    <a:pt x="44675" y="150780"/>
                  </a:lnTo>
                </a:path>
                <a:path w="45085" h="5830570">
                  <a:moveTo>
                    <a:pt x="44675" y="120066"/>
                  </a:moveTo>
                  <a:lnTo>
                    <a:pt x="44675" y="89351"/>
                  </a:lnTo>
                </a:path>
                <a:path w="45085" h="5830570">
                  <a:moveTo>
                    <a:pt x="44675" y="58636"/>
                  </a:moveTo>
                  <a:lnTo>
                    <a:pt x="44675" y="27922"/>
                  </a:lnTo>
                </a:path>
                <a:path w="45085" h="5830570">
                  <a:moveTo>
                    <a:pt x="44675" y="4515045"/>
                  </a:moveTo>
                  <a:lnTo>
                    <a:pt x="44675" y="4495500"/>
                  </a:lnTo>
                </a:path>
                <a:path w="45085" h="5830570">
                  <a:moveTo>
                    <a:pt x="44675" y="4464785"/>
                  </a:moveTo>
                  <a:lnTo>
                    <a:pt x="44675" y="4434070"/>
                  </a:lnTo>
                </a:path>
                <a:path w="45085" h="5830570">
                  <a:moveTo>
                    <a:pt x="44675" y="4403356"/>
                  </a:moveTo>
                  <a:lnTo>
                    <a:pt x="44675" y="4369849"/>
                  </a:lnTo>
                </a:path>
                <a:path w="45085" h="5830570">
                  <a:moveTo>
                    <a:pt x="44675" y="4339134"/>
                  </a:moveTo>
                  <a:lnTo>
                    <a:pt x="44675" y="4308420"/>
                  </a:lnTo>
                </a:path>
                <a:path w="45085" h="5830570">
                  <a:moveTo>
                    <a:pt x="44675" y="4277705"/>
                  </a:moveTo>
                  <a:lnTo>
                    <a:pt x="44675" y="4246991"/>
                  </a:lnTo>
                </a:path>
                <a:path w="45085" h="5830570">
                  <a:moveTo>
                    <a:pt x="44675" y="4216276"/>
                  </a:moveTo>
                  <a:lnTo>
                    <a:pt x="44675" y="4185561"/>
                  </a:lnTo>
                </a:path>
                <a:path w="45085" h="5830570">
                  <a:moveTo>
                    <a:pt x="44675" y="4154847"/>
                  </a:moveTo>
                  <a:lnTo>
                    <a:pt x="44675" y="4124132"/>
                  </a:lnTo>
                </a:path>
                <a:path w="45085" h="5830570">
                  <a:moveTo>
                    <a:pt x="44675" y="4090625"/>
                  </a:moveTo>
                  <a:lnTo>
                    <a:pt x="44675" y="4059911"/>
                  </a:lnTo>
                </a:path>
                <a:path w="45085" h="5830570">
                  <a:moveTo>
                    <a:pt x="44675" y="4029196"/>
                  </a:moveTo>
                  <a:lnTo>
                    <a:pt x="44675" y="3998482"/>
                  </a:lnTo>
                </a:path>
                <a:path w="45085" h="5830570">
                  <a:moveTo>
                    <a:pt x="44675" y="3967767"/>
                  </a:moveTo>
                  <a:lnTo>
                    <a:pt x="44675" y="3937052"/>
                  </a:lnTo>
                </a:path>
                <a:path w="45085" h="5830570">
                  <a:moveTo>
                    <a:pt x="44675" y="3906338"/>
                  </a:moveTo>
                  <a:lnTo>
                    <a:pt x="44675" y="3875623"/>
                  </a:lnTo>
                </a:path>
                <a:path w="45085" h="5830570">
                  <a:moveTo>
                    <a:pt x="44675" y="3844909"/>
                  </a:moveTo>
                  <a:lnTo>
                    <a:pt x="44675" y="3811402"/>
                  </a:lnTo>
                </a:path>
                <a:path w="45085" h="5830570">
                  <a:moveTo>
                    <a:pt x="44675" y="3780687"/>
                  </a:moveTo>
                  <a:lnTo>
                    <a:pt x="44675" y="3749972"/>
                  </a:lnTo>
                </a:path>
                <a:path w="45085" h="5830570">
                  <a:moveTo>
                    <a:pt x="44675" y="3719258"/>
                  </a:moveTo>
                  <a:lnTo>
                    <a:pt x="44675" y="3688543"/>
                  </a:lnTo>
                </a:path>
                <a:path w="45085" h="5830570">
                  <a:moveTo>
                    <a:pt x="44675" y="3657829"/>
                  </a:moveTo>
                  <a:lnTo>
                    <a:pt x="44675" y="3627114"/>
                  </a:lnTo>
                </a:path>
                <a:path w="45085" h="5830570">
                  <a:moveTo>
                    <a:pt x="44675" y="3596400"/>
                  </a:moveTo>
                  <a:lnTo>
                    <a:pt x="44675" y="3565685"/>
                  </a:lnTo>
                </a:path>
                <a:path w="45085" h="5830570">
                  <a:moveTo>
                    <a:pt x="44675" y="3532178"/>
                  </a:moveTo>
                  <a:lnTo>
                    <a:pt x="44675" y="3501463"/>
                  </a:lnTo>
                </a:path>
                <a:path w="45085" h="5830570">
                  <a:moveTo>
                    <a:pt x="44675" y="3470749"/>
                  </a:moveTo>
                  <a:lnTo>
                    <a:pt x="44675" y="3440034"/>
                  </a:lnTo>
                </a:path>
                <a:path w="45085" h="5830570">
                  <a:moveTo>
                    <a:pt x="44675" y="3409320"/>
                  </a:moveTo>
                  <a:lnTo>
                    <a:pt x="44675" y="3378605"/>
                  </a:lnTo>
                </a:path>
                <a:path w="45085" h="5830570">
                  <a:moveTo>
                    <a:pt x="44675" y="3347891"/>
                  </a:moveTo>
                  <a:lnTo>
                    <a:pt x="44675" y="3317176"/>
                  </a:lnTo>
                </a:path>
                <a:path w="45085" h="5830570">
                  <a:moveTo>
                    <a:pt x="44675" y="3286461"/>
                  </a:moveTo>
                  <a:lnTo>
                    <a:pt x="44675" y="3252954"/>
                  </a:lnTo>
                </a:path>
                <a:path w="45085" h="5830570">
                  <a:moveTo>
                    <a:pt x="44675" y="3222240"/>
                  </a:moveTo>
                  <a:lnTo>
                    <a:pt x="44675" y="3191525"/>
                  </a:lnTo>
                </a:path>
                <a:path w="45085" h="5830570">
                  <a:moveTo>
                    <a:pt x="44675" y="3160811"/>
                  </a:moveTo>
                  <a:lnTo>
                    <a:pt x="44675" y="3130096"/>
                  </a:lnTo>
                </a:path>
                <a:path w="45085" h="5830570">
                  <a:moveTo>
                    <a:pt x="44675" y="3099381"/>
                  </a:moveTo>
                  <a:lnTo>
                    <a:pt x="44675" y="3068667"/>
                  </a:lnTo>
                </a:path>
                <a:path w="45085" h="5830570">
                  <a:moveTo>
                    <a:pt x="44675" y="3037952"/>
                  </a:moveTo>
                  <a:lnTo>
                    <a:pt x="44675" y="3021199"/>
                  </a:lnTo>
                </a:path>
                <a:path w="45085" h="5830570">
                  <a:moveTo>
                    <a:pt x="44675" y="2912302"/>
                  </a:moveTo>
                  <a:lnTo>
                    <a:pt x="44675" y="2881587"/>
                  </a:lnTo>
                </a:path>
                <a:path w="45085" h="5830570">
                  <a:moveTo>
                    <a:pt x="44675" y="2850872"/>
                  </a:moveTo>
                  <a:lnTo>
                    <a:pt x="44675" y="2820158"/>
                  </a:lnTo>
                </a:path>
                <a:path w="45085" h="5830570">
                  <a:moveTo>
                    <a:pt x="44675" y="2789443"/>
                  </a:moveTo>
                  <a:lnTo>
                    <a:pt x="44675" y="2758729"/>
                  </a:lnTo>
                </a:path>
                <a:path w="45085" h="5830570">
                  <a:moveTo>
                    <a:pt x="44675" y="2725222"/>
                  </a:moveTo>
                  <a:lnTo>
                    <a:pt x="44675" y="2694507"/>
                  </a:lnTo>
                </a:path>
                <a:path w="45085" h="5830570">
                  <a:moveTo>
                    <a:pt x="44675" y="2663793"/>
                  </a:moveTo>
                  <a:lnTo>
                    <a:pt x="44675" y="2633078"/>
                  </a:lnTo>
                </a:path>
                <a:path w="45085" h="5830570">
                  <a:moveTo>
                    <a:pt x="44675" y="2602363"/>
                  </a:moveTo>
                  <a:lnTo>
                    <a:pt x="44675" y="2571649"/>
                  </a:lnTo>
                </a:path>
                <a:path w="45085" h="5830570">
                  <a:moveTo>
                    <a:pt x="44675" y="2540934"/>
                  </a:moveTo>
                  <a:lnTo>
                    <a:pt x="44675" y="2510220"/>
                  </a:lnTo>
                </a:path>
                <a:path w="45085" h="5830570">
                  <a:moveTo>
                    <a:pt x="44675" y="2479505"/>
                  </a:moveTo>
                  <a:lnTo>
                    <a:pt x="44675" y="2445998"/>
                  </a:lnTo>
                </a:path>
                <a:path w="45085" h="5830570">
                  <a:moveTo>
                    <a:pt x="44675" y="2415284"/>
                  </a:moveTo>
                  <a:lnTo>
                    <a:pt x="44675" y="2384569"/>
                  </a:lnTo>
                </a:path>
                <a:path w="45085" h="5830570">
                  <a:moveTo>
                    <a:pt x="44675" y="2353854"/>
                  </a:moveTo>
                  <a:lnTo>
                    <a:pt x="44675" y="2323140"/>
                  </a:lnTo>
                </a:path>
                <a:path w="45085" h="5830570">
                  <a:moveTo>
                    <a:pt x="44675" y="2292425"/>
                  </a:moveTo>
                  <a:lnTo>
                    <a:pt x="44675" y="2261711"/>
                  </a:lnTo>
                </a:path>
                <a:path w="45085" h="5830570">
                  <a:moveTo>
                    <a:pt x="44675" y="2230996"/>
                  </a:moveTo>
                  <a:lnTo>
                    <a:pt x="44675" y="2200281"/>
                  </a:lnTo>
                </a:path>
                <a:path w="45085" h="5830570">
                  <a:moveTo>
                    <a:pt x="44675" y="2166775"/>
                  </a:moveTo>
                  <a:lnTo>
                    <a:pt x="44675" y="2136060"/>
                  </a:lnTo>
                </a:path>
                <a:path w="45085" h="5830570">
                  <a:moveTo>
                    <a:pt x="44675" y="2105345"/>
                  </a:moveTo>
                  <a:lnTo>
                    <a:pt x="44675" y="2074631"/>
                  </a:lnTo>
                </a:path>
                <a:path w="45085" h="5830570">
                  <a:moveTo>
                    <a:pt x="44675" y="2043916"/>
                  </a:moveTo>
                  <a:lnTo>
                    <a:pt x="44675" y="2013202"/>
                  </a:lnTo>
                </a:path>
                <a:path w="45085" h="5830570">
                  <a:moveTo>
                    <a:pt x="44675" y="1982487"/>
                  </a:moveTo>
                  <a:lnTo>
                    <a:pt x="44675" y="1951772"/>
                  </a:lnTo>
                </a:path>
                <a:path w="45085" h="5830570">
                  <a:moveTo>
                    <a:pt x="44675" y="1921058"/>
                  </a:moveTo>
                  <a:lnTo>
                    <a:pt x="44675" y="1887551"/>
                  </a:lnTo>
                </a:path>
                <a:path w="45085" h="5830570">
                  <a:moveTo>
                    <a:pt x="44675" y="1856836"/>
                  </a:moveTo>
                  <a:lnTo>
                    <a:pt x="44675" y="1826122"/>
                  </a:lnTo>
                </a:path>
                <a:path w="45085" h="5830570">
                  <a:moveTo>
                    <a:pt x="44675" y="1795407"/>
                  </a:moveTo>
                  <a:lnTo>
                    <a:pt x="44675" y="1764693"/>
                  </a:lnTo>
                </a:path>
                <a:path w="45085" h="5830570">
                  <a:moveTo>
                    <a:pt x="44675" y="1733978"/>
                  </a:moveTo>
                  <a:lnTo>
                    <a:pt x="44675" y="1703263"/>
                  </a:lnTo>
                </a:path>
                <a:path w="45085" h="5830570">
                  <a:moveTo>
                    <a:pt x="44675" y="1672549"/>
                  </a:moveTo>
                  <a:lnTo>
                    <a:pt x="44675" y="1639042"/>
                  </a:lnTo>
                </a:path>
                <a:path w="45085" h="5830570">
                  <a:moveTo>
                    <a:pt x="44675" y="1608327"/>
                  </a:moveTo>
                  <a:lnTo>
                    <a:pt x="44675" y="15776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2867626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2867626" y="3624322"/>
              <a:ext cx="47625" cy="5830570"/>
            </a:xfrm>
            <a:custGeom>
              <a:avLst/>
              <a:gdLst/>
              <a:ahLst/>
              <a:cxnLst/>
              <a:rect l="l" t="t" r="r" b="b"/>
              <a:pathLst>
                <a:path w="47625" h="5830570">
                  <a:moveTo>
                    <a:pt x="0" y="5799474"/>
                  </a:moveTo>
                  <a:lnTo>
                    <a:pt x="0" y="5768759"/>
                  </a:lnTo>
                </a:path>
                <a:path w="47625" h="5830570">
                  <a:moveTo>
                    <a:pt x="0" y="5735252"/>
                  </a:moveTo>
                  <a:lnTo>
                    <a:pt x="0" y="5704538"/>
                  </a:lnTo>
                </a:path>
                <a:path w="47625" h="5830570">
                  <a:moveTo>
                    <a:pt x="0" y="5673823"/>
                  </a:moveTo>
                  <a:lnTo>
                    <a:pt x="0" y="5643109"/>
                  </a:lnTo>
                </a:path>
                <a:path w="47625" h="5830570">
                  <a:moveTo>
                    <a:pt x="0" y="5612394"/>
                  </a:moveTo>
                  <a:lnTo>
                    <a:pt x="0" y="5581679"/>
                  </a:lnTo>
                </a:path>
                <a:path w="47625" h="5830570">
                  <a:moveTo>
                    <a:pt x="0" y="5550965"/>
                  </a:moveTo>
                  <a:lnTo>
                    <a:pt x="0" y="5520250"/>
                  </a:lnTo>
                </a:path>
                <a:path w="47625" h="5830570">
                  <a:moveTo>
                    <a:pt x="0" y="5489536"/>
                  </a:moveTo>
                  <a:lnTo>
                    <a:pt x="0" y="5456029"/>
                  </a:lnTo>
                </a:path>
                <a:path w="47625" h="5830570">
                  <a:moveTo>
                    <a:pt x="0" y="5425314"/>
                  </a:moveTo>
                  <a:lnTo>
                    <a:pt x="0" y="5394600"/>
                  </a:lnTo>
                </a:path>
                <a:path w="47625" h="5830570">
                  <a:moveTo>
                    <a:pt x="0" y="5363885"/>
                  </a:moveTo>
                  <a:lnTo>
                    <a:pt x="0" y="5333170"/>
                  </a:lnTo>
                </a:path>
                <a:path w="47625" h="5830570">
                  <a:moveTo>
                    <a:pt x="0" y="5302456"/>
                  </a:moveTo>
                  <a:lnTo>
                    <a:pt x="0" y="5271741"/>
                  </a:lnTo>
                </a:path>
                <a:path w="47625" h="5830570">
                  <a:moveTo>
                    <a:pt x="0" y="5241027"/>
                  </a:moveTo>
                  <a:lnTo>
                    <a:pt x="0" y="5210312"/>
                  </a:lnTo>
                </a:path>
                <a:path w="47625" h="5830570">
                  <a:moveTo>
                    <a:pt x="0" y="5176805"/>
                  </a:moveTo>
                  <a:lnTo>
                    <a:pt x="0" y="5146091"/>
                  </a:lnTo>
                </a:path>
                <a:path w="47625" h="5830570">
                  <a:moveTo>
                    <a:pt x="0" y="5115376"/>
                  </a:moveTo>
                  <a:lnTo>
                    <a:pt x="0" y="5084661"/>
                  </a:lnTo>
                </a:path>
                <a:path w="47625" h="5830570">
                  <a:moveTo>
                    <a:pt x="0" y="5053947"/>
                  </a:moveTo>
                  <a:lnTo>
                    <a:pt x="0" y="5023232"/>
                  </a:lnTo>
                </a:path>
                <a:path w="47625" h="5830570">
                  <a:moveTo>
                    <a:pt x="0" y="4992518"/>
                  </a:moveTo>
                  <a:lnTo>
                    <a:pt x="0" y="4961803"/>
                  </a:lnTo>
                </a:path>
                <a:path w="47625" h="5830570">
                  <a:moveTo>
                    <a:pt x="0" y="4931088"/>
                  </a:moveTo>
                  <a:lnTo>
                    <a:pt x="0" y="4897582"/>
                  </a:lnTo>
                </a:path>
                <a:path w="47625" h="5830570">
                  <a:moveTo>
                    <a:pt x="0" y="4866867"/>
                  </a:moveTo>
                  <a:lnTo>
                    <a:pt x="0" y="4836152"/>
                  </a:lnTo>
                </a:path>
                <a:path w="47625" h="5830570">
                  <a:moveTo>
                    <a:pt x="0" y="4805438"/>
                  </a:moveTo>
                  <a:lnTo>
                    <a:pt x="0" y="4774723"/>
                  </a:lnTo>
                </a:path>
                <a:path w="47625" h="5830570">
                  <a:moveTo>
                    <a:pt x="0" y="4744009"/>
                  </a:moveTo>
                  <a:lnTo>
                    <a:pt x="0" y="4713294"/>
                  </a:lnTo>
                </a:path>
                <a:path w="47625" h="5830570">
                  <a:moveTo>
                    <a:pt x="0" y="4682579"/>
                  </a:moveTo>
                  <a:lnTo>
                    <a:pt x="0" y="4649072"/>
                  </a:lnTo>
                </a:path>
                <a:path w="47625" h="5830570">
                  <a:moveTo>
                    <a:pt x="0" y="4618358"/>
                  </a:moveTo>
                  <a:lnTo>
                    <a:pt x="0" y="4587643"/>
                  </a:lnTo>
                </a:path>
                <a:path w="47625" h="5830570">
                  <a:moveTo>
                    <a:pt x="0" y="4556929"/>
                  </a:moveTo>
                  <a:lnTo>
                    <a:pt x="0" y="4526214"/>
                  </a:lnTo>
                </a:path>
                <a:path w="47625" h="5830570">
                  <a:moveTo>
                    <a:pt x="0" y="1572028"/>
                  </a:moveTo>
                  <a:lnTo>
                    <a:pt x="0" y="1546898"/>
                  </a:lnTo>
                </a:path>
                <a:path w="47625" h="5830570">
                  <a:moveTo>
                    <a:pt x="0" y="1516184"/>
                  </a:moveTo>
                  <a:lnTo>
                    <a:pt x="0" y="1485469"/>
                  </a:lnTo>
                </a:path>
                <a:path w="47625" h="5830570">
                  <a:moveTo>
                    <a:pt x="0" y="1454754"/>
                  </a:moveTo>
                  <a:lnTo>
                    <a:pt x="0" y="1424040"/>
                  </a:lnTo>
                </a:path>
                <a:path w="47625" h="5830570">
                  <a:moveTo>
                    <a:pt x="0" y="1393325"/>
                  </a:moveTo>
                  <a:lnTo>
                    <a:pt x="0" y="1359818"/>
                  </a:lnTo>
                </a:path>
                <a:path w="47625" h="5830570">
                  <a:moveTo>
                    <a:pt x="0" y="1329104"/>
                  </a:moveTo>
                  <a:lnTo>
                    <a:pt x="0" y="1298389"/>
                  </a:lnTo>
                </a:path>
                <a:path w="47625" h="5830570">
                  <a:moveTo>
                    <a:pt x="0" y="1267675"/>
                  </a:moveTo>
                  <a:lnTo>
                    <a:pt x="0" y="1236960"/>
                  </a:lnTo>
                </a:path>
                <a:path w="47625" h="5830570">
                  <a:moveTo>
                    <a:pt x="0" y="1206245"/>
                  </a:moveTo>
                  <a:lnTo>
                    <a:pt x="0" y="1175531"/>
                  </a:lnTo>
                </a:path>
                <a:path w="47625" h="5830570">
                  <a:moveTo>
                    <a:pt x="0" y="1144816"/>
                  </a:moveTo>
                  <a:lnTo>
                    <a:pt x="0" y="1114102"/>
                  </a:lnTo>
                </a:path>
                <a:path w="47625" h="5830570">
                  <a:moveTo>
                    <a:pt x="0" y="1080595"/>
                  </a:moveTo>
                  <a:lnTo>
                    <a:pt x="0" y="1049880"/>
                  </a:lnTo>
                </a:path>
                <a:path w="47625" h="5830570">
                  <a:moveTo>
                    <a:pt x="0" y="1019166"/>
                  </a:moveTo>
                  <a:lnTo>
                    <a:pt x="0" y="988451"/>
                  </a:lnTo>
                </a:path>
                <a:path w="47625" h="5830570">
                  <a:moveTo>
                    <a:pt x="0" y="957736"/>
                  </a:moveTo>
                  <a:lnTo>
                    <a:pt x="0" y="927022"/>
                  </a:lnTo>
                </a:path>
                <a:path w="47625" h="5830570">
                  <a:moveTo>
                    <a:pt x="0" y="896307"/>
                  </a:moveTo>
                  <a:lnTo>
                    <a:pt x="0" y="865593"/>
                  </a:lnTo>
                </a:path>
                <a:path w="47625" h="5830570">
                  <a:moveTo>
                    <a:pt x="0" y="834878"/>
                  </a:moveTo>
                  <a:lnTo>
                    <a:pt x="0" y="801371"/>
                  </a:lnTo>
                </a:path>
                <a:path w="47625" h="5830570">
                  <a:moveTo>
                    <a:pt x="0" y="770657"/>
                  </a:moveTo>
                  <a:lnTo>
                    <a:pt x="0" y="739942"/>
                  </a:lnTo>
                </a:path>
                <a:path w="47625" h="5830570">
                  <a:moveTo>
                    <a:pt x="0" y="709227"/>
                  </a:moveTo>
                  <a:lnTo>
                    <a:pt x="0" y="678513"/>
                  </a:lnTo>
                </a:path>
                <a:path w="47625" h="5830570">
                  <a:moveTo>
                    <a:pt x="0" y="647798"/>
                  </a:moveTo>
                  <a:lnTo>
                    <a:pt x="0" y="617084"/>
                  </a:lnTo>
                </a:path>
                <a:path w="47625" h="5830570">
                  <a:moveTo>
                    <a:pt x="0" y="586369"/>
                  </a:moveTo>
                  <a:lnTo>
                    <a:pt x="0" y="555654"/>
                  </a:lnTo>
                </a:path>
                <a:path w="47625" h="5830570">
                  <a:moveTo>
                    <a:pt x="0" y="522148"/>
                  </a:moveTo>
                  <a:lnTo>
                    <a:pt x="0" y="491433"/>
                  </a:lnTo>
                </a:path>
                <a:path w="47625" h="5830570">
                  <a:moveTo>
                    <a:pt x="0" y="460718"/>
                  </a:moveTo>
                  <a:lnTo>
                    <a:pt x="0" y="430004"/>
                  </a:lnTo>
                </a:path>
                <a:path w="47625" h="5830570">
                  <a:moveTo>
                    <a:pt x="0" y="399289"/>
                  </a:moveTo>
                  <a:lnTo>
                    <a:pt x="0" y="368575"/>
                  </a:lnTo>
                </a:path>
                <a:path w="47625" h="5830570">
                  <a:moveTo>
                    <a:pt x="0" y="337860"/>
                  </a:moveTo>
                  <a:lnTo>
                    <a:pt x="0" y="307145"/>
                  </a:lnTo>
                </a:path>
                <a:path w="47625" h="5830570">
                  <a:moveTo>
                    <a:pt x="0" y="276431"/>
                  </a:moveTo>
                  <a:lnTo>
                    <a:pt x="0" y="242924"/>
                  </a:lnTo>
                </a:path>
                <a:path w="47625" h="5830570">
                  <a:moveTo>
                    <a:pt x="0" y="212209"/>
                  </a:moveTo>
                  <a:lnTo>
                    <a:pt x="0" y="181495"/>
                  </a:lnTo>
                </a:path>
                <a:path w="47625" h="5830570">
                  <a:moveTo>
                    <a:pt x="0" y="150780"/>
                  </a:moveTo>
                  <a:lnTo>
                    <a:pt x="0" y="120066"/>
                  </a:lnTo>
                </a:path>
                <a:path w="47625" h="5830570">
                  <a:moveTo>
                    <a:pt x="0" y="89351"/>
                  </a:moveTo>
                  <a:lnTo>
                    <a:pt x="0" y="58636"/>
                  </a:lnTo>
                </a:path>
                <a:path w="47625" h="5830570">
                  <a:moveTo>
                    <a:pt x="0" y="27922"/>
                  </a:moveTo>
                  <a:lnTo>
                    <a:pt x="0" y="0"/>
                  </a:lnTo>
                </a:path>
                <a:path w="47625" h="5830570">
                  <a:moveTo>
                    <a:pt x="0" y="4495500"/>
                  </a:moveTo>
                  <a:lnTo>
                    <a:pt x="0" y="4464785"/>
                  </a:lnTo>
                </a:path>
                <a:path w="47625" h="5830570">
                  <a:moveTo>
                    <a:pt x="0" y="4434070"/>
                  </a:moveTo>
                  <a:lnTo>
                    <a:pt x="0" y="4403356"/>
                  </a:lnTo>
                </a:path>
                <a:path w="47625" h="5830570">
                  <a:moveTo>
                    <a:pt x="0" y="4369849"/>
                  </a:moveTo>
                  <a:lnTo>
                    <a:pt x="0" y="4339134"/>
                  </a:lnTo>
                </a:path>
                <a:path w="47625" h="5830570">
                  <a:moveTo>
                    <a:pt x="0" y="4308420"/>
                  </a:moveTo>
                  <a:lnTo>
                    <a:pt x="0" y="4277705"/>
                  </a:lnTo>
                </a:path>
                <a:path w="47625" h="5830570">
                  <a:moveTo>
                    <a:pt x="0" y="4246991"/>
                  </a:moveTo>
                  <a:lnTo>
                    <a:pt x="0" y="4216276"/>
                  </a:lnTo>
                </a:path>
                <a:path w="47625" h="5830570">
                  <a:moveTo>
                    <a:pt x="0" y="4185561"/>
                  </a:moveTo>
                  <a:lnTo>
                    <a:pt x="0" y="4154847"/>
                  </a:lnTo>
                </a:path>
                <a:path w="47625" h="5830570">
                  <a:moveTo>
                    <a:pt x="0" y="4124132"/>
                  </a:moveTo>
                  <a:lnTo>
                    <a:pt x="0" y="4090625"/>
                  </a:lnTo>
                </a:path>
                <a:path w="47625" h="5830570">
                  <a:moveTo>
                    <a:pt x="0" y="4059911"/>
                  </a:moveTo>
                  <a:lnTo>
                    <a:pt x="0" y="4029196"/>
                  </a:lnTo>
                </a:path>
                <a:path w="47625" h="5830570">
                  <a:moveTo>
                    <a:pt x="0" y="3998482"/>
                  </a:moveTo>
                  <a:lnTo>
                    <a:pt x="0" y="3967767"/>
                  </a:lnTo>
                </a:path>
                <a:path w="47625" h="5830570">
                  <a:moveTo>
                    <a:pt x="0" y="3937052"/>
                  </a:moveTo>
                  <a:lnTo>
                    <a:pt x="0" y="3906338"/>
                  </a:lnTo>
                </a:path>
                <a:path w="47625" h="5830570">
                  <a:moveTo>
                    <a:pt x="0" y="3875623"/>
                  </a:moveTo>
                  <a:lnTo>
                    <a:pt x="0" y="3844909"/>
                  </a:lnTo>
                </a:path>
                <a:path w="47625" h="5830570">
                  <a:moveTo>
                    <a:pt x="0" y="3811402"/>
                  </a:moveTo>
                  <a:lnTo>
                    <a:pt x="0" y="3780687"/>
                  </a:lnTo>
                </a:path>
                <a:path w="47625" h="5830570">
                  <a:moveTo>
                    <a:pt x="0" y="3749972"/>
                  </a:moveTo>
                  <a:lnTo>
                    <a:pt x="0" y="3719258"/>
                  </a:lnTo>
                </a:path>
                <a:path w="47625" h="5830570">
                  <a:moveTo>
                    <a:pt x="0" y="3688543"/>
                  </a:moveTo>
                  <a:lnTo>
                    <a:pt x="0" y="3657829"/>
                  </a:lnTo>
                </a:path>
                <a:path w="47625" h="5830570">
                  <a:moveTo>
                    <a:pt x="0" y="3627114"/>
                  </a:moveTo>
                  <a:lnTo>
                    <a:pt x="0" y="3596400"/>
                  </a:lnTo>
                </a:path>
                <a:path w="47625" h="5830570">
                  <a:moveTo>
                    <a:pt x="0" y="3565685"/>
                  </a:moveTo>
                  <a:lnTo>
                    <a:pt x="0" y="3532178"/>
                  </a:lnTo>
                </a:path>
                <a:path w="47625" h="5830570">
                  <a:moveTo>
                    <a:pt x="0" y="3501463"/>
                  </a:moveTo>
                  <a:lnTo>
                    <a:pt x="0" y="3470749"/>
                  </a:lnTo>
                </a:path>
                <a:path w="47625" h="5830570">
                  <a:moveTo>
                    <a:pt x="0" y="3440034"/>
                  </a:moveTo>
                  <a:lnTo>
                    <a:pt x="0" y="3409320"/>
                  </a:lnTo>
                </a:path>
                <a:path w="47625" h="5830570">
                  <a:moveTo>
                    <a:pt x="0" y="3378605"/>
                  </a:moveTo>
                  <a:lnTo>
                    <a:pt x="0" y="3347891"/>
                  </a:lnTo>
                </a:path>
                <a:path w="47625" h="5830570">
                  <a:moveTo>
                    <a:pt x="0" y="3317176"/>
                  </a:moveTo>
                  <a:lnTo>
                    <a:pt x="0" y="3286461"/>
                  </a:lnTo>
                </a:path>
                <a:path w="47625" h="5830570">
                  <a:moveTo>
                    <a:pt x="0" y="3252954"/>
                  </a:moveTo>
                  <a:lnTo>
                    <a:pt x="0" y="3222240"/>
                  </a:lnTo>
                </a:path>
                <a:path w="47625" h="5830570">
                  <a:moveTo>
                    <a:pt x="0" y="3191525"/>
                  </a:moveTo>
                  <a:lnTo>
                    <a:pt x="0" y="3160811"/>
                  </a:lnTo>
                </a:path>
                <a:path w="47625" h="5830570">
                  <a:moveTo>
                    <a:pt x="0" y="2758729"/>
                  </a:moveTo>
                  <a:lnTo>
                    <a:pt x="0" y="2725222"/>
                  </a:lnTo>
                </a:path>
                <a:path w="47625" h="5830570">
                  <a:moveTo>
                    <a:pt x="0" y="2694507"/>
                  </a:moveTo>
                  <a:lnTo>
                    <a:pt x="0" y="2663793"/>
                  </a:lnTo>
                </a:path>
                <a:path w="47625" h="5830570">
                  <a:moveTo>
                    <a:pt x="0" y="2633078"/>
                  </a:moveTo>
                  <a:lnTo>
                    <a:pt x="0" y="2602363"/>
                  </a:lnTo>
                </a:path>
                <a:path w="47625" h="5830570">
                  <a:moveTo>
                    <a:pt x="0" y="2571649"/>
                  </a:moveTo>
                  <a:lnTo>
                    <a:pt x="0" y="2540934"/>
                  </a:lnTo>
                </a:path>
                <a:path w="47625" h="5830570">
                  <a:moveTo>
                    <a:pt x="0" y="2510220"/>
                  </a:moveTo>
                  <a:lnTo>
                    <a:pt x="0" y="2479505"/>
                  </a:lnTo>
                </a:path>
                <a:path w="47625" h="5830570">
                  <a:moveTo>
                    <a:pt x="0" y="2445998"/>
                  </a:moveTo>
                  <a:lnTo>
                    <a:pt x="0" y="2415284"/>
                  </a:lnTo>
                </a:path>
                <a:path w="47625" h="5830570">
                  <a:moveTo>
                    <a:pt x="0" y="2384569"/>
                  </a:moveTo>
                  <a:lnTo>
                    <a:pt x="0" y="2353854"/>
                  </a:lnTo>
                </a:path>
                <a:path w="47625" h="5830570">
                  <a:moveTo>
                    <a:pt x="0" y="2323140"/>
                  </a:moveTo>
                  <a:lnTo>
                    <a:pt x="0" y="2292425"/>
                  </a:lnTo>
                </a:path>
                <a:path w="47625" h="5830570">
                  <a:moveTo>
                    <a:pt x="0" y="2261711"/>
                  </a:moveTo>
                  <a:lnTo>
                    <a:pt x="0" y="2230996"/>
                  </a:lnTo>
                </a:path>
                <a:path w="47625" h="5830570">
                  <a:moveTo>
                    <a:pt x="0" y="2200281"/>
                  </a:moveTo>
                  <a:lnTo>
                    <a:pt x="0" y="2166775"/>
                  </a:lnTo>
                </a:path>
                <a:path w="47625" h="5830570">
                  <a:moveTo>
                    <a:pt x="0" y="2136060"/>
                  </a:moveTo>
                  <a:lnTo>
                    <a:pt x="0" y="2105345"/>
                  </a:lnTo>
                </a:path>
                <a:path w="47625" h="5830570">
                  <a:moveTo>
                    <a:pt x="0" y="2074631"/>
                  </a:moveTo>
                  <a:lnTo>
                    <a:pt x="0" y="2043916"/>
                  </a:lnTo>
                </a:path>
                <a:path w="47625" h="5830570">
                  <a:moveTo>
                    <a:pt x="0" y="2013202"/>
                  </a:moveTo>
                  <a:lnTo>
                    <a:pt x="0" y="1982487"/>
                  </a:lnTo>
                </a:path>
                <a:path w="47625" h="5830570">
                  <a:moveTo>
                    <a:pt x="0" y="1951772"/>
                  </a:moveTo>
                  <a:lnTo>
                    <a:pt x="0" y="1921058"/>
                  </a:lnTo>
                </a:path>
                <a:path w="47625" h="5830570">
                  <a:moveTo>
                    <a:pt x="0" y="1887551"/>
                  </a:moveTo>
                  <a:lnTo>
                    <a:pt x="0" y="1856836"/>
                  </a:lnTo>
                </a:path>
                <a:path w="47625" h="5830570">
                  <a:moveTo>
                    <a:pt x="0" y="1826122"/>
                  </a:moveTo>
                  <a:lnTo>
                    <a:pt x="0" y="1795407"/>
                  </a:lnTo>
                </a:path>
                <a:path w="47625" h="5830570">
                  <a:moveTo>
                    <a:pt x="0" y="1764693"/>
                  </a:moveTo>
                  <a:lnTo>
                    <a:pt x="0" y="1733978"/>
                  </a:lnTo>
                </a:path>
                <a:path w="47625" h="5830570">
                  <a:moveTo>
                    <a:pt x="0" y="1703263"/>
                  </a:moveTo>
                  <a:lnTo>
                    <a:pt x="0" y="1672549"/>
                  </a:lnTo>
                </a:path>
                <a:path w="47625" h="5830570">
                  <a:moveTo>
                    <a:pt x="0" y="1639042"/>
                  </a:moveTo>
                  <a:lnTo>
                    <a:pt x="0" y="1608327"/>
                  </a:lnTo>
                </a:path>
                <a:path w="47625" h="5830570">
                  <a:moveTo>
                    <a:pt x="0" y="1577613"/>
                  </a:moveTo>
                  <a:lnTo>
                    <a:pt x="0" y="1572028"/>
                  </a:lnTo>
                </a:path>
                <a:path w="47625" h="5830570">
                  <a:moveTo>
                    <a:pt x="47468" y="5830188"/>
                  </a:moveTo>
                  <a:lnTo>
                    <a:pt x="47468" y="5799474"/>
                  </a:lnTo>
                </a:path>
                <a:path w="47625" h="5830570">
                  <a:moveTo>
                    <a:pt x="47468" y="5768759"/>
                  </a:moveTo>
                  <a:lnTo>
                    <a:pt x="47468" y="5735252"/>
                  </a:lnTo>
                </a:path>
                <a:path w="47625" h="5830570">
                  <a:moveTo>
                    <a:pt x="47468" y="5704538"/>
                  </a:moveTo>
                  <a:lnTo>
                    <a:pt x="47468" y="5673823"/>
                  </a:lnTo>
                </a:path>
                <a:path w="47625" h="5830570">
                  <a:moveTo>
                    <a:pt x="47468" y="5643109"/>
                  </a:moveTo>
                  <a:lnTo>
                    <a:pt x="47468" y="5612394"/>
                  </a:lnTo>
                </a:path>
                <a:path w="47625" h="5830570">
                  <a:moveTo>
                    <a:pt x="47468" y="5581679"/>
                  </a:moveTo>
                  <a:lnTo>
                    <a:pt x="47468" y="5550965"/>
                  </a:lnTo>
                </a:path>
                <a:path w="47625" h="5830570">
                  <a:moveTo>
                    <a:pt x="47468" y="5520250"/>
                  </a:moveTo>
                  <a:lnTo>
                    <a:pt x="47468" y="5489536"/>
                  </a:lnTo>
                </a:path>
                <a:path w="47625" h="5830570">
                  <a:moveTo>
                    <a:pt x="47468" y="5456029"/>
                  </a:moveTo>
                  <a:lnTo>
                    <a:pt x="47468" y="5425314"/>
                  </a:lnTo>
                </a:path>
                <a:path w="47625" h="5830570">
                  <a:moveTo>
                    <a:pt x="47468" y="5394600"/>
                  </a:moveTo>
                  <a:lnTo>
                    <a:pt x="47468" y="5363885"/>
                  </a:lnTo>
                </a:path>
                <a:path w="47625" h="5830570">
                  <a:moveTo>
                    <a:pt x="47468" y="5333170"/>
                  </a:moveTo>
                  <a:lnTo>
                    <a:pt x="47468" y="5302456"/>
                  </a:lnTo>
                </a:path>
                <a:path w="47625" h="5830570">
                  <a:moveTo>
                    <a:pt x="47468" y="5271741"/>
                  </a:moveTo>
                  <a:lnTo>
                    <a:pt x="47468" y="5241027"/>
                  </a:lnTo>
                </a:path>
                <a:path w="47625" h="5830570">
                  <a:moveTo>
                    <a:pt x="47468" y="5210312"/>
                  </a:moveTo>
                  <a:lnTo>
                    <a:pt x="47468" y="5176805"/>
                  </a:lnTo>
                </a:path>
                <a:path w="47625" h="5830570">
                  <a:moveTo>
                    <a:pt x="47468" y="5146091"/>
                  </a:moveTo>
                  <a:lnTo>
                    <a:pt x="47468" y="5115376"/>
                  </a:lnTo>
                </a:path>
                <a:path w="47625" h="5830570">
                  <a:moveTo>
                    <a:pt x="47468" y="5084661"/>
                  </a:moveTo>
                  <a:lnTo>
                    <a:pt x="47468" y="5053947"/>
                  </a:lnTo>
                </a:path>
                <a:path w="47625" h="5830570">
                  <a:moveTo>
                    <a:pt x="47468" y="5023232"/>
                  </a:moveTo>
                  <a:lnTo>
                    <a:pt x="47468" y="4992518"/>
                  </a:lnTo>
                </a:path>
                <a:path w="47625" h="5830570">
                  <a:moveTo>
                    <a:pt x="47468" y="4961803"/>
                  </a:moveTo>
                  <a:lnTo>
                    <a:pt x="47468" y="4931088"/>
                  </a:lnTo>
                </a:path>
                <a:path w="47625" h="5830570">
                  <a:moveTo>
                    <a:pt x="47468" y="4897582"/>
                  </a:moveTo>
                  <a:lnTo>
                    <a:pt x="47468" y="4866867"/>
                  </a:lnTo>
                </a:path>
                <a:path w="47625" h="5830570">
                  <a:moveTo>
                    <a:pt x="47468" y="4836152"/>
                  </a:moveTo>
                  <a:lnTo>
                    <a:pt x="47468" y="4805438"/>
                  </a:lnTo>
                </a:path>
                <a:path w="47625" h="5830570">
                  <a:moveTo>
                    <a:pt x="47468" y="4774723"/>
                  </a:moveTo>
                  <a:lnTo>
                    <a:pt x="47468" y="4744009"/>
                  </a:lnTo>
                </a:path>
                <a:path w="47625" h="5830570">
                  <a:moveTo>
                    <a:pt x="47468" y="4713294"/>
                  </a:moveTo>
                  <a:lnTo>
                    <a:pt x="47468" y="4682579"/>
                  </a:lnTo>
                </a:path>
                <a:path w="47625" h="5830570">
                  <a:moveTo>
                    <a:pt x="47468" y="4649072"/>
                  </a:moveTo>
                  <a:lnTo>
                    <a:pt x="47468" y="4618358"/>
                  </a:lnTo>
                </a:path>
                <a:path w="47625" h="5830570">
                  <a:moveTo>
                    <a:pt x="47468" y="4587643"/>
                  </a:moveTo>
                  <a:lnTo>
                    <a:pt x="47468" y="4556929"/>
                  </a:lnTo>
                </a:path>
                <a:path w="47625" h="5830570">
                  <a:moveTo>
                    <a:pt x="47468" y="4526214"/>
                  </a:moveTo>
                  <a:lnTo>
                    <a:pt x="47468" y="4515045"/>
                  </a:lnTo>
                </a:path>
                <a:path w="47625" h="5830570">
                  <a:moveTo>
                    <a:pt x="47468" y="1546898"/>
                  </a:moveTo>
                  <a:lnTo>
                    <a:pt x="47468" y="1516184"/>
                  </a:lnTo>
                </a:path>
                <a:path w="47625" h="5830570">
                  <a:moveTo>
                    <a:pt x="47468" y="1485469"/>
                  </a:moveTo>
                  <a:lnTo>
                    <a:pt x="47468" y="1454754"/>
                  </a:lnTo>
                </a:path>
                <a:path w="47625" h="5830570">
                  <a:moveTo>
                    <a:pt x="47468" y="1424040"/>
                  </a:moveTo>
                  <a:lnTo>
                    <a:pt x="47468" y="1393325"/>
                  </a:lnTo>
                </a:path>
                <a:path w="47625" h="5830570">
                  <a:moveTo>
                    <a:pt x="47468" y="1359818"/>
                  </a:moveTo>
                  <a:lnTo>
                    <a:pt x="47468" y="1329104"/>
                  </a:lnTo>
                </a:path>
                <a:path w="47625" h="5830570">
                  <a:moveTo>
                    <a:pt x="47468" y="1298389"/>
                  </a:moveTo>
                  <a:lnTo>
                    <a:pt x="47468" y="1267675"/>
                  </a:lnTo>
                </a:path>
                <a:path w="47625" h="5830570">
                  <a:moveTo>
                    <a:pt x="47468" y="1236960"/>
                  </a:moveTo>
                  <a:lnTo>
                    <a:pt x="47468" y="1206245"/>
                  </a:lnTo>
                </a:path>
                <a:path w="47625" h="5830570">
                  <a:moveTo>
                    <a:pt x="47468" y="1175531"/>
                  </a:moveTo>
                  <a:lnTo>
                    <a:pt x="47468" y="1144816"/>
                  </a:lnTo>
                </a:path>
                <a:path w="47625" h="5830570">
                  <a:moveTo>
                    <a:pt x="47468" y="1114102"/>
                  </a:moveTo>
                  <a:lnTo>
                    <a:pt x="47468" y="1080595"/>
                  </a:lnTo>
                </a:path>
                <a:path w="47625" h="5830570">
                  <a:moveTo>
                    <a:pt x="47468" y="1049880"/>
                  </a:moveTo>
                  <a:lnTo>
                    <a:pt x="47468" y="1019166"/>
                  </a:lnTo>
                </a:path>
                <a:path w="47625" h="5830570">
                  <a:moveTo>
                    <a:pt x="47468" y="988451"/>
                  </a:moveTo>
                  <a:lnTo>
                    <a:pt x="47468" y="957736"/>
                  </a:lnTo>
                </a:path>
                <a:path w="47625" h="5830570">
                  <a:moveTo>
                    <a:pt x="47468" y="927022"/>
                  </a:moveTo>
                  <a:lnTo>
                    <a:pt x="47468" y="896307"/>
                  </a:lnTo>
                </a:path>
                <a:path w="47625" h="5830570">
                  <a:moveTo>
                    <a:pt x="47468" y="865593"/>
                  </a:moveTo>
                  <a:lnTo>
                    <a:pt x="47468" y="834878"/>
                  </a:lnTo>
                </a:path>
                <a:path w="47625" h="5830570">
                  <a:moveTo>
                    <a:pt x="47468" y="801371"/>
                  </a:moveTo>
                  <a:lnTo>
                    <a:pt x="47468" y="770657"/>
                  </a:lnTo>
                </a:path>
                <a:path w="47625" h="5830570">
                  <a:moveTo>
                    <a:pt x="47468" y="739942"/>
                  </a:moveTo>
                  <a:lnTo>
                    <a:pt x="47468" y="709227"/>
                  </a:lnTo>
                </a:path>
                <a:path w="47625" h="5830570">
                  <a:moveTo>
                    <a:pt x="47468" y="678513"/>
                  </a:moveTo>
                  <a:lnTo>
                    <a:pt x="47468" y="647798"/>
                  </a:lnTo>
                </a:path>
                <a:path w="47625" h="5830570">
                  <a:moveTo>
                    <a:pt x="47468" y="617084"/>
                  </a:moveTo>
                  <a:lnTo>
                    <a:pt x="47468" y="586369"/>
                  </a:lnTo>
                </a:path>
                <a:path w="47625" h="5830570">
                  <a:moveTo>
                    <a:pt x="47468" y="555654"/>
                  </a:moveTo>
                  <a:lnTo>
                    <a:pt x="47468" y="522148"/>
                  </a:lnTo>
                </a:path>
                <a:path w="47625" h="5830570">
                  <a:moveTo>
                    <a:pt x="47468" y="491433"/>
                  </a:moveTo>
                  <a:lnTo>
                    <a:pt x="47468" y="460718"/>
                  </a:lnTo>
                </a:path>
                <a:path w="47625" h="5830570">
                  <a:moveTo>
                    <a:pt x="47468" y="430004"/>
                  </a:moveTo>
                  <a:lnTo>
                    <a:pt x="47468" y="399289"/>
                  </a:lnTo>
                </a:path>
                <a:path w="47625" h="5830570">
                  <a:moveTo>
                    <a:pt x="47468" y="368575"/>
                  </a:moveTo>
                  <a:lnTo>
                    <a:pt x="47468" y="337860"/>
                  </a:lnTo>
                </a:path>
                <a:path w="47625" h="5830570">
                  <a:moveTo>
                    <a:pt x="47468" y="307145"/>
                  </a:moveTo>
                  <a:lnTo>
                    <a:pt x="47468" y="276431"/>
                  </a:lnTo>
                </a:path>
                <a:path w="47625" h="5830570">
                  <a:moveTo>
                    <a:pt x="47468" y="242924"/>
                  </a:moveTo>
                  <a:lnTo>
                    <a:pt x="47468" y="212209"/>
                  </a:lnTo>
                </a:path>
                <a:path w="47625" h="5830570">
                  <a:moveTo>
                    <a:pt x="47468" y="181495"/>
                  </a:moveTo>
                  <a:lnTo>
                    <a:pt x="47468" y="150780"/>
                  </a:lnTo>
                </a:path>
                <a:path w="47625" h="5830570">
                  <a:moveTo>
                    <a:pt x="47468" y="120066"/>
                  </a:moveTo>
                  <a:lnTo>
                    <a:pt x="47468" y="89351"/>
                  </a:lnTo>
                </a:path>
                <a:path w="47625" h="5830570">
                  <a:moveTo>
                    <a:pt x="47468" y="58636"/>
                  </a:moveTo>
                  <a:lnTo>
                    <a:pt x="47468" y="27922"/>
                  </a:lnTo>
                </a:path>
                <a:path w="47625" h="5830570">
                  <a:moveTo>
                    <a:pt x="47468" y="4515045"/>
                  </a:moveTo>
                  <a:lnTo>
                    <a:pt x="47468" y="4495500"/>
                  </a:lnTo>
                </a:path>
                <a:path w="47625" h="5830570">
                  <a:moveTo>
                    <a:pt x="47468" y="4464785"/>
                  </a:moveTo>
                  <a:lnTo>
                    <a:pt x="47468" y="4434070"/>
                  </a:lnTo>
                </a:path>
                <a:path w="47625" h="5830570">
                  <a:moveTo>
                    <a:pt x="47468" y="4403356"/>
                  </a:moveTo>
                  <a:lnTo>
                    <a:pt x="47468" y="4369849"/>
                  </a:lnTo>
                </a:path>
                <a:path w="47625" h="5830570">
                  <a:moveTo>
                    <a:pt x="47468" y="4339134"/>
                  </a:moveTo>
                  <a:lnTo>
                    <a:pt x="47468" y="4308420"/>
                  </a:lnTo>
                </a:path>
                <a:path w="47625" h="5830570">
                  <a:moveTo>
                    <a:pt x="47468" y="4277705"/>
                  </a:moveTo>
                  <a:lnTo>
                    <a:pt x="47468" y="4246991"/>
                  </a:lnTo>
                </a:path>
                <a:path w="47625" h="5830570">
                  <a:moveTo>
                    <a:pt x="47468" y="4216276"/>
                  </a:moveTo>
                  <a:lnTo>
                    <a:pt x="47468" y="4185561"/>
                  </a:lnTo>
                </a:path>
                <a:path w="47625" h="5830570">
                  <a:moveTo>
                    <a:pt x="47468" y="4154847"/>
                  </a:moveTo>
                  <a:lnTo>
                    <a:pt x="47468" y="4124132"/>
                  </a:lnTo>
                </a:path>
                <a:path w="47625" h="5830570">
                  <a:moveTo>
                    <a:pt x="47468" y="4090625"/>
                  </a:moveTo>
                  <a:lnTo>
                    <a:pt x="47468" y="4059911"/>
                  </a:lnTo>
                </a:path>
                <a:path w="47625" h="5830570">
                  <a:moveTo>
                    <a:pt x="47468" y="4029196"/>
                  </a:moveTo>
                  <a:lnTo>
                    <a:pt x="47468" y="3998482"/>
                  </a:lnTo>
                </a:path>
                <a:path w="47625" h="5830570">
                  <a:moveTo>
                    <a:pt x="47468" y="3967767"/>
                  </a:moveTo>
                  <a:lnTo>
                    <a:pt x="47468" y="3937052"/>
                  </a:lnTo>
                </a:path>
                <a:path w="47625" h="5830570">
                  <a:moveTo>
                    <a:pt x="47468" y="3906338"/>
                  </a:moveTo>
                  <a:lnTo>
                    <a:pt x="47468" y="3875623"/>
                  </a:lnTo>
                </a:path>
                <a:path w="47625" h="5830570">
                  <a:moveTo>
                    <a:pt x="47468" y="3844909"/>
                  </a:moveTo>
                  <a:lnTo>
                    <a:pt x="47468" y="3811402"/>
                  </a:lnTo>
                </a:path>
                <a:path w="47625" h="5830570">
                  <a:moveTo>
                    <a:pt x="47468" y="3780687"/>
                  </a:moveTo>
                  <a:lnTo>
                    <a:pt x="47468" y="3749972"/>
                  </a:lnTo>
                </a:path>
                <a:path w="47625" h="5830570">
                  <a:moveTo>
                    <a:pt x="47468" y="3719258"/>
                  </a:moveTo>
                  <a:lnTo>
                    <a:pt x="47468" y="3688543"/>
                  </a:lnTo>
                </a:path>
                <a:path w="47625" h="5830570">
                  <a:moveTo>
                    <a:pt x="47468" y="3657829"/>
                  </a:moveTo>
                  <a:lnTo>
                    <a:pt x="47468" y="3627114"/>
                  </a:lnTo>
                </a:path>
                <a:path w="47625" h="5830570">
                  <a:moveTo>
                    <a:pt x="47468" y="3596400"/>
                  </a:moveTo>
                  <a:lnTo>
                    <a:pt x="47468" y="3565685"/>
                  </a:lnTo>
                </a:path>
                <a:path w="47625" h="5830570">
                  <a:moveTo>
                    <a:pt x="47468" y="3532178"/>
                  </a:moveTo>
                  <a:lnTo>
                    <a:pt x="47468" y="3501463"/>
                  </a:lnTo>
                </a:path>
                <a:path w="47625" h="5830570">
                  <a:moveTo>
                    <a:pt x="47468" y="3470749"/>
                  </a:moveTo>
                  <a:lnTo>
                    <a:pt x="47468" y="3440034"/>
                  </a:lnTo>
                </a:path>
                <a:path w="47625" h="5830570">
                  <a:moveTo>
                    <a:pt x="47468" y="3409320"/>
                  </a:moveTo>
                  <a:lnTo>
                    <a:pt x="47468" y="3378605"/>
                  </a:lnTo>
                </a:path>
                <a:path w="47625" h="5830570">
                  <a:moveTo>
                    <a:pt x="47468" y="3347891"/>
                  </a:moveTo>
                  <a:lnTo>
                    <a:pt x="47468" y="3317176"/>
                  </a:lnTo>
                </a:path>
                <a:path w="47625" h="5830570">
                  <a:moveTo>
                    <a:pt x="47468" y="3286461"/>
                  </a:moveTo>
                  <a:lnTo>
                    <a:pt x="47468" y="3252954"/>
                  </a:lnTo>
                </a:path>
                <a:path w="47625" h="5830570">
                  <a:moveTo>
                    <a:pt x="47468" y="3222240"/>
                  </a:moveTo>
                  <a:lnTo>
                    <a:pt x="47468" y="3191525"/>
                  </a:lnTo>
                </a:path>
                <a:path w="47625" h="5830570">
                  <a:moveTo>
                    <a:pt x="47468" y="3160811"/>
                  </a:moveTo>
                  <a:lnTo>
                    <a:pt x="47468" y="3132888"/>
                  </a:lnTo>
                </a:path>
                <a:path w="47625" h="5830570">
                  <a:moveTo>
                    <a:pt x="47468" y="2761521"/>
                  </a:moveTo>
                  <a:lnTo>
                    <a:pt x="47468" y="2758729"/>
                  </a:lnTo>
                </a:path>
                <a:path w="47625" h="5830570">
                  <a:moveTo>
                    <a:pt x="47468" y="2725222"/>
                  </a:moveTo>
                  <a:lnTo>
                    <a:pt x="47468" y="2694507"/>
                  </a:lnTo>
                </a:path>
                <a:path w="47625" h="5830570">
                  <a:moveTo>
                    <a:pt x="47468" y="2663793"/>
                  </a:moveTo>
                  <a:lnTo>
                    <a:pt x="47468" y="2633078"/>
                  </a:lnTo>
                </a:path>
                <a:path w="47625" h="5830570">
                  <a:moveTo>
                    <a:pt x="47468" y="2602363"/>
                  </a:moveTo>
                  <a:lnTo>
                    <a:pt x="47468" y="2571649"/>
                  </a:lnTo>
                </a:path>
                <a:path w="47625" h="5830570">
                  <a:moveTo>
                    <a:pt x="47468" y="2540934"/>
                  </a:moveTo>
                  <a:lnTo>
                    <a:pt x="47468" y="2510220"/>
                  </a:lnTo>
                </a:path>
                <a:path w="47625" h="5830570">
                  <a:moveTo>
                    <a:pt x="47468" y="2479505"/>
                  </a:moveTo>
                  <a:lnTo>
                    <a:pt x="47468" y="2445998"/>
                  </a:lnTo>
                </a:path>
                <a:path w="47625" h="5830570">
                  <a:moveTo>
                    <a:pt x="47468" y="2415284"/>
                  </a:moveTo>
                  <a:lnTo>
                    <a:pt x="47468" y="2384569"/>
                  </a:lnTo>
                </a:path>
                <a:path w="47625" h="5830570">
                  <a:moveTo>
                    <a:pt x="47468" y="2353854"/>
                  </a:moveTo>
                  <a:lnTo>
                    <a:pt x="47468" y="2323140"/>
                  </a:lnTo>
                </a:path>
                <a:path w="47625" h="5830570">
                  <a:moveTo>
                    <a:pt x="47468" y="2292425"/>
                  </a:moveTo>
                  <a:lnTo>
                    <a:pt x="47468" y="2261711"/>
                  </a:lnTo>
                </a:path>
                <a:path w="47625" h="5830570">
                  <a:moveTo>
                    <a:pt x="47468" y="2230996"/>
                  </a:moveTo>
                  <a:lnTo>
                    <a:pt x="47468" y="2200281"/>
                  </a:lnTo>
                </a:path>
                <a:path w="47625" h="5830570">
                  <a:moveTo>
                    <a:pt x="47468" y="2166775"/>
                  </a:moveTo>
                  <a:lnTo>
                    <a:pt x="47468" y="2136060"/>
                  </a:lnTo>
                </a:path>
                <a:path w="47625" h="5830570">
                  <a:moveTo>
                    <a:pt x="47468" y="2105345"/>
                  </a:moveTo>
                  <a:lnTo>
                    <a:pt x="47468" y="2074631"/>
                  </a:lnTo>
                </a:path>
                <a:path w="47625" h="5830570">
                  <a:moveTo>
                    <a:pt x="47468" y="2043916"/>
                  </a:moveTo>
                  <a:lnTo>
                    <a:pt x="47468" y="2013202"/>
                  </a:lnTo>
                </a:path>
                <a:path w="47625" h="5830570">
                  <a:moveTo>
                    <a:pt x="47468" y="1982487"/>
                  </a:moveTo>
                  <a:lnTo>
                    <a:pt x="47468" y="1951772"/>
                  </a:lnTo>
                </a:path>
                <a:path w="47625" h="5830570">
                  <a:moveTo>
                    <a:pt x="47468" y="1921058"/>
                  </a:moveTo>
                  <a:lnTo>
                    <a:pt x="47468" y="1887551"/>
                  </a:lnTo>
                </a:path>
                <a:path w="47625" h="5830570">
                  <a:moveTo>
                    <a:pt x="47468" y="1856836"/>
                  </a:moveTo>
                  <a:lnTo>
                    <a:pt x="47468" y="1826122"/>
                  </a:lnTo>
                </a:path>
                <a:path w="47625" h="5830570">
                  <a:moveTo>
                    <a:pt x="47468" y="1795407"/>
                  </a:moveTo>
                  <a:lnTo>
                    <a:pt x="47468" y="1764693"/>
                  </a:lnTo>
                </a:path>
                <a:path w="47625" h="5830570">
                  <a:moveTo>
                    <a:pt x="47468" y="1733978"/>
                  </a:moveTo>
                  <a:lnTo>
                    <a:pt x="47468" y="1703263"/>
                  </a:lnTo>
                </a:path>
                <a:path w="47625" h="5830570">
                  <a:moveTo>
                    <a:pt x="47468" y="1672549"/>
                  </a:moveTo>
                  <a:lnTo>
                    <a:pt x="47468" y="1639042"/>
                  </a:lnTo>
                </a:path>
                <a:path w="47625" h="5830570">
                  <a:moveTo>
                    <a:pt x="47468" y="1608327"/>
                  </a:moveTo>
                  <a:lnTo>
                    <a:pt x="47468" y="15776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2959770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2959770" y="3624322"/>
              <a:ext cx="47625" cy="5830570"/>
            </a:xfrm>
            <a:custGeom>
              <a:avLst/>
              <a:gdLst/>
              <a:ahLst/>
              <a:cxnLst/>
              <a:rect l="l" t="t" r="r" b="b"/>
              <a:pathLst>
                <a:path w="47625" h="5830570">
                  <a:moveTo>
                    <a:pt x="0" y="5799474"/>
                  </a:moveTo>
                  <a:lnTo>
                    <a:pt x="0" y="5768759"/>
                  </a:lnTo>
                </a:path>
                <a:path w="47625" h="5830570">
                  <a:moveTo>
                    <a:pt x="0" y="5735252"/>
                  </a:moveTo>
                  <a:lnTo>
                    <a:pt x="0" y="5704538"/>
                  </a:lnTo>
                </a:path>
                <a:path w="47625" h="5830570">
                  <a:moveTo>
                    <a:pt x="0" y="5673823"/>
                  </a:moveTo>
                  <a:lnTo>
                    <a:pt x="0" y="5643109"/>
                  </a:lnTo>
                </a:path>
                <a:path w="47625" h="5830570">
                  <a:moveTo>
                    <a:pt x="0" y="5612394"/>
                  </a:moveTo>
                  <a:lnTo>
                    <a:pt x="0" y="5581679"/>
                  </a:lnTo>
                </a:path>
                <a:path w="47625" h="5830570">
                  <a:moveTo>
                    <a:pt x="0" y="5550965"/>
                  </a:moveTo>
                  <a:lnTo>
                    <a:pt x="0" y="5520250"/>
                  </a:lnTo>
                </a:path>
                <a:path w="47625" h="5830570">
                  <a:moveTo>
                    <a:pt x="0" y="5489536"/>
                  </a:moveTo>
                  <a:lnTo>
                    <a:pt x="0" y="5456029"/>
                  </a:lnTo>
                </a:path>
                <a:path w="47625" h="5830570">
                  <a:moveTo>
                    <a:pt x="0" y="5425314"/>
                  </a:moveTo>
                  <a:lnTo>
                    <a:pt x="0" y="5394600"/>
                  </a:lnTo>
                </a:path>
                <a:path w="47625" h="5830570">
                  <a:moveTo>
                    <a:pt x="0" y="5363885"/>
                  </a:moveTo>
                  <a:lnTo>
                    <a:pt x="0" y="5333170"/>
                  </a:lnTo>
                </a:path>
                <a:path w="47625" h="5830570">
                  <a:moveTo>
                    <a:pt x="0" y="5302456"/>
                  </a:moveTo>
                  <a:lnTo>
                    <a:pt x="0" y="5271741"/>
                  </a:lnTo>
                </a:path>
                <a:path w="47625" h="5830570">
                  <a:moveTo>
                    <a:pt x="0" y="5241027"/>
                  </a:moveTo>
                  <a:lnTo>
                    <a:pt x="0" y="5210312"/>
                  </a:lnTo>
                </a:path>
                <a:path w="47625" h="5830570">
                  <a:moveTo>
                    <a:pt x="0" y="5176805"/>
                  </a:moveTo>
                  <a:lnTo>
                    <a:pt x="0" y="5146091"/>
                  </a:lnTo>
                </a:path>
                <a:path w="47625" h="5830570">
                  <a:moveTo>
                    <a:pt x="0" y="5115376"/>
                  </a:moveTo>
                  <a:lnTo>
                    <a:pt x="0" y="5084661"/>
                  </a:lnTo>
                </a:path>
                <a:path w="47625" h="5830570">
                  <a:moveTo>
                    <a:pt x="0" y="5053947"/>
                  </a:moveTo>
                  <a:lnTo>
                    <a:pt x="0" y="5023232"/>
                  </a:lnTo>
                </a:path>
                <a:path w="47625" h="5830570">
                  <a:moveTo>
                    <a:pt x="0" y="4992518"/>
                  </a:moveTo>
                  <a:lnTo>
                    <a:pt x="0" y="4961803"/>
                  </a:lnTo>
                </a:path>
                <a:path w="47625" h="5830570">
                  <a:moveTo>
                    <a:pt x="0" y="4931088"/>
                  </a:moveTo>
                  <a:lnTo>
                    <a:pt x="0" y="4897582"/>
                  </a:lnTo>
                </a:path>
                <a:path w="47625" h="5830570">
                  <a:moveTo>
                    <a:pt x="0" y="4866867"/>
                  </a:moveTo>
                  <a:lnTo>
                    <a:pt x="0" y="4836152"/>
                  </a:lnTo>
                </a:path>
                <a:path w="47625" h="5830570">
                  <a:moveTo>
                    <a:pt x="0" y="4805438"/>
                  </a:moveTo>
                  <a:lnTo>
                    <a:pt x="0" y="4774723"/>
                  </a:lnTo>
                </a:path>
                <a:path w="47625" h="5830570">
                  <a:moveTo>
                    <a:pt x="0" y="4744009"/>
                  </a:moveTo>
                  <a:lnTo>
                    <a:pt x="0" y="4713294"/>
                  </a:lnTo>
                </a:path>
                <a:path w="47625" h="5830570">
                  <a:moveTo>
                    <a:pt x="0" y="4682579"/>
                  </a:moveTo>
                  <a:lnTo>
                    <a:pt x="0" y="4649072"/>
                  </a:lnTo>
                </a:path>
                <a:path w="47625" h="5830570">
                  <a:moveTo>
                    <a:pt x="0" y="4618358"/>
                  </a:moveTo>
                  <a:lnTo>
                    <a:pt x="0" y="4587643"/>
                  </a:lnTo>
                </a:path>
                <a:path w="47625" h="5830570">
                  <a:moveTo>
                    <a:pt x="0" y="4556929"/>
                  </a:moveTo>
                  <a:lnTo>
                    <a:pt x="0" y="4526214"/>
                  </a:lnTo>
                </a:path>
                <a:path w="47625" h="5830570">
                  <a:moveTo>
                    <a:pt x="0" y="1572028"/>
                  </a:moveTo>
                  <a:lnTo>
                    <a:pt x="0" y="1546898"/>
                  </a:lnTo>
                </a:path>
                <a:path w="47625" h="5830570">
                  <a:moveTo>
                    <a:pt x="0" y="1516184"/>
                  </a:moveTo>
                  <a:lnTo>
                    <a:pt x="0" y="1485469"/>
                  </a:lnTo>
                </a:path>
                <a:path w="47625" h="5830570">
                  <a:moveTo>
                    <a:pt x="0" y="1454754"/>
                  </a:moveTo>
                  <a:lnTo>
                    <a:pt x="0" y="1424040"/>
                  </a:lnTo>
                </a:path>
                <a:path w="47625" h="5830570">
                  <a:moveTo>
                    <a:pt x="0" y="1393325"/>
                  </a:moveTo>
                  <a:lnTo>
                    <a:pt x="0" y="1359818"/>
                  </a:lnTo>
                </a:path>
                <a:path w="47625" h="5830570">
                  <a:moveTo>
                    <a:pt x="0" y="1329104"/>
                  </a:moveTo>
                  <a:lnTo>
                    <a:pt x="0" y="1298389"/>
                  </a:lnTo>
                </a:path>
                <a:path w="47625" h="5830570">
                  <a:moveTo>
                    <a:pt x="0" y="1267675"/>
                  </a:moveTo>
                  <a:lnTo>
                    <a:pt x="0" y="1236960"/>
                  </a:lnTo>
                </a:path>
                <a:path w="47625" h="5830570">
                  <a:moveTo>
                    <a:pt x="0" y="1206245"/>
                  </a:moveTo>
                  <a:lnTo>
                    <a:pt x="0" y="1175531"/>
                  </a:lnTo>
                </a:path>
                <a:path w="47625" h="5830570">
                  <a:moveTo>
                    <a:pt x="0" y="1144816"/>
                  </a:moveTo>
                  <a:lnTo>
                    <a:pt x="0" y="1114102"/>
                  </a:lnTo>
                </a:path>
                <a:path w="47625" h="5830570">
                  <a:moveTo>
                    <a:pt x="0" y="1080595"/>
                  </a:moveTo>
                  <a:lnTo>
                    <a:pt x="0" y="1049880"/>
                  </a:lnTo>
                </a:path>
                <a:path w="47625" h="5830570">
                  <a:moveTo>
                    <a:pt x="0" y="1019166"/>
                  </a:moveTo>
                  <a:lnTo>
                    <a:pt x="0" y="988451"/>
                  </a:lnTo>
                </a:path>
                <a:path w="47625" h="5830570">
                  <a:moveTo>
                    <a:pt x="0" y="957736"/>
                  </a:moveTo>
                  <a:lnTo>
                    <a:pt x="0" y="927022"/>
                  </a:lnTo>
                </a:path>
                <a:path w="47625" h="5830570">
                  <a:moveTo>
                    <a:pt x="0" y="896307"/>
                  </a:moveTo>
                  <a:lnTo>
                    <a:pt x="0" y="865593"/>
                  </a:lnTo>
                </a:path>
                <a:path w="47625" h="5830570">
                  <a:moveTo>
                    <a:pt x="0" y="834878"/>
                  </a:moveTo>
                  <a:lnTo>
                    <a:pt x="0" y="801371"/>
                  </a:lnTo>
                </a:path>
                <a:path w="47625" h="5830570">
                  <a:moveTo>
                    <a:pt x="0" y="770657"/>
                  </a:moveTo>
                  <a:lnTo>
                    <a:pt x="0" y="739942"/>
                  </a:lnTo>
                </a:path>
                <a:path w="47625" h="5830570">
                  <a:moveTo>
                    <a:pt x="0" y="709227"/>
                  </a:moveTo>
                  <a:lnTo>
                    <a:pt x="0" y="678513"/>
                  </a:lnTo>
                </a:path>
                <a:path w="47625" h="5830570">
                  <a:moveTo>
                    <a:pt x="0" y="647798"/>
                  </a:moveTo>
                  <a:lnTo>
                    <a:pt x="0" y="617084"/>
                  </a:lnTo>
                </a:path>
                <a:path w="47625" h="5830570">
                  <a:moveTo>
                    <a:pt x="0" y="586369"/>
                  </a:moveTo>
                  <a:lnTo>
                    <a:pt x="0" y="555654"/>
                  </a:lnTo>
                </a:path>
                <a:path w="47625" h="5830570">
                  <a:moveTo>
                    <a:pt x="0" y="522148"/>
                  </a:moveTo>
                  <a:lnTo>
                    <a:pt x="0" y="491433"/>
                  </a:lnTo>
                </a:path>
                <a:path w="47625" h="5830570">
                  <a:moveTo>
                    <a:pt x="0" y="460718"/>
                  </a:moveTo>
                  <a:lnTo>
                    <a:pt x="0" y="430004"/>
                  </a:lnTo>
                </a:path>
                <a:path w="47625" h="5830570">
                  <a:moveTo>
                    <a:pt x="0" y="399289"/>
                  </a:moveTo>
                  <a:lnTo>
                    <a:pt x="0" y="368575"/>
                  </a:lnTo>
                </a:path>
                <a:path w="47625" h="5830570">
                  <a:moveTo>
                    <a:pt x="0" y="337860"/>
                  </a:moveTo>
                  <a:lnTo>
                    <a:pt x="0" y="307145"/>
                  </a:lnTo>
                </a:path>
                <a:path w="47625" h="5830570">
                  <a:moveTo>
                    <a:pt x="0" y="276431"/>
                  </a:moveTo>
                  <a:lnTo>
                    <a:pt x="0" y="242924"/>
                  </a:lnTo>
                </a:path>
                <a:path w="47625" h="5830570">
                  <a:moveTo>
                    <a:pt x="0" y="212209"/>
                  </a:moveTo>
                  <a:lnTo>
                    <a:pt x="0" y="181495"/>
                  </a:lnTo>
                </a:path>
                <a:path w="47625" h="5830570">
                  <a:moveTo>
                    <a:pt x="0" y="150780"/>
                  </a:moveTo>
                  <a:lnTo>
                    <a:pt x="0" y="120066"/>
                  </a:lnTo>
                </a:path>
                <a:path w="47625" h="5830570">
                  <a:moveTo>
                    <a:pt x="0" y="89351"/>
                  </a:moveTo>
                  <a:lnTo>
                    <a:pt x="0" y="58636"/>
                  </a:lnTo>
                </a:path>
                <a:path w="47625" h="5830570">
                  <a:moveTo>
                    <a:pt x="0" y="27922"/>
                  </a:moveTo>
                  <a:lnTo>
                    <a:pt x="0" y="0"/>
                  </a:lnTo>
                </a:path>
                <a:path w="47625" h="5830570">
                  <a:moveTo>
                    <a:pt x="0" y="4495500"/>
                  </a:moveTo>
                  <a:lnTo>
                    <a:pt x="0" y="4464785"/>
                  </a:lnTo>
                </a:path>
                <a:path w="47625" h="5830570">
                  <a:moveTo>
                    <a:pt x="0" y="4434070"/>
                  </a:moveTo>
                  <a:lnTo>
                    <a:pt x="0" y="4403356"/>
                  </a:lnTo>
                </a:path>
                <a:path w="47625" h="5830570">
                  <a:moveTo>
                    <a:pt x="0" y="4369849"/>
                  </a:moveTo>
                  <a:lnTo>
                    <a:pt x="0" y="4339134"/>
                  </a:lnTo>
                </a:path>
                <a:path w="47625" h="5830570">
                  <a:moveTo>
                    <a:pt x="0" y="4308420"/>
                  </a:moveTo>
                  <a:lnTo>
                    <a:pt x="0" y="4277705"/>
                  </a:lnTo>
                </a:path>
                <a:path w="47625" h="5830570">
                  <a:moveTo>
                    <a:pt x="0" y="4246991"/>
                  </a:moveTo>
                  <a:lnTo>
                    <a:pt x="0" y="4216276"/>
                  </a:lnTo>
                </a:path>
                <a:path w="47625" h="5830570">
                  <a:moveTo>
                    <a:pt x="0" y="4185561"/>
                  </a:moveTo>
                  <a:lnTo>
                    <a:pt x="0" y="4154847"/>
                  </a:lnTo>
                </a:path>
                <a:path w="47625" h="5830570">
                  <a:moveTo>
                    <a:pt x="0" y="4124132"/>
                  </a:moveTo>
                  <a:lnTo>
                    <a:pt x="0" y="4090625"/>
                  </a:lnTo>
                </a:path>
                <a:path w="47625" h="5830570">
                  <a:moveTo>
                    <a:pt x="0" y="4059911"/>
                  </a:moveTo>
                  <a:lnTo>
                    <a:pt x="0" y="4029196"/>
                  </a:lnTo>
                </a:path>
                <a:path w="47625" h="5830570">
                  <a:moveTo>
                    <a:pt x="0" y="3998482"/>
                  </a:moveTo>
                  <a:lnTo>
                    <a:pt x="0" y="3967767"/>
                  </a:lnTo>
                </a:path>
                <a:path w="47625" h="5830570">
                  <a:moveTo>
                    <a:pt x="0" y="3937052"/>
                  </a:moveTo>
                  <a:lnTo>
                    <a:pt x="0" y="3906338"/>
                  </a:lnTo>
                </a:path>
                <a:path w="47625" h="5830570">
                  <a:moveTo>
                    <a:pt x="0" y="3875623"/>
                  </a:moveTo>
                  <a:lnTo>
                    <a:pt x="0" y="3844909"/>
                  </a:lnTo>
                </a:path>
                <a:path w="47625" h="5830570">
                  <a:moveTo>
                    <a:pt x="0" y="3811402"/>
                  </a:moveTo>
                  <a:lnTo>
                    <a:pt x="0" y="3780687"/>
                  </a:lnTo>
                </a:path>
                <a:path w="47625" h="5830570">
                  <a:moveTo>
                    <a:pt x="0" y="3749972"/>
                  </a:moveTo>
                  <a:lnTo>
                    <a:pt x="0" y="3719258"/>
                  </a:lnTo>
                </a:path>
                <a:path w="47625" h="5830570">
                  <a:moveTo>
                    <a:pt x="0" y="3688543"/>
                  </a:moveTo>
                  <a:lnTo>
                    <a:pt x="0" y="3657829"/>
                  </a:lnTo>
                </a:path>
                <a:path w="47625" h="5830570">
                  <a:moveTo>
                    <a:pt x="0" y="3627114"/>
                  </a:moveTo>
                  <a:lnTo>
                    <a:pt x="0" y="3596400"/>
                  </a:lnTo>
                </a:path>
                <a:path w="47625" h="5830570">
                  <a:moveTo>
                    <a:pt x="0" y="3565685"/>
                  </a:moveTo>
                  <a:lnTo>
                    <a:pt x="0" y="3532178"/>
                  </a:lnTo>
                </a:path>
                <a:path w="47625" h="5830570">
                  <a:moveTo>
                    <a:pt x="0" y="3501463"/>
                  </a:moveTo>
                  <a:lnTo>
                    <a:pt x="0" y="3470749"/>
                  </a:lnTo>
                </a:path>
                <a:path w="47625" h="5830570">
                  <a:moveTo>
                    <a:pt x="0" y="3440034"/>
                  </a:moveTo>
                  <a:lnTo>
                    <a:pt x="0" y="3409320"/>
                  </a:lnTo>
                </a:path>
                <a:path w="47625" h="5830570">
                  <a:moveTo>
                    <a:pt x="0" y="3378605"/>
                  </a:moveTo>
                  <a:lnTo>
                    <a:pt x="0" y="3347891"/>
                  </a:lnTo>
                </a:path>
                <a:path w="47625" h="5830570">
                  <a:moveTo>
                    <a:pt x="0" y="3317176"/>
                  </a:moveTo>
                  <a:lnTo>
                    <a:pt x="0" y="3286461"/>
                  </a:lnTo>
                </a:path>
                <a:path w="47625" h="5830570">
                  <a:moveTo>
                    <a:pt x="0" y="3252954"/>
                  </a:moveTo>
                  <a:lnTo>
                    <a:pt x="0" y="3222240"/>
                  </a:lnTo>
                </a:path>
                <a:path w="47625" h="5830570">
                  <a:moveTo>
                    <a:pt x="0" y="3191525"/>
                  </a:moveTo>
                  <a:lnTo>
                    <a:pt x="0" y="3160811"/>
                  </a:lnTo>
                </a:path>
                <a:path w="47625" h="5830570">
                  <a:moveTo>
                    <a:pt x="0" y="2758729"/>
                  </a:moveTo>
                  <a:lnTo>
                    <a:pt x="0" y="2725222"/>
                  </a:lnTo>
                </a:path>
                <a:path w="47625" h="5830570">
                  <a:moveTo>
                    <a:pt x="0" y="2694507"/>
                  </a:moveTo>
                  <a:lnTo>
                    <a:pt x="0" y="2663793"/>
                  </a:lnTo>
                </a:path>
                <a:path w="47625" h="5830570">
                  <a:moveTo>
                    <a:pt x="0" y="2633078"/>
                  </a:moveTo>
                  <a:lnTo>
                    <a:pt x="0" y="2602363"/>
                  </a:lnTo>
                </a:path>
                <a:path w="47625" h="5830570">
                  <a:moveTo>
                    <a:pt x="0" y="2571649"/>
                  </a:moveTo>
                  <a:lnTo>
                    <a:pt x="0" y="2540934"/>
                  </a:lnTo>
                </a:path>
                <a:path w="47625" h="5830570">
                  <a:moveTo>
                    <a:pt x="0" y="2510220"/>
                  </a:moveTo>
                  <a:lnTo>
                    <a:pt x="0" y="2479505"/>
                  </a:lnTo>
                </a:path>
                <a:path w="47625" h="5830570">
                  <a:moveTo>
                    <a:pt x="0" y="2445998"/>
                  </a:moveTo>
                  <a:lnTo>
                    <a:pt x="0" y="2415284"/>
                  </a:lnTo>
                </a:path>
                <a:path w="47625" h="5830570">
                  <a:moveTo>
                    <a:pt x="0" y="2384569"/>
                  </a:moveTo>
                  <a:lnTo>
                    <a:pt x="0" y="2353854"/>
                  </a:lnTo>
                </a:path>
                <a:path w="47625" h="5830570">
                  <a:moveTo>
                    <a:pt x="0" y="2323140"/>
                  </a:moveTo>
                  <a:lnTo>
                    <a:pt x="0" y="2292425"/>
                  </a:lnTo>
                </a:path>
                <a:path w="47625" h="5830570">
                  <a:moveTo>
                    <a:pt x="0" y="2261711"/>
                  </a:moveTo>
                  <a:lnTo>
                    <a:pt x="0" y="2230996"/>
                  </a:lnTo>
                </a:path>
                <a:path w="47625" h="5830570">
                  <a:moveTo>
                    <a:pt x="0" y="2200281"/>
                  </a:moveTo>
                  <a:lnTo>
                    <a:pt x="0" y="2166775"/>
                  </a:lnTo>
                </a:path>
                <a:path w="47625" h="5830570">
                  <a:moveTo>
                    <a:pt x="0" y="2136060"/>
                  </a:moveTo>
                  <a:lnTo>
                    <a:pt x="0" y="2105345"/>
                  </a:lnTo>
                </a:path>
                <a:path w="47625" h="5830570">
                  <a:moveTo>
                    <a:pt x="0" y="2074631"/>
                  </a:moveTo>
                  <a:lnTo>
                    <a:pt x="0" y="2043916"/>
                  </a:lnTo>
                </a:path>
                <a:path w="47625" h="5830570">
                  <a:moveTo>
                    <a:pt x="0" y="2013202"/>
                  </a:moveTo>
                  <a:lnTo>
                    <a:pt x="0" y="1982487"/>
                  </a:lnTo>
                </a:path>
                <a:path w="47625" h="5830570">
                  <a:moveTo>
                    <a:pt x="0" y="1951772"/>
                  </a:moveTo>
                  <a:lnTo>
                    <a:pt x="0" y="1921058"/>
                  </a:lnTo>
                </a:path>
                <a:path w="47625" h="5830570">
                  <a:moveTo>
                    <a:pt x="0" y="1887551"/>
                  </a:moveTo>
                  <a:lnTo>
                    <a:pt x="0" y="1856836"/>
                  </a:lnTo>
                </a:path>
                <a:path w="47625" h="5830570">
                  <a:moveTo>
                    <a:pt x="0" y="1826122"/>
                  </a:moveTo>
                  <a:lnTo>
                    <a:pt x="0" y="1795407"/>
                  </a:lnTo>
                </a:path>
                <a:path w="47625" h="5830570">
                  <a:moveTo>
                    <a:pt x="0" y="1764693"/>
                  </a:moveTo>
                  <a:lnTo>
                    <a:pt x="0" y="1733978"/>
                  </a:lnTo>
                </a:path>
                <a:path w="47625" h="5830570">
                  <a:moveTo>
                    <a:pt x="0" y="1703263"/>
                  </a:moveTo>
                  <a:lnTo>
                    <a:pt x="0" y="1672549"/>
                  </a:lnTo>
                </a:path>
                <a:path w="47625" h="5830570">
                  <a:moveTo>
                    <a:pt x="0" y="1639042"/>
                  </a:moveTo>
                  <a:lnTo>
                    <a:pt x="0" y="1608327"/>
                  </a:lnTo>
                </a:path>
                <a:path w="47625" h="5830570">
                  <a:moveTo>
                    <a:pt x="0" y="1577613"/>
                  </a:moveTo>
                  <a:lnTo>
                    <a:pt x="0" y="1572028"/>
                  </a:lnTo>
                </a:path>
                <a:path w="47625" h="5830570">
                  <a:moveTo>
                    <a:pt x="47468" y="5830188"/>
                  </a:moveTo>
                  <a:lnTo>
                    <a:pt x="47468" y="5799474"/>
                  </a:lnTo>
                </a:path>
                <a:path w="47625" h="5830570">
                  <a:moveTo>
                    <a:pt x="47468" y="5768759"/>
                  </a:moveTo>
                  <a:lnTo>
                    <a:pt x="47468" y="5735252"/>
                  </a:lnTo>
                </a:path>
                <a:path w="47625" h="5830570">
                  <a:moveTo>
                    <a:pt x="47468" y="5704538"/>
                  </a:moveTo>
                  <a:lnTo>
                    <a:pt x="47468" y="5673823"/>
                  </a:lnTo>
                </a:path>
                <a:path w="47625" h="5830570">
                  <a:moveTo>
                    <a:pt x="47468" y="5643109"/>
                  </a:moveTo>
                  <a:lnTo>
                    <a:pt x="47468" y="5612394"/>
                  </a:lnTo>
                </a:path>
                <a:path w="47625" h="5830570">
                  <a:moveTo>
                    <a:pt x="47468" y="5581679"/>
                  </a:moveTo>
                  <a:lnTo>
                    <a:pt x="47468" y="5550965"/>
                  </a:lnTo>
                </a:path>
                <a:path w="47625" h="5830570">
                  <a:moveTo>
                    <a:pt x="47468" y="5520250"/>
                  </a:moveTo>
                  <a:lnTo>
                    <a:pt x="47468" y="5489536"/>
                  </a:lnTo>
                </a:path>
                <a:path w="47625" h="5830570">
                  <a:moveTo>
                    <a:pt x="47468" y="5456029"/>
                  </a:moveTo>
                  <a:lnTo>
                    <a:pt x="47468" y="5425314"/>
                  </a:lnTo>
                </a:path>
                <a:path w="47625" h="5830570">
                  <a:moveTo>
                    <a:pt x="47468" y="5394600"/>
                  </a:moveTo>
                  <a:lnTo>
                    <a:pt x="47468" y="5363885"/>
                  </a:lnTo>
                </a:path>
                <a:path w="47625" h="5830570">
                  <a:moveTo>
                    <a:pt x="47468" y="5333170"/>
                  </a:moveTo>
                  <a:lnTo>
                    <a:pt x="47468" y="5302456"/>
                  </a:lnTo>
                </a:path>
                <a:path w="47625" h="5830570">
                  <a:moveTo>
                    <a:pt x="47468" y="5271741"/>
                  </a:moveTo>
                  <a:lnTo>
                    <a:pt x="47468" y="5241027"/>
                  </a:lnTo>
                </a:path>
                <a:path w="47625" h="5830570">
                  <a:moveTo>
                    <a:pt x="47468" y="5210312"/>
                  </a:moveTo>
                  <a:lnTo>
                    <a:pt x="47468" y="5176805"/>
                  </a:lnTo>
                </a:path>
                <a:path w="47625" h="5830570">
                  <a:moveTo>
                    <a:pt x="47468" y="5146091"/>
                  </a:moveTo>
                  <a:lnTo>
                    <a:pt x="47468" y="5115376"/>
                  </a:lnTo>
                </a:path>
                <a:path w="47625" h="5830570">
                  <a:moveTo>
                    <a:pt x="47468" y="5084661"/>
                  </a:moveTo>
                  <a:lnTo>
                    <a:pt x="47468" y="5053947"/>
                  </a:lnTo>
                </a:path>
                <a:path w="47625" h="5830570">
                  <a:moveTo>
                    <a:pt x="47468" y="5023232"/>
                  </a:moveTo>
                  <a:lnTo>
                    <a:pt x="47468" y="4992518"/>
                  </a:lnTo>
                </a:path>
                <a:path w="47625" h="5830570">
                  <a:moveTo>
                    <a:pt x="47468" y="4961803"/>
                  </a:moveTo>
                  <a:lnTo>
                    <a:pt x="47468" y="4931088"/>
                  </a:lnTo>
                </a:path>
                <a:path w="47625" h="5830570">
                  <a:moveTo>
                    <a:pt x="47468" y="4897582"/>
                  </a:moveTo>
                  <a:lnTo>
                    <a:pt x="47468" y="4866867"/>
                  </a:lnTo>
                </a:path>
                <a:path w="47625" h="5830570">
                  <a:moveTo>
                    <a:pt x="47468" y="4836152"/>
                  </a:moveTo>
                  <a:lnTo>
                    <a:pt x="47468" y="4805438"/>
                  </a:lnTo>
                </a:path>
                <a:path w="47625" h="5830570">
                  <a:moveTo>
                    <a:pt x="47468" y="4774723"/>
                  </a:moveTo>
                  <a:lnTo>
                    <a:pt x="47468" y="4744009"/>
                  </a:lnTo>
                </a:path>
                <a:path w="47625" h="5830570">
                  <a:moveTo>
                    <a:pt x="47468" y="4713294"/>
                  </a:moveTo>
                  <a:lnTo>
                    <a:pt x="47468" y="4682579"/>
                  </a:lnTo>
                </a:path>
                <a:path w="47625" h="5830570">
                  <a:moveTo>
                    <a:pt x="47468" y="4649072"/>
                  </a:moveTo>
                  <a:lnTo>
                    <a:pt x="47468" y="4618358"/>
                  </a:lnTo>
                </a:path>
                <a:path w="47625" h="5830570">
                  <a:moveTo>
                    <a:pt x="47468" y="4587643"/>
                  </a:moveTo>
                  <a:lnTo>
                    <a:pt x="47468" y="4556929"/>
                  </a:lnTo>
                </a:path>
                <a:path w="47625" h="5830570">
                  <a:moveTo>
                    <a:pt x="47468" y="4526214"/>
                  </a:moveTo>
                  <a:lnTo>
                    <a:pt x="47468" y="4515045"/>
                  </a:lnTo>
                </a:path>
                <a:path w="47625" h="5830570">
                  <a:moveTo>
                    <a:pt x="47468" y="1546898"/>
                  </a:moveTo>
                  <a:lnTo>
                    <a:pt x="47468" y="1516184"/>
                  </a:lnTo>
                </a:path>
                <a:path w="47625" h="5830570">
                  <a:moveTo>
                    <a:pt x="47468" y="1485469"/>
                  </a:moveTo>
                  <a:lnTo>
                    <a:pt x="47468" y="1454754"/>
                  </a:lnTo>
                </a:path>
                <a:path w="47625" h="5830570">
                  <a:moveTo>
                    <a:pt x="47468" y="1424040"/>
                  </a:moveTo>
                  <a:lnTo>
                    <a:pt x="47468" y="1393325"/>
                  </a:lnTo>
                </a:path>
                <a:path w="47625" h="5830570">
                  <a:moveTo>
                    <a:pt x="47468" y="1359818"/>
                  </a:moveTo>
                  <a:lnTo>
                    <a:pt x="47468" y="1329104"/>
                  </a:lnTo>
                </a:path>
                <a:path w="47625" h="5830570">
                  <a:moveTo>
                    <a:pt x="47468" y="1298389"/>
                  </a:moveTo>
                  <a:lnTo>
                    <a:pt x="47468" y="1267675"/>
                  </a:lnTo>
                </a:path>
                <a:path w="47625" h="5830570">
                  <a:moveTo>
                    <a:pt x="47468" y="1236960"/>
                  </a:moveTo>
                  <a:lnTo>
                    <a:pt x="47468" y="1206245"/>
                  </a:lnTo>
                </a:path>
                <a:path w="47625" h="5830570">
                  <a:moveTo>
                    <a:pt x="47468" y="1175531"/>
                  </a:moveTo>
                  <a:lnTo>
                    <a:pt x="47468" y="1144816"/>
                  </a:lnTo>
                </a:path>
                <a:path w="47625" h="5830570">
                  <a:moveTo>
                    <a:pt x="47468" y="1114102"/>
                  </a:moveTo>
                  <a:lnTo>
                    <a:pt x="47468" y="1080595"/>
                  </a:lnTo>
                </a:path>
                <a:path w="47625" h="5830570">
                  <a:moveTo>
                    <a:pt x="47468" y="1049880"/>
                  </a:moveTo>
                  <a:lnTo>
                    <a:pt x="47468" y="1019166"/>
                  </a:lnTo>
                </a:path>
                <a:path w="47625" h="5830570">
                  <a:moveTo>
                    <a:pt x="47468" y="988451"/>
                  </a:moveTo>
                  <a:lnTo>
                    <a:pt x="47468" y="957736"/>
                  </a:lnTo>
                </a:path>
                <a:path w="47625" h="5830570">
                  <a:moveTo>
                    <a:pt x="47468" y="927022"/>
                  </a:moveTo>
                  <a:lnTo>
                    <a:pt x="47468" y="896307"/>
                  </a:lnTo>
                </a:path>
                <a:path w="47625" h="5830570">
                  <a:moveTo>
                    <a:pt x="47468" y="865593"/>
                  </a:moveTo>
                  <a:lnTo>
                    <a:pt x="47468" y="834878"/>
                  </a:lnTo>
                </a:path>
                <a:path w="47625" h="5830570">
                  <a:moveTo>
                    <a:pt x="47468" y="801371"/>
                  </a:moveTo>
                  <a:lnTo>
                    <a:pt x="47468" y="770657"/>
                  </a:lnTo>
                </a:path>
                <a:path w="47625" h="5830570">
                  <a:moveTo>
                    <a:pt x="47468" y="739942"/>
                  </a:moveTo>
                  <a:lnTo>
                    <a:pt x="47468" y="709227"/>
                  </a:lnTo>
                </a:path>
                <a:path w="47625" h="5830570">
                  <a:moveTo>
                    <a:pt x="47468" y="678513"/>
                  </a:moveTo>
                  <a:lnTo>
                    <a:pt x="47468" y="647798"/>
                  </a:lnTo>
                </a:path>
                <a:path w="47625" h="5830570">
                  <a:moveTo>
                    <a:pt x="47468" y="617084"/>
                  </a:moveTo>
                  <a:lnTo>
                    <a:pt x="47468" y="586369"/>
                  </a:lnTo>
                </a:path>
                <a:path w="47625" h="5830570">
                  <a:moveTo>
                    <a:pt x="47468" y="555654"/>
                  </a:moveTo>
                  <a:lnTo>
                    <a:pt x="47468" y="522148"/>
                  </a:lnTo>
                </a:path>
                <a:path w="47625" h="5830570">
                  <a:moveTo>
                    <a:pt x="47468" y="491433"/>
                  </a:moveTo>
                  <a:lnTo>
                    <a:pt x="47468" y="460718"/>
                  </a:lnTo>
                </a:path>
                <a:path w="47625" h="5830570">
                  <a:moveTo>
                    <a:pt x="47468" y="430004"/>
                  </a:moveTo>
                  <a:lnTo>
                    <a:pt x="47468" y="399289"/>
                  </a:lnTo>
                </a:path>
                <a:path w="47625" h="5830570">
                  <a:moveTo>
                    <a:pt x="47468" y="368575"/>
                  </a:moveTo>
                  <a:lnTo>
                    <a:pt x="47468" y="337860"/>
                  </a:lnTo>
                </a:path>
                <a:path w="47625" h="5830570">
                  <a:moveTo>
                    <a:pt x="47468" y="307145"/>
                  </a:moveTo>
                  <a:lnTo>
                    <a:pt x="47468" y="276431"/>
                  </a:lnTo>
                </a:path>
                <a:path w="47625" h="5830570">
                  <a:moveTo>
                    <a:pt x="47468" y="242924"/>
                  </a:moveTo>
                  <a:lnTo>
                    <a:pt x="47468" y="212209"/>
                  </a:lnTo>
                </a:path>
                <a:path w="47625" h="5830570">
                  <a:moveTo>
                    <a:pt x="47468" y="181495"/>
                  </a:moveTo>
                  <a:lnTo>
                    <a:pt x="47468" y="150780"/>
                  </a:lnTo>
                </a:path>
                <a:path w="47625" h="5830570">
                  <a:moveTo>
                    <a:pt x="47468" y="120066"/>
                  </a:moveTo>
                  <a:lnTo>
                    <a:pt x="47468" y="89351"/>
                  </a:lnTo>
                </a:path>
                <a:path w="47625" h="5830570">
                  <a:moveTo>
                    <a:pt x="47468" y="58636"/>
                  </a:moveTo>
                  <a:lnTo>
                    <a:pt x="47468" y="27922"/>
                  </a:lnTo>
                </a:path>
                <a:path w="47625" h="5830570">
                  <a:moveTo>
                    <a:pt x="47468" y="4515045"/>
                  </a:moveTo>
                  <a:lnTo>
                    <a:pt x="47468" y="4495500"/>
                  </a:lnTo>
                </a:path>
                <a:path w="47625" h="5830570">
                  <a:moveTo>
                    <a:pt x="47468" y="4464785"/>
                  </a:moveTo>
                  <a:lnTo>
                    <a:pt x="47468" y="4434070"/>
                  </a:lnTo>
                </a:path>
                <a:path w="47625" h="5830570">
                  <a:moveTo>
                    <a:pt x="47468" y="4403356"/>
                  </a:moveTo>
                  <a:lnTo>
                    <a:pt x="47468" y="4369849"/>
                  </a:lnTo>
                </a:path>
                <a:path w="47625" h="5830570">
                  <a:moveTo>
                    <a:pt x="47468" y="4339134"/>
                  </a:moveTo>
                  <a:lnTo>
                    <a:pt x="47468" y="4308420"/>
                  </a:lnTo>
                </a:path>
                <a:path w="47625" h="5830570">
                  <a:moveTo>
                    <a:pt x="47468" y="4277705"/>
                  </a:moveTo>
                  <a:lnTo>
                    <a:pt x="47468" y="4246991"/>
                  </a:lnTo>
                </a:path>
                <a:path w="47625" h="5830570">
                  <a:moveTo>
                    <a:pt x="47468" y="4216276"/>
                  </a:moveTo>
                  <a:lnTo>
                    <a:pt x="47468" y="4185561"/>
                  </a:lnTo>
                </a:path>
                <a:path w="47625" h="5830570">
                  <a:moveTo>
                    <a:pt x="47468" y="4154847"/>
                  </a:moveTo>
                  <a:lnTo>
                    <a:pt x="47468" y="4124132"/>
                  </a:lnTo>
                </a:path>
                <a:path w="47625" h="5830570">
                  <a:moveTo>
                    <a:pt x="47468" y="4090625"/>
                  </a:moveTo>
                  <a:lnTo>
                    <a:pt x="47468" y="4059911"/>
                  </a:lnTo>
                </a:path>
                <a:path w="47625" h="5830570">
                  <a:moveTo>
                    <a:pt x="47468" y="4029196"/>
                  </a:moveTo>
                  <a:lnTo>
                    <a:pt x="47468" y="3998482"/>
                  </a:lnTo>
                </a:path>
                <a:path w="47625" h="5830570">
                  <a:moveTo>
                    <a:pt x="47468" y="3967767"/>
                  </a:moveTo>
                  <a:lnTo>
                    <a:pt x="47468" y="3937052"/>
                  </a:lnTo>
                </a:path>
                <a:path w="47625" h="5830570">
                  <a:moveTo>
                    <a:pt x="47468" y="3906338"/>
                  </a:moveTo>
                  <a:lnTo>
                    <a:pt x="47468" y="3875623"/>
                  </a:lnTo>
                </a:path>
                <a:path w="47625" h="5830570">
                  <a:moveTo>
                    <a:pt x="47468" y="3844909"/>
                  </a:moveTo>
                  <a:lnTo>
                    <a:pt x="47468" y="3811402"/>
                  </a:lnTo>
                </a:path>
                <a:path w="47625" h="5830570">
                  <a:moveTo>
                    <a:pt x="47468" y="3780687"/>
                  </a:moveTo>
                  <a:lnTo>
                    <a:pt x="47468" y="3749972"/>
                  </a:lnTo>
                </a:path>
                <a:path w="47625" h="5830570">
                  <a:moveTo>
                    <a:pt x="47468" y="3719258"/>
                  </a:moveTo>
                  <a:lnTo>
                    <a:pt x="47468" y="3688543"/>
                  </a:lnTo>
                </a:path>
                <a:path w="47625" h="5830570">
                  <a:moveTo>
                    <a:pt x="47468" y="3657829"/>
                  </a:moveTo>
                  <a:lnTo>
                    <a:pt x="47468" y="3627114"/>
                  </a:lnTo>
                </a:path>
                <a:path w="47625" h="5830570">
                  <a:moveTo>
                    <a:pt x="47468" y="3596400"/>
                  </a:moveTo>
                  <a:lnTo>
                    <a:pt x="47468" y="3565685"/>
                  </a:lnTo>
                </a:path>
                <a:path w="47625" h="5830570">
                  <a:moveTo>
                    <a:pt x="47468" y="3532178"/>
                  </a:moveTo>
                  <a:lnTo>
                    <a:pt x="47468" y="3501463"/>
                  </a:lnTo>
                </a:path>
                <a:path w="47625" h="5830570">
                  <a:moveTo>
                    <a:pt x="47468" y="3470749"/>
                  </a:moveTo>
                  <a:lnTo>
                    <a:pt x="47468" y="3440034"/>
                  </a:lnTo>
                </a:path>
                <a:path w="47625" h="5830570">
                  <a:moveTo>
                    <a:pt x="47468" y="3409320"/>
                  </a:moveTo>
                  <a:lnTo>
                    <a:pt x="47468" y="3378605"/>
                  </a:lnTo>
                </a:path>
                <a:path w="47625" h="5830570">
                  <a:moveTo>
                    <a:pt x="47468" y="3347891"/>
                  </a:moveTo>
                  <a:lnTo>
                    <a:pt x="47468" y="3317176"/>
                  </a:lnTo>
                </a:path>
                <a:path w="47625" h="5830570">
                  <a:moveTo>
                    <a:pt x="47468" y="3286461"/>
                  </a:moveTo>
                  <a:lnTo>
                    <a:pt x="47468" y="3252954"/>
                  </a:lnTo>
                </a:path>
                <a:path w="47625" h="5830570">
                  <a:moveTo>
                    <a:pt x="47468" y="3222240"/>
                  </a:moveTo>
                  <a:lnTo>
                    <a:pt x="47468" y="3191525"/>
                  </a:lnTo>
                </a:path>
                <a:path w="47625" h="5830570">
                  <a:moveTo>
                    <a:pt x="47468" y="3160811"/>
                  </a:moveTo>
                  <a:lnTo>
                    <a:pt x="47468" y="3130096"/>
                  </a:lnTo>
                </a:path>
                <a:path w="47625" h="5830570">
                  <a:moveTo>
                    <a:pt x="47468" y="3099381"/>
                  </a:moveTo>
                  <a:lnTo>
                    <a:pt x="47468" y="3068667"/>
                  </a:lnTo>
                </a:path>
                <a:path w="47625" h="5830570">
                  <a:moveTo>
                    <a:pt x="47468" y="3037952"/>
                  </a:moveTo>
                  <a:lnTo>
                    <a:pt x="47468" y="3018407"/>
                  </a:lnTo>
                </a:path>
                <a:path w="47625" h="5830570">
                  <a:moveTo>
                    <a:pt x="47468" y="2912302"/>
                  </a:moveTo>
                  <a:lnTo>
                    <a:pt x="47468" y="2881587"/>
                  </a:lnTo>
                </a:path>
                <a:path w="47625" h="5830570">
                  <a:moveTo>
                    <a:pt x="47468" y="2850872"/>
                  </a:moveTo>
                  <a:lnTo>
                    <a:pt x="47468" y="2820158"/>
                  </a:lnTo>
                </a:path>
                <a:path w="47625" h="5830570">
                  <a:moveTo>
                    <a:pt x="47468" y="2789443"/>
                  </a:moveTo>
                  <a:lnTo>
                    <a:pt x="47468" y="2758729"/>
                  </a:lnTo>
                </a:path>
                <a:path w="47625" h="5830570">
                  <a:moveTo>
                    <a:pt x="47468" y="2725222"/>
                  </a:moveTo>
                  <a:lnTo>
                    <a:pt x="47468" y="2694507"/>
                  </a:lnTo>
                </a:path>
                <a:path w="47625" h="5830570">
                  <a:moveTo>
                    <a:pt x="47468" y="2663793"/>
                  </a:moveTo>
                  <a:lnTo>
                    <a:pt x="47468" y="2633078"/>
                  </a:lnTo>
                </a:path>
                <a:path w="47625" h="5830570">
                  <a:moveTo>
                    <a:pt x="47468" y="2602363"/>
                  </a:moveTo>
                  <a:lnTo>
                    <a:pt x="47468" y="2571649"/>
                  </a:lnTo>
                </a:path>
                <a:path w="47625" h="5830570">
                  <a:moveTo>
                    <a:pt x="47468" y="2540934"/>
                  </a:moveTo>
                  <a:lnTo>
                    <a:pt x="47468" y="2510220"/>
                  </a:lnTo>
                </a:path>
                <a:path w="47625" h="5830570">
                  <a:moveTo>
                    <a:pt x="47468" y="2479505"/>
                  </a:moveTo>
                  <a:lnTo>
                    <a:pt x="47468" y="2445998"/>
                  </a:lnTo>
                </a:path>
                <a:path w="47625" h="5830570">
                  <a:moveTo>
                    <a:pt x="47468" y="2415284"/>
                  </a:moveTo>
                  <a:lnTo>
                    <a:pt x="47468" y="2384569"/>
                  </a:lnTo>
                </a:path>
                <a:path w="47625" h="5830570">
                  <a:moveTo>
                    <a:pt x="47468" y="2353854"/>
                  </a:moveTo>
                  <a:lnTo>
                    <a:pt x="47468" y="2323140"/>
                  </a:lnTo>
                </a:path>
                <a:path w="47625" h="5830570">
                  <a:moveTo>
                    <a:pt x="47468" y="2292425"/>
                  </a:moveTo>
                  <a:lnTo>
                    <a:pt x="47468" y="2261711"/>
                  </a:lnTo>
                </a:path>
                <a:path w="47625" h="5830570">
                  <a:moveTo>
                    <a:pt x="47468" y="2230996"/>
                  </a:moveTo>
                  <a:lnTo>
                    <a:pt x="47468" y="2200281"/>
                  </a:lnTo>
                </a:path>
                <a:path w="47625" h="5830570">
                  <a:moveTo>
                    <a:pt x="47468" y="2166775"/>
                  </a:moveTo>
                  <a:lnTo>
                    <a:pt x="47468" y="2136060"/>
                  </a:lnTo>
                </a:path>
                <a:path w="47625" h="5830570">
                  <a:moveTo>
                    <a:pt x="47468" y="2105345"/>
                  </a:moveTo>
                  <a:lnTo>
                    <a:pt x="47468" y="2074631"/>
                  </a:lnTo>
                </a:path>
                <a:path w="47625" h="5830570">
                  <a:moveTo>
                    <a:pt x="47468" y="2043916"/>
                  </a:moveTo>
                  <a:lnTo>
                    <a:pt x="47468" y="2013202"/>
                  </a:lnTo>
                </a:path>
                <a:path w="47625" h="5830570">
                  <a:moveTo>
                    <a:pt x="47468" y="1982487"/>
                  </a:moveTo>
                  <a:lnTo>
                    <a:pt x="47468" y="1951772"/>
                  </a:lnTo>
                </a:path>
                <a:path w="47625" h="5830570">
                  <a:moveTo>
                    <a:pt x="47468" y="1921058"/>
                  </a:moveTo>
                  <a:lnTo>
                    <a:pt x="47468" y="1887551"/>
                  </a:lnTo>
                </a:path>
                <a:path w="47625" h="5830570">
                  <a:moveTo>
                    <a:pt x="47468" y="1856836"/>
                  </a:moveTo>
                  <a:lnTo>
                    <a:pt x="47468" y="1826122"/>
                  </a:lnTo>
                </a:path>
                <a:path w="47625" h="5830570">
                  <a:moveTo>
                    <a:pt x="47468" y="1795407"/>
                  </a:moveTo>
                  <a:lnTo>
                    <a:pt x="47468" y="1764693"/>
                  </a:lnTo>
                </a:path>
                <a:path w="47625" h="5830570">
                  <a:moveTo>
                    <a:pt x="47468" y="1733978"/>
                  </a:moveTo>
                  <a:lnTo>
                    <a:pt x="47468" y="1703263"/>
                  </a:lnTo>
                </a:path>
                <a:path w="47625" h="5830570">
                  <a:moveTo>
                    <a:pt x="47468" y="1672549"/>
                  </a:moveTo>
                  <a:lnTo>
                    <a:pt x="47468" y="1639042"/>
                  </a:lnTo>
                </a:path>
                <a:path w="47625" h="5830570">
                  <a:moveTo>
                    <a:pt x="47468" y="1608327"/>
                  </a:moveTo>
                  <a:lnTo>
                    <a:pt x="47468" y="15776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3054705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3054705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5472782"/>
                  </a:moveTo>
                  <a:lnTo>
                    <a:pt x="0" y="5442068"/>
                  </a:lnTo>
                </a:path>
                <a:path w="45085" h="5503545">
                  <a:moveTo>
                    <a:pt x="0" y="5408561"/>
                  </a:moveTo>
                  <a:lnTo>
                    <a:pt x="0" y="5377846"/>
                  </a:lnTo>
                </a:path>
                <a:path w="45085" h="5503545">
                  <a:moveTo>
                    <a:pt x="0" y="5347132"/>
                  </a:moveTo>
                  <a:lnTo>
                    <a:pt x="0" y="5316417"/>
                  </a:lnTo>
                </a:path>
                <a:path w="45085" h="5503545">
                  <a:moveTo>
                    <a:pt x="0" y="5285702"/>
                  </a:moveTo>
                  <a:lnTo>
                    <a:pt x="0" y="5254988"/>
                  </a:lnTo>
                </a:path>
                <a:path w="45085" h="5503545">
                  <a:moveTo>
                    <a:pt x="0" y="5224273"/>
                  </a:moveTo>
                  <a:lnTo>
                    <a:pt x="0" y="5193559"/>
                  </a:lnTo>
                </a:path>
                <a:path w="45085" h="5503545">
                  <a:moveTo>
                    <a:pt x="0" y="5162844"/>
                  </a:moveTo>
                  <a:lnTo>
                    <a:pt x="0" y="5129337"/>
                  </a:lnTo>
                </a:path>
                <a:path w="45085" h="5503545">
                  <a:moveTo>
                    <a:pt x="0" y="5098622"/>
                  </a:moveTo>
                  <a:lnTo>
                    <a:pt x="0" y="5067908"/>
                  </a:lnTo>
                </a:path>
                <a:path w="45085" h="5503545">
                  <a:moveTo>
                    <a:pt x="0" y="5037193"/>
                  </a:moveTo>
                  <a:lnTo>
                    <a:pt x="0" y="5006479"/>
                  </a:lnTo>
                </a:path>
                <a:path w="45085" h="5503545">
                  <a:moveTo>
                    <a:pt x="0" y="4975764"/>
                  </a:moveTo>
                  <a:lnTo>
                    <a:pt x="0" y="4945050"/>
                  </a:lnTo>
                </a:path>
                <a:path w="45085" h="5503545">
                  <a:moveTo>
                    <a:pt x="0" y="4914335"/>
                  </a:moveTo>
                  <a:lnTo>
                    <a:pt x="0" y="4883620"/>
                  </a:lnTo>
                </a:path>
                <a:path w="45085" h="5503545">
                  <a:moveTo>
                    <a:pt x="0" y="4850113"/>
                  </a:moveTo>
                  <a:lnTo>
                    <a:pt x="0" y="4819399"/>
                  </a:lnTo>
                </a:path>
                <a:path w="45085" h="5503545">
                  <a:moveTo>
                    <a:pt x="0" y="4788684"/>
                  </a:moveTo>
                  <a:lnTo>
                    <a:pt x="0" y="4757970"/>
                  </a:lnTo>
                </a:path>
                <a:path w="45085" h="5503545">
                  <a:moveTo>
                    <a:pt x="0" y="4727255"/>
                  </a:moveTo>
                  <a:lnTo>
                    <a:pt x="0" y="4696541"/>
                  </a:lnTo>
                </a:path>
                <a:path w="45085" h="5503545">
                  <a:moveTo>
                    <a:pt x="0" y="4665826"/>
                  </a:moveTo>
                  <a:lnTo>
                    <a:pt x="0" y="4635111"/>
                  </a:lnTo>
                </a:path>
                <a:path w="45085" h="5503545">
                  <a:moveTo>
                    <a:pt x="0" y="4604397"/>
                  </a:moveTo>
                  <a:lnTo>
                    <a:pt x="0" y="4570890"/>
                  </a:lnTo>
                </a:path>
                <a:path w="45085" h="5503545">
                  <a:moveTo>
                    <a:pt x="0" y="4540175"/>
                  </a:moveTo>
                  <a:lnTo>
                    <a:pt x="0" y="4509461"/>
                  </a:lnTo>
                </a:path>
                <a:path w="45085" h="5503545">
                  <a:moveTo>
                    <a:pt x="0" y="4478746"/>
                  </a:moveTo>
                  <a:lnTo>
                    <a:pt x="0" y="4448032"/>
                  </a:lnTo>
                </a:path>
                <a:path w="45085" h="5503545">
                  <a:moveTo>
                    <a:pt x="0" y="4417317"/>
                  </a:moveTo>
                  <a:lnTo>
                    <a:pt x="0" y="4386602"/>
                  </a:lnTo>
                </a:path>
                <a:path w="45085" h="5503545">
                  <a:moveTo>
                    <a:pt x="0" y="4355888"/>
                  </a:moveTo>
                  <a:lnTo>
                    <a:pt x="0" y="4322381"/>
                  </a:lnTo>
                </a:path>
                <a:path w="45085" h="5503545">
                  <a:moveTo>
                    <a:pt x="0" y="4291666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0" y="753903"/>
                  </a:moveTo>
                  <a:lnTo>
                    <a:pt x="0" y="723189"/>
                  </a:lnTo>
                </a:path>
                <a:path w="45085" h="5503545">
                  <a:moveTo>
                    <a:pt x="0" y="692474"/>
                  </a:moveTo>
                  <a:lnTo>
                    <a:pt x="0" y="661759"/>
                  </a:lnTo>
                </a:path>
                <a:path w="45085" h="5503545">
                  <a:moveTo>
                    <a:pt x="0" y="631045"/>
                  </a:moveTo>
                  <a:lnTo>
                    <a:pt x="0" y="600330"/>
                  </a:lnTo>
                </a:path>
                <a:path w="45085" h="5503545">
                  <a:moveTo>
                    <a:pt x="0" y="569616"/>
                  </a:moveTo>
                  <a:lnTo>
                    <a:pt x="0" y="538901"/>
                  </a:lnTo>
                </a:path>
                <a:path w="45085" h="5503545">
                  <a:moveTo>
                    <a:pt x="0" y="508186"/>
                  </a:moveTo>
                  <a:lnTo>
                    <a:pt x="0" y="474680"/>
                  </a:lnTo>
                </a:path>
                <a:path w="45085" h="5503545">
                  <a:moveTo>
                    <a:pt x="0" y="443965"/>
                  </a:moveTo>
                  <a:lnTo>
                    <a:pt x="0" y="413250"/>
                  </a:lnTo>
                </a:path>
                <a:path w="45085" h="5503545">
                  <a:moveTo>
                    <a:pt x="0" y="382536"/>
                  </a:moveTo>
                  <a:lnTo>
                    <a:pt x="0" y="351821"/>
                  </a:lnTo>
                </a:path>
                <a:path w="45085" h="5503545">
                  <a:moveTo>
                    <a:pt x="0" y="321107"/>
                  </a:moveTo>
                  <a:lnTo>
                    <a:pt x="0" y="290392"/>
                  </a:lnTo>
                </a:path>
                <a:path w="45085" h="5503545">
                  <a:moveTo>
                    <a:pt x="0" y="259677"/>
                  </a:moveTo>
                  <a:lnTo>
                    <a:pt x="0" y="228963"/>
                  </a:lnTo>
                </a:path>
                <a:path w="45085" h="5503545">
                  <a:moveTo>
                    <a:pt x="0" y="195456"/>
                  </a:moveTo>
                  <a:lnTo>
                    <a:pt x="0" y="164741"/>
                  </a:lnTo>
                </a:path>
                <a:path w="45085" h="5503545">
                  <a:moveTo>
                    <a:pt x="0" y="134027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12443"/>
                  </a:lnTo>
                </a:path>
                <a:path w="45085" h="5503545">
                  <a:moveTo>
                    <a:pt x="0" y="3981728"/>
                  </a:moveTo>
                  <a:lnTo>
                    <a:pt x="0" y="3951013"/>
                  </a:lnTo>
                </a:path>
                <a:path w="45085" h="5503545">
                  <a:moveTo>
                    <a:pt x="0" y="3920299"/>
                  </a:moveTo>
                  <a:lnTo>
                    <a:pt x="0" y="3889584"/>
                  </a:lnTo>
                </a:path>
                <a:path w="45085" h="5503545">
                  <a:moveTo>
                    <a:pt x="0" y="3858870"/>
                  </a:moveTo>
                  <a:lnTo>
                    <a:pt x="0" y="3828155"/>
                  </a:lnTo>
                </a:path>
                <a:path w="45085" h="5503545">
                  <a:moveTo>
                    <a:pt x="0" y="3797441"/>
                  </a:moveTo>
                  <a:lnTo>
                    <a:pt x="0" y="3763934"/>
                  </a:lnTo>
                </a:path>
                <a:path w="45085" h="5503545">
                  <a:moveTo>
                    <a:pt x="0" y="3733219"/>
                  </a:moveTo>
                  <a:lnTo>
                    <a:pt x="0" y="3702504"/>
                  </a:lnTo>
                </a:path>
                <a:path w="45085" h="5503545">
                  <a:moveTo>
                    <a:pt x="0" y="3671790"/>
                  </a:moveTo>
                  <a:lnTo>
                    <a:pt x="0" y="3641075"/>
                  </a:lnTo>
                </a:path>
                <a:path w="45085" h="5503545">
                  <a:moveTo>
                    <a:pt x="0" y="3610361"/>
                  </a:moveTo>
                  <a:lnTo>
                    <a:pt x="0" y="3579646"/>
                  </a:lnTo>
                </a:path>
                <a:path w="45085" h="5503545">
                  <a:moveTo>
                    <a:pt x="0" y="3548931"/>
                  </a:moveTo>
                  <a:lnTo>
                    <a:pt x="0" y="3518217"/>
                  </a:lnTo>
                </a:path>
                <a:path w="45085" h="5503545">
                  <a:moveTo>
                    <a:pt x="0" y="3484710"/>
                  </a:moveTo>
                  <a:lnTo>
                    <a:pt x="0" y="3453995"/>
                  </a:lnTo>
                </a:path>
                <a:path w="45085" h="5503545">
                  <a:moveTo>
                    <a:pt x="0" y="3423281"/>
                  </a:moveTo>
                  <a:lnTo>
                    <a:pt x="0" y="3392566"/>
                  </a:lnTo>
                </a:path>
                <a:path w="45085" h="5503545">
                  <a:moveTo>
                    <a:pt x="0" y="3361852"/>
                  </a:moveTo>
                  <a:lnTo>
                    <a:pt x="0" y="3331137"/>
                  </a:lnTo>
                </a:path>
                <a:path w="45085" h="5503545">
                  <a:moveTo>
                    <a:pt x="0" y="3300422"/>
                  </a:moveTo>
                  <a:lnTo>
                    <a:pt x="0" y="3269708"/>
                  </a:lnTo>
                </a:path>
                <a:path w="45085" h="5503545">
                  <a:moveTo>
                    <a:pt x="0" y="3238993"/>
                  </a:moveTo>
                  <a:lnTo>
                    <a:pt x="0" y="3205486"/>
                  </a:lnTo>
                </a:path>
                <a:path w="45085" h="5503545">
                  <a:moveTo>
                    <a:pt x="0" y="3174772"/>
                  </a:moveTo>
                  <a:lnTo>
                    <a:pt x="0" y="3144057"/>
                  </a:lnTo>
                </a:path>
                <a:path w="45085" h="5503545">
                  <a:moveTo>
                    <a:pt x="0" y="3113343"/>
                  </a:moveTo>
                  <a:lnTo>
                    <a:pt x="0" y="3082628"/>
                  </a:lnTo>
                </a:path>
                <a:path w="45085" h="5503545">
                  <a:moveTo>
                    <a:pt x="0" y="3051913"/>
                  </a:moveTo>
                  <a:lnTo>
                    <a:pt x="0" y="3021199"/>
                  </a:lnTo>
                </a:path>
                <a:path w="45085" h="5503545">
                  <a:moveTo>
                    <a:pt x="0" y="2990484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72690"/>
                  </a:lnTo>
                </a:path>
                <a:path w="45085" h="5503545">
                  <a:moveTo>
                    <a:pt x="0" y="2741975"/>
                  </a:moveTo>
                  <a:lnTo>
                    <a:pt x="0" y="2711261"/>
                  </a:lnTo>
                </a:path>
                <a:path w="45085" h="5503545">
                  <a:moveTo>
                    <a:pt x="0" y="2588402"/>
                  </a:moveTo>
                  <a:lnTo>
                    <a:pt x="0" y="2585610"/>
                  </a:lnTo>
                </a:path>
                <a:path w="45085" h="5503545">
                  <a:moveTo>
                    <a:pt x="0" y="2554895"/>
                  </a:moveTo>
                  <a:lnTo>
                    <a:pt x="0" y="2524181"/>
                  </a:lnTo>
                </a:path>
                <a:path w="45085" h="5503545">
                  <a:moveTo>
                    <a:pt x="0" y="2493466"/>
                  </a:moveTo>
                  <a:lnTo>
                    <a:pt x="0" y="2462752"/>
                  </a:lnTo>
                </a:path>
                <a:path w="45085" h="5503545">
                  <a:moveTo>
                    <a:pt x="0" y="2432037"/>
                  </a:moveTo>
                  <a:lnTo>
                    <a:pt x="0" y="2398530"/>
                  </a:lnTo>
                </a:path>
                <a:path w="45085" h="5503545">
                  <a:moveTo>
                    <a:pt x="0" y="2367816"/>
                  </a:moveTo>
                  <a:lnTo>
                    <a:pt x="0" y="2337101"/>
                  </a:lnTo>
                </a:path>
                <a:path w="45085" h="5503545">
                  <a:moveTo>
                    <a:pt x="0" y="2306386"/>
                  </a:moveTo>
                  <a:lnTo>
                    <a:pt x="0" y="2275672"/>
                  </a:lnTo>
                </a:path>
                <a:path w="45085" h="5503545">
                  <a:moveTo>
                    <a:pt x="0" y="2244957"/>
                  </a:moveTo>
                  <a:lnTo>
                    <a:pt x="0" y="2214243"/>
                  </a:lnTo>
                </a:path>
                <a:path w="45085" h="5503545">
                  <a:moveTo>
                    <a:pt x="0" y="2183528"/>
                  </a:moveTo>
                  <a:lnTo>
                    <a:pt x="0" y="2152813"/>
                  </a:lnTo>
                </a:path>
                <a:path w="45085" h="5503545">
                  <a:moveTo>
                    <a:pt x="0" y="2119307"/>
                  </a:moveTo>
                  <a:lnTo>
                    <a:pt x="0" y="2088592"/>
                  </a:lnTo>
                </a:path>
                <a:path w="45085" h="5503545">
                  <a:moveTo>
                    <a:pt x="0" y="2057877"/>
                  </a:moveTo>
                  <a:lnTo>
                    <a:pt x="0" y="2027163"/>
                  </a:lnTo>
                </a:path>
                <a:path w="45085" h="5503545">
                  <a:moveTo>
                    <a:pt x="0" y="1996448"/>
                  </a:moveTo>
                  <a:lnTo>
                    <a:pt x="0" y="1965734"/>
                  </a:lnTo>
                </a:path>
                <a:path w="45085" h="5503545">
                  <a:moveTo>
                    <a:pt x="0" y="1935019"/>
                  </a:moveTo>
                  <a:lnTo>
                    <a:pt x="0" y="1904304"/>
                  </a:lnTo>
                </a:path>
                <a:path w="45085" h="5503545">
                  <a:moveTo>
                    <a:pt x="0" y="1873590"/>
                  </a:moveTo>
                  <a:lnTo>
                    <a:pt x="0" y="1840083"/>
                  </a:lnTo>
                </a:path>
                <a:path w="45085" h="5503545">
                  <a:moveTo>
                    <a:pt x="0" y="1809368"/>
                  </a:moveTo>
                  <a:lnTo>
                    <a:pt x="0" y="1778654"/>
                  </a:lnTo>
                </a:path>
                <a:path w="45085" h="5503545">
                  <a:moveTo>
                    <a:pt x="0" y="1747939"/>
                  </a:moveTo>
                  <a:lnTo>
                    <a:pt x="0" y="1717225"/>
                  </a:lnTo>
                </a:path>
                <a:path w="45085" h="5503545">
                  <a:moveTo>
                    <a:pt x="0" y="1686510"/>
                  </a:moveTo>
                  <a:lnTo>
                    <a:pt x="0" y="1655795"/>
                  </a:lnTo>
                </a:path>
                <a:path w="45085" h="5503545">
                  <a:moveTo>
                    <a:pt x="0" y="1625081"/>
                  </a:moveTo>
                  <a:lnTo>
                    <a:pt x="0" y="1594366"/>
                  </a:lnTo>
                </a:path>
                <a:path w="45085" h="5503545">
                  <a:moveTo>
                    <a:pt x="0" y="1560859"/>
                  </a:moveTo>
                  <a:lnTo>
                    <a:pt x="0" y="1530145"/>
                  </a:lnTo>
                </a:path>
                <a:path w="45085" h="5503545">
                  <a:moveTo>
                    <a:pt x="0" y="1499430"/>
                  </a:moveTo>
                  <a:lnTo>
                    <a:pt x="0" y="1468716"/>
                  </a:lnTo>
                </a:path>
                <a:path w="45085" h="5503545">
                  <a:moveTo>
                    <a:pt x="0" y="1438001"/>
                  </a:moveTo>
                  <a:lnTo>
                    <a:pt x="0" y="1407286"/>
                  </a:lnTo>
                </a:path>
                <a:path w="45085" h="5503545">
                  <a:moveTo>
                    <a:pt x="0" y="1376572"/>
                  </a:moveTo>
                  <a:lnTo>
                    <a:pt x="0" y="1345857"/>
                  </a:lnTo>
                </a:path>
                <a:path w="45085" h="5503545">
                  <a:moveTo>
                    <a:pt x="0" y="1312350"/>
                  </a:moveTo>
                  <a:lnTo>
                    <a:pt x="0" y="1281636"/>
                  </a:lnTo>
                </a:path>
                <a:path w="45085" h="5503545">
                  <a:moveTo>
                    <a:pt x="0" y="1250921"/>
                  </a:moveTo>
                  <a:lnTo>
                    <a:pt x="0" y="1245337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72782"/>
                  </a:lnTo>
                </a:path>
                <a:path w="45085" h="5503545">
                  <a:moveTo>
                    <a:pt x="44675" y="5442068"/>
                  </a:moveTo>
                  <a:lnTo>
                    <a:pt x="44675" y="5408561"/>
                  </a:lnTo>
                </a:path>
                <a:path w="45085" h="5503545">
                  <a:moveTo>
                    <a:pt x="44675" y="5377846"/>
                  </a:moveTo>
                  <a:lnTo>
                    <a:pt x="44675" y="5347132"/>
                  </a:lnTo>
                </a:path>
                <a:path w="45085" h="5503545">
                  <a:moveTo>
                    <a:pt x="44675" y="5316417"/>
                  </a:moveTo>
                  <a:lnTo>
                    <a:pt x="44675" y="5285702"/>
                  </a:lnTo>
                </a:path>
                <a:path w="45085" h="5503545">
                  <a:moveTo>
                    <a:pt x="44675" y="5254988"/>
                  </a:moveTo>
                  <a:lnTo>
                    <a:pt x="44675" y="5224273"/>
                  </a:lnTo>
                </a:path>
                <a:path w="45085" h="5503545">
                  <a:moveTo>
                    <a:pt x="44675" y="5193559"/>
                  </a:moveTo>
                  <a:lnTo>
                    <a:pt x="44675" y="5162844"/>
                  </a:lnTo>
                </a:path>
                <a:path w="45085" h="5503545">
                  <a:moveTo>
                    <a:pt x="44675" y="5129337"/>
                  </a:moveTo>
                  <a:lnTo>
                    <a:pt x="44675" y="5098622"/>
                  </a:lnTo>
                </a:path>
                <a:path w="45085" h="5503545">
                  <a:moveTo>
                    <a:pt x="44675" y="5067908"/>
                  </a:moveTo>
                  <a:lnTo>
                    <a:pt x="44675" y="5037193"/>
                  </a:lnTo>
                </a:path>
                <a:path w="45085" h="5503545">
                  <a:moveTo>
                    <a:pt x="44675" y="5006479"/>
                  </a:moveTo>
                  <a:lnTo>
                    <a:pt x="44675" y="4975764"/>
                  </a:lnTo>
                </a:path>
                <a:path w="45085" h="5503545">
                  <a:moveTo>
                    <a:pt x="44675" y="4945050"/>
                  </a:moveTo>
                  <a:lnTo>
                    <a:pt x="44675" y="4914335"/>
                  </a:lnTo>
                </a:path>
                <a:path w="45085" h="5503545">
                  <a:moveTo>
                    <a:pt x="44675" y="4883620"/>
                  </a:moveTo>
                  <a:lnTo>
                    <a:pt x="44675" y="4850113"/>
                  </a:lnTo>
                </a:path>
                <a:path w="45085" h="5503545">
                  <a:moveTo>
                    <a:pt x="44675" y="4819399"/>
                  </a:moveTo>
                  <a:lnTo>
                    <a:pt x="44675" y="4788684"/>
                  </a:lnTo>
                </a:path>
                <a:path w="45085" h="5503545">
                  <a:moveTo>
                    <a:pt x="44675" y="4757970"/>
                  </a:moveTo>
                  <a:lnTo>
                    <a:pt x="44675" y="4727255"/>
                  </a:lnTo>
                </a:path>
                <a:path w="45085" h="5503545">
                  <a:moveTo>
                    <a:pt x="44675" y="4696541"/>
                  </a:moveTo>
                  <a:lnTo>
                    <a:pt x="44675" y="4665826"/>
                  </a:lnTo>
                </a:path>
                <a:path w="45085" h="5503545">
                  <a:moveTo>
                    <a:pt x="44675" y="4635111"/>
                  </a:moveTo>
                  <a:lnTo>
                    <a:pt x="44675" y="4604397"/>
                  </a:lnTo>
                </a:path>
                <a:path w="45085" h="5503545">
                  <a:moveTo>
                    <a:pt x="44675" y="4570890"/>
                  </a:moveTo>
                  <a:lnTo>
                    <a:pt x="44675" y="4540175"/>
                  </a:lnTo>
                </a:path>
                <a:path w="45085" h="5503545">
                  <a:moveTo>
                    <a:pt x="44675" y="4509461"/>
                  </a:moveTo>
                  <a:lnTo>
                    <a:pt x="44675" y="4478746"/>
                  </a:lnTo>
                </a:path>
                <a:path w="45085" h="5503545">
                  <a:moveTo>
                    <a:pt x="44675" y="4448032"/>
                  </a:moveTo>
                  <a:lnTo>
                    <a:pt x="44675" y="4417317"/>
                  </a:lnTo>
                </a:path>
                <a:path w="45085" h="5503545">
                  <a:moveTo>
                    <a:pt x="44675" y="4386602"/>
                  </a:moveTo>
                  <a:lnTo>
                    <a:pt x="44675" y="4355888"/>
                  </a:lnTo>
                </a:path>
                <a:path w="45085" h="5503545">
                  <a:moveTo>
                    <a:pt x="44675" y="4322381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  <a:path w="45085" h="5503545">
                  <a:moveTo>
                    <a:pt x="44675" y="756695"/>
                  </a:moveTo>
                  <a:lnTo>
                    <a:pt x="44675" y="753903"/>
                  </a:lnTo>
                </a:path>
                <a:path w="45085" h="5503545">
                  <a:moveTo>
                    <a:pt x="44675" y="723189"/>
                  </a:moveTo>
                  <a:lnTo>
                    <a:pt x="44675" y="692474"/>
                  </a:lnTo>
                </a:path>
                <a:path w="45085" h="5503545">
                  <a:moveTo>
                    <a:pt x="44675" y="661759"/>
                  </a:moveTo>
                  <a:lnTo>
                    <a:pt x="44675" y="631045"/>
                  </a:lnTo>
                </a:path>
                <a:path w="45085" h="5503545">
                  <a:moveTo>
                    <a:pt x="44675" y="600330"/>
                  </a:moveTo>
                  <a:lnTo>
                    <a:pt x="44675" y="569616"/>
                  </a:lnTo>
                </a:path>
                <a:path w="45085" h="5503545">
                  <a:moveTo>
                    <a:pt x="44675" y="538901"/>
                  </a:moveTo>
                  <a:lnTo>
                    <a:pt x="44675" y="508186"/>
                  </a:lnTo>
                </a:path>
                <a:path w="45085" h="5503545">
                  <a:moveTo>
                    <a:pt x="44675" y="474680"/>
                  </a:moveTo>
                  <a:lnTo>
                    <a:pt x="44675" y="443965"/>
                  </a:lnTo>
                </a:path>
                <a:path w="45085" h="5503545">
                  <a:moveTo>
                    <a:pt x="44675" y="413250"/>
                  </a:moveTo>
                  <a:lnTo>
                    <a:pt x="44675" y="382536"/>
                  </a:lnTo>
                </a:path>
                <a:path w="45085" h="5503545">
                  <a:moveTo>
                    <a:pt x="44675" y="351821"/>
                  </a:moveTo>
                  <a:lnTo>
                    <a:pt x="44675" y="321107"/>
                  </a:lnTo>
                </a:path>
                <a:path w="45085" h="5503545">
                  <a:moveTo>
                    <a:pt x="44675" y="290392"/>
                  </a:moveTo>
                  <a:lnTo>
                    <a:pt x="44675" y="259677"/>
                  </a:lnTo>
                </a:path>
                <a:path w="45085" h="5503545">
                  <a:moveTo>
                    <a:pt x="44675" y="228963"/>
                  </a:moveTo>
                  <a:lnTo>
                    <a:pt x="44675" y="195456"/>
                  </a:lnTo>
                </a:path>
                <a:path w="45085" h="5503545">
                  <a:moveTo>
                    <a:pt x="44675" y="164741"/>
                  </a:moveTo>
                  <a:lnTo>
                    <a:pt x="44675" y="134027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4012443"/>
                  </a:moveTo>
                  <a:lnTo>
                    <a:pt x="44675" y="3981728"/>
                  </a:lnTo>
                </a:path>
                <a:path w="45085" h="5503545">
                  <a:moveTo>
                    <a:pt x="44675" y="3951013"/>
                  </a:moveTo>
                  <a:lnTo>
                    <a:pt x="44675" y="3920299"/>
                  </a:lnTo>
                </a:path>
                <a:path w="45085" h="5503545">
                  <a:moveTo>
                    <a:pt x="44675" y="3889584"/>
                  </a:moveTo>
                  <a:lnTo>
                    <a:pt x="44675" y="3858870"/>
                  </a:lnTo>
                </a:path>
                <a:path w="45085" h="5503545">
                  <a:moveTo>
                    <a:pt x="44675" y="3828155"/>
                  </a:moveTo>
                  <a:lnTo>
                    <a:pt x="44675" y="3797441"/>
                  </a:lnTo>
                </a:path>
                <a:path w="45085" h="5503545">
                  <a:moveTo>
                    <a:pt x="44675" y="3763934"/>
                  </a:moveTo>
                  <a:lnTo>
                    <a:pt x="44675" y="3733219"/>
                  </a:lnTo>
                </a:path>
                <a:path w="45085" h="5503545">
                  <a:moveTo>
                    <a:pt x="44675" y="3702504"/>
                  </a:moveTo>
                  <a:lnTo>
                    <a:pt x="44675" y="3671790"/>
                  </a:lnTo>
                </a:path>
                <a:path w="45085" h="5503545">
                  <a:moveTo>
                    <a:pt x="44675" y="3641075"/>
                  </a:moveTo>
                  <a:lnTo>
                    <a:pt x="44675" y="3610361"/>
                  </a:lnTo>
                </a:path>
                <a:path w="45085" h="5503545">
                  <a:moveTo>
                    <a:pt x="44675" y="3579646"/>
                  </a:moveTo>
                  <a:lnTo>
                    <a:pt x="44675" y="3548931"/>
                  </a:lnTo>
                </a:path>
                <a:path w="45085" h="5503545">
                  <a:moveTo>
                    <a:pt x="44675" y="3518217"/>
                  </a:moveTo>
                  <a:lnTo>
                    <a:pt x="44675" y="3484710"/>
                  </a:lnTo>
                </a:path>
                <a:path w="45085" h="5503545">
                  <a:moveTo>
                    <a:pt x="44675" y="3453995"/>
                  </a:moveTo>
                  <a:lnTo>
                    <a:pt x="44675" y="3423281"/>
                  </a:lnTo>
                </a:path>
                <a:path w="45085" h="5503545">
                  <a:moveTo>
                    <a:pt x="44675" y="3392566"/>
                  </a:moveTo>
                  <a:lnTo>
                    <a:pt x="44675" y="3361852"/>
                  </a:lnTo>
                </a:path>
                <a:path w="45085" h="5503545">
                  <a:moveTo>
                    <a:pt x="44675" y="3331137"/>
                  </a:moveTo>
                  <a:lnTo>
                    <a:pt x="44675" y="3300422"/>
                  </a:lnTo>
                </a:path>
                <a:path w="45085" h="5503545">
                  <a:moveTo>
                    <a:pt x="44675" y="3269708"/>
                  </a:moveTo>
                  <a:lnTo>
                    <a:pt x="44675" y="3238993"/>
                  </a:lnTo>
                </a:path>
                <a:path w="45085" h="5503545">
                  <a:moveTo>
                    <a:pt x="44675" y="3205486"/>
                  </a:moveTo>
                  <a:lnTo>
                    <a:pt x="44675" y="3174772"/>
                  </a:lnTo>
                </a:path>
                <a:path w="45085" h="5503545">
                  <a:moveTo>
                    <a:pt x="44675" y="3144057"/>
                  </a:moveTo>
                  <a:lnTo>
                    <a:pt x="44675" y="3113343"/>
                  </a:lnTo>
                </a:path>
                <a:path w="45085" h="5503545">
                  <a:moveTo>
                    <a:pt x="44675" y="3082628"/>
                  </a:moveTo>
                  <a:lnTo>
                    <a:pt x="44675" y="3051913"/>
                  </a:lnTo>
                </a:path>
                <a:path w="45085" h="5503545">
                  <a:moveTo>
                    <a:pt x="44675" y="3021199"/>
                  </a:moveTo>
                  <a:lnTo>
                    <a:pt x="44675" y="2990484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2772690"/>
                  </a:moveTo>
                  <a:lnTo>
                    <a:pt x="44675" y="2741975"/>
                  </a:lnTo>
                </a:path>
                <a:path w="45085" h="5503545">
                  <a:moveTo>
                    <a:pt x="44675" y="2711261"/>
                  </a:moveTo>
                  <a:lnTo>
                    <a:pt x="44675" y="2697300"/>
                  </a:lnTo>
                </a:path>
                <a:path w="45085" h="5503545">
                  <a:moveTo>
                    <a:pt x="44675" y="2585610"/>
                  </a:moveTo>
                  <a:lnTo>
                    <a:pt x="44675" y="2554895"/>
                  </a:lnTo>
                </a:path>
                <a:path w="45085" h="5503545">
                  <a:moveTo>
                    <a:pt x="44675" y="2524181"/>
                  </a:moveTo>
                  <a:lnTo>
                    <a:pt x="44675" y="2493466"/>
                  </a:lnTo>
                </a:path>
                <a:path w="45085" h="5503545">
                  <a:moveTo>
                    <a:pt x="44675" y="2462752"/>
                  </a:moveTo>
                  <a:lnTo>
                    <a:pt x="44675" y="2432037"/>
                  </a:lnTo>
                </a:path>
                <a:path w="45085" h="5503545">
                  <a:moveTo>
                    <a:pt x="44675" y="2398530"/>
                  </a:moveTo>
                  <a:lnTo>
                    <a:pt x="44675" y="2367816"/>
                  </a:lnTo>
                </a:path>
                <a:path w="45085" h="5503545">
                  <a:moveTo>
                    <a:pt x="44675" y="2337101"/>
                  </a:moveTo>
                  <a:lnTo>
                    <a:pt x="44675" y="2306386"/>
                  </a:lnTo>
                </a:path>
                <a:path w="45085" h="5503545">
                  <a:moveTo>
                    <a:pt x="44675" y="2275672"/>
                  </a:moveTo>
                  <a:lnTo>
                    <a:pt x="44675" y="2244957"/>
                  </a:lnTo>
                </a:path>
                <a:path w="45085" h="5503545">
                  <a:moveTo>
                    <a:pt x="44675" y="2214243"/>
                  </a:moveTo>
                  <a:lnTo>
                    <a:pt x="44675" y="2183528"/>
                  </a:lnTo>
                </a:path>
                <a:path w="45085" h="5503545">
                  <a:moveTo>
                    <a:pt x="44675" y="2152813"/>
                  </a:moveTo>
                  <a:lnTo>
                    <a:pt x="44675" y="2119307"/>
                  </a:lnTo>
                </a:path>
                <a:path w="45085" h="5503545">
                  <a:moveTo>
                    <a:pt x="44675" y="2088592"/>
                  </a:moveTo>
                  <a:lnTo>
                    <a:pt x="44675" y="2057877"/>
                  </a:lnTo>
                </a:path>
                <a:path w="45085" h="5503545">
                  <a:moveTo>
                    <a:pt x="44675" y="2027163"/>
                  </a:moveTo>
                  <a:lnTo>
                    <a:pt x="44675" y="1996448"/>
                  </a:lnTo>
                </a:path>
                <a:path w="45085" h="5503545">
                  <a:moveTo>
                    <a:pt x="44675" y="1965734"/>
                  </a:moveTo>
                  <a:lnTo>
                    <a:pt x="44675" y="1935019"/>
                  </a:lnTo>
                </a:path>
                <a:path w="45085" h="5503545">
                  <a:moveTo>
                    <a:pt x="44675" y="1904304"/>
                  </a:moveTo>
                  <a:lnTo>
                    <a:pt x="44675" y="1873590"/>
                  </a:lnTo>
                </a:path>
                <a:path w="45085" h="5503545">
                  <a:moveTo>
                    <a:pt x="44675" y="1840083"/>
                  </a:moveTo>
                  <a:lnTo>
                    <a:pt x="44675" y="1809368"/>
                  </a:lnTo>
                </a:path>
                <a:path w="45085" h="5503545">
                  <a:moveTo>
                    <a:pt x="44675" y="1778654"/>
                  </a:moveTo>
                  <a:lnTo>
                    <a:pt x="44675" y="1747939"/>
                  </a:lnTo>
                </a:path>
                <a:path w="45085" h="5503545">
                  <a:moveTo>
                    <a:pt x="44675" y="1717225"/>
                  </a:moveTo>
                  <a:lnTo>
                    <a:pt x="44675" y="1686510"/>
                  </a:lnTo>
                </a:path>
                <a:path w="45085" h="5503545">
                  <a:moveTo>
                    <a:pt x="44675" y="1655795"/>
                  </a:moveTo>
                  <a:lnTo>
                    <a:pt x="44675" y="1625081"/>
                  </a:lnTo>
                </a:path>
                <a:path w="45085" h="5503545">
                  <a:moveTo>
                    <a:pt x="44675" y="1594366"/>
                  </a:moveTo>
                  <a:lnTo>
                    <a:pt x="44675" y="1560859"/>
                  </a:lnTo>
                </a:path>
                <a:path w="45085" h="5503545">
                  <a:moveTo>
                    <a:pt x="44675" y="1530145"/>
                  </a:moveTo>
                  <a:lnTo>
                    <a:pt x="44675" y="1499430"/>
                  </a:lnTo>
                </a:path>
                <a:path w="45085" h="5503545">
                  <a:moveTo>
                    <a:pt x="44675" y="1468716"/>
                  </a:moveTo>
                  <a:lnTo>
                    <a:pt x="44675" y="1438001"/>
                  </a:lnTo>
                </a:path>
                <a:path w="45085" h="5503545">
                  <a:moveTo>
                    <a:pt x="44675" y="1407286"/>
                  </a:moveTo>
                  <a:lnTo>
                    <a:pt x="44675" y="1376572"/>
                  </a:lnTo>
                </a:path>
                <a:path w="45085" h="5503545">
                  <a:moveTo>
                    <a:pt x="44675" y="1345857"/>
                  </a:moveTo>
                  <a:lnTo>
                    <a:pt x="44675" y="1312350"/>
                  </a:lnTo>
                </a:path>
                <a:path w="45085" h="5503545">
                  <a:moveTo>
                    <a:pt x="44675" y="1281636"/>
                  </a:moveTo>
                  <a:lnTo>
                    <a:pt x="44675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3146849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3146849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2593987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4526214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81159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702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3238993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3238993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2599571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4526214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81159"/>
                  </a:lnTo>
                </a:path>
                <a:path w="47625" h="5503545">
                  <a:moveTo>
                    <a:pt x="47468" y="136819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708468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3333929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3333929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128442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12443"/>
                  </a:lnTo>
                </a:path>
                <a:path w="45085" h="5503545">
                  <a:moveTo>
                    <a:pt x="0" y="3981728"/>
                  </a:moveTo>
                  <a:lnTo>
                    <a:pt x="0" y="3951013"/>
                  </a:lnTo>
                </a:path>
                <a:path w="45085" h="5503545">
                  <a:moveTo>
                    <a:pt x="0" y="3920299"/>
                  </a:moveTo>
                  <a:lnTo>
                    <a:pt x="0" y="3889584"/>
                  </a:lnTo>
                </a:path>
                <a:path w="45085" h="5503545">
                  <a:moveTo>
                    <a:pt x="0" y="3858870"/>
                  </a:moveTo>
                  <a:lnTo>
                    <a:pt x="0" y="3828155"/>
                  </a:lnTo>
                </a:path>
                <a:path w="45085" h="5503545">
                  <a:moveTo>
                    <a:pt x="0" y="3797441"/>
                  </a:moveTo>
                  <a:lnTo>
                    <a:pt x="0" y="3763934"/>
                  </a:lnTo>
                </a:path>
                <a:path w="45085" h="5503545">
                  <a:moveTo>
                    <a:pt x="0" y="3733219"/>
                  </a:moveTo>
                  <a:lnTo>
                    <a:pt x="0" y="3702504"/>
                  </a:lnTo>
                </a:path>
                <a:path w="45085" h="5503545">
                  <a:moveTo>
                    <a:pt x="0" y="3671790"/>
                  </a:moveTo>
                  <a:lnTo>
                    <a:pt x="0" y="3641075"/>
                  </a:lnTo>
                </a:path>
                <a:path w="45085" h="5503545">
                  <a:moveTo>
                    <a:pt x="0" y="3610361"/>
                  </a:moveTo>
                  <a:lnTo>
                    <a:pt x="0" y="3579646"/>
                  </a:lnTo>
                </a:path>
                <a:path w="45085" h="5503545">
                  <a:moveTo>
                    <a:pt x="0" y="3548931"/>
                  </a:moveTo>
                  <a:lnTo>
                    <a:pt x="0" y="3518217"/>
                  </a:lnTo>
                </a:path>
                <a:path w="45085" h="5503545">
                  <a:moveTo>
                    <a:pt x="0" y="3484710"/>
                  </a:moveTo>
                  <a:lnTo>
                    <a:pt x="0" y="3453995"/>
                  </a:lnTo>
                </a:path>
                <a:path w="45085" h="5503545">
                  <a:moveTo>
                    <a:pt x="0" y="3423281"/>
                  </a:moveTo>
                  <a:lnTo>
                    <a:pt x="0" y="3392566"/>
                  </a:lnTo>
                </a:path>
                <a:path w="45085" h="5503545">
                  <a:moveTo>
                    <a:pt x="0" y="3361852"/>
                  </a:moveTo>
                  <a:lnTo>
                    <a:pt x="0" y="3331137"/>
                  </a:lnTo>
                </a:path>
                <a:path w="45085" h="5503545">
                  <a:moveTo>
                    <a:pt x="0" y="3300422"/>
                  </a:moveTo>
                  <a:lnTo>
                    <a:pt x="0" y="3269708"/>
                  </a:lnTo>
                </a:path>
                <a:path w="45085" h="5503545">
                  <a:moveTo>
                    <a:pt x="0" y="3238993"/>
                  </a:moveTo>
                  <a:lnTo>
                    <a:pt x="0" y="3205486"/>
                  </a:lnTo>
                </a:path>
                <a:path w="45085" h="5503545">
                  <a:moveTo>
                    <a:pt x="0" y="3174772"/>
                  </a:moveTo>
                  <a:lnTo>
                    <a:pt x="0" y="3144057"/>
                  </a:lnTo>
                </a:path>
                <a:path w="45085" h="5503545">
                  <a:moveTo>
                    <a:pt x="0" y="3113343"/>
                  </a:moveTo>
                  <a:lnTo>
                    <a:pt x="0" y="3082628"/>
                  </a:lnTo>
                </a:path>
                <a:path w="45085" h="5503545">
                  <a:moveTo>
                    <a:pt x="0" y="3051913"/>
                  </a:moveTo>
                  <a:lnTo>
                    <a:pt x="0" y="3021199"/>
                  </a:lnTo>
                </a:path>
                <a:path w="45085" h="5503545">
                  <a:moveTo>
                    <a:pt x="0" y="2990484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72690"/>
                  </a:lnTo>
                </a:path>
                <a:path w="45085" h="5503545">
                  <a:moveTo>
                    <a:pt x="0" y="2741975"/>
                  </a:moveTo>
                  <a:lnTo>
                    <a:pt x="0" y="2711261"/>
                  </a:lnTo>
                </a:path>
                <a:path w="45085" h="5503545">
                  <a:moveTo>
                    <a:pt x="0" y="4526214"/>
                  </a:moveTo>
                  <a:lnTo>
                    <a:pt x="0" y="4509461"/>
                  </a:lnTo>
                </a:path>
                <a:path w="45085" h="5503545">
                  <a:moveTo>
                    <a:pt x="0" y="4478746"/>
                  </a:moveTo>
                  <a:lnTo>
                    <a:pt x="0" y="4448032"/>
                  </a:lnTo>
                </a:path>
                <a:path w="45085" h="5503545">
                  <a:moveTo>
                    <a:pt x="0" y="4417317"/>
                  </a:moveTo>
                  <a:lnTo>
                    <a:pt x="0" y="4386602"/>
                  </a:lnTo>
                </a:path>
                <a:path w="45085" h="5503545">
                  <a:moveTo>
                    <a:pt x="0" y="4355888"/>
                  </a:moveTo>
                  <a:lnTo>
                    <a:pt x="0" y="4322381"/>
                  </a:lnTo>
                </a:path>
                <a:path w="45085" h="5503545">
                  <a:moveTo>
                    <a:pt x="0" y="4291666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81159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4012443"/>
                  </a:moveTo>
                  <a:lnTo>
                    <a:pt x="44675" y="3981728"/>
                  </a:lnTo>
                </a:path>
                <a:path w="45085" h="5503545">
                  <a:moveTo>
                    <a:pt x="44675" y="3951013"/>
                  </a:moveTo>
                  <a:lnTo>
                    <a:pt x="44675" y="3920299"/>
                  </a:lnTo>
                </a:path>
                <a:path w="45085" h="5503545">
                  <a:moveTo>
                    <a:pt x="44675" y="3889584"/>
                  </a:moveTo>
                  <a:lnTo>
                    <a:pt x="44675" y="3858870"/>
                  </a:lnTo>
                </a:path>
                <a:path w="45085" h="5503545">
                  <a:moveTo>
                    <a:pt x="44675" y="3828155"/>
                  </a:moveTo>
                  <a:lnTo>
                    <a:pt x="44675" y="3797441"/>
                  </a:lnTo>
                </a:path>
                <a:path w="45085" h="5503545">
                  <a:moveTo>
                    <a:pt x="44675" y="3763934"/>
                  </a:moveTo>
                  <a:lnTo>
                    <a:pt x="44675" y="3733219"/>
                  </a:lnTo>
                </a:path>
                <a:path w="45085" h="5503545">
                  <a:moveTo>
                    <a:pt x="44675" y="3702504"/>
                  </a:moveTo>
                  <a:lnTo>
                    <a:pt x="44675" y="3671790"/>
                  </a:lnTo>
                </a:path>
                <a:path w="45085" h="5503545">
                  <a:moveTo>
                    <a:pt x="44675" y="3641075"/>
                  </a:moveTo>
                  <a:lnTo>
                    <a:pt x="44675" y="3610361"/>
                  </a:lnTo>
                </a:path>
                <a:path w="45085" h="5503545">
                  <a:moveTo>
                    <a:pt x="44675" y="3579646"/>
                  </a:moveTo>
                  <a:lnTo>
                    <a:pt x="44675" y="3548931"/>
                  </a:lnTo>
                </a:path>
                <a:path w="45085" h="5503545">
                  <a:moveTo>
                    <a:pt x="44675" y="3518217"/>
                  </a:moveTo>
                  <a:lnTo>
                    <a:pt x="44675" y="3484710"/>
                  </a:lnTo>
                </a:path>
                <a:path w="45085" h="5503545">
                  <a:moveTo>
                    <a:pt x="44675" y="3453995"/>
                  </a:moveTo>
                  <a:lnTo>
                    <a:pt x="44675" y="3423281"/>
                  </a:lnTo>
                </a:path>
                <a:path w="45085" h="5503545">
                  <a:moveTo>
                    <a:pt x="44675" y="3392566"/>
                  </a:moveTo>
                  <a:lnTo>
                    <a:pt x="44675" y="3361852"/>
                  </a:lnTo>
                </a:path>
                <a:path w="45085" h="5503545">
                  <a:moveTo>
                    <a:pt x="44675" y="3331137"/>
                  </a:moveTo>
                  <a:lnTo>
                    <a:pt x="44675" y="3300422"/>
                  </a:lnTo>
                </a:path>
                <a:path w="45085" h="5503545">
                  <a:moveTo>
                    <a:pt x="44675" y="3269708"/>
                  </a:moveTo>
                  <a:lnTo>
                    <a:pt x="44675" y="3238993"/>
                  </a:lnTo>
                </a:path>
                <a:path w="45085" h="5503545">
                  <a:moveTo>
                    <a:pt x="44675" y="3205486"/>
                  </a:moveTo>
                  <a:lnTo>
                    <a:pt x="44675" y="3174772"/>
                  </a:lnTo>
                </a:path>
                <a:path w="45085" h="5503545">
                  <a:moveTo>
                    <a:pt x="44675" y="3144057"/>
                  </a:moveTo>
                  <a:lnTo>
                    <a:pt x="44675" y="3113343"/>
                  </a:lnTo>
                </a:path>
                <a:path w="45085" h="5503545">
                  <a:moveTo>
                    <a:pt x="44675" y="3082628"/>
                  </a:moveTo>
                  <a:lnTo>
                    <a:pt x="44675" y="3051913"/>
                  </a:lnTo>
                </a:path>
                <a:path w="45085" h="5503545">
                  <a:moveTo>
                    <a:pt x="44675" y="3021199"/>
                  </a:moveTo>
                  <a:lnTo>
                    <a:pt x="44675" y="2990484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2772690"/>
                  </a:moveTo>
                  <a:lnTo>
                    <a:pt x="44675" y="2741975"/>
                  </a:lnTo>
                </a:path>
                <a:path w="45085" h="5503545">
                  <a:moveTo>
                    <a:pt x="44675" y="4509461"/>
                  </a:moveTo>
                  <a:lnTo>
                    <a:pt x="44675" y="4478746"/>
                  </a:lnTo>
                </a:path>
                <a:path w="45085" h="5503545">
                  <a:moveTo>
                    <a:pt x="44675" y="4448032"/>
                  </a:moveTo>
                  <a:lnTo>
                    <a:pt x="44675" y="4417317"/>
                  </a:lnTo>
                </a:path>
                <a:path w="45085" h="5503545">
                  <a:moveTo>
                    <a:pt x="44675" y="4386602"/>
                  </a:moveTo>
                  <a:lnTo>
                    <a:pt x="44675" y="4355888"/>
                  </a:lnTo>
                </a:path>
                <a:path w="45085" h="5503545">
                  <a:moveTo>
                    <a:pt x="44675" y="4322381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3426073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3426073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125650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6845"/>
                  </a:lnTo>
                </a:path>
                <a:path w="47625" h="5503545">
                  <a:moveTo>
                    <a:pt x="0" y="4526214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81159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3518217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3518217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22430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262190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60480"/>
                  </a:lnTo>
                </a:path>
                <a:path w="47625" h="5503545">
                  <a:moveTo>
                    <a:pt x="47468" y="1585990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3613153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3613153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5472782"/>
                  </a:moveTo>
                  <a:lnTo>
                    <a:pt x="0" y="5442068"/>
                  </a:lnTo>
                </a:path>
                <a:path w="45085" h="5503545">
                  <a:moveTo>
                    <a:pt x="0" y="5408561"/>
                  </a:moveTo>
                  <a:lnTo>
                    <a:pt x="0" y="5377846"/>
                  </a:lnTo>
                </a:path>
                <a:path w="45085" h="5503545">
                  <a:moveTo>
                    <a:pt x="0" y="5347132"/>
                  </a:moveTo>
                  <a:lnTo>
                    <a:pt x="0" y="5316417"/>
                  </a:lnTo>
                </a:path>
                <a:path w="45085" h="5503545">
                  <a:moveTo>
                    <a:pt x="0" y="5285702"/>
                  </a:moveTo>
                  <a:lnTo>
                    <a:pt x="0" y="5254988"/>
                  </a:lnTo>
                </a:path>
                <a:path w="45085" h="5503545">
                  <a:moveTo>
                    <a:pt x="0" y="5224273"/>
                  </a:moveTo>
                  <a:lnTo>
                    <a:pt x="0" y="5193559"/>
                  </a:lnTo>
                </a:path>
                <a:path w="45085" h="5503545">
                  <a:moveTo>
                    <a:pt x="0" y="5162844"/>
                  </a:moveTo>
                  <a:lnTo>
                    <a:pt x="0" y="5129337"/>
                  </a:lnTo>
                </a:path>
                <a:path w="45085" h="5503545">
                  <a:moveTo>
                    <a:pt x="0" y="5098622"/>
                  </a:moveTo>
                  <a:lnTo>
                    <a:pt x="0" y="5067908"/>
                  </a:lnTo>
                </a:path>
                <a:path w="45085" h="5503545">
                  <a:moveTo>
                    <a:pt x="0" y="5037193"/>
                  </a:moveTo>
                  <a:lnTo>
                    <a:pt x="0" y="5006479"/>
                  </a:lnTo>
                </a:path>
                <a:path w="45085" h="5503545">
                  <a:moveTo>
                    <a:pt x="0" y="4975764"/>
                  </a:moveTo>
                  <a:lnTo>
                    <a:pt x="0" y="4945050"/>
                  </a:lnTo>
                </a:path>
                <a:path w="45085" h="5503545">
                  <a:moveTo>
                    <a:pt x="0" y="4914335"/>
                  </a:moveTo>
                  <a:lnTo>
                    <a:pt x="0" y="4883620"/>
                  </a:lnTo>
                </a:path>
                <a:path w="45085" h="5503545">
                  <a:moveTo>
                    <a:pt x="0" y="4850113"/>
                  </a:moveTo>
                  <a:lnTo>
                    <a:pt x="0" y="4819399"/>
                  </a:lnTo>
                </a:path>
                <a:path w="45085" h="5503545">
                  <a:moveTo>
                    <a:pt x="0" y="4788684"/>
                  </a:moveTo>
                  <a:lnTo>
                    <a:pt x="0" y="4757970"/>
                  </a:lnTo>
                </a:path>
                <a:path w="45085" h="5503545">
                  <a:moveTo>
                    <a:pt x="0" y="4727255"/>
                  </a:moveTo>
                  <a:lnTo>
                    <a:pt x="0" y="4696541"/>
                  </a:lnTo>
                </a:path>
                <a:path w="45085" h="5503545">
                  <a:moveTo>
                    <a:pt x="0" y="4665826"/>
                  </a:moveTo>
                  <a:lnTo>
                    <a:pt x="0" y="4635111"/>
                  </a:lnTo>
                </a:path>
                <a:path w="45085" h="5503545">
                  <a:moveTo>
                    <a:pt x="0" y="4604397"/>
                  </a:moveTo>
                  <a:lnTo>
                    <a:pt x="0" y="4570890"/>
                  </a:lnTo>
                </a:path>
                <a:path w="45085" h="5503545">
                  <a:moveTo>
                    <a:pt x="0" y="4540175"/>
                  </a:moveTo>
                  <a:lnTo>
                    <a:pt x="0" y="4509461"/>
                  </a:lnTo>
                </a:path>
                <a:path w="45085" h="5503545">
                  <a:moveTo>
                    <a:pt x="0" y="4478746"/>
                  </a:moveTo>
                  <a:lnTo>
                    <a:pt x="0" y="4448032"/>
                  </a:lnTo>
                </a:path>
                <a:path w="45085" h="5503545">
                  <a:moveTo>
                    <a:pt x="0" y="4417317"/>
                  </a:moveTo>
                  <a:lnTo>
                    <a:pt x="0" y="4386602"/>
                  </a:lnTo>
                </a:path>
                <a:path w="45085" h="5503545">
                  <a:moveTo>
                    <a:pt x="0" y="4355888"/>
                  </a:moveTo>
                  <a:lnTo>
                    <a:pt x="0" y="4322381"/>
                  </a:lnTo>
                </a:path>
                <a:path w="45085" h="5503545">
                  <a:moveTo>
                    <a:pt x="0" y="4291666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0" y="189872"/>
                  </a:moveTo>
                  <a:lnTo>
                    <a:pt x="0" y="164741"/>
                  </a:lnTo>
                </a:path>
                <a:path w="45085" h="5503545">
                  <a:moveTo>
                    <a:pt x="0" y="134027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12443"/>
                  </a:lnTo>
                </a:path>
                <a:path w="45085" h="5503545">
                  <a:moveTo>
                    <a:pt x="0" y="3981728"/>
                  </a:moveTo>
                  <a:lnTo>
                    <a:pt x="0" y="3951013"/>
                  </a:lnTo>
                </a:path>
                <a:path w="45085" h="5503545">
                  <a:moveTo>
                    <a:pt x="0" y="3920299"/>
                  </a:moveTo>
                  <a:lnTo>
                    <a:pt x="0" y="3889584"/>
                  </a:lnTo>
                </a:path>
                <a:path w="45085" h="5503545">
                  <a:moveTo>
                    <a:pt x="0" y="3858870"/>
                  </a:moveTo>
                  <a:lnTo>
                    <a:pt x="0" y="3828155"/>
                  </a:lnTo>
                </a:path>
                <a:path w="45085" h="5503545">
                  <a:moveTo>
                    <a:pt x="0" y="3797441"/>
                  </a:moveTo>
                  <a:lnTo>
                    <a:pt x="0" y="3763934"/>
                  </a:lnTo>
                </a:path>
                <a:path w="45085" h="5503545">
                  <a:moveTo>
                    <a:pt x="0" y="3733219"/>
                  </a:moveTo>
                  <a:lnTo>
                    <a:pt x="0" y="3702504"/>
                  </a:lnTo>
                </a:path>
                <a:path w="45085" h="5503545">
                  <a:moveTo>
                    <a:pt x="0" y="3671790"/>
                  </a:moveTo>
                  <a:lnTo>
                    <a:pt x="0" y="3641075"/>
                  </a:lnTo>
                </a:path>
                <a:path w="45085" h="5503545">
                  <a:moveTo>
                    <a:pt x="0" y="3610361"/>
                  </a:moveTo>
                  <a:lnTo>
                    <a:pt x="0" y="3579646"/>
                  </a:lnTo>
                </a:path>
                <a:path w="45085" h="5503545">
                  <a:moveTo>
                    <a:pt x="0" y="3548931"/>
                  </a:moveTo>
                  <a:lnTo>
                    <a:pt x="0" y="3518217"/>
                  </a:lnTo>
                </a:path>
                <a:path w="45085" h="5503545">
                  <a:moveTo>
                    <a:pt x="0" y="3484710"/>
                  </a:moveTo>
                  <a:lnTo>
                    <a:pt x="0" y="3453995"/>
                  </a:lnTo>
                </a:path>
                <a:path w="45085" h="5503545">
                  <a:moveTo>
                    <a:pt x="0" y="3423281"/>
                  </a:moveTo>
                  <a:lnTo>
                    <a:pt x="0" y="3392566"/>
                  </a:lnTo>
                </a:path>
                <a:path w="45085" h="5503545">
                  <a:moveTo>
                    <a:pt x="0" y="3361852"/>
                  </a:moveTo>
                  <a:lnTo>
                    <a:pt x="0" y="3331137"/>
                  </a:lnTo>
                </a:path>
                <a:path w="45085" h="5503545">
                  <a:moveTo>
                    <a:pt x="0" y="3300422"/>
                  </a:moveTo>
                  <a:lnTo>
                    <a:pt x="0" y="3269708"/>
                  </a:lnTo>
                </a:path>
                <a:path w="45085" h="5503545">
                  <a:moveTo>
                    <a:pt x="0" y="3238993"/>
                  </a:moveTo>
                  <a:lnTo>
                    <a:pt x="0" y="3205486"/>
                  </a:lnTo>
                </a:path>
                <a:path w="45085" h="5503545">
                  <a:moveTo>
                    <a:pt x="0" y="3174772"/>
                  </a:moveTo>
                  <a:lnTo>
                    <a:pt x="0" y="3144057"/>
                  </a:lnTo>
                </a:path>
                <a:path w="45085" h="5503545">
                  <a:moveTo>
                    <a:pt x="0" y="3113343"/>
                  </a:moveTo>
                  <a:lnTo>
                    <a:pt x="0" y="3082628"/>
                  </a:lnTo>
                </a:path>
                <a:path w="45085" h="5503545">
                  <a:moveTo>
                    <a:pt x="0" y="3051913"/>
                  </a:moveTo>
                  <a:lnTo>
                    <a:pt x="0" y="3021199"/>
                  </a:lnTo>
                </a:path>
                <a:path w="45085" h="5503545">
                  <a:moveTo>
                    <a:pt x="0" y="2990484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72690"/>
                  </a:lnTo>
                </a:path>
                <a:path w="45085" h="5503545">
                  <a:moveTo>
                    <a:pt x="0" y="2741975"/>
                  </a:moveTo>
                  <a:lnTo>
                    <a:pt x="0" y="2728014"/>
                  </a:lnTo>
                </a:path>
                <a:path w="45085" h="5503545">
                  <a:moveTo>
                    <a:pt x="0" y="753903"/>
                  </a:moveTo>
                  <a:lnTo>
                    <a:pt x="0" y="723189"/>
                  </a:lnTo>
                </a:path>
                <a:path w="45085" h="5503545">
                  <a:moveTo>
                    <a:pt x="0" y="692474"/>
                  </a:moveTo>
                  <a:lnTo>
                    <a:pt x="0" y="661759"/>
                  </a:lnTo>
                </a:path>
                <a:path w="45085" h="5503545">
                  <a:moveTo>
                    <a:pt x="0" y="631045"/>
                  </a:moveTo>
                  <a:lnTo>
                    <a:pt x="0" y="600330"/>
                  </a:lnTo>
                </a:path>
                <a:path w="45085" h="5503545">
                  <a:moveTo>
                    <a:pt x="0" y="569616"/>
                  </a:moveTo>
                  <a:lnTo>
                    <a:pt x="0" y="538901"/>
                  </a:lnTo>
                </a:path>
                <a:path w="45085" h="5503545">
                  <a:moveTo>
                    <a:pt x="0" y="508186"/>
                  </a:moveTo>
                  <a:lnTo>
                    <a:pt x="0" y="474680"/>
                  </a:lnTo>
                </a:path>
                <a:path w="45085" h="5503545">
                  <a:moveTo>
                    <a:pt x="0" y="443965"/>
                  </a:moveTo>
                  <a:lnTo>
                    <a:pt x="0" y="413250"/>
                  </a:lnTo>
                </a:path>
                <a:path w="45085" h="5503545">
                  <a:moveTo>
                    <a:pt x="0" y="382536"/>
                  </a:moveTo>
                  <a:lnTo>
                    <a:pt x="0" y="351821"/>
                  </a:lnTo>
                </a:path>
                <a:path w="45085" h="5503545">
                  <a:moveTo>
                    <a:pt x="0" y="321107"/>
                  </a:moveTo>
                  <a:lnTo>
                    <a:pt x="0" y="290392"/>
                  </a:lnTo>
                </a:path>
                <a:path w="45085" h="5503545">
                  <a:moveTo>
                    <a:pt x="0" y="259677"/>
                  </a:moveTo>
                  <a:lnTo>
                    <a:pt x="0" y="228963"/>
                  </a:lnTo>
                </a:path>
                <a:path w="45085" h="5503545">
                  <a:moveTo>
                    <a:pt x="0" y="2616325"/>
                  </a:moveTo>
                  <a:lnTo>
                    <a:pt x="0" y="2585610"/>
                  </a:lnTo>
                </a:path>
                <a:path w="45085" h="5503545">
                  <a:moveTo>
                    <a:pt x="0" y="1245337"/>
                  </a:moveTo>
                  <a:lnTo>
                    <a:pt x="0" y="1220207"/>
                  </a:lnTo>
                </a:path>
                <a:path w="45085" h="5503545">
                  <a:moveTo>
                    <a:pt x="0" y="2493466"/>
                  </a:moveTo>
                  <a:lnTo>
                    <a:pt x="0" y="2462752"/>
                  </a:lnTo>
                </a:path>
                <a:path w="45085" h="5503545">
                  <a:moveTo>
                    <a:pt x="0" y="2432037"/>
                  </a:moveTo>
                  <a:lnTo>
                    <a:pt x="0" y="2398530"/>
                  </a:lnTo>
                </a:path>
                <a:path w="45085" h="5503545">
                  <a:moveTo>
                    <a:pt x="0" y="2367816"/>
                  </a:moveTo>
                  <a:lnTo>
                    <a:pt x="0" y="2337101"/>
                  </a:lnTo>
                </a:path>
                <a:path w="45085" h="5503545">
                  <a:moveTo>
                    <a:pt x="0" y="2306386"/>
                  </a:moveTo>
                  <a:lnTo>
                    <a:pt x="0" y="2275672"/>
                  </a:lnTo>
                </a:path>
                <a:path w="45085" h="5503545">
                  <a:moveTo>
                    <a:pt x="0" y="2244957"/>
                  </a:moveTo>
                  <a:lnTo>
                    <a:pt x="0" y="2214243"/>
                  </a:lnTo>
                </a:path>
                <a:path w="45085" h="5503545">
                  <a:moveTo>
                    <a:pt x="0" y="2183528"/>
                  </a:moveTo>
                  <a:lnTo>
                    <a:pt x="0" y="2152813"/>
                  </a:lnTo>
                </a:path>
                <a:path w="45085" h="5503545">
                  <a:moveTo>
                    <a:pt x="0" y="2119307"/>
                  </a:moveTo>
                  <a:lnTo>
                    <a:pt x="0" y="2088592"/>
                  </a:lnTo>
                </a:path>
                <a:path w="45085" h="5503545">
                  <a:moveTo>
                    <a:pt x="0" y="2057877"/>
                  </a:moveTo>
                  <a:lnTo>
                    <a:pt x="0" y="2027163"/>
                  </a:lnTo>
                </a:path>
                <a:path w="45085" h="5503545">
                  <a:moveTo>
                    <a:pt x="0" y="1996448"/>
                  </a:moveTo>
                  <a:lnTo>
                    <a:pt x="0" y="1965734"/>
                  </a:lnTo>
                </a:path>
                <a:path w="45085" h="5503545">
                  <a:moveTo>
                    <a:pt x="0" y="1935019"/>
                  </a:moveTo>
                  <a:lnTo>
                    <a:pt x="0" y="1904304"/>
                  </a:lnTo>
                </a:path>
                <a:path w="45085" h="5503545">
                  <a:moveTo>
                    <a:pt x="0" y="1873590"/>
                  </a:moveTo>
                  <a:lnTo>
                    <a:pt x="0" y="1840083"/>
                  </a:lnTo>
                </a:path>
                <a:path w="45085" h="5503545">
                  <a:moveTo>
                    <a:pt x="0" y="1809368"/>
                  </a:moveTo>
                  <a:lnTo>
                    <a:pt x="0" y="1778654"/>
                  </a:lnTo>
                </a:path>
                <a:path w="45085" h="5503545">
                  <a:moveTo>
                    <a:pt x="0" y="1747939"/>
                  </a:moveTo>
                  <a:lnTo>
                    <a:pt x="0" y="1717225"/>
                  </a:lnTo>
                </a:path>
                <a:path w="45085" h="5503545">
                  <a:moveTo>
                    <a:pt x="0" y="1686510"/>
                  </a:moveTo>
                  <a:lnTo>
                    <a:pt x="0" y="1675341"/>
                  </a:lnTo>
                </a:path>
                <a:path w="45085" h="5503545">
                  <a:moveTo>
                    <a:pt x="0" y="1599951"/>
                  </a:moveTo>
                  <a:lnTo>
                    <a:pt x="0" y="1594366"/>
                  </a:lnTo>
                </a:path>
                <a:path w="45085" h="5503545">
                  <a:moveTo>
                    <a:pt x="0" y="1560859"/>
                  </a:moveTo>
                  <a:lnTo>
                    <a:pt x="0" y="1530145"/>
                  </a:lnTo>
                </a:path>
                <a:path w="45085" h="5503545">
                  <a:moveTo>
                    <a:pt x="0" y="1499430"/>
                  </a:moveTo>
                  <a:lnTo>
                    <a:pt x="0" y="1468716"/>
                  </a:lnTo>
                </a:path>
                <a:path w="45085" h="5503545">
                  <a:moveTo>
                    <a:pt x="0" y="1438001"/>
                  </a:moveTo>
                  <a:lnTo>
                    <a:pt x="0" y="1407286"/>
                  </a:lnTo>
                </a:path>
                <a:path w="45085" h="5503545">
                  <a:moveTo>
                    <a:pt x="0" y="1376572"/>
                  </a:moveTo>
                  <a:lnTo>
                    <a:pt x="0" y="1345857"/>
                  </a:lnTo>
                </a:path>
                <a:path w="45085" h="5503545">
                  <a:moveTo>
                    <a:pt x="0" y="1312350"/>
                  </a:moveTo>
                  <a:lnTo>
                    <a:pt x="0" y="1281636"/>
                  </a:lnTo>
                </a:path>
                <a:path w="45085" h="5503545">
                  <a:moveTo>
                    <a:pt x="0" y="1250921"/>
                  </a:moveTo>
                  <a:lnTo>
                    <a:pt x="0" y="1245337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72782"/>
                  </a:lnTo>
                </a:path>
                <a:path w="45085" h="5503545">
                  <a:moveTo>
                    <a:pt x="44675" y="5442068"/>
                  </a:moveTo>
                  <a:lnTo>
                    <a:pt x="44675" y="5408561"/>
                  </a:lnTo>
                </a:path>
                <a:path w="45085" h="5503545">
                  <a:moveTo>
                    <a:pt x="44675" y="5377846"/>
                  </a:moveTo>
                  <a:lnTo>
                    <a:pt x="44675" y="5347132"/>
                  </a:lnTo>
                </a:path>
                <a:path w="45085" h="5503545">
                  <a:moveTo>
                    <a:pt x="44675" y="5316417"/>
                  </a:moveTo>
                  <a:lnTo>
                    <a:pt x="44675" y="5285702"/>
                  </a:lnTo>
                </a:path>
                <a:path w="45085" h="5503545">
                  <a:moveTo>
                    <a:pt x="44675" y="5254988"/>
                  </a:moveTo>
                  <a:lnTo>
                    <a:pt x="44675" y="5224273"/>
                  </a:lnTo>
                </a:path>
                <a:path w="45085" h="5503545">
                  <a:moveTo>
                    <a:pt x="44675" y="5193559"/>
                  </a:moveTo>
                  <a:lnTo>
                    <a:pt x="44675" y="5162844"/>
                  </a:lnTo>
                </a:path>
                <a:path w="45085" h="5503545">
                  <a:moveTo>
                    <a:pt x="44675" y="5129337"/>
                  </a:moveTo>
                  <a:lnTo>
                    <a:pt x="44675" y="5098622"/>
                  </a:lnTo>
                </a:path>
                <a:path w="45085" h="5503545">
                  <a:moveTo>
                    <a:pt x="44675" y="5067908"/>
                  </a:moveTo>
                  <a:lnTo>
                    <a:pt x="44675" y="5037193"/>
                  </a:lnTo>
                </a:path>
                <a:path w="45085" h="5503545">
                  <a:moveTo>
                    <a:pt x="44675" y="5006479"/>
                  </a:moveTo>
                  <a:lnTo>
                    <a:pt x="44675" y="4975764"/>
                  </a:lnTo>
                </a:path>
                <a:path w="45085" h="5503545">
                  <a:moveTo>
                    <a:pt x="44675" y="4945050"/>
                  </a:moveTo>
                  <a:lnTo>
                    <a:pt x="44675" y="4914335"/>
                  </a:lnTo>
                </a:path>
                <a:path w="45085" h="5503545">
                  <a:moveTo>
                    <a:pt x="44675" y="4883620"/>
                  </a:moveTo>
                  <a:lnTo>
                    <a:pt x="44675" y="4850113"/>
                  </a:lnTo>
                </a:path>
                <a:path w="45085" h="5503545">
                  <a:moveTo>
                    <a:pt x="44675" y="4819399"/>
                  </a:moveTo>
                  <a:lnTo>
                    <a:pt x="44675" y="4788684"/>
                  </a:lnTo>
                </a:path>
                <a:path w="45085" h="5503545">
                  <a:moveTo>
                    <a:pt x="44675" y="4757970"/>
                  </a:moveTo>
                  <a:lnTo>
                    <a:pt x="44675" y="4727255"/>
                  </a:lnTo>
                </a:path>
                <a:path w="45085" h="5503545">
                  <a:moveTo>
                    <a:pt x="44675" y="4696541"/>
                  </a:moveTo>
                  <a:lnTo>
                    <a:pt x="44675" y="4665826"/>
                  </a:lnTo>
                </a:path>
                <a:path w="45085" h="5503545">
                  <a:moveTo>
                    <a:pt x="44675" y="4635111"/>
                  </a:moveTo>
                  <a:lnTo>
                    <a:pt x="44675" y="4604397"/>
                  </a:lnTo>
                </a:path>
                <a:path w="45085" h="5503545">
                  <a:moveTo>
                    <a:pt x="44675" y="4570890"/>
                  </a:moveTo>
                  <a:lnTo>
                    <a:pt x="44675" y="4540175"/>
                  </a:lnTo>
                </a:path>
                <a:path w="45085" h="5503545">
                  <a:moveTo>
                    <a:pt x="44675" y="4509461"/>
                  </a:moveTo>
                  <a:lnTo>
                    <a:pt x="44675" y="4478746"/>
                  </a:lnTo>
                </a:path>
                <a:path w="45085" h="5503545">
                  <a:moveTo>
                    <a:pt x="44675" y="4448032"/>
                  </a:moveTo>
                  <a:lnTo>
                    <a:pt x="44675" y="4417317"/>
                  </a:lnTo>
                </a:path>
                <a:path w="45085" h="5503545">
                  <a:moveTo>
                    <a:pt x="44675" y="4386602"/>
                  </a:moveTo>
                  <a:lnTo>
                    <a:pt x="44675" y="4355888"/>
                  </a:lnTo>
                </a:path>
                <a:path w="45085" h="5503545">
                  <a:moveTo>
                    <a:pt x="44675" y="4322381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  <a:path w="45085" h="5503545">
                  <a:moveTo>
                    <a:pt x="44675" y="756695"/>
                  </a:moveTo>
                  <a:lnTo>
                    <a:pt x="44675" y="753903"/>
                  </a:lnTo>
                </a:path>
                <a:path w="45085" h="5503545">
                  <a:moveTo>
                    <a:pt x="44675" y="723189"/>
                  </a:moveTo>
                  <a:lnTo>
                    <a:pt x="44675" y="692474"/>
                  </a:lnTo>
                </a:path>
                <a:path w="45085" h="5503545">
                  <a:moveTo>
                    <a:pt x="44675" y="661759"/>
                  </a:moveTo>
                  <a:lnTo>
                    <a:pt x="44675" y="631045"/>
                  </a:lnTo>
                </a:path>
                <a:path w="45085" h="5503545">
                  <a:moveTo>
                    <a:pt x="44675" y="600330"/>
                  </a:moveTo>
                  <a:lnTo>
                    <a:pt x="44675" y="569616"/>
                  </a:lnTo>
                </a:path>
                <a:path w="45085" h="5503545">
                  <a:moveTo>
                    <a:pt x="44675" y="538901"/>
                  </a:moveTo>
                  <a:lnTo>
                    <a:pt x="44675" y="508186"/>
                  </a:lnTo>
                </a:path>
                <a:path w="45085" h="5503545">
                  <a:moveTo>
                    <a:pt x="44675" y="474680"/>
                  </a:moveTo>
                  <a:lnTo>
                    <a:pt x="44675" y="443965"/>
                  </a:lnTo>
                </a:path>
                <a:path w="45085" h="5503545">
                  <a:moveTo>
                    <a:pt x="44675" y="413250"/>
                  </a:moveTo>
                  <a:lnTo>
                    <a:pt x="44675" y="382536"/>
                  </a:lnTo>
                </a:path>
                <a:path w="45085" h="5503545">
                  <a:moveTo>
                    <a:pt x="44675" y="351821"/>
                  </a:moveTo>
                  <a:lnTo>
                    <a:pt x="44675" y="321107"/>
                  </a:lnTo>
                </a:path>
                <a:path w="45085" h="5503545">
                  <a:moveTo>
                    <a:pt x="44675" y="290392"/>
                  </a:moveTo>
                  <a:lnTo>
                    <a:pt x="44675" y="259677"/>
                  </a:lnTo>
                </a:path>
                <a:path w="45085" h="5503545">
                  <a:moveTo>
                    <a:pt x="44675" y="228963"/>
                  </a:moveTo>
                  <a:lnTo>
                    <a:pt x="44675" y="195456"/>
                  </a:lnTo>
                </a:path>
                <a:path w="45085" h="5503545">
                  <a:moveTo>
                    <a:pt x="44675" y="164741"/>
                  </a:moveTo>
                  <a:lnTo>
                    <a:pt x="44675" y="134027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4012443"/>
                  </a:moveTo>
                  <a:lnTo>
                    <a:pt x="44675" y="3981728"/>
                  </a:lnTo>
                </a:path>
                <a:path w="45085" h="5503545">
                  <a:moveTo>
                    <a:pt x="44675" y="3951013"/>
                  </a:moveTo>
                  <a:lnTo>
                    <a:pt x="44675" y="3920299"/>
                  </a:lnTo>
                </a:path>
                <a:path w="45085" h="5503545">
                  <a:moveTo>
                    <a:pt x="44675" y="3889584"/>
                  </a:moveTo>
                  <a:lnTo>
                    <a:pt x="44675" y="3858870"/>
                  </a:lnTo>
                </a:path>
                <a:path w="45085" h="5503545">
                  <a:moveTo>
                    <a:pt x="44675" y="3828155"/>
                  </a:moveTo>
                  <a:lnTo>
                    <a:pt x="44675" y="3797441"/>
                  </a:lnTo>
                </a:path>
                <a:path w="45085" h="5503545">
                  <a:moveTo>
                    <a:pt x="44675" y="3763934"/>
                  </a:moveTo>
                  <a:lnTo>
                    <a:pt x="44675" y="3733219"/>
                  </a:lnTo>
                </a:path>
                <a:path w="45085" h="5503545">
                  <a:moveTo>
                    <a:pt x="44675" y="3702504"/>
                  </a:moveTo>
                  <a:lnTo>
                    <a:pt x="44675" y="3671790"/>
                  </a:lnTo>
                </a:path>
                <a:path w="45085" h="5503545">
                  <a:moveTo>
                    <a:pt x="44675" y="3641075"/>
                  </a:moveTo>
                  <a:lnTo>
                    <a:pt x="44675" y="3610361"/>
                  </a:lnTo>
                </a:path>
                <a:path w="45085" h="5503545">
                  <a:moveTo>
                    <a:pt x="44675" y="3579646"/>
                  </a:moveTo>
                  <a:lnTo>
                    <a:pt x="44675" y="3548931"/>
                  </a:lnTo>
                </a:path>
                <a:path w="45085" h="5503545">
                  <a:moveTo>
                    <a:pt x="44675" y="3518217"/>
                  </a:moveTo>
                  <a:lnTo>
                    <a:pt x="44675" y="3484710"/>
                  </a:lnTo>
                </a:path>
                <a:path w="45085" h="5503545">
                  <a:moveTo>
                    <a:pt x="44675" y="3453995"/>
                  </a:moveTo>
                  <a:lnTo>
                    <a:pt x="44675" y="3423281"/>
                  </a:lnTo>
                </a:path>
                <a:path w="45085" h="5503545">
                  <a:moveTo>
                    <a:pt x="44675" y="3392566"/>
                  </a:moveTo>
                  <a:lnTo>
                    <a:pt x="44675" y="3361852"/>
                  </a:lnTo>
                </a:path>
                <a:path w="45085" h="5503545">
                  <a:moveTo>
                    <a:pt x="44675" y="3331137"/>
                  </a:moveTo>
                  <a:lnTo>
                    <a:pt x="44675" y="3300422"/>
                  </a:lnTo>
                </a:path>
                <a:path w="45085" h="5503545">
                  <a:moveTo>
                    <a:pt x="44675" y="3269708"/>
                  </a:moveTo>
                  <a:lnTo>
                    <a:pt x="44675" y="3238993"/>
                  </a:lnTo>
                </a:path>
                <a:path w="45085" h="5503545">
                  <a:moveTo>
                    <a:pt x="44675" y="3205486"/>
                  </a:moveTo>
                  <a:lnTo>
                    <a:pt x="44675" y="3174772"/>
                  </a:lnTo>
                </a:path>
                <a:path w="45085" h="5503545">
                  <a:moveTo>
                    <a:pt x="44675" y="3144057"/>
                  </a:moveTo>
                  <a:lnTo>
                    <a:pt x="44675" y="3113343"/>
                  </a:lnTo>
                </a:path>
                <a:path w="45085" h="5503545">
                  <a:moveTo>
                    <a:pt x="44675" y="3082628"/>
                  </a:moveTo>
                  <a:lnTo>
                    <a:pt x="44675" y="3051913"/>
                  </a:lnTo>
                </a:path>
                <a:path w="45085" h="5503545">
                  <a:moveTo>
                    <a:pt x="44675" y="3021199"/>
                  </a:moveTo>
                  <a:lnTo>
                    <a:pt x="44675" y="2990484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2772690"/>
                  </a:moveTo>
                  <a:lnTo>
                    <a:pt x="44675" y="2741975"/>
                  </a:lnTo>
                </a:path>
                <a:path w="45085" h="5503545">
                  <a:moveTo>
                    <a:pt x="44675" y="1220207"/>
                  </a:moveTo>
                  <a:lnTo>
                    <a:pt x="44675" y="1209038"/>
                  </a:lnTo>
                </a:path>
                <a:path w="45085" h="5503545">
                  <a:moveTo>
                    <a:pt x="44675" y="2627494"/>
                  </a:moveTo>
                  <a:lnTo>
                    <a:pt x="44675" y="2616325"/>
                  </a:lnTo>
                </a:path>
                <a:path w="45085" h="5503545">
                  <a:moveTo>
                    <a:pt x="44675" y="2585610"/>
                  </a:moveTo>
                  <a:lnTo>
                    <a:pt x="44675" y="2554895"/>
                  </a:lnTo>
                </a:path>
                <a:path w="45085" h="5503545">
                  <a:moveTo>
                    <a:pt x="44675" y="2524181"/>
                  </a:moveTo>
                  <a:lnTo>
                    <a:pt x="44675" y="2493466"/>
                  </a:lnTo>
                </a:path>
                <a:path w="45085" h="5503545">
                  <a:moveTo>
                    <a:pt x="44675" y="2462752"/>
                  </a:moveTo>
                  <a:lnTo>
                    <a:pt x="44675" y="2432037"/>
                  </a:lnTo>
                </a:path>
                <a:path w="45085" h="5503545">
                  <a:moveTo>
                    <a:pt x="44675" y="2398530"/>
                  </a:moveTo>
                  <a:lnTo>
                    <a:pt x="44675" y="2367816"/>
                  </a:lnTo>
                </a:path>
                <a:path w="45085" h="5503545">
                  <a:moveTo>
                    <a:pt x="44675" y="2337101"/>
                  </a:moveTo>
                  <a:lnTo>
                    <a:pt x="44675" y="2306386"/>
                  </a:lnTo>
                </a:path>
                <a:path w="45085" h="5503545">
                  <a:moveTo>
                    <a:pt x="44675" y="2275672"/>
                  </a:moveTo>
                  <a:lnTo>
                    <a:pt x="44675" y="2244957"/>
                  </a:lnTo>
                </a:path>
                <a:path w="45085" h="5503545">
                  <a:moveTo>
                    <a:pt x="44675" y="2214243"/>
                  </a:moveTo>
                  <a:lnTo>
                    <a:pt x="44675" y="2183528"/>
                  </a:lnTo>
                </a:path>
                <a:path w="45085" h="5503545">
                  <a:moveTo>
                    <a:pt x="44675" y="2152813"/>
                  </a:moveTo>
                  <a:lnTo>
                    <a:pt x="44675" y="2119307"/>
                  </a:lnTo>
                </a:path>
                <a:path w="45085" h="5503545">
                  <a:moveTo>
                    <a:pt x="44675" y="2088592"/>
                  </a:moveTo>
                  <a:lnTo>
                    <a:pt x="44675" y="2057877"/>
                  </a:lnTo>
                </a:path>
                <a:path w="45085" h="5503545">
                  <a:moveTo>
                    <a:pt x="44675" y="2027163"/>
                  </a:moveTo>
                  <a:lnTo>
                    <a:pt x="44675" y="1996448"/>
                  </a:lnTo>
                </a:path>
                <a:path w="45085" h="5503545">
                  <a:moveTo>
                    <a:pt x="44675" y="1965734"/>
                  </a:moveTo>
                  <a:lnTo>
                    <a:pt x="44675" y="1935019"/>
                  </a:lnTo>
                </a:path>
                <a:path w="45085" h="5503545">
                  <a:moveTo>
                    <a:pt x="44675" y="1904304"/>
                  </a:moveTo>
                  <a:lnTo>
                    <a:pt x="44675" y="1873590"/>
                  </a:lnTo>
                </a:path>
                <a:path w="45085" h="5503545">
                  <a:moveTo>
                    <a:pt x="44675" y="1840083"/>
                  </a:moveTo>
                  <a:lnTo>
                    <a:pt x="44675" y="1809368"/>
                  </a:lnTo>
                </a:path>
                <a:path w="45085" h="5503545">
                  <a:moveTo>
                    <a:pt x="44675" y="1778654"/>
                  </a:moveTo>
                  <a:lnTo>
                    <a:pt x="44675" y="1747939"/>
                  </a:lnTo>
                </a:path>
                <a:path w="45085" h="5503545">
                  <a:moveTo>
                    <a:pt x="44675" y="1717225"/>
                  </a:moveTo>
                  <a:lnTo>
                    <a:pt x="44675" y="1686510"/>
                  </a:lnTo>
                </a:path>
                <a:path w="45085" h="5503545">
                  <a:moveTo>
                    <a:pt x="44675" y="1655795"/>
                  </a:moveTo>
                  <a:lnTo>
                    <a:pt x="44675" y="1625081"/>
                  </a:lnTo>
                </a:path>
                <a:path w="45085" h="5503545">
                  <a:moveTo>
                    <a:pt x="44675" y="1594366"/>
                  </a:moveTo>
                  <a:lnTo>
                    <a:pt x="44675" y="1560859"/>
                  </a:lnTo>
                </a:path>
                <a:path w="45085" h="5503545">
                  <a:moveTo>
                    <a:pt x="44675" y="1530145"/>
                  </a:moveTo>
                  <a:lnTo>
                    <a:pt x="44675" y="1499430"/>
                  </a:lnTo>
                </a:path>
                <a:path w="45085" h="5503545">
                  <a:moveTo>
                    <a:pt x="44675" y="1468716"/>
                  </a:moveTo>
                  <a:lnTo>
                    <a:pt x="44675" y="1438001"/>
                  </a:lnTo>
                </a:path>
                <a:path w="45085" h="5503545">
                  <a:moveTo>
                    <a:pt x="44675" y="1407286"/>
                  </a:moveTo>
                  <a:lnTo>
                    <a:pt x="44675" y="1376572"/>
                  </a:lnTo>
                </a:path>
                <a:path w="45085" h="5503545">
                  <a:moveTo>
                    <a:pt x="44675" y="1345857"/>
                  </a:moveTo>
                  <a:lnTo>
                    <a:pt x="44675" y="1312350"/>
                  </a:lnTo>
                </a:path>
                <a:path w="45085" h="5503545">
                  <a:moveTo>
                    <a:pt x="44675" y="1281636"/>
                  </a:moveTo>
                  <a:lnTo>
                    <a:pt x="44675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3705296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3705296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33599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2633078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  <a:path w="47625" h="5503545">
                  <a:moveTo>
                    <a:pt x="47468" y="3015614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3797440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3797440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26404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39183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638663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3892376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3892376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5472782"/>
                  </a:moveTo>
                  <a:lnTo>
                    <a:pt x="0" y="5442068"/>
                  </a:lnTo>
                </a:path>
                <a:path w="45085" h="5503545">
                  <a:moveTo>
                    <a:pt x="0" y="5408561"/>
                  </a:moveTo>
                  <a:lnTo>
                    <a:pt x="0" y="5377846"/>
                  </a:lnTo>
                </a:path>
                <a:path w="45085" h="5503545">
                  <a:moveTo>
                    <a:pt x="0" y="5347132"/>
                  </a:moveTo>
                  <a:lnTo>
                    <a:pt x="0" y="5316417"/>
                  </a:lnTo>
                </a:path>
                <a:path w="45085" h="5503545">
                  <a:moveTo>
                    <a:pt x="0" y="5285702"/>
                  </a:moveTo>
                  <a:lnTo>
                    <a:pt x="0" y="5254988"/>
                  </a:lnTo>
                </a:path>
                <a:path w="45085" h="5503545">
                  <a:moveTo>
                    <a:pt x="0" y="5224273"/>
                  </a:moveTo>
                  <a:lnTo>
                    <a:pt x="0" y="5193559"/>
                  </a:lnTo>
                </a:path>
                <a:path w="45085" h="5503545">
                  <a:moveTo>
                    <a:pt x="0" y="5162844"/>
                  </a:moveTo>
                  <a:lnTo>
                    <a:pt x="0" y="5129337"/>
                  </a:lnTo>
                </a:path>
                <a:path w="45085" h="5503545">
                  <a:moveTo>
                    <a:pt x="0" y="5098622"/>
                  </a:moveTo>
                  <a:lnTo>
                    <a:pt x="0" y="5067908"/>
                  </a:lnTo>
                </a:path>
                <a:path w="45085" h="5503545">
                  <a:moveTo>
                    <a:pt x="0" y="5037193"/>
                  </a:moveTo>
                  <a:lnTo>
                    <a:pt x="0" y="5006479"/>
                  </a:lnTo>
                </a:path>
                <a:path w="45085" h="5503545">
                  <a:moveTo>
                    <a:pt x="0" y="4975764"/>
                  </a:moveTo>
                  <a:lnTo>
                    <a:pt x="0" y="4945050"/>
                  </a:lnTo>
                </a:path>
                <a:path w="45085" h="5503545">
                  <a:moveTo>
                    <a:pt x="0" y="4914335"/>
                  </a:moveTo>
                  <a:lnTo>
                    <a:pt x="0" y="4883620"/>
                  </a:lnTo>
                </a:path>
                <a:path w="45085" h="5503545">
                  <a:moveTo>
                    <a:pt x="0" y="4850113"/>
                  </a:moveTo>
                  <a:lnTo>
                    <a:pt x="0" y="4819399"/>
                  </a:lnTo>
                </a:path>
                <a:path w="45085" h="5503545">
                  <a:moveTo>
                    <a:pt x="0" y="4788684"/>
                  </a:moveTo>
                  <a:lnTo>
                    <a:pt x="0" y="4757970"/>
                  </a:lnTo>
                </a:path>
                <a:path w="45085" h="5503545">
                  <a:moveTo>
                    <a:pt x="0" y="4727255"/>
                  </a:moveTo>
                  <a:lnTo>
                    <a:pt x="0" y="4696541"/>
                  </a:lnTo>
                </a:path>
                <a:path w="45085" h="5503545">
                  <a:moveTo>
                    <a:pt x="0" y="4665826"/>
                  </a:moveTo>
                  <a:lnTo>
                    <a:pt x="0" y="4635111"/>
                  </a:lnTo>
                </a:path>
                <a:path w="45085" h="5503545">
                  <a:moveTo>
                    <a:pt x="0" y="4604397"/>
                  </a:moveTo>
                  <a:lnTo>
                    <a:pt x="0" y="4570890"/>
                  </a:lnTo>
                </a:path>
                <a:path w="45085" h="5503545">
                  <a:moveTo>
                    <a:pt x="0" y="4540175"/>
                  </a:moveTo>
                  <a:lnTo>
                    <a:pt x="0" y="4509461"/>
                  </a:lnTo>
                </a:path>
                <a:path w="45085" h="5503545">
                  <a:moveTo>
                    <a:pt x="0" y="4478746"/>
                  </a:moveTo>
                  <a:lnTo>
                    <a:pt x="0" y="4448032"/>
                  </a:lnTo>
                </a:path>
                <a:path w="45085" h="5503545">
                  <a:moveTo>
                    <a:pt x="0" y="4417317"/>
                  </a:moveTo>
                  <a:lnTo>
                    <a:pt x="0" y="4386602"/>
                  </a:lnTo>
                </a:path>
                <a:path w="45085" h="5503545">
                  <a:moveTo>
                    <a:pt x="0" y="4355888"/>
                  </a:moveTo>
                  <a:lnTo>
                    <a:pt x="0" y="4322381"/>
                  </a:lnTo>
                </a:path>
                <a:path w="45085" h="5503545">
                  <a:moveTo>
                    <a:pt x="0" y="4291666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0" y="753903"/>
                  </a:moveTo>
                  <a:lnTo>
                    <a:pt x="0" y="723189"/>
                  </a:lnTo>
                </a:path>
                <a:path w="45085" h="5503545">
                  <a:moveTo>
                    <a:pt x="0" y="692474"/>
                  </a:moveTo>
                  <a:lnTo>
                    <a:pt x="0" y="661759"/>
                  </a:lnTo>
                </a:path>
                <a:path w="45085" h="5503545">
                  <a:moveTo>
                    <a:pt x="0" y="631045"/>
                  </a:moveTo>
                  <a:lnTo>
                    <a:pt x="0" y="600330"/>
                  </a:lnTo>
                </a:path>
                <a:path w="45085" h="5503545">
                  <a:moveTo>
                    <a:pt x="0" y="569616"/>
                  </a:moveTo>
                  <a:lnTo>
                    <a:pt x="0" y="538901"/>
                  </a:lnTo>
                </a:path>
                <a:path w="45085" h="5503545">
                  <a:moveTo>
                    <a:pt x="0" y="508186"/>
                  </a:moveTo>
                  <a:lnTo>
                    <a:pt x="0" y="474680"/>
                  </a:lnTo>
                </a:path>
                <a:path w="45085" h="5503545">
                  <a:moveTo>
                    <a:pt x="0" y="443965"/>
                  </a:moveTo>
                  <a:lnTo>
                    <a:pt x="0" y="413250"/>
                  </a:lnTo>
                </a:path>
                <a:path w="45085" h="5503545">
                  <a:moveTo>
                    <a:pt x="0" y="382536"/>
                  </a:moveTo>
                  <a:lnTo>
                    <a:pt x="0" y="351821"/>
                  </a:lnTo>
                </a:path>
                <a:path w="45085" h="5503545">
                  <a:moveTo>
                    <a:pt x="0" y="321107"/>
                  </a:moveTo>
                  <a:lnTo>
                    <a:pt x="0" y="290392"/>
                  </a:lnTo>
                </a:path>
                <a:path w="45085" h="5503545">
                  <a:moveTo>
                    <a:pt x="0" y="259677"/>
                  </a:moveTo>
                  <a:lnTo>
                    <a:pt x="0" y="228963"/>
                  </a:lnTo>
                </a:path>
                <a:path w="45085" h="5503545">
                  <a:moveTo>
                    <a:pt x="0" y="195456"/>
                  </a:moveTo>
                  <a:lnTo>
                    <a:pt x="0" y="164741"/>
                  </a:lnTo>
                </a:path>
                <a:path w="45085" h="5503545">
                  <a:moveTo>
                    <a:pt x="0" y="134027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26404"/>
                  </a:lnTo>
                </a:path>
                <a:path w="45085" h="5503545">
                  <a:moveTo>
                    <a:pt x="0" y="1245337"/>
                  </a:moveTo>
                  <a:lnTo>
                    <a:pt x="0" y="1220207"/>
                  </a:lnTo>
                </a:path>
                <a:path w="45085" h="5503545">
                  <a:moveTo>
                    <a:pt x="0" y="2968146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72690"/>
                  </a:lnTo>
                </a:path>
                <a:path w="45085" h="5503545">
                  <a:moveTo>
                    <a:pt x="0" y="2616325"/>
                  </a:moveTo>
                  <a:lnTo>
                    <a:pt x="0" y="2585610"/>
                  </a:lnTo>
                </a:path>
                <a:path w="45085" h="5503545">
                  <a:moveTo>
                    <a:pt x="0" y="2554895"/>
                  </a:moveTo>
                  <a:lnTo>
                    <a:pt x="0" y="2524181"/>
                  </a:lnTo>
                </a:path>
                <a:path w="45085" h="5503545">
                  <a:moveTo>
                    <a:pt x="0" y="2493466"/>
                  </a:moveTo>
                  <a:lnTo>
                    <a:pt x="0" y="2462752"/>
                  </a:lnTo>
                </a:path>
                <a:path w="45085" h="5503545">
                  <a:moveTo>
                    <a:pt x="0" y="2432037"/>
                  </a:moveTo>
                  <a:lnTo>
                    <a:pt x="0" y="2398530"/>
                  </a:lnTo>
                </a:path>
                <a:path w="45085" h="5503545">
                  <a:moveTo>
                    <a:pt x="0" y="2367816"/>
                  </a:moveTo>
                  <a:lnTo>
                    <a:pt x="0" y="2337101"/>
                  </a:lnTo>
                </a:path>
                <a:path w="45085" h="5503545">
                  <a:moveTo>
                    <a:pt x="0" y="2306386"/>
                  </a:moveTo>
                  <a:lnTo>
                    <a:pt x="0" y="2275672"/>
                  </a:lnTo>
                </a:path>
                <a:path w="45085" h="5503545">
                  <a:moveTo>
                    <a:pt x="0" y="2244957"/>
                  </a:moveTo>
                  <a:lnTo>
                    <a:pt x="0" y="2214243"/>
                  </a:lnTo>
                </a:path>
                <a:path w="45085" h="5503545">
                  <a:moveTo>
                    <a:pt x="0" y="2183528"/>
                  </a:moveTo>
                  <a:lnTo>
                    <a:pt x="0" y="2152813"/>
                  </a:lnTo>
                </a:path>
                <a:path w="45085" h="5503545">
                  <a:moveTo>
                    <a:pt x="0" y="2119307"/>
                  </a:moveTo>
                  <a:lnTo>
                    <a:pt x="0" y="2088592"/>
                  </a:lnTo>
                </a:path>
                <a:path w="45085" h="5503545">
                  <a:moveTo>
                    <a:pt x="0" y="2057877"/>
                  </a:moveTo>
                  <a:lnTo>
                    <a:pt x="0" y="2027163"/>
                  </a:lnTo>
                </a:path>
                <a:path w="45085" h="5503545">
                  <a:moveTo>
                    <a:pt x="0" y="1996448"/>
                  </a:moveTo>
                  <a:lnTo>
                    <a:pt x="0" y="1965734"/>
                  </a:lnTo>
                </a:path>
                <a:path w="45085" h="5503545">
                  <a:moveTo>
                    <a:pt x="0" y="1935019"/>
                  </a:moveTo>
                  <a:lnTo>
                    <a:pt x="0" y="1904304"/>
                  </a:lnTo>
                </a:path>
                <a:path w="45085" h="5503545">
                  <a:moveTo>
                    <a:pt x="0" y="1873590"/>
                  </a:moveTo>
                  <a:lnTo>
                    <a:pt x="0" y="1840083"/>
                  </a:lnTo>
                </a:path>
                <a:path w="45085" h="5503545">
                  <a:moveTo>
                    <a:pt x="0" y="1809368"/>
                  </a:moveTo>
                  <a:lnTo>
                    <a:pt x="0" y="1778654"/>
                  </a:lnTo>
                </a:path>
                <a:path w="45085" h="5503545">
                  <a:moveTo>
                    <a:pt x="0" y="1747939"/>
                  </a:moveTo>
                  <a:lnTo>
                    <a:pt x="0" y="1717225"/>
                  </a:lnTo>
                </a:path>
                <a:path w="45085" h="5503545">
                  <a:moveTo>
                    <a:pt x="0" y="1686510"/>
                  </a:moveTo>
                  <a:lnTo>
                    <a:pt x="0" y="1655795"/>
                  </a:lnTo>
                </a:path>
                <a:path w="45085" h="5503545">
                  <a:moveTo>
                    <a:pt x="0" y="1625081"/>
                  </a:moveTo>
                  <a:lnTo>
                    <a:pt x="0" y="1594366"/>
                  </a:lnTo>
                </a:path>
                <a:path w="45085" h="5503545">
                  <a:moveTo>
                    <a:pt x="0" y="1560859"/>
                  </a:moveTo>
                  <a:lnTo>
                    <a:pt x="0" y="1530145"/>
                  </a:lnTo>
                </a:path>
                <a:path w="45085" h="5503545">
                  <a:moveTo>
                    <a:pt x="0" y="1499430"/>
                  </a:moveTo>
                  <a:lnTo>
                    <a:pt x="0" y="1468716"/>
                  </a:lnTo>
                </a:path>
                <a:path w="45085" h="5503545">
                  <a:moveTo>
                    <a:pt x="0" y="1438001"/>
                  </a:moveTo>
                  <a:lnTo>
                    <a:pt x="0" y="1407286"/>
                  </a:lnTo>
                </a:path>
                <a:path w="45085" h="5503545">
                  <a:moveTo>
                    <a:pt x="0" y="1376572"/>
                  </a:moveTo>
                  <a:lnTo>
                    <a:pt x="0" y="1345857"/>
                  </a:lnTo>
                </a:path>
                <a:path w="45085" h="5503545">
                  <a:moveTo>
                    <a:pt x="0" y="1312350"/>
                  </a:moveTo>
                  <a:lnTo>
                    <a:pt x="0" y="1281636"/>
                  </a:lnTo>
                </a:path>
                <a:path w="45085" h="5503545">
                  <a:moveTo>
                    <a:pt x="0" y="1250921"/>
                  </a:moveTo>
                  <a:lnTo>
                    <a:pt x="0" y="1245337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72782"/>
                  </a:lnTo>
                </a:path>
                <a:path w="45085" h="5503545">
                  <a:moveTo>
                    <a:pt x="44675" y="5442068"/>
                  </a:moveTo>
                  <a:lnTo>
                    <a:pt x="44675" y="5408561"/>
                  </a:lnTo>
                </a:path>
                <a:path w="45085" h="5503545">
                  <a:moveTo>
                    <a:pt x="44675" y="5377846"/>
                  </a:moveTo>
                  <a:lnTo>
                    <a:pt x="44675" y="5347132"/>
                  </a:lnTo>
                </a:path>
                <a:path w="45085" h="5503545">
                  <a:moveTo>
                    <a:pt x="44675" y="5316417"/>
                  </a:moveTo>
                  <a:lnTo>
                    <a:pt x="44675" y="5285702"/>
                  </a:lnTo>
                </a:path>
                <a:path w="45085" h="5503545">
                  <a:moveTo>
                    <a:pt x="44675" y="5254988"/>
                  </a:moveTo>
                  <a:lnTo>
                    <a:pt x="44675" y="5224273"/>
                  </a:lnTo>
                </a:path>
                <a:path w="45085" h="5503545">
                  <a:moveTo>
                    <a:pt x="44675" y="5193559"/>
                  </a:moveTo>
                  <a:lnTo>
                    <a:pt x="44675" y="5162844"/>
                  </a:lnTo>
                </a:path>
                <a:path w="45085" h="5503545">
                  <a:moveTo>
                    <a:pt x="44675" y="5129337"/>
                  </a:moveTo>
                  <a:lnTo>
                    <a:pt x="44675" y="5098622"/>
                  </a:lnTo>
                </a:path>
                <a:path w="45085" h="5503545">
                  <a:moveTo>
                    <a:pt x="44675" y="5067908"/>
                  </a:moveTo>
                  <a:lnTo>
                    <a:pt x="44675" y="5037193"/>
                  </a:lnTo>
                </a:path>
                <a:path w="45085" h="5503545">
                  <a:moveTo>
                    <a:pt x="44675" y="5006479"/>
                  </a:moveTo>
                  <a:lnTo>
                    <a:pt x="44675" y="4975764"/>
                  </a:lnTo>
                </a:path>
                <a:path w="45085" h="5503545">
                  <a:moveTo>
                    <a:pt x="44675" y="4945050"/>
                  </a:moveTo>
                  <a:lnTo>
                    <a:pt x="44675" y="4914335"/>
                  </a:lnTo>
                </a:path>
                <a:path w="45085" h="5503545">
                  <a:moveTo>
                    <a:pt x="44675" y="4883620"/>
                  </a:moveTo>
                  <a:lnTo>
                    <a:pt x="44675" y="4850113"/>
                  </a:lnTo>
                </a:path>
                <a:path w="45085" h="5503545">
                  <a:moveTo>
                    <a:pt x="44675" y="4819399"/>
                  </a:moveTo>
                  <a:lnTo>
                    <a:pt x="44675" y="4788684"/>
                  </a:lnTo>
                </a:path>
                <a:path w="45085" h="5503545">
                  <a:moveTo>
                    <a:pt x="44675" y="4757970"/>
                  </a:moveTo>
                  <a:lnTo>
                    <a:pt x="44675" y="4727255"/>
                  </a:lnTo>
                </a:path>
                <a:path w="45085" h="5503545">
                  <a:moveTo>
                    <a:pt x="44675" y="4696541"/>
                  </a:moveTo>
                  <a:lnTo>
                    <a:pt x="44675" y="4665826"/>
                  </a:lnTo>
                </a:path>
                <a:path w="45085" h="5503545">
                  <a:moveTo>
                    <a:pt x="44675" y="4635111"/>
                  </a:moveTo>
                  <a:lnTo>
                    <a:pt x="44675" y="4604397"/>
                  </a:lnTo>
                </a:path>
                <a:path w="45085" h="5503545">
                  <a:moveTo>
                    <a:pt x="44675" y="4570890"/>
                  </a:moveTo>
                  <a:lnTo>
                    <a:pt x="44675" y="4540175"/>
                  </a:lnTo>
                </a:path>
                <a:path w="45085" h="5503545">
                  <a:moveTo>
                    <a:pt x="44675" y="4509461"/>
                  </a:moveTo>
                  <a:lnTo>
                    <a:pt x="44675" y="4478746"/>
                  </a:lnTo>
                </a:path>
                <a:path w="45085" h="5503545">
                  <a:moveTo>
                    <a:pt x="44675" y="4448032"/>
                  </a:moveTo>
                  <a:lnTo>
                    <a:pt x="44675" y="4417317"/>
                  </a:lnTo>
                </a:path>
                <a:path w="45085" h="5503545">
                  <a:moveTo>
                    <a:pt x="44675" y="4386602"/>
                  </a:moveTo>
                  <a:lnTo>
                    <a:pt x="44675" y="4355888"/>
                  </a:lnTo>
                </a:path>
                <a:path w="45085" h="5503545">
                  <a:moveTo>
                    <a:pt x="44675" y="4322381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  <a:path w="45085" h="5503545">
                  <a:moveTo>
                    <a:pt x="44675" y="756695"/>
                  </a:moveTo>
                  <a:lnTo>
                    <a:pt x="44675" y="753903"/>
                  </a:lnTo>
                </a:path>
                <a:path w="45085" h="5503545">
                  <a:moveTo>
                    <a:pt x="44675" y="723189"/>
                  </a:moveTo>
                  <a:lnTo>
                    <a:pt x="44675" y="692474"/>
                  </a:lnTo>
                </a:path>
                <a:path w="45085" h="5503545">
                  <a:moveTo>
                    <a:pt x="44675" y="661759"/>
                  </a:moveTo>
                  <a:lnTo>
                    <a:pt x="44675" y="631045"/>
                  </a:lnTo>
                </a:path>
                <a:path w="45085" h="5503545">
                  <a:moveTo>
                    <a:pt x="44675" y="600330"/>
                  </a:moveTo>
                  <a:lnTo>
                    <a:pt x="44675" y="569616"/>
                  </a:lnTo>
                </a:path>
                <a:path w="45085" h="5503545">
                  <a:moveTo>
                    <a:pt x="44675" y="538901"/>
                  </a:moveTo>
                  <a:lnTo>
                    <a:pt x="44675" y="508186"/>
                  </a:lnTo>
                </a:path>
                <a:path w="45085" h="5503545">
                  <a:moveTo>
                    <a:pt x="44675" y="474680"/>
                  </a:moveTo>
                  <a:lnTo>
                    <a:pt x="44675" y="443965"/>
                  </a:lnTo>
                </a:path>
                <a:path w="45085" h="5503545">
                  <a:moveTo>
                    <a:pt x="44675" y="413250"/>
                  </a:moveTo>
                  <a:lnTo>
                    <a:pt x="44675" y="382536"/>
                  </a:lnTo>
                </a:path>
                <a:path w="45085" h="5503545">
                  <a:moveTo>
                    <a:pt x="44675" y="351821"/>
                  </a:moveTo>
                  <a:lnTo>
                    <a:pt x="44675" y="321107"/>
                  </a:lnTo>
                </a:path>
                <a:path w="45085" h="5503545">
                  <a:moveTo>
                    <a:pt x="44675" y="290392"/>
                  </a:moveTo>
                  <a:lnTo>
                    <a:pt x="44675" y="259677"/>
                  </a:lnTo>
                </a:path>
                <a:path w="45085" h="5503545">
                  <a:moveTo>
                    <a:pt x="44675" y="228963"/>
                  </a:moveTo>
                  <a:lnTo>
                    <a:pt x="44675" y="195456"/>
                  </a:lnTo>
                </a:path>
                <a:path w="45085" h="5503545">
                  <a:moveTo>
                    <a:pt x="44675" y="164741"/>
                  </a:moveTo>
                  <a:lnTo>
                    <a:pt x="44675" y="134027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1220207"/>
                  </a:moveTo>
                  <a:lnTo>
                    <a:pt x="44675" y="1209038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2772690"/>
                  </a:moveTo>
                  <a:lnTo>
                    <a:pt x="44675" y="2747560"/>
                  </a:lnTo>
                </a:path>
                <a:path w="45085" h="5503545">
                  <a:moveTo>
                    <a:pt x="44675" y="2644247"/>
                  </a:moveTo>
                  <a:lnTo>
                    <a:pt x="44675" y="2616325"/>
                  </a:lnTo>
                </a:path>
                <a:path w="45085" h="5503545">
                  <a:moveTo>
                    <a:pt x="44675" y="2585610"/>
                  </a:moveTo>
                  <a:lnTo>
                    <a:pt x="44675" y="2554895"/>
                  </a:lnTo>
                </a:path>
                <a:path w="45085" h="5503545">
                  <a:moveTo>
                    <a:pt x="44675" y="2524181"/>
                  </a:moveTo>
                  <a:lnTo>
                    <a:pt x="44675" y="2493466"/>
                  </a:lnTo>
                </a:path>
                <a:path w="45085" h="5503545">
                  <a:moveTo>
                    <a:pt x="44675" y="2462752"/>
                  </a:moveTo>
                  <a:lnTo>
                    <a:pt x="44675" y="2432037"/>
                  </a:lnTo>
                </a:path>
                <a:path w="45085" h="5503545">
                  <a:moveTo>
                    <a:pt x="44675" y="2398530"/>
                  </a:moveTo>
                  <a:lnTo>
                    <a:pt x="44675" y="2367816"/>
                  </a:lnTo>
                </a:path>
                <a:path w="45085" h="5503545">
                  <a:moveTo>
                    <a:pt x="44675" y="2337101"/>
                  </a:moveTo>
                  <a:lnTo>
                    <a:pt x="44675" y="2306386"/>
                  </a:lnTo>
                </a:path>
                <a:path w="45085" h="5503545">
                  <a:moveTo>
                    <a:pt x="44675" y="2275672"/>
                  </a:moveTo>
                  <a:lnTo>
                    <a:pt x="44675" y="2244957"/>
                  </a:lnTo>
                </a:path>
                <a:path w="45085" h="5503545">
                  <a:moveTo>
                    <a:pt x="44675" y="2214243"/>
                  </a:moveTo>
                  <a:lnTo>
                    <a:pt x="44675" y="2183528"/>
                  </a:lnTo>
                </a:path>
                <a:path w="45085" h="5503545">
                  <a:moveTo>
                    <a:pt x="44675" y="2152813"/>
                  </a:moveTo>
                  <a:lnTo>
                    <a:pt x="44675" y="2119307"/>
                  </a:lnTo>
                </a:path>
                <a:path w="45085" h="5503545">
                  <a:moveTo>
                    <a:pt x="44675" y="2088592"/>
                  </a:moveTo>
                  <a:lnTo>
                    <a:pt x="44675" y="2057877"/>
                  </a:lnTo>
                </a:path>
                <a:path w="45085" h="5503545">
                  <a:moveTo>
                    <a:pt x="44675" y="2027163"/>
                  </a:moveTo>
                  <a:lnTo>
                    <a:pt x="44675" y="1996448"/>
                  </a:lnTo>
                </a:path>
                <a:path w="45085" h="5503545">
                  <a:moveTo>
                    <a:pt x="44675" y="1965734"/>
                  </a:moveTo>
                  <a:lnTo>
                    <a:pt x="44675" y="1935019"/>
                  </a:lnTo>
                </a:path>
                <a:path w="45085" h="5503545">
                  <a:moveTo>
                    <a:pt x="44675" y="1904304"/>
                  </a:moveTo>
                  <a:lnTo>
                    <a:pt x="44675" y="1873590"/>
                  </a:lnTo>
                </a:path>
                <a:path w="45085" h="5503545">
                  <a:moveTo>
                    <a:pt x="44675" y="1840083"/>
                  </a:moveTo>
                  <a:lnTo>
                    <a:pt x="44675" y="1809368"/>
                  </a:lnTo>
                </a:path>
                <a:path w="45085" h="5503545">
                  <a:moveTo>
                    <a:pt x="44675" y="1778654"/>
                  </a:moveTo>
                  <a:lnTo>
                    <a:pt x="44675" y="1747939"/>
                  </a:lnTo>
                </a:path>
                <a:path w="45085" h="5503545">
                  <a:moveTo>
                    <a:pt x="44675" y="1717225"/>
                  </a:moveTo>
                  <a:lnTo>
                    <a:pt x="44675" y="1686510"/>
                  </a:lnTo>
                </a:path>
                <a:path w="45085" h="5503545">
                  <a:moveTo>
                    <a:pt x="44675" y="1655795"/>
                  </a:moveTo>
                  <a:lnTo>
                    <a:pt x="44675" y="1625081"/>
                  </a:lnTo>
                </a:path>
                <a:path w="45085" h="5503545">
                  <a:moveTo>
                    <a:pt x="44675" y="1594366"/>
                  </a:moveTo>
                  <a:lnTo>
                    <a:pt x="44675" y="1560859"/>
                  </a:lnTo>
                </a:path>
                <a:path w="45085" h="5503545">
                  <a:moveTo>
                    <a:pt x="44675" y="1530145"/>
                  </a:moveTo>
                  <a:lnTo>
                    <a:pt x="44675" y="1499430"/>
                  </a:lnTo>
                </a:path>
                <a:path w="45085" h="5503545">
                  <a:moveTo>
                    <a:pt x="44675" y="1468716"/>
                  </a:moveTo>
                  <a:lnTo>
                    <a:pt x="44675" y="1438001"/>
                  </a:lnTo>
                </a:path>
                <a:path w="45085" h="5503545">
                  <a:moveTo>
                    <a:pt x="44675" y="1407286"/>
                  </a:moveTo>
                  <a:lnTo>
                    <a:pt x="44675" y="1376572"/>
                  </a:lnTo>
                </a:path>
                <a:path w="45085" h="5503545">
                  <a:moveTo>
                    <a:pt x="44675" y="1345857"/>
                  </a:moveTo>
                  <a:lnTo>
                    <a:pt x="44675" y="1312350"/>
                  </a:lnTo>
                </a:path>
                <a:path w="45085" h="5503545">
                  <a:moveTo>
                    <a:pt x="44675" y="1281636"/>
                  </a:moveTo>
                  <a:lnTo>
                    <a:pt x="44675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3984520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3984520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26404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296535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55936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4076664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4076664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26404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2982108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1597159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265262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66964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2998861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61521"/>
                  </a:lnTo>
                </a:path>
                <a:path w="47625" h="5503545">
                  <a:moveTo>
                    <a:pt x="47468" y="1574821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604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4171600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4171600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5472782"/>
                  </a:moveTo>
                  <a:lnTo>
                    <a:pt x="0" y="5442068"/>
                  </a:lnTo>
                </a:path>
                <a:path w="45085" h="5503545">
                  <a:moveTo>
                    <a:pt x="0" y="5408561"/>
                  </a:moveTo>
                  <a:lnTo>
                    <a:pt x="0" y="5377846"/>
                  </a:lnTo>
                </a:path>
                <a:path w="45085" h="5503545">
                  <a:moveTo>
                    <a:pt x="0" y="5347132"/>
                  </a:moveTo>
                  <a:lnTo>
                    <a:pt x="0" y="5316417"/>
                  </a:lnTo>
                </a:path>
                <a:path w="45085" h="5503545">
                  <a:moveTo>
                    <a:pt x="0" y="5285702"/>
                  </a:moveTo>
                  <a:lnTo>
                    <a:pt x="0" y="5254988"/>
                  </a:lnTo>
                </a:path>
                <a:path w="45085" h="5503545">
                  <a:moveTo>
                    <a:pt x="0" y="5224273"/>
                  </a:moveTo>
                  <a:lnTo>
                    <a:pt x="0" y="5193559"/>
                  </a:lnTo>
                </a:path>
                <a:path w="45085" h="5503545">
                  <a:moveTo>
                    <a:pt x="0" y="5162844"/>
                  </a:moveTo>
                  <a:lnTo>
                    <a:pt x="0" y="5129337"/>
                  </a:lnTo>
                </a:path>
                <a:path w="45085" h="5503545">
                  <a:moveTo>
                    <a:pt x="0" y="5098622"/>
                  </a:moveTo>
                  <a:lnTo>
                    <a:pt x="0" y="5067908"/>
                  </a:lnTo>
                </a:path>
                <a:path w="45085" h="5503545">
                  <a:moveTo>
                    <a:pt x="0" y="5037193"/>
                  </a:moveTo>
                  <a:lnTo>
                    <a:pt x="0" y="5006479"/>
                  </a:lnTo>
                </a:path>
                <a:path w="45085" h="5503545">
                  <a:moveTo>
                    <a:pt x="0" y="4975764"/>
                  </a:moveTo>
                  <a:lnTo>
                    <a:pt x="0" y="4945050"/>
                  </a:lnTo>
                </a:path>
                <a:path w="45085" h="5503545">
                  <a:moveTo>
                    <a:pt x="0" y="4914335"/>
                  </a:moveTo>
                  <a:lnTo>
                    <a:pt x="0" y="4883620"/>
                  </a:lnTo>
                </a:path>
                <a:path w="45085" h="5503545">
                  <a:moveTo>
                    <a:pt x="0" y="4850113"/>
                  </a:moveTo>
                  <a:lnTo>
                    <a:pt x="0" y="4819399"/>
                  </a:lnTo>
                </a:path>
                <a:path w="45085" h="5503545">
                  <a:moveTo>
                    <a:pt x="0" y="4788684"/>
                  </a:moveTo>
                  <a:lnTo>
                    <a:pt x="0" y="4757970"/>
                  </a:lnTo>
                </a:path>
                <a:path w="45085" h="5503545">
                  <a:moveTo>
                    <a:pt x="0" y="4727255"/>
                  </a:moveTo>
                  <a:lnTo>
                    <a:pt x="0" y="4696541"/>
                  </a:lnTo>
                </a:path>
                <a:path w="45085" h="5503545">
                  <a:moveTo>
                    <a:pt x="0" y="4665826"/>
                  </a:moveTo>
                  <a:lnTo>
                    <a:pt x="0" y="4635111"/>
                  </a:lnTo>
                </a:path>
                <a:path w="45085" h="5503545">
                  <a:moveTo>
                    <a:pt x="0" y="4604397"/>
                  </a:moveTo>
                  <a:lnTo>
                    <a:pt x="0" y="4570890"/>
                  </a:lnTo>
                </a:path>
                <a:path w="45085" h="5503545">
                  <a:moveTo>
                    <a:pt x="0" y="4540175"/>
                  </a:moveTo>
                  <a:lnTo>
                    <a:pt x="0" y="4509461"/>
                  </a:lnTo>
                </a:path>
                <a:path w="45085" h="5503545">
                  <a:moveTo>
                    <a:pt x="0" y="4478746"/>
                  </a:moveTo>
                  <a:lnTo>
                    <a:pt x="0" y="4448032"/>
                  </a:lnTo>
                </a:path>
                <a:path w="45085" h="5503545">
                  <a:moveTo>
                    <a:pt x="0" y="4417317"/>
                  </a:moveTo>
                  <a:lnTo>
                    <a:pt x="0" y="4386602"/>
                  </a:lnTo>
                </a:path>
                <a:path w="45085" h="5503545">
                  <a:moveTo>
                    <a:pt x="0" y="4355888"/>
                  </a:moveTo>
                  <a:lnTo>
                    <a:pt x="0" y="4322381"/>
                  </a:lnTo>
                </a:path>
                <a:path w="45085" h="5503545">
                  <a:moveTo>
                    <a:pt x="0" y="4291666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0" y="753903"/>
                  </a:moveTo>
                  <a:lnTo>
                    <a:pt x="0" y="723189"/>
                  </a:lnTo>
                </a:path>
                <a:path w="45085" h="5503545">
                  <a:moveTo>
                    <a:pt x="0" y="692474"/>
                  </a:moveTo>
                  <a:lnTo>
                    <a:pt x="0" y="661759"/>
                  </a:lnTo>
                </a:path>
                <a:path w="45085" h="5503545">
                  <a:moveTo>
                    <a:pt x="0" y="631045"/>
                  </a:moveTo>
                  <a:lnTo>
                    <a:pt x="0" y="600330"/>
                  </a:lnTo>
                </a:path>
                <a:path w="45085" h="5503545">
                  <a:moveTo>
                    <a:pt x="0" y="569616"/>
                  </a:moveTo>
                  <a:lnTo>
                    <a:pt x="0" y="538901"/>
                  </a:lnTo>
                </a:path>
                <a:path w="45085" h="5503545">
                  <a:moveTo>
                    <a:pt x="0" y="508186"/>
                  </a:moveTo>
                  <a:lnTo>
                    <a:pt x="0" y="474680"/>
                  </a:lnTo>
                </a:path>
                <a:path w="45085" h="5503545">
                  <a:moveTo>
                    <a:pt x="0" y="443965"/>
                  </a:moveTo>
                  <a:lnTo>
                    <a:pt x="0" y="413250"/>
                  </a:lnTo>
                </a:path>
                <a:path w="45085" h="5503545">
                  <a:moveTo>
                    <a:pt x="0" y="382536"/>
                  </a:moveTo>
                  <a:lnTo>
                    <a:pt x="0" y="351821"/>
                  </a:lnTo>
                </a:path>
                <a:path w="45085" h="5503545">
                  <a:moveTo>
                    <a:pt x="0" y="321107"/>
                  </a:moveTo>
                  <a:lnTo>
                    <a:pt x="0" y="290392"/>
                  </a:lnTo>
                </a:path>
                <a:path w="45085" h="5503545">
                  <a:moveTo>
                    <a:pt x="0" y="259677"/>
                  </a:moveTo>
                  <a:lnTo>
                    <a:pt x="0" y="228963"/>
                  </a:lnTo>
                </a:path>
                <a:path w="45085" h="5503545">
                  <a:moveTo>
                    <a:pt x="0" y="195456"/>
                  </a:moveTo>
                  <a:lnTo>
                    <a:pt x="0" y="164741"/>
                  </a:lnTo>
                </a:path>
                <a:path w="45085" h="5503545">
                  <a:moveTo>
                    <a:pt x="0" y="134027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12443"/>
                  </a:lnTo>
                </a:path>
                <a:path w="45085" h="5503545">
                  <a:moveTo>
                    <a:pt x="0" y="3981728"/>
                  </a:moveTo>
                  <a:lnTo>
                    <a:pt x="0" y="3951013"/>
                  </a:lnTo>
                </a:path>
                <a:path w="45085" h="5503545">
                  <a:moveTo>
                    <a:pt x="0" y="3920299"/>
                  </a:moveTo>
                  <a:lnTo>
                    <a:pt x="0" y="3889584"/>
                  </a:lnTo>
                </a:path>
                <a:path w="45085" h="5503545">
                  <a:moveTo>
                    <a:pt x="0" y="3858870"/>
                  </a:moveTo>
                  <a:lnTo>
                    <a:pt x="0" y="3828155"/>
                  </a:lnTo>
                </a:path>
                <a:path w="45085" h="5503545">
                  <a:moveTo>
                    <a:pt x="0" y="3797441"/>
                  </a:moveTo>
                  <a:lnTo>
                    <a:pt x="0" y="3763934"/>
                  </a:lnTo>
                </a:path>
                <a:path w="45085" h="5503545">
                  <a:moveTo>
                    <a:pt x="0" y="3733219"/>
                  </a:moveTo>
                  <a:lnTo>
                    <a:pt x="0" y="3702504"/>
                  </a:lnTo>
                </a:path>
                <a:path w="45085" h="5503545">
                  <a:moveTo>
                    <a:pt x="0" y="3671790"/>
                  </a:moveTo>
                  <a:lnTo>
                    <a:pt x="0" y="3641075"/>
                  </a:lnTo>
                </a:path>
                <a:path w="45085" h="5503545">
                  <a:moveTo>
                    <a:pt x="0" y="3610361"/>
                  </a:moveTo>
                  <a:lnTo>
                    <a:pt x="0" y="3579646"/>
                  </a:lnTo>
                </a:path>
                <a:path w="45085" h="5503545">
                  <a:moveTo>
                    <a:pt x="0" y="3548931"/>
                  </a:moveTo>
                  <a:lnTo>
                    <a:pt x="0" y="3518217"/>
                  </a:lnTo>
                </a:path>
                <a:path w="45085" h="5503545">
                  <a:moveTo>
                    <a:pt x="0" y="3484710"/>
                  </a:moveTo>
                  <a:lnTo>
                    <a:pt x="0" y="3453995"/>
                  </a:lnTo>
                </a:path>
                <a:path w="45085" h="5503545">
                  <a:moveTo>
                    <a:pt x="0" y="3423281"/>
                  </a:moveTo>
                  <a:lnTo>
                    <a:pt x="0" y="3392566"/>
                  </a:lnTo>
                </a:path>
                <a:path w="45085" h="5503545">
                  <a:moveTo>
                    <a:pt x="0" y="3361852"/>
                  </a:moveTo>
                  <a:lnTo>
                    <a:pt x="0" y="3331137"/>
                  </a:lnTo>
                </a:path>
                <a:path w="45085" h="5503545">
                  <a:moveTo>
                    <a:pt x="0" y="3300422"/>
                  </a:moveTo>
                  <a:lnTo>
                    <a:pt x="0" y="3269708"/>
                  </a:lnTo>
                </a:path>
                <a:path w="45085" h="5503545">
                  <a:moveTo>
                    <a:pt x="0" y="3238993"/>
                  </a:moveTo>
                  <a:lnTo>
                    <a:pt x="0" y="3205486"/>
                  </a:lnTo>
                </a:path>
                <a:path w="45085" h="5503545">
                  <a:moveTo>
                    <a:pt x="0" y="3174772"/>
                  </a:moveTo>
                  <a:lnTo>
                    <a:pt x="0" y="3144057"/>
                  </a:lnTo>
                </a:path>
                <a:path w="45085" h="5503545">
                  <a:moveTo>
                    <a:pt x="0" y="3113343"/>
                  </a:moveTo>
                  <a:lnTo>
                    <a:pt x="0" y="3082628"/>
                  </a:lnTo>
                </a:path>
                <a:path w="45085" h="5503545">
                  <a:moveTo>
                    <a:pt x="0" y="1245337"/>
                  </a:moveTo>
                  <a:lnTo>
                    <a:pt x="0" y="1220207"/>
                  </a:lnTo>
                </a:path>
                <a:path w="45085" h="5503545">
                  <a:moveTo>
                    <a:pt x="0" y="3023991"/>
                  </a:moveTo>
                  <a:lnTo>
                    <a:pt x="0" y="3021199"/>
                  </a:lnTo>
                </a:path>
                <a:path w="45085" h="5503545">
                  <a:moveTo>
                    <a:pt x="0" y="2990484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72690"/>
                  </a:lnTo>
                </a:path>
                <a:path w="45085" h="5503545">
                  <a:moveTo>
                    <a:pt x="0" y="1560859"/>
                  </a:moveTo>
                  <a:lnTo>
                    <a:pt x="0" y="1530145"/>
                  </a:lnTo>
                </a:path>
                <a:path w="45085" h="5503545">
                  <a:moveTo>
                    <a:pt x="0" y="1499430"/>
                  </a:moveTo>
                  <a:lnTo>
                    <a:pt x="0" y="1468716"/>
                  </a:lnTo>
                </a:path>
                <a:path w="45085" h="5503545">
                  <a:moveTo>
                    <a:pt x="0" y="1438001"/>
                  </a:moveTo>
                  <a:lnTo>
                    <a:pt x="0" y="1407286"/>
                  </a:lnTo>
                </a:path>
                <a:path w="45085" h="5503545">
                  <a:moveTo>
                    <a:pt x="0" y="1376572"/>
                  </a:moveTo>
                  <a:lnTo>
                    <a:pt x="0" y="1345857"/>
                  </a:lnTo>
                </a:path>
                <a:path w="45085" h="5503545">
                  <a:moveTo>
                    <a:pt x="0" y="1312350"/>
                  </a:moveTo>
                  <a:lnTo>
                    <a:pt x="0" y="1281636"/>
                  </a:lnTo>
                </a:path>
                <a:path w="45085" h="5503545">
                  <a:moveTo>
                    <a:pt x="0" y="1250921"/>
                  </a:moveTo>
                  <a:lnTo>
                    <a:pt x="0" y="1245337"/>
                  </a:lnTo>
                </a:path>
                <a:path w="45085" h="5503545">
                  <a:moveTo>
                    <a:pt x="0" y="2658208"/>
                  </a:moveTo>
                  <a:lnTo>
                    <a:pt x="0" y="2647039"/>
                  </a:lnTo>
                </a:path>
                <a:path w="45085" h="5503545">
                  <a:moveTo>
                    <a:pt x="0" y="2616325"/>
                  </a:moveTo>
                  <a:lnTo>
                    <a:pt x="0" y="2585610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72782"/>
                  </a:lnTo>
                </a:path>
                <a:path w="45085" h="5503545">
                  <a:moveTo>
                    <a:pt x="44675" y="5442068"/>
                  </a:moveTo>
                  <a:lnTo>
                    <a:pt x="44675" y="5408561"/>
                  </a:lnTo>
                </a:path>
                <a:path w="45085" h="5503545">
                  <a:moveTo>
                    <a:pt x="44675" y="5377846"/>
                  </a:moveTo>
                  <a:lnTo>
                    <a:pt x="44675" y="5347132"/>
                  </a:lnTo>
                </a:path>
                <a:path w="45085" h="5503545">
                  <a:moveTo>
                    <a:pt x="44675" y="5316417"/>
                  </a:moveTo>
                  <a:lnTo>
                    <a:pt x="44675" y="5285702"/>
                  </a:lnTo>
                </a:path>
                <a:path w="45085" h="5503545">
                  <a:moveTo>
                    <a:pt x="44675" y="5254988"/>
                  </a:moveTo>
                  <a:lnTo>
                    <a:pt x="44675" y="5224273"/>
                  </a:lnTo>
                </a:path>
                <a:path w="45085" h="5503545">
                  <a:moveTo>
                    <a:pt x="44675" y="5193559"/>
                  </a:moveTo>
                  <a:lnTo>
                    <a:pt x="44675" y="5162844"/>
                  </a:lnTo>
                </a:path>
                <a:path w="45085" h="5503545">
                  <a:moveTo>
                    <a:pt x="44675" y="5129337"/>
                  </a:moveTo>
                  <a:lnTo>
                    <a:pt x="44675" y="5098622"/>
                  </a:lnTo>
                </a:path>
                <a:path w="45085" h="5503545">
                  <a:moveTo>
                    <a:pt x="44675" y="5067908"/>
                  </a:moveTo>
                  <a:lnTo>
                    <a:pt x="44675" y="5037193"/>
                  </a:lnTo>
                </a:path>
                <a:path w="45085" h="5503545">
                  <a:moveTo>
                    <a:pt x="44675" y="5006479"/>
                  </a:moveTo>
                  <a:lnTo>
                    <a:pt x="44675" y="4975764"/>
                  </a:lnTo>
                </a:path>
                <a:path w="45085" h="5503545">
                  <a:moveTo>
                    <a:pt x="44675" y="4945050"/>
                  </a:moveTo>
                  <a:lnTo>
                    <a:pt x="44675" y="4914335"/>
                  </a:lnTo>
                </a:path>
                <a:path w="45085" h="5503545">
                  <a:moveTo>
                    <a:pt x="44675" y="4883620"/>
                  </a:moveTo>
                  <a:lnTo>
                    <a:pt x="44675" y="4850113"/>
                  </a:lnTo>
                </a:path>
                <a:path w="45085" h="5503545">
                  <a:moveTo>
                    <a:pt x="44675" y="4819399"/>
                  </a:moveTo>
                  <a:lnTo>
                    <a:pt x="44675" y="4788684"/>
                  </a:lnTo>
                </a:path>
                <a:path w="45085" h="5503545">
                  <a:moveTo>
                    <a:pt x="44675" y="4757970"/>
                  </a:moveTo>
                  <a:lnTo>
                    <a:pt x="44675" y="4727255"/>
                  </a:lnTo>
                </a:path>
                <a:path w="45085" h="5503545">
                  <a:moveTo>
                    <a:pt x="44675" y="4696541"/>
                  </a:moveTo>
                  <a:lnTo>
                    <a:pt x="44675" y="4665826"/>
                  </a:lnTo>
                </a:path>
                <a:path w="45085" h="5503545">
                  <a:moveTo>
                    <a:pt x="44675" y="4635111"/>
                  </a:moveTo>
                  <a:lnTo>
                    <a:pt x="44675" y="4604397"/>
                  </a:lnTo>
                </a:path>
                <a:path w="45085" h="5503545">
                  <a:moveTo>
                    <a:pt x="44675" y="4570890"/>
                  </a:moveTo>
                  <a:lnTo>
                    <a:pt x="44675" y="4540175"/>
                  </a:lnTo>
                </a:path>
                <a:path w="45085" h="5503545">
                  <a:moveTo>
                    <a:pt x="44675" y="4509461"/>
                  </a:moveTo>
                  <a:lnTo>
                    <a:pt x="44675" y="4478746"/>
                  </a:lnTo>
                </a:path>
                <a:path w="45085" h="5503545">
                  <a:moveTo>
                    <a:pt x="44675" y="4448032"/>
                  </a:moveTo>
                  <a:lnTo>
                    <a:pt x="44675" y="4417317"/>
                  </a:lnTo>
                </a:path>
                <a:path w="45085" h="5503545">
                  <a:moveTo>
                    <a:pt x="44675" y="4386602"/>
                  </a:moveTo>
                  <a:lnTo>
                    <a:pt x="44675" y="4355888"/>
                  </a:lnTo>
                </a:path>
                <a:path w="45085" h="5503545">
                  <a:moveTo>
                    <a:pt x="44675" y="4322381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  <a:path w="45085" h="5503545">
                  <a:moveTo>
                    <a:pt x="44675" y="756695"/>
                  </a:moveTo>
                  <a:lnTo>
                    <a:pt x="44675" y="753903"/>
                  </a:lnTo>
                </a:path>
                <a:path w="45085" h="5503545">
                  <a:moveTo>
                    <a:pt x="44675" y="723189"/>
                  </a:moveTo>
                  <a:lnTo>
                    <a:pt x="44675" y="692474"/>
                  </a:lnTo>
                </a:path>
                <a:path w="45085" h="5503545">
                  <a:moveTo>
                    <a:pt x="44675" y="661759"/>
                  </a:moveTo>
                  <a:lnTo>
                    <a:pt x="44675" y="631045"/>
                  </a:lnTo>
                </a:path>
                <a:path w="45085" h="5503545">
                  <a:moveTo>
                    <a:pt x="44675" y="600330"/>
                  </a:moveTo>
                  <a:lnTo>
                    <a:pt x="44675" y="569616"/>
                  </a:lnTo>
                </a:path>
                <a:path w="45085" h="5503545">
                  <a:moveTo>
                    <a:pt x="44675" y="538901"/>
                  </a:moveTo>
                  <a:lnTo>
                    <a:pt x="44675" y="508186"/>
                  </a:lnTo>
                </a:path>
                <a:path w="45085" h="5503545">
                  <a:moveTo>
                    <a:pt x="44675" y="474680"/>
                  </a:moveTo>
                  <a:lnTo>
                    <a:pt x="44675" y="443965"/>
                  </a:lnTo>
                </a:path>
                <a:path w="45085" h="5503545">
                  <a:moveTo>
                    <a:pt x="44675" y="413250"/>
                  </a:moveTo>
                  <a:lnTo>
                    <a:pt x="44675" y="382536"/>
                  </a:lnTo>
                </a:path>
                <a:path w="45085" h="5503545">
                  <a:moveTo>
                    <a:pt x="44675" y="351821"/>
                  </a:moveTo>
                  <a:lnTo>
                    <a:pt x="44675" y="321107"/>
                  </a:lnTo>
                </a:path>
                <a:path w="45085" h="5503545">
                  <a:moveTo>
                    <a:pt x="44675" y="290392"/>
                  </a:moveTo>
                  <a:lnTo>
                    <a:pt x="44675" y="259677"/>
                  </a:lnTo>
                </a:path>
                <a:path w="45085" h="5503545">
                  <a:moveTo>
                    <a:pt x="44675" y="228963"/>
                  </a:moveTo>
                  <a:lnTo>
                    <a:pt x="44675" y="195456"/>
                  </a:lnTo>
                </a:path>
                <a:path w="45085" h="5503545">
                  <a:moveTo>
                    <a:pt x="44675" y="164741"/>
                  </a:moveTo>
                  <a:lnTo>
                    <a:pt x="44675" y="134027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4012443"/>
                  </a:moveTo>
                  <a:lnTo>
                    <a:pt x="44675" y="3981728"/>
                  </a:lnTo>
                </a:path>
                <a:path w="45085" h="5503545">
                  <a:moveTo>
                    <a:pt x="44675" y="3951013"/>
                  </a:moveTo>
                  <a:lnTo>
                    <a:pt x="44675" y="3920299"/>
                  </a:lnTo>
                </a:path>
                <a:path w="45085" h="5503545">
                  <a:moveTo>
                    <a:pt x="44675" y="3889584"/>
                  </a:moveTo>
                  <a:lnTo>
                    <a:pt x="44675" y="3858870"/>
                  </a:lnTo>
                </a:path>
                <a:path w="45085" h="5503545">
                  <a:moveTo>
                    <a:pt x="44675" y="3828155"/>
                  </a:moveTo>
                  <a:lnTo>
                    <a:pt x="44675" y="3797441"/>
                  </a:lnTo>
                </a:path>
                <a:path w="45085" h="5503545">
                  <a:moveTo>
                    <a:pt x="44675" y="3763934"/>
                  </a:moveTo>
                  <a:lnTo>
                    <a:pt x="44675" y="3733219"/>
                  </a:lnTo>
                </a:path>
                <a:path w="45085" h="5503545">
                  <a:moveTo>
                    <a:pt x="44675" y="3702504"/>
                  </a:moveTo>
                  <a:lnTo>
                    <a:pt x="44675" y="3671790"/>
                  </a:lnTo>
                </a:path>
                <a:path w="45085" h="5503545">
                  <a:moveTo>
                    <a:pt x="44675" y="3641075"/>
                  </a:moveTo>
                  <a:lnTo>
                    <a:pt x="44675" y="3610361"/>
                  </a:lnTo>
                </a:path>
                <a:path w="45085" h="5503545">
                  <a:moveTo>
                    <a:pt x="44675" y="3579646"/>
                  </a:moveTo>
                  <a:lnTo>
                    <a:pt x="44675" y="3548931"/>
                  </a:lnTo>
                </a:path>
                <a:path w="45085" h="5503545">
                  <a:moveTo>
                    <a:pt x="44675" y="3518217"/>
                  </a:moveTo>
                  <a:lnTo>
                    <a:pt x="44675" y="3484710"/>
                  </a:lnTo>
                </a:path>
                <a:path w="45085" h="5503545">
                  <a:moveTo>
                    <a:pt x="44675" y="3453995"/>
                  </a:moveTo>
                  <a:lnTo>
                    <a:pt x="44675" y="3423281"/>
                  </a:lnTo>
                </a:path>
                <a:path w="45085" h="5503545">
                  <a:moveTo>
                    <a:pt x="44675" y="3392566"/>
                  </a:moveTo>
                  <a:lnTo>
                    <a:pt x="44675" y="3361852"/>
                  </a:lnTo>
                </a:path>
                <a:path w="45085" h="5503545">
                  <a:moveTo>
                    <a:pt x="44675" y="3331137"/>
                  </a:moveTo>
                  <a:lnTo>
                    <a:pt x="44675" y="3300422"/>
                  </a:lnTo>
                </a:path>
                <a:path w="45085" h="5503545">
                  <a:moveTo>
                    <a:pt x="44675" y="3269708"/>
                  </a:moveTo>
                  <a:lnTo>
                    <a:pt x="44675" y="3238993"/>
                  </a:lnTo>
                </a:path>
                <a:path w="45085" h="5503545">
                  <a:moveTo>
                    <a:pt x="44675" y="3205486"/>
                  </a:moveTo>
                  <a:lnTo>
                    <a:pt x="44675" y="3174772"/>
                  </a:lnTo>
                </a:path>
                <a:path w="45085" h="5503545">
                  <a:moveTo>
                    <a:pt x="44675" y="3144057"/>
                  </a:moveTo>
                  <a:lnTo>
                    <a:pt x="44675" y="3113343"/>
                  </a:lnTo>
                </a:path>
                <a:path w="45085" h="5503545">
                  <a:moveTo>
                    <a:pt x="44675" y="3082628"/>
                  </a:moveTo>
                  <a:lnTo>
                    <a:pt x="44675" y="3051913"/>
                  </a:lnTo>
                </a:path>
                <a:path w="45085" h="5503545">
                  <a:moveTo>
                    <a:pt x="44675" y="3021199"/>
                  </a:moveTo>
                  <a:lnTo>
                    <a:pt x="44675" y="2990484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2772690"/>
                  </a:moveTo>
                  <a:lnTo>
                    <a:pt x="44675" y="2767105"/>
                  </a:lnTo>
                </a:path>
                <a:path w="45085" h="5503545">
                  <a:moveTo>
                    <a:pt x="44675" y="1220207"/>
                  </a:moveTo>
                  <a:lnTo>
                    <a:pt x="44675" y="1209038"/>
                  </a:lnTo>
                </a:path>
                <a:path w="45085" h="5503545">
                  <a:moveTo>
                    <a:pt x="44675" y="2647039"/>
                  </a:moveTo>
                  <a:lnTo>
                    <a:pt x="44675" y="2616325"/>
                  </a:lnTo>
                </a:path>
                <a:path w="45085" h="5503545">
                  <a:moveTo>
                    <a:pt x="44675" y="2585610"/>
                  </a:moveTo>
                  <a:lnTo>
                    <a:pt x="44675" y="2560480"/>
                  </a:lnTo>
                </a:path>
                <a:path w="45085" h="5503545">
                  <a:moveTo>
                    <a:pt x="44675" y="1530145"/>
                  </a:moveTo>
                  <a:lnTo>
                    <a:pt x="44675" y="1499430"/>
                  </a:lnTo>
                </a:path>
                <a:path w="45085" h="5503545">
                  <a:moveTo>
                    <a:pt x="44675" y="1468716"/>
                  </a:moveTo>
                  <a:lnTo>
                    <a:pt x="44675" y="1438001"/>
                  </a:lnTo>
                </a:path>
                <a:path w="45085" h="5503545">
                  <a:moveTo>
                    <a:pt x="44675" y="1407286"/>
                  </a:moveTo>
                  <a:lnTo>
                    <a:pt x="44675" y="1376572"/>
                  </a:lnTo>
                </a:path>
                <a:path w="45085" h="5503545">
                  <a:moveTo>
                    <a:pt x="44675" y="1345857"/>
                  </a:moveTo>
                  <a:lnTo>
                    <a:pt x="44675" y="1312350"/>
                  </a:lnTo>
                </a:path>
                <a:path w="45085" h="5503545">
                  <a:moveTo>
                    <a:pt x="44675" y="1281636"/>
                  </a:moveTo>
                  <a:lnTo>
                    <a:pt x="44675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4263744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4263744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54467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1544106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2663793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4311212" y="672370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4311212" y="5201935"/>
              <a:ext cx="0" cy="1396365"/>
            </a:xfrm>
            <a:custGeom>
              <a:avLst/>
              <a:gdLst/>
              <a:ahLst/>
              <a:cxnLst/>
              <a:rect l="l" t="t" r="r" b="b"/>
              <a:pathLst>
                <a:path h="1396365">
                  <a:moveTo>
                    <a:pt x="0" y="279223"/>
                  </a:moveTo>
                  <a:lnTo>
                    <a:pt x="0" y="248509"/>
                  </a:lnTo>
                </a:path>
                <a:path h="1396365">
                  <a:moveTo>
                    <a:pt x="0" y="217794"/>
                  </a:moveTo>
                  <a:lnTo>
                    <a:pt x="0" y="187079"/>
                  </a:lnTo>
                </a:path>
                <a:path h="1396365">
                  <a:moveTo>
                    <a:pt x="0" y="156365"/>
                  </a:moveTo>
                  <a:lnTo>
                    <a:pt x="0" y="125650"/>
                  </a:lnTo>
                </a:path>
                <a:path h="1396365">
                  <a:moveTo>
                    <a:pt x="0" y="94936"/>
                  </a:moveTo>
                  <a:lnTo>
                    <a:pt x="0" y="61429"/>
                  </a:lnTo>
                </a:path>
                <a:path h="1396365">
                  <a:moveTo>
                    <a:pt x="0" y="30714"/>
                  </a:moveTo>
                  <a:lnTo>
                    <a:pt x="0" y="0"/>
                  </a:lnTo>
                </a:path>
                <a:path h="1396365">
                  <a:moveTo>
                    <a:pt x="0" y="1396118"/>
                  </a:moveTo>
                  <a:lnTo>
                    <a:pt x="0" y="1365403"/>
                  </a:lnTo>
                </a:path>
                <a:path h="1396365">
                  <a:moveTo>
                    <a:pt x="0" y="1334688"/>
                  </a:moveTo>
                  <a:lnTo>
                    <a:pt x="0" y="13095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4355887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4355887" y="3951013"/>
              <a:ext cx="0" cy="5473065"/>
            </a:xfrm>
            <a:custGeom>
              <a:avLst/>
              <a:gdLst/>
              <a:ahLst/>
              <a:cxnLst/>
              <a:rect l="l" t="t" r="r" b="b"/>
              <a:pathLst>
                <a:path h="5473065">
                  <a:moveTo>
                    <a:pt x="0" y="5472782"/>
                  </a:moveTo>
                  <a:lnTo>
                    <a:pt x="0" y="5442068"/>
                  </a:lnTo>
                </a:path>
                <a:path h="5473065">
                  <a:moveTo>
                    <a:pt x="0" y="5408561"/>
                  </a:moveTo>
                  <a:lnTo>
                    <a:pt x="0" y="5377846"/>
                  </a:lnTo>
                </a:path>
                <a:path h="5473065">
                  <a:moveTo>
                    <a:pt x="0" y="5347132"/>
                  </a:moveTo>
                  <a:lnTo>
                    <a:pt x="0" y="5316417"/>
                  </a:lnTo>
                </a:path>
                <a:path h="5473065">
                  <a:moveTo>
                    <a:pt x="0" y="5285702"/>
                  </a:moveTo>
                  <a:lnTo>
                    <a:pt x="0" y="5254988"/>
                  </a:lnTo>
                </a:path>
                <a:path h="5473065">
                  <a:moveTo>
                    <a:pt x="0" y="5224273"/>
                  </a:moveTo>
                  <a:lnTo>
                    <a:pt x="0" y="5193559"/>
                  </a:lnTo>
                </a:path>
                <a:path h="5473065">
                  <a:moveTo>
                    <a:pt x="0" y="5162844"/>
                  </a:moveTo>
                  <a:lnTo>
                    <a:pt x="0" y="5154467"/>
                  </a:lnTo>
                </a:path>
                <a:path h="5473065">
                  <a:moveTo>
                    <a:pt x="0" y="753903"/>
                  </a:moveTo>
                  <a:lnTo>
                    <a:pt x="0" y="723189"/>
                  </a:lnTo>
                </a:path>
                <a:path h="5473065">
                  <a:moveTo>
                    <a:pt x="0" y="692474"/>
                  </a:moveTo>
                  <a:lnTo>
                    <a:pt x="0" y="661759"/>
                  </a:lnTo>
                </a:path>
                <a:path h="5473065">
                  <a:moveTo>
                    <a:pt x="0" y="631045"/>
                  </a:moveTo>
                  <a:lnTo>
                    <a:pt x="0" y="600330"/>
                  </a:lnTo>
                </a:path>
                <a:path h="5473065">
                  <a:moveTo>
                    <a:pt x="0" y="569616"/>
                  </a:moveTo>
                  <a:lnTo>
                    <a:pt x="0" y="538901"/>
                  </a:lnTo>
                </a:path>
                <a:path h="5473065">
                  <a:moveTo>
                    <a:pt x="0" y="508186"/>
                  </a:moveTo>
                  <a:lnTo>
                    <a:pt x="0" y="474680"/>
                  </a:lnTo>
                </a:path>
                <a:path h="5473065">
                  <a:moveTo>
                    <a:pt x="0" y="443965"/>
                  </a:moveTo>
                  <a:lnTo>
                    <a:pt x="0" y="413250"/>
                  </a:lnTo>
                </a:path>
                <a:path h="5473065">
                  <a:moveTo>
                    <a:pt x="0" y="382536"/>
                  </a:moveTo>
                  <a:lnTo>
                    <a:pt x="0" y="351821"/>
                  </a:lnTo>
                </a:path>
                <a:path h="5473065">
                  <a:moveTo>
                    <a:pt x="0" y="321107"/>
                  </a:moveTo>
                  <a:lnTo>
                    <a:pt x="0" y="290392"/>
                  </a:lnTo>
                </a:path>
                <a:path h="5473065">
                  <a:moveTo>
                    <a:pt x="0" y="259677"/>
                  </a:moveTo>
                  <a:lnTo>
                    <a:pt x="0" y="228963"/>
                  </a:lnTo>
                </a:path>
                <a:path h="5473065">
                  <a:moveTo>
                    <a:pt x="0" y="195456"/>
                  </a:moveTo>
                  <a:lnTo>
                    <a:pt x="0" y="164741"/>
                  </a:lnTo>
                </a:path>
                <a:path h="5473065">
                  <a:moveTo>
                    <a:pt x="0" y="134027"/>
                  </a:moveTo>
                  <a:lnTo>
                    <a:pt x="0" y="103312"/>
                  </a:lnTo>
                </a:path>
                <a:path h="5473065">
                  <a:moveTo>
                    <a:pt x="0" y="72598"/>
                  </a:moveTo>
                  <a:lnTo>
                    <a:pt x="0" y="41883"/>
                  </a:lnTo>
                </a:path>
                <a:path h="5473065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4355887" y="8337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4355887" y="3962182"/>
              <a:ext cx="47625" cy="5492750"/>
            </a:xfrm>
            <a:custGeom>
              <a:avLst/>
              <a:gdLst/>
              <a:ahLst/>
              <a:cxnLst/>
              <a:rect l="l" t="t" r="r" b="b"/>
              <a:pathLst>
                <a:path w="47625" h="5492750">
                  <a:moveTo>
                    <a:pt x="0" y="4344719"/>
                  </a:moveTo>
                  <a:lnTo>
                    <a:pt x="0" y="4311212"/>
                  </a:lnTo>
                </a:path>
                <a:path w="47625" h="5492750">
                  <a:moveTo>
                    <a:pt x="0" y="4280497"/>
                  </a:moveTo>
                  <a:lnTo>
                    <a:pt x="0" y="4249783"/>
                  </a:lnTo>
                </a:path>
                <a:path w="47625" h="5492750">
                  <a:moveTo>
                    <a:pt x="0" y="4219068"/>
                  </a:moveTo>
                  <a:lnTo>
                    <a:pt x="0" y="4188354"/>
                  </a:lnTo>
                </a:path>
                <a:path w="47625" h="5492750">
                  <a:moveTo>
                    <a:pt x="0" y="1234168"/>
                  </a:moveTo>
                  <a:lnTo>
                    <a:pt x="0" y="1209038"/>
                  </a:lnTo>
                </a:path>
                <a:path w="47625" h="5492750">
                  <a:moveTo>
                    <a:pt x="0" y="4157639"/>
                  </a:moveTo>
                  <a:lnTo>
                    <a:pt x="0" y="4126924"/>
                  </a:lnTo>
                </a:path>
                <a:path w="47625" h="5492750">
                  <a:moveTo>
                    <a:pt x="0" y="4096210"/>
                  </a:moveTo>
                  <a:lnTo>
                    <a:pt x="0" y="4065495"/>
                  </a:lnTo>
                </a:path>
                <a:path w="47625" h="5492750">
                  <a:moveTo>
                    <a:pt x="0" y="4031988"/>
                  </a:moveTo>
                  <a:lnTo>
                    <a:pt x="0" y="4001274"/>
                  </a:lnTo>
                </a:path>
                <a:path w="47625" h="5492750">
                  <a:moveTo>
                    <a:pt x="0" y="3970559"/>
                  </a:moveTo>
                  <a:lnTo>
                    <a:pt x="0" y="3939845"/>
                  </a:lnTo>
                </a:path>
                <a:path w="47625" h="5492750">
                  <a:moveTo>
                    <a:pt x="0" y="3909130"/>
                  </a:moveTo>
                  <a:lnTo>
                    <a:pt x="0" y="3878415"/>
                  </a:lnTo>
                </a:path>
                <a:path w="47625" h="5492750">
                  <a:moveTo>
                    <a:pt x="0" y="3847701"/>
                  </a:moveTo>
                  <a:lnTo>
                    <a:pt x="0" y="3816986"/>
                  </a:lnTo>
                </a:path>
                <a:path w="47625" h="5492750">
                  <a:moveTo>
                    <a:pt x="0" y="3786272"/>
                  </a:moveTo>
                  <a:lnTo>
                    <a:pt x="0" y="3752765"/>
                  </a:lnTo>
                </a:path>
                <a:path w="47625" h="5492750">
                  <a:moveTo>
                    <a:pt x="0" y="3722050"/>
                  </a:moveTo>
                  <a:lnTo>
                    <a:pt x="0" y="3691336"/>
                  </a:lnTo>
                </a:path>
                <a:path w="47625" h="5492750">
                  <a:moveTo>
                    <a:pt x="0" y="3660621"/>
                  </a:moveTo>
                  <a:lnTo>
                    <a:pt x="0" y="3629906"/>
                  </a:lnTo>
                </a:path>
                <a:path w="47625" h="5492750">
                  <a:moveTo>
                    <a:pt x="0" y="3599192"/>
                  </a:moveTo>
                  <a:lnTo>
                    <a:pt x="0" y="3568477"/>
                  </a:lnTo>
                </a:path>
                <a:path w="47625" h="5492750">
                  <a:moveTo>
                    <a:pt x="0" y="3537763"/>
                  </a:moveTo>
                  <a:lnTo>
                    <a:pt x="0" y="3507048"/>
                  </a:lnTo>
                </a:path>
                <a:path w="47625" h="5492750">
                  <a:moveTo>
                    <a:pt x="0" y="3473541"/>
                  </a:moveTo>
                  <a:lnTo>
                    <a:pt x="0" y="3442827"/>
                  </a:lnTo>
                </a:path>
                <a:path w="47625" h="5492750">
                  <a:moveTo>
                    <a:pt x="0" y="3412112"/>
                  </a:moveTo>
                  <a:lnTo>
                    <a:pt x="0" y="3381397"/>
                  </a:lnTo>
                </a:path>
                <a:path w="47625" h="5492750">
                  <a:moveTo>
                    <a:pt x="0" y="3350683"/>
                  </a:moveTo>
                  <a:lnTo>
                    <a:pt x="0" y="3319968"/>
                  </a:lnTo>
                </a:path>
                <a:path w="47625" h="5492750">
                  <a:moveTo>
                    <a:pt x="0" y="3289254"/>
                  </a:moveTo>
                  <a:lnTo>
                    <a:pt x="0" y="3258539"/>
                  </a:lnTo>
                </a:path>
                <a:path w="47625" h="5492750">
                  <a:moveTo>
                    <a:pt x="0" y="3227824"/>
                  </a:moveTo>
                  <a:lnTo>
                    <a:pt x="0" y="3194318"/>
                  </a:lnTo>
                </a:path>
                <a:path w="47625" h="5492750">
                  <a:moveTo>
                    <a:pt x="0" y="3163603"/>
                  </a:moveTo>
                  <a:lnTo>
                    <a:pt x="0" y="3132888"/>
                  </a:lnTo>
                </a:path>
                <a:path w="47625" h="5492750">
                  <a:moveTo>
                    <a:pt x="0" y="3102174"/>
                  </a:moveTo>
                  <a:lnTo>
                    <a:pt x="0" y="3071459"/>
                  </a:lnTo>
                </a:path>
                <a:path w="47625" h="5492750">
                  <a:moveTo>
                    <a:pt x="0" y="3040745"/>
                  </a:moveTo>
                  <a:lnTo>
                    <a:pt x="0" y="3010030"/>
                  </a:lnTo>
                </a:path>
                <a:path w="47625" h="5492750">
                  <a:moveTo>
                    <a:pt x="0" y="2979315"/>
                  </a:moveTo>
                  <a:lnTo>
                    <a:pt x="0" y="2948601"/>
                  </a:lnTo>
                </a:path>
                <a:path w="47625" h="5492750">
                  <a:moveTo>
                    <a:pt x="0" y="2915094"/>
                  </a:moveTo>
                  <a:lnTo>
                    <a:pt x="0" y="2884379"/>
                  </a:lnTo>
                </a:path>
                <a:path w="47625" h="5492750">
                  <a:moveTo>
                    <a:pt x="0" y="2853665"/>
                  </a:moveTo>
                  <a:lnTo>
                    <a:pt x="0" y="2822950"/>
                  </a:lnTo>
                </a:path>
                <a:path w="47625" h="5492750">
                  <a:moveTo>
                    <a:pt x="0" y="2792236"/>
                  </a:moveTo>
                  <a:lnTo>
                    <a:pt x="0" y="2764313"/>
                  </a:lnTo>
                </a:path>
                <a:path w="47625" h="5492750">
                  <a:moveTo>
                    <a:pt x="0" y="1541314"/>
                  </a:moveTo>
                  <a:lnTo>
                    <a:pt x="0" y="1518976"/>
                  </a:lnTo>
                </a:path>
                <a:path w="47625" h="5492750">
                  <a:moveTo>
                    <a:pt x="0" y="1488261"/>
                  </a:moveTo>
                  <a:lnTo>
                    <a:pt x="0" y="1457547"/>
                  </a:lnTo>
                </a:path>
                <a:path w="47625" h="5492750">
                  <a:moveTo>
                    <a:pt x="0" y="1426832"/>
                  </a:moveTo>
                  <a:lnTo>
                    <a:pt x="0" y="1396118"/>
                  </a:lnTo>
                </a:path>
                <a:path w="47625" h="5492750">
                  <a:moveTo>
                    <a:pt x="0" y="1365403"/>
                  </a:moveTo>
                  <a:lnTo>
                    <a:pt x="0" y="1334688"/>
                  </a:lnTo>
                </a:path>
                <a:path w="47625" h="5492750">
                  <a:moveTo>
                    <a:pt x="0" y="1301181"/>
                  </a:moveTo>
                  <a:lnTo>
                    <a:pt x="0" y="1270467"/>
                  </a:lnTo>
                </a:path>
                <a:path w="47625" h="5492750">
                  <a:moveTo>
                    <a:pt x="0" y="1239752"/>
                  </a:moveTo>
                  <a:lnTo>
                    <a:pt x="0" y="1234168"/>
                  </a:lnTo>
                </a:path>
                <a:path w="47625" h="5492750">
                  <a:moveTo>
                    <a:pt x="0" y="2658208"/>
                  </a:moveTo>
                  <a:lnTo>
                    <a:pt x="0" y="2635870"/>
                  </a:lnTo>
                </a:path>
                <a:path w="47625" h="5492750">
                  <a:moveTo>
                    <a:pt x="0" y="2605156"/>
                  </a:moveTo>
                  <a:lnTo>
                    <a:pt x="0" y="2574441"/>
                  </a:lnTo>
                </a:path>
                <a:path w="47625" h="5492750">
                  <a:moveTo>
                    <a:pt x="47468" y="5492328"/>
                  </a:moveTo>
                  <a:lnTo>
                    <a:pt x="47468" y="5461613"/>
                  </a:lnTo>
                </a:path>
                <a:path w="47625" h="5492750">
                  <a:moveTo>
                    <a:pt x="47468" y="5430899"/>
                  </a:moveTo>
                  <a:lnTo>
                    <a:pt x="47468" y="5397392"/>
                  </a:lnTo>
                </a:path>
                <a:path w="47625" h="5492750">
                  <a:moveTo>
                    <a:pt x="47468" y="5366677"/>
                  </a:moveTo>
                  <a:lnTo>
                    <a:pt x="47468" y="5335963"/>
                  </a:lnTo>
                </a:path>
                <a:path w="47625" h="5492750">
                  <a:moveTo>
                    <a:pt x="47468" y="5305248"/>
                  </a:moveTo>
                  <a:lnTo>
                    <a:pt x="47468" y="5274533"/>
                  </a:lnTo>
                </a:path>
                <a:path w="47625" h="5492750">
                  <a:moveTo>
                    <a:pt x="47468" y="5243819"/>
                  </a:moveTo>
                  <a:lnTo>
                    <a:pt x="47468" y="5213104"/>
                  </a:lnTo>
                </a:path>
                <a:path w="47625" h="5492750">
                  <a:moveTo>
                    <a:pt x="47468" y="5182390"/>
                  </a:moveTo>
                  <a:lnTo>
                    <a:pt x="47468" y="5151675"/>
                  </a:lnTo>
                </a:path>
                <a:path w="47625" h="5492750">
                  <a:moveTo>
                    <a:pt x="47468" y="745527"/>
                  </a:moveTo>
                  <a:lnTo>
                    <a:pt x="47468" y="742734"/>
                  </a:lnTo>
                </a:path>
                <a:path w="47625" h="5492750">
                  <a:moveTo>
                    <a:pt x="47468" y="712020"/>
                  </a:moveTo>
                  <a:lnTo>
                    <a:pt x="47468" y="681305"/>
                  </a:lnTo>
                </a:path>
                <a:path w="47625" h="5492750">
                  <a:moveTo>
                    <a:pt x="47468" y="650590"/>
                  </a:moveTo>
                  <a:lnTo>
                    <a:pt x="47468" y="619876"/>
                  </a:lnTo>
                </a:path>
                <a:path w="47625" h="5492750">
                  <a:moveTo>
                    <a:pt x="47468" y="589161"/>
                  </a:moveTo>
                  <a:lnTo>
                    <a:pt x="47468" y="558447"/>
                  </a:lnTo>
                </a:path>
                <a:path w="47625" h="5492750">
                  <a:moveTo>
                    <a:pt x="47468" y="527732"/>
                  </a:moveTo>
                  <a:lnTo>
                    <a:pt x="47468" y="497018"/>
                  </a:lnTo>
                </a:path>
                <a:path w="47625" h="5492750">
                  <a:moveTo>
                    <a:pt x="47468" y="463511"/>
                  </a:moveTo>
                  <a:lnTo>
                    <a:pt x="47468" y="432796"/>
                  </a:lnTo>
                </a:path>
                <a:path w="47625" h="5492750">
                  <a:moveTo>
                    <a:pt x="47468" y="402081"/>
                  </a:moveTo>
                  <a:lnTo>
                    <a:pt x="47468" y="371367"/>
                  </a:lnTo>
                </a:path>
                <a:path w="47625" h="5492750">
                  <a:moveTo>
                    <a:pt x="47468" y="340652"/>
                  </a:moveTo>
                  <a:lnTo>
                    <a:pt x="47468" y="309938"/>
                  </a:lnTo>
                </a:path>
                <a:path w="47625" h="5492750">
                  <a:moveTo>
                    <a:pt x="47468" y="279223"/>
                  </a:moveTo>
                  <a:lnTo>
                    <a:pt x="47468" y="248509"/>
                  </a:lnTo>
                </a:path>
                <a:path w="47625" h="5492750">
                  <a:moveTo>
                    <a:pt x="47468" y="217794"/>
                  </a:moveTo>
                  <a:lnTo>
                    <a:pt x="47468" y="184287"/>
                  </a:lnTo>
                </a:path>
                <a:path w="47625" h="5492750">
                  <a:moveTo>
                    <a:pt x="47468" y="153572"/>
                  </a:moveTo>
                  <a:lnTo>
                    <a:pt x="47468" y="122858"/>
                  </a:lnTo>
                </a:path>
                <a:path w="47625" h="5492750">
                  <a:moveTo>
                    <a:pt x="47468" y="92143"/>
                  </a:moveTo>
                  <a:lnTo>
                    <a:pt x="47468" y="61429"/>
                  </a:lnTo>
                </a:path>
                <a:path w="47625" h="5492750">
                  <a:moveTo>
                    <a:pt x="47468" y="30714"/>
                  </a:moveTo>
                  <a:lnTo>
                    <a:pt x="47468" y="0"/>
                  </a:lnTo>
                </a:path>
                <a:path w="47625" h="5492750">
                  <a:moveTo>
                    <a:pt x="47468" y="4375433"/>
                  </a:moveTo>
                  <a:lnTo>
                    <a:pt x="47468" y="4344719"/>
                  </a:lnTo>
                </a:path>
                <a:path w="47625" h="5492750">
                  <a:moveTo>
                    <a:pt x="47468" y="4311212"/>
                  </a:moveTo>
                  <a:lnTo>
                    <a:pt x="47468" y="4280497"/>
                  </a:lnTo>
                </a:path>
                <a:path w="47625" h="5492750">
                  <a:moveTo>
                    <a:pt x="47468" y="4249783"/>
                  </a:moveTo>
                  <a:lnTo>
                    <a:pt x="47468" y="4219068"/>
                  </a:lnTo>
                </a:path>
                <a:path w="47625" h="5492750">
                  <a:moveTo>
                    <a:pt x="47468" y="4188354"/>
                  </a:moveTo>
                  <a:lnTo>
                    <a:pt x="47468" y="4177185"/>
                  </a:lnTo>
                </a:path>
                <a:path w="47625" h="5492750">
                  <a:moveTo>
                    <a:pt x="47468" y="1209038"/>
                  </a:moveTo>
                  <a:lnTo>
                    <a:pt x="47468" y="1197869"/>
                  </a:lnTo>
                </a:path>
                <a:path w="47625" h="5492750">
                  <a:moveTo>
                    <a:pt x="47468" y="4177185"/>
                  </a:moveTo>
                  <a:lnTo>
                    <a:pt x="47468" y="4157639"/>
                  </a:lnTo>
                </a:path>
                <a:path w="47625" h="5492750">
                  <a:moveTo>
                    <a:pt x="47468" y="4126924"/>
                  </a:moveTo>
                  <a:lnTo>
                    <a:pt x="47468" y="4096210"/>
                  </a:lnTo>
                </a:path>
                <a:path w="47625" h="5492750">
                  <a:moveTo>
                    <a:pt x="47468" y="4065495"/>
                  </a:moveTo>
                  <a:lnTo>
                    <a:pt x="47468" y="4031988"/>
                  </a:lnTo>
                </a:path>
                <a:path w="47625" h="5492750">
                  <a:moveTo>
                    <a:pt x="47468" y="4001274"/>
                  </a:moveTo>
                  <a:lnTo>
                    <a:pt x="47468" y="3970559"/>
                  </a:lnTo>
                </a:path>
                <a:path w="47625" h="5492750">
                  <a:moveTo>
                    <a:pt x="47468" y="3939845"/>
                  </a:moveTo>
                  <a:lnTo>
                    <a:pt x="47468" y="3909130"/>
                  </a:lnTo>
                </a:path>
                <a:path w="47625" h="5492750">
                  <a:moveTo>
                    <a:pt x="47468" y="3878415"/>
                  </a:moveTo>
                  <a:lnTo>
                    <a:pt x="47468" y="3847701"/>
                  </a:lnTo>
                </a:path>
                <a:path w="47625" h="5492750">
                  <a:moveTo>
                    <a:pt x="47468" y="3816986"/>
                  </a:moveTo>
                  <a:lnTo>
                    <a:pt x="47468" y="3786272"/>
                  </a:lnTo>
                </a:path>
                <a:path w="47625" h="5492750">
                  <a:moveTo>
                    <a:pt x="47468" y="3752765"/>
                  </a:moveTo>
                  <a:lnTo>
                    <a:pt x="47468" y="3722050"/>
                  </a:lnTo>
                </a:path>
                <a:path w="47625" h="5492750">
                  <a:moveTo>
                    <a:pt x="47468" y="3691336"/>
                  </a:moveTo>
                  <a:lnTo>
                    <a:pt x="47468" y="3660621"/>
                  </a:lnTo>
                </a:path>
                <a:path w="47625" h="5492750">
                  <a:moveTo>
                    <a:pt x="47468" y="3629906"/>
                  </a:moveTo>
                  <a:lnTo>
                    <a:pt x="47468" y="3599192"/>
                  </a:lnTo>
                </a:path>
                <a:path w="47625" h="5492750">
                  <a:moveTo>
                    <a:pt x="47468" y="3568477"/>
                  </a:moveTo>
                  <a:lnTo>
                    <a:pt x="47468" y="3537763"/>
                  </a:lnTo>
                </a:path>
                <a:path w="47625" h="5492750">
                  <a:moveTo>
                    <a:pt x="47468" y="3507048"/>
                  </a:moveTo>
                  <a:lnTo>
                    <a:pt x="47468" y="3473541"/>
                  </a:lnTo>
                </a:path>
                <a:path w="47625" h="549275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549275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549275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5492750">
                  <a:moveTo>
                    <a:pt x="47468" y="3258539"/>
                  </a:moveTo>
                  <a:lnTo>
                    <a:pt x="47468" y="3227824"/>
                  </a:lnTo>
                </a:path>
                <a:path w="47625" h="5492750">
                  <a:moveTo>
                    <a:pt x="47468" y="3194318"/>
                  </a:moveTo>
                  <a:lnTo>
                    <a:pt x="47468" y="3163603"/>
                  </a:lnTo>
                </a:path>
                <a:path w="47625" h="5492750">
                  <a:moveTo>
                    <a:pt x="47468" y="3132888"/>
                  </a:moveTo>
                  <a:lnTo>
                    <a:pt x="47468" y="3102174"/>
                  </a:lnTo>
                </a:path>
                <a:path w="47625" h="5492750">
                  <a:moveTo>
                    <a:pt x="47468" y="3071459"/>
                  </a:moveTo>
                  <a:lnTo>
                    <a:pt x="47468" y="3040745"/>
                  </a:lnTo>
                </a:path>
                <a:path w="47625" h="5492750">
                  <a:moveTo>
                    <a:pt x="47468" y="3010030"/>
                  </a:moveTo>
                  <a:lnTo>
                    <a:pt x="47468" y="2979315"/>
                  </a:lnTo>
                </a:path>
                <a:path w="47625" h="5492750">
                  <a:moveTo>
                    <a:pt x="47468" y="2948601"/>
                  </a:moveTo>
                  <a:lnTo>
                    <a:pt x="47468" y="2915094"/>
                  </a:lnTo>
                </a:path>
                <a:path w="47625" h="5492750">
                  <a:moveTo>
                    <a:pt x="47468" y="2884379"/>
                  </a:moveTo>
                  <a:lnTo>
                    <a:pt x="47468" y="2853665"/>
                  </a:lnTo>
                </a:path>
                <a:path w="47625" h="5492750">
                  <a:moveTo>
                    <a:pt x="47468" y="2822950"/>
                  </a:moveTo>
                  <a:lnTo>
                    <a:pt x="47468" y="2792236"/>
                  </a:lnTo>
                </a:path>
                <a:path w="47625" h="5492750">
                  <a:moveTo>
                    <a:pt x="47468" y="1552483"/>
                  </a:moveTo>
                  <a:lnTo>
                    <a:pt x="47468" y="1549690"/>
                  </a:lnTo>
                </a:path>
                <a:path w="47625" h="5492750">
                  <a:moveTo>
                    <a:pt x="47468" y="1518976"/>
                  </a:moveTo>
                  <a:lnTo>
                    <a:pt x="47468" y="1488261"/>
                  </a:lnTo>
                </a:path>
                <a:path w="47625" h="5492750">
                  <a:moveTo>
                    <a:pt x="47468" y="1457547"/>
                  </a:moveTo>
                  <a:lnTo>
                    <a:pt x="47468" y="1426832"/>
                  </a:lnTo>
                </a:path>
                <a:path w="47625" h="5492750">
                  <a:moveTo>
                    <a:pt x="47468" y="1396118"/>
                  </a:moveTo>
                  <a:lnTo>
                    <a:pt x="47468" y="1365403"/>
                  </a:lnTo>
                </a:path>
                <a:path w="47625" h="5492750">
                  <a:moveTo>
                    <a:pt x="47468" y="1334688"/>
                  </a:moveTo>
                  <a:lnTo>
                    <a:pt x="47468" y="1301181"/>
                  </a:lnTo>
                </a:path>
                <a:path w="47625" h="5492750">
                  <a:moveTo>
                    <a:pt x="47468" y="1270467"/>
                  </a:moveTo>
                  <a:lnTo>
                    <a:pt x="47468" y="1239752"/>
                  </a:lnTo>
                </a:path>
                <a:path w="47625" h="5492750">
                  <a:moveTo>
                    <a:pt x="47468" y="2635870"/>
                  </a:moveTo>
                  <a:lnTo>
                    <a:pt x="47468" y="2605156"/>
                  </a:lnTo>
                </a:path>
                <a:path w="47625" h="5492750">
                  <a:moveTo>
                    <a:pt x="47468" y="2574441"/>
                  </a:moveTo>
                  <a:lnTo>
                    <a:pt x="47468" y="25493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4450824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4450824" y="3951013"/>
              <a:ext cx="0" cy="5473065"/>
            </a:xfrm>
            <a:custGeom>
              <a:avLst/>
              <a:gdLst/>
              <a:ahLst/>
              <a:cxnLst/>
              <a:rect l="l" t="t" r="r" b="b"/>
              <a:pathLst>
                <a:path h="5473065">
                  <a:moveTo>
                    <a:pt x="0" y="5472782"/>
                  </a:moveTo>
                  <a:lnTo>
                    <a:pt x="0" y="5442068"/>
                  </a:lnTo>
                </a:path>
                <a:path h="5473065">
                  <a:moveTo>
                    <a:pt x="0" y="5408561"/>
                  </a:moveTo>
                  <a:lnTo>
                    <a:pt x="0" y="5377846"/>
                  </a:lnTo>
                </a:path>
                <a:path h="5473065">
                  <a:moveTo>
                    <a:pt x="0" y="5347132"/>
                  </a:moveTo>
                  <a:lnTo>
                    <a:pt x="0" y="5316417"/>
                  </a:lnTo>
                </a:path>
                <a:path h="5473065">
                  <a:moveTo>
                    <a:pt x="0" y="5285702"/>
                  </a:moveTo>
                  <a:lnTo>
                    <a:pt x="0" y="5254988"/>
                  </a:lnTo>
                </a:path>
                <a:path h="5473065">
                  <a:moveTo>
                    <a:pt x="0" y="5224273"/>
                  </a:moveTo>
                  <a:lnTo>
                    <a:pt x="0" y="5193559"/>
                  </a:lnTo>
                </a:path>
                <a:path h="5473065">
                  <a:moveTo>
                    <a:pt x="0" y="5162844"/>
                  </a:moveTo>
                  <a:lnTo>
                    <a:pt x="0" y="5154467"/>
                  </a:lnTo>
                </a:path>
                <a:path h="5473065">
                  <a:moveTo>
                    <a:pt x="0" y="753903"/>
                  </a:moveTo>
                  <a:lnTo>
                    <a:pt x="0" y="723189"/>
                  </a:lnTo>
                </a:path>
                <a:path h="5473065">
                  <a:moveTo>
                    <a:pt x="0" y="692474"/>
                  </a:moveTo>
                  <a:lnTo>
                    <a:pt x="0" y="661759"/>
                  </a:lnTo>
                </a:path>
                <a:path h="5473065">
                  <a:moveTo>
                    <a:pt x="0" y="631045"/>
                  </a:moveTo>
                  <a:lnTo>
                    <a:pt x="0" y="600330"/>
                  </a:lnTo>
                </a:path>
                <a:path h="5473065">
                  <a:moveTo>
                    <a:pt x="0" y="569616"/>
                  </a:moveTo>
                  <a:lnTo>
                    <a:pt x="0" y="538901"/>
                  </a:lnTo>
                </a:path>
                <a:path h="5473065">
                  <a:moveTo>
                    <a:pt x="0" y="508186"/>
                  </a:moveTo>
                  <a:lnTo>
                    <a:pt x="0" y="474680"/>
                  </a:lnTo>
                </a:path>
                <a:path h="5473065">
                  <a:moveTo>
                    <a:pt x="0" y="443965"/>
                  </a:moveTo>
                  <a:lnTo>
                    <a:pt x="0" y="413250"/>
                  </a:lnTo>
                </a:path>
                <a:path h="5473065">
                  <a:moveTo>
                    <a:pt x="0" y="382536"/>
                  </a:moveTo>
                  <a:lnTo>
                    <a:pt x="0" y="351821"/>
                  </a:lnTo>
                </a:path>
                <a:path h="5473065">
                  <a:moveTo>
                    <a:pt x="0" y="321107"/>
                  </a:moveTo>
                  <a:lnTo>
                    <a:pt x="0" y="290392"/>
                  </a:lnTo>
                </a:path>
                <a:path h="5473065">
                  <a:moveTo>
                    <a:pt x="0" y="259677"/>
                  </a:moveTo>
                  <a:lnTo>
                    <a:pt x="0" y="228963"/>
                  </a:lnTo>
                </a:path>
                <a:path h="5473065">
                  <a:moveTo>
                    <a:pt x="0" y="195456"/>
                  </a:moveTo>
                  <a:lnTo>
                    <a:pt x="0" y="164741"/>
                  </a:lnTo>
                </a:path>
                <a:path h="5473065">
                  <a:moveTo>
                    <a:pt x="0" y="134027"/>
                  </a:moveTo>
                  <a:lnTo>
                    <a:pt x="0" y="103312"/>
                  </a:lnTo>
                </a:path>
                <a:path h="5473065">
                  <a:moveTo>
                    <a:pt x="0" y="72598"/>
                  </a:moveTo>
                  <a:lnTo>
                    <a:pt x="0" y="41883"/>
                  </a:lnTo>
                </a:path>
                <a:path h="5473065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4450824" y="8337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4450824" y="3962182"/>
              <a:ext cx="45085" cy="5492750"/>
            </a:xfrm>
            <a:custGeom>
              <a:avLst/>
              <a:gdLst/>
              <a:ahLst/>
              <a:cxnLst/>
              <a:rect l="l" t="t" r="r" b="b"/>
              <a:pathLst>
                <a:path w="45085" h="5492750">
                  <a:moveTo>
                    <a:pt x="0" y="4344719"/>
                  </a:moveTo>
                  <a:lnTo>
                    <a:pt x="0" y="4311212"/>
                  </a:lnTo>
                </a:path>
                <a:path w="45085" h="5492750">
                  <a:moveTo>
                    <a:pt x="0" y="4280497"/>
                  </a:moveTo>
                  <a:lnTo>
                    <a:pt x="0" y="4249783"/>
                  </a:lnTo>
                </a:path>
                <a:path w="45085" h="5492750">
                  <a:moveTo>
                    <a:pt x="0" y="4219068"/>
                  </a:moveTo>
                  <a:lnTo>
                    <a:pt x="0" y="4188354"/>
                  </a:lnTo>
                </a:path>
                <a:path w="45085" h="5492750">
                  <a:moveTo>
                    <a:pt x="0" y="1234168"/>
                  </a:moveTo>
                  <a:lnTo>
                    <a:pt x="0" y="1209038"/>
                  </a:lnTo>
                </a:path>
                <a:path w="45085" h="5492750">
                  <a:moveTo>
                    <a:pt x="0" y="4157639"/>
                  </a:moveTo>
                  <a:lnTo>
                    <a:pt x="0" y="4126924"/>
                  </a:lnTo>
                </a:path>
                <a:path w="45085" h="5492750">
                  <a:moveTo>
                    <a:pt x="0" y="4096210"/>
                  </a:moveTo>
                  <a:lnTo>
                    <a:pt x="0" y="4065495"/>
                  </a:lnTo>
                </a:path>
                <a:path w="45085" h="5492750">
                  <a:moveTo>
                    <a:pt x="0" y="4031988"/>
                  </a:moveTo>
                  <a:lnTo>
                    <a:pt x="0" y="4001274"/>
                  </a:lnTo>
                </a:path>
                <a:path w="45085" h="5492750">
                  <a:moveTo>
                    <a:pt x="0" y="3970559"/>
                  </a:moveTo>
                  <a:lnTo>
                    <a:pt x="0" y="3939845"/>
                  </a:lnTo>
                </a:path>
                <a:path w="45085" h="5492750">
                  <a:moveTo>
                    <a:pt x="0" y="3909130"/>
                  </a:moveTo>
                  <a:lnTo>
                    <a:pt x="0" y="3878415"/>
                  </a:lnTo>
                </a:path>
                <a:path w="45085" h="5492750">
                  <a:moveTo>
                    <a:pt x="0" y="3847701"/>
                  </a:moveTo>
                  <a:lnTo>
                    <a:pt x="0" y="3816986"/>
                  </a:lnTo>
                </a:path>
                <a:path w="45085" h="5492750">
                  <a:moveTo>
                    <a:pt x="0" y="3786272"/>
                  </a:moveTo>
                  <a:lnTo>
                    <a:pt x="0" y="3752765"/>
                  </a:lnTo>
                </a:path>
                <a:path w="45085" h="5492750">
                  <a:moveTo>
                    <a:pt x="0" y="3722050"/>
                  </a:moveTo>
                  <a:lnTo>
                    <a:pt x="0" y="3691336"/>
                  </a:lnTo>
                </a:path>
                <a:path w="45085" h="5492750">
                  <a:moveTo>
                    <a:pt x="0" y="3660621"/>
                  </a:moveTo>
                  <a:lnTo>
                    <a:pt x="0" y="3629906"/>
                  </a:lnTo>
                </a:path>
                <a:path w="45085" h="5492750">
                  <a:moveTo>
                    <a:pt x="0" y="3599192"/>
                  </a:moveTo>
                  <a:lnTo>
                    <a:pt x="0" y="3568477"/>
                  </a:lnTo>
                </a:path>
                <a:path w="45085" h="5492750">
                  <a:moveTo>
                    <a:pt x="0" y="3537763"/>
                  </a:moveTo>
                  <a:lnTo>
                    <a:pt x="0" y="3507048"/>
                  </a:lnTo>
                </a:path>
                <a:path w="45085" h="5492750">
                  <a:moveTo>
                    <a:pt x="0" y="3473541"/>
                  </a:moveTo>
                  <a:lnTo>
                    <a:pt x="0" y="3442827"/>
                  </a:lnTo>
                </a:path>
                <a:path w="45085" h="5492750">
                  <a:moveTo>
                    <a:pt x="0" y="3412112"/>
                  </a:moveTo>
                  <a:lnTo>
                    <a:pt x="0" y="3381397"/>
                  </a:lnTo>
                </a:path>
                <a:path w="45085" h="5492750">
                  <a:moveTo>
                    <a:pt x="0" y="3350683"/>
                  </a:moveTo>
                  <a:lnTo>
                    <a:pt x="0" y="3319968"/>
                  </a:lnTo>
                </a:path>
                <a:path w="45085" h="5492750">
                  <a:moveTo>
                    <a:pt x="0" y="3289254"/>
                  </a:moveTo>
                  <a:lnTo>
                    <a:pt x="0" y="3258539"/>
                  </a:lnTo>
                </a:path>
                <a:path w="45085" h="5492750">
                  <a:moveTo>
                    <a:pt x="0" y="3227824"/>
                  </a:moveTo>
                  <a:lnTo>
                    <a:pt x="0" y="3194318"/>
                  </a:lnTo>
                </a:path>
                <a:path w="45085" h="5492750">
                  <a:moveTo>
                    <a:pt x="0" y="3163603"/>
                  </a:moveTo>
                  <a:lnTo>
                    <a:pt x="0" y="3132888"/>
                  </a:lnTo>
                </a:path>
                <a:path w="45085" h="5492750">
                  <a:moveTo>
                    <a:pt x="0" y="3102174"/>
                  </a:moveTo>
                  <a:lnTo>
                    <a:pt x="0" y="3071459"/>
                  </a:lnTo>
                </a:path>
                <a:path w="45085" h="5492750">
                  <a:moveTo>
                    <a:pt x="0" y="3040745"/>
                  </a:moveTo>
                  <a:lnTo>
                    <a:pt x="0" y="3010030"/>
                  </a:lnTo>
                </a:path>
                <a:path w="45085" h="5492750">
                  <a:moveTo>
                    <a:pt x="0" y="2979315"/>
                  </a:moveTo>
                  <a:lnTo>
                    <a:pt x="0" y="2948601"/>
                  </a:lnTo>
                </a:path>
                <a:path w="45085" h="5492750">
                  <a:moveTo>
                    <a:pt x="0" y="2915094"/>
                  </a:moveTo>
                  <a:lnTo>
                    <a:pt x="0" y="2884379"/>
                  </a:lnTo>
                </a:path>
                <a:path w="45085" h="5492750">
                  <a:moveTo>
                    <a:pt x="0" y="2853665"/>
                  </a:moveTo>
                  <a:lnTo>
                    <a:pt x="0" y="2822950"/>
                  </a:lnTo>
                </a:path>
                <a:path w="45085" h="5492750">
                  <a:moveTo>
                    <a:pt x="0" y="2792236"/>
                  </a:moveTo>
                  <a:lnTo>
                    <a:pt x="0" y="2769898"/>
                  </a:lnTo>
                </a:path>
                <a:path w="45085" h="5492750">
                  <a:moveTo>
                    <a:pt x="0" y="1549690"/>
                  </a:moveTo>
                  <a:lnTo>
                    <a:pt x="0" y="1518976"/>
                  </a:lnTo>
                </a:path>
                <a:path w="45085" h="5492750">
                  <a:moveTo>
                    <a:pt x="0" y="1488261"/>
                  </a:moveTo>
                  <a:lnTo>
                    <a:pt x="0" y="1457547"/>
                  </a:lnTo>
                </a:path>
                <a:path w="45085" h="5492750">
                  <a:moveTo>
                    <a:pt x="0" y="1426832"/>
                  </a:moveTo>
                  <a:lnTo>
                    <a:pt x="0" y="1396118"/>
                  </a:lnTo>
                </a:path>
                <a:path w="45085" h="5492750">
                  <a:moveTo>
                    <a:pt x="0" y="1365403"/>
                  </a:moveTo>
                  <a:lnTo>
                    <a:pt x="0" y="1334688"/>
                  </a:lnTo>
                </a:path>
                <a:path w="45085" h="5492750">
                  <a:moveTo>
                    <a:pt x="0" y="1301181"/>
                  </a:moveTo>
                  <a:lnTo>
                    <a:pt x="0" y="1270467"/>
                  </a:lnTo>
                </a:path>
                <a:path w="45085" h="5492750">
                  <a:moveTo>
                    <a:pt x="0" y="1239752"/>
                  </a:moveTo>
                  <a:lnTo>
                    <a:pt x="0" y="1234168"/>
                  </a:lnTo>
                </a:path>
                <a:path w="45085" h="5492750">
                  <a:moveTo>
                    <a:pt x="0" y="2663793"/>
                  </a:moveTo>
                  <a:lnTo>
                    <a:pt x="0" y="2635870"/>
                  </a:lnTo>
                </a:path>
                <a:path w="45085" h="5492750">
                  <a:moveTo>
                    <a:pt x="0" y="2605156"/>
                  </a:moveTo>
                  <a:lnTo>
                    <a:pt x="0" y="2574441"/>
                  </a:lnTo>
                </a:path>
                <a:path w="45085" h="5492750">
                  <a:moveTo>
                    <a:pt x="44675" y="5492328"/>
                  </a:moveTo>
                  <a:lnTo>
                    <a:pt x="44675" y="5461613"/>
                  </a:lnTo>
                </a:path>
                <a:path w="45085" h="5492750">
                  <a:moveTo>
                    <a:pt x="44675" y="5430899"/>
                  </a:moveTo>
                  <a:lnTo>
                    <a:pt x="44675" y="5397392"/>
                  </a:lnTo>
                </a:path>
                <a:path w="45085" h="5492750">
                  <a:moveTo>
                    <a:pt x="44675" y="5366677"/>
                  </a:moveTo>
                  <a:lnTo>
                    <a:pt x="44675" y="5335963"/>
                  </a:lnTo>
                </a:path>
                <a:path w="45085" h="5492750">
                  <a:moveTo>
                    <a:pt x="44675" y="5305248"/>
                  </a:moveTo>
                  <a:lnTo>
                    <a:pt x="44675" y="5274533"/>
                  </a:lnTo>
                </a:path>
                <a:path w="45085" h="5492750">
                  <a:moveTo>
                    <a:pt x="44675" y="5243819"/>
                  </a:moveTo>
                  <a:lnTo>
                    <a:pt x="44675" y="5213104"/>
                  </a:lnTo>
                </a:path>
                <a:path w="45085" h="5492750">
                  <a:moveTo>
                    <a:pt x="44675" y="5182390"/>
                  </a:moveTo>
                  <a:lnTo>
                    <a:pt x="44675" y="5151675"/>
                  </a:lnTo>
                </a:path>
                <a:path w="45085" h="5492750">
                  <a:moveTo>
                    <a:pt x="44675" y="745527"/>
                  </a:moveTo>
                  <a:lnTo>
                    <a:pt x="44675" y="742734"/>
                  </a:lnTo>
                </a:path>
                <a:path w="45085" h="5492750">
                  <a:moveTo>
                    <a:pt x="44675" y="712020"/>
                  </a:moveTo>
                  <a:lnTo>
                    <a:pt x="44675" y="681305"/>
                  </a:lnTo>
                </a:path>
                <a:path w="45085" h="5492750">
                  <a:moveTo>
                    <a:pt x="44675" y="650590"/>
                  </a:moveTo>
                  <a:lnTo>
                    <a:pt x="44675" y="619876"/>
                  </a:lnTo>
                </a:path>
                <a:path w="45085" h="5492750">
                  <a:moveTo>
                    <a:pt x="44675" y="589161"/>
                  </a:moveTo>
                  <a:lnTo>
                    <a:pt x="44675" y="558447"/>
                  </a:lnTo>
                </a:path>
                <a:path w="45085" h="5492750">
                  <a:moveTo>
                    <a:pt x="44675" y="527732"/>
                  </a:moveTo>
                  <a:lnTo>
                    <a:pt x="44675" y="497018"/>
                  </a:lnTo>
                </a:path>
                <a:path w="45085" h="5492750">
                  <a:moveTo>
                    <a:pt x="44675" y="463511"/>
                  </a:moveTo>
                  <a:lnTo>
                    <a:pt x="44675" y="432796"/>
                  </a:lnTo>
                </a:path>
                <a:path w="45085" h="5492750">
                  <a:moveTo>
                    <a:pt x="44675" y="402081"/>
                  </a:moveTo>
                  <a:lnTo>
                    <a:pt x="44675" y="371367"/>
                  </a:lnTo>
                </a:path>
                <a:path w="45085" h="5492750">
                  <a:moveTo>
                    <a:pt x="44675" y="340652"/>
                  </a:moveTo>
                  <a:lnTo>
                    <a:pt x="44675" y="309938"/>
                  </a:lnTo>
                </a:path>
                <a:path w="45085" h="5492750">
                  <a:moveTo>
                    <a:pt x="44675" y="279223"/>
                  </a:moveTo>
                  <a:lnTo>
                    <a:pt x="44675" y="248509"/>
                  </a:lnTo>
                </a:path>
                <a:path w="45085" h="5492750">
                  <a:moveTo>
                    <a:pt x="44675" y="217794"/>
                  </a:moveTo>
                  <a:lnTo>
                    <a:pt x="44675" y="184287"/>
                  </a:lnTo>
                </a:path>
                <a:path w="45085" h="5492750">
                  <a:moveTo>
                    <a:pt x="44675" y="153572"/>
                  </a:moveTo>
                  <a:lnTo>
                    <a:pt x="44675" y="122858"/>
                  </a:lnTo>
                </a:path>
                <a:path w="45085" h="5492750">
                  <a:moveTo>
                    <a:pt x="44675" y="92143"/>
                  </a:moveTo>
                  <a:lnTo>
                    <a:pt x="44675" y="61429"/>
                  </a:lnTo>
                </a:path>
                <a:path w="45085" h="5492750">
                  <a:moveTo>
                    <a:pt x="44675" y="30714"/>
                  </a:moveTo>
                  <a:lnTo>
                    <a:pt x="44675" y="0"/>
                  </a:lnTo>
                </a:path>
                <a:path w="45085" h="5492750">
                  <a:moveTo>
                    <a:pt x="44675" y="4375433"/>
                  </a:moveTo>
                  <a:lnTo>
                    <a:pt x="44675" y="4344719"/>
                  </a:lnTo>
                </a:path>
                <a:path w="45085" h="5492750">
                  <a:moveTo>
                    <a:pt x="44675" y="4311212"/>
                  </a:moveTo>
                  <a:lnTo>
                    <a:pt x="44675" y="4280497"/>
                  </a:lnTo>
                </a:path>
                <a:path w="45085" h="5492750">
                  <a:moveTo>
                    <a:pt x="44675" y="4249783"/>
                  </a:moveTo>
                  <a:lnTo>
                    <a:pt x="44675" y="4219068"/>
                  </a:lnTo>
                </a:path>
                <a:path w="45085" h="5492750">
                  <a:moveTo>
                    <a:pt x="44675" y="4188354"/>
                  </a:moveTo>
                  <a:lnTo>
                    <a:pt x="44675" y="4177185"/>
                  </a:lnTo>
                </a:path>
                <a:path w="45085" h="5492750">
                  <a:moveTo>
                    <a:pt x="44675" y="1209038"/>
                  </a:moveTo>
                  <a:lnTo>
                    <a:pt x="44675" y="1197869"/>
                  </a:lnTo>
                </a:path>
                <a:path w="45085" h="5492750">
                  <a:moveTo>
                    <a:pt x="44675" y="4177185"/>
                  </a:moveTo>
                  <a:lnTo>
                    <a:pt x="44675" y="4157639"/>
                  </a:lnTo>
                </a:path>
                <a:path w="45085" h="5492750">
                  <a:moveTo>
                    <a:pt x="44675" y="4126924"/>
                  </a:moveTo>
                  <a:lnTo>
                    <a:pt x="44675" y="4096210"/>
                  </a:lnTo>
                </a:path>
                <a:path w="45085" h="5492750">
                  <a:moveTo>
                    <a:pt x="44675" y="4065495"/>
                  </a:moveTo>
                  <a:lnTo>
                    <a:pt x="44675" y="4031988"/>
                  </a:lnTo>
                </a:path>
                <a:path w="45085" h="5492750">
                  <a:moveTo>
                    <a:pt x="44675" y="4001274"/>
                  </a:moveTo>
                  <a:lnTo>
                    <a:pt x="44675" y="3970559"/>
                  </a:lnTo>
                </a:path>
                <a:path w="45085" h="5492750">
                  <a:moveTo>
                    <a:pt x="44675" y="3939845"/>
                  </a:moveTo>
                  <a:lnTo>
                    <a:pt x="44675" y="3909130"/>
                  </a:lnTo>
                </a:path>
                <a:path w="45085" h="5492750">
                  <a:moveTo>
                    <a:pt x="44675" y="3878415"/>
                  </a:moveTo>
                  <a:lnTo>
                    <a:pt x="44675" y="3847701"/>
                  </a:lnTo>
                </a:path>
                <a:path w="45085" h="5492750">
                  <a:moveTo>
                    <a:pt x="44675" y="3816986"/>
                  </a:moveTo>
                  <a:lnTo>
                    <a:pt x="44675" y="3786272"/>
                  </a:lnTo>
                </a:path>
                <a:path w="45085" h="5492750">
                  <a:moveTo>
                    <a:pt x="44675" y="3752765"/>
                  </a:moveTo>
                  <a:lnTo>
                    <a:pt x="44675" y="3722050"/>
                  </a:lnTo>
                </a:path>
                <a:path w="45085" h="5492750">
                  <a:moveTo>
                    <a:pt x="44675" y="3691336"/>
                  </a:moveTo>
                  <a:lnTo>
                    <a:pt x="44675" y="3660621"/>
                  </a:lnTo>
                </a:path>
                <a:path w="45085" h="5492750">
                  <a:moveTo>
                    <a:pt x="44675" y="3629906"/>
                  </a:moveTo>
                  <a:lnTo>
                    <a:pt x="44675" y="3599192"/>
                  </a:lnTo>
                </a:path>
                <a:path w="45085" h="5492750">
                  <a:moveTo>
                    <a:pt x="44675" y="3568477"/>
                  </a:moveTo>
                  <a:lnTo>
                    <a:pt x="44675" y="3537763"/>
                  </a:lnTo>
                </a:path>
                <a:path w="45085" h="5492750">
                  <a:moveTo>
                    <a:pt x="44675" y="3507048"/>
                  </a:moveTo>
                  <a:lnTo>
                    <a:pt x="44675" y="3473541"/>
                  </a:lnTo>
                </a:path>
                <a:path w="45085" h="5492750">
                  <a:moveTo>
                    <a:pt x="44675" y="3442827"/>
                  </a:moveTo>
                  <a:lnTo>
                    <a:pt x="44675" y="3412112"/>
                  </a:lnTo>
                </a:path>
                <a:path w="45085" h="5492750">
                  <a:moveTo>
                    <a:pt x="44675" y="3381397"/>
                  </a:moveTo>
                  <a:lnTo>
                    <a:pt x="44675" y="3350683"/>
                  </a:lnTo>
                </a:path>
                <a:path w="45085" h="5492750">
                  <a:moveTo>
                    <a:pt x="44675" y="3319968"/>
                  </a:moveTo>
                  <a:lnTo>
                    <a:pt x="44675" y="3289254"/>
                  </a:lnTo>
                </a:path>
                <a:path w="45085" h="5492750">
                  <a:moveTo>
                    <a:pt x="44675" y="3258539"/>
                  </a:moveTo>
                  <a:lnTo>
                    <a:pt x="44675" y="3227824"/>
                  </a:lnTo>
                </a:path>
                <a:path w="45085" h="5492750">
                  <a:moveTo>
                    <a:pt x="44675" y="3194318"/>
                  </a:moveTo>
                  <a:lnTo>
                    <a:pt x="44675" y="3163603"/>
                  </a:lnTo>
                </a:path>
                <a:path w="45085" h="5492750">
                  <a:moveTo>
                    <a:pt x="44675" y="3132888"/>
                  </a:moveTo>
                  <a:lnTo>
                    <a:pt x="44675" y="3102174"/>
                  </a:lnTo>
                </a:path>
                <a:path w="45085" h="5492750">
                  <a:moveTo>
                    <a:pt x="44675" y="3071459"/>
                  </a:moveTo>
                  <a:lnTo>
                    <a:pt x="44675" y="3040745"/>
                  </a:lnTo>
                </a:path>
                <a:path w="45085" h="5492750">
                  <a:moveTo>
                    <a:pt x="44675" y="3010030"/>
                  </a:moveTo>
                  <a:lnTo>
                    <a:pt x="44675" y="2979315"/>
                  </a:lnTo>
                </a:path>
                <a:path w="45085" h="5492750">
                  <a:moveTo>
                    <a:pt x="44675" y="2948601"/>
                  </a:moveTo>
                  <a:lnTo>
                    <a:pt x="44675" y="2915094"/>
                  </a:lnTo>
                </a:path>
                <a:path w="45085" h="5492750">
                  <a:moveTo>
                    <a:pt x="44675" y="2884379"/>
                  </a:moveTo>
                  <a:lnTo>
                    <a:pt x="44675" y="2853665"/>
                  </a:lnTo>
                </a:path>
                <a:path w="45085" h="5492750">
                  <a:moveTo>
                    <a:pt x="44675" y="2822950"/>
                  </a:moveTo>
                  <a:lnTo>
                    <a:pt x="44675" y="2792236"/>
                  </a:lnTo>
                </a:path>
                <a:path w="45085" h="5492750">
                  <a:moveTo>
                    <a:pt x="44675" y="1583197"/>
                  </a:moveTo>
                  <a:lnTo>
                    <a:pt x="44675" y="1549690"/>
                  </a:lnTo>
                </a:path>
                <a:path w="45085" h="5492750">
                  <a:moveTo>
                    <a:pt x="44675" y="1518976"/>
                  </a:moveTo>
                  <a:lnTo>
                    <a:pt x="44675" y="1488261"/>
                  </a:lnTo>
                </a:path>
                <a:path w="45085" h="5492750">
                  <a:moveTo>
                    <a:pt x="44675" y="1457547"/>
                  </a:moveTo>
                  <a:lnTo>
                    <a:pt x="44675" y="1426832"/>
                  </a:lnTo>
                </a:path>
                <a:path w="45085" h="5492750">
                  <a:moveTo>
                    <a:pt x="44675" y="1396118"/>
                  </a:moveTo>
                  <a:lnTo>
                    <a:pt x="44675" y="1365403"/>
                  </a:lnTo>
                </a:path>
                <a:path w="45085" h="5492750">
                  <a:moveTo>
                    <a:pt x="44675" y="1334688"/>
                  </a:moveTo>
                  <a:lnTo>
                    <a:pt x="44675" y="1301181"/>
                  </a:lnTo>
                </a:path>
                <a:path w="45085" h="5492750">
                  <a:moveTo>
                    <a:pt x="44675" y="1270467"/>
                  </a:moveTo>
                  <a:lnTo>
                    <a:pt x="44675" y="1239752"/>
                  </a:lnTo>
                </a:path>
                <a:path w="45085" h="5492750">
                  <a:moveTo>
                    <a:pt x="44675" y="2635870"/>
                  </a:moveTo>
                  <a:lnTo>
                    <a:pt x="44675" y="2605156"/>
                  </a:lnTo>
                </a:path>
                <a:path w="45085" h="5492750">
                  <a:moveTo>
                    <a:pt x="44675" y="2574441"/>
                  </a:moveTo>
                  <a:lnTo>
                    <a:pt x="44675" y="2543727"/>
                  </a:lnTo>
                </a:path>
                <a:path w="45085" h="5492750">
                  <a:moveTo>
                    <a:pt x="44675" y="2513012"/>
                  </a:moveTo>
                  <a:lnTo>
                    <a:pt x="44675" y="2482297"/>
                  </a:lnTo>
                </a:path>
                <a:path w="45085" h="5492750">
                  <a:moveTo>
                    <a:pt x="44675" y="2451583"/>
                  </a:moveTo>
                  <a:lnTo>
                    <a:pt x="44675" y="2420868"/>
                  </a:lnTo>
                </a:path>
                <a:path w="45085" h="5492750">
                  <a:moveTo>
                    <a:pt x="44675" y="2387361"/>
                  </a:moveTo>
                  <a:lnTo>
                    <a:pt x="44675" y="2356647"/>
                  </a:lnTo>
                </a:path>
                <a:path w="45085" h="5492750">
                  <a:moveTo>
                    <a:pt x="44675" y="2325932"/>
                  </a:moveTo>
                  <a:lnTo>
                    <a:pt x="44675" y="2295218"/>
                  </a:lnTo>
                </a:path>
                <a:path w="45085" h="5492750">
                  <a:moveTo>
                    <a:pt x="44675" y="2264503"/>
                  </a:moveTo>
                  <a:lnTo>
                    <a:pt x="44675" y="2233788"/>
                  </a:lnTo>
                </a:path>
                <a:path w="45085" h="5492750">
                  <a:moveTo>
                    <a:pt x="44675" y="2203074"/>
                  </a:moveTo>
                  <a:lnTo>
                    <a:pt x="44675" y="2172359"/>
                  </a:lnTo>
                </a:path>
                <a:path w="45085" h="5492750">
                  <a:moveTo>
                    <a:pt x="44675" y="2141645"/>
                  </a:moveTo>
                  <a:lnTo>
                    <a:pt x="44675" y="2108138"/>
                  </a:lnTo>
                </a:path>
                <a:path w="45085" h="5492750">
                  <a:moveTo>
                    <a:pt x="44675" y="2077423"/>
                  </a:moveTo>
                  <a:lnTo>
                    <a:pt x="44675" y="2046709"/>
                  </a:lnTo>
                </a:path>
                <a:path w="45085" h="5492750">
                  <a:moveTo>
                    <a:pt x="44675" y="2015994"/>
                  </a:moveTo>
                  <a:lnTo>
                    <a:pt x="44675" y="1985279"/>
                  </a:lnTo>
                </a:path>
                <a:path w="45085" h="5492750">
                  <a:moveTo>
                    <a:pt x="44675" y="1954565"/>
                  </a:moveTo>
                  <a:lnTo>
                    <a:pt x="44675" y="1923850"/>
                  </a:lnTo>
                </a:path>
                <a:path w="45085" h="5492750">
                  <a:moveTo>
                    <a:pt x="44675" y="1893136"/>
                  </a:moveTo>
                  <a:lnTo>
                    <a:pt x="44675" y="1862421"/>
                  </a:lnTo>
                </a:path>
                <a:path w="45085" h="5492750">
                  <a:moveTo>
                    <a:pt x="44675" y="1828914"/>
                  </a:moveTo>
                  <a:lnTo>
                    <a:pt x="44675" y="1798200"/>
                  </a:lnTo>
                </a:path>
                <a:path w="45085" h="5492750">
                  <a:moveTo>
                    <a:pt x="44675" y="1767485"/>
                  </a:moveTo>
                  <a:lnTo>
                    <a:pt x="44675" y="1736770"/>
                  </a:lnTo>
                </a:path>
                <a:path w="45085" h="5492750">
                  <a:moveTo>
                    <a:pt x="44675" y="1706056"/>
                  </a:moveTo>
                  <a:lnTo>
                    <a:pt x="44675" y="1675341"/>
                  </a:lnTo>
                </a:path>
                <a:path w="45085" h="5492750">
                  <a:moveTo>
                    <a:pt x="44675" y="1644627"/>
                  </a:moveTo>
                  <a:lnTo>
                    <a:pt x="44675" y="16390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4542967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4542967" y="3951013"/>
              <a:ext cx="0" cy="5473065"/>
            </a:xfrm>
            <a:custGeom>
              <a:avLst/>
              <a:gdLst/>
              <a:ahLst/>
              <a:cxnLst/>
              <a:rect l="l" t="t" r="r" b="b"/>
              <a:pathLst>
                <a:path h="5473065">
                  <a:moveTo>
                    <a:pt x="0" y="5472782"/>
                  </a:moveTo>
                  <a:lnTo>
                    <a:pt x="0" y="5442068"/>
                  </a:lnTo>
                </a:path>
                <a:path h="5473065">
                  <a:moveTo>
                    <a:pt x="0" y="5408561"/>
                  </a:moveTo>
                  <a:lnTo>
                    <a:pt x="0" y="5377846"/>
                  </a:lnTo>
                </a:path>
                <a:path h="5473065">
                  <a:moveTo>
                    <a:pt x="0" y="5347132"/>
                  </a:moveTo>
                  <a:lnTo>
                    <a:pt x="0" y="5316417"/>
                  </a:lnTo>
                </a:path>
                <a:path h="5473065">
                  <a:moveTo>
                    <a:pt x="0" y="5285702"/>
                  </a:moveTo>
                  <a:lnTo>
                    <a:pt x="0" y="5254988"/>
                  </a:lnTo>
                </a:path>
                <a:path h="5473065">
                  <a:moveTo>
                    <a:pt x="0" y="5224273"/>
                  </a:moveTo>
                  <a:lnTo>
                    <a:pt x="0" y="5193559"/>
                  </a:lnTo>
                </a:path>
                <a:path h="5473065">
                  <a:moveTo>
                    <a:pt x="0" y="5162844"/>
                  </a:moveTo>
                  <a:lnTo>
                    <a:pt x="0" y="5154467"/>
                  </a:lnTo>
                </a:path>
                <a:path h="5473065">
                  <a:moveTo>
                    <a:pt x="0" y="753903"/>
                  </a:moveTo>
                  <a:lnTo>
                    <a:pt x="0" y="723189"/>
                  </a:lnTo>
                </a:path>
                <a:path h="5473065">
                  <a:moveTo>
                    <a:pt x="0" y="692474"/>
                  </a:moveTo>
                  <a:lnTo>
                    <a:pt x="0" y="661759"/>
                  </a:lnTo>
                </a:path>
                <a:path h="5473065">
                  <a:moveTo>
                    <a:pt x="0" y="631045"/>
                  </a:moveTo>
                  <a:lnTo>
                    <a:pt x="0" y="600330"/>
                  </a:lnTo>
                </a:path>
                <a:path h="5473065">
                  <a:moveTo>
                    <a:pt x="0" y="569616"/>
                  </a:moveTo>
                  <a:lnTo>
                    <a:pt x="0" y="538901"/>
                  </a:lnTo>
                </a:path>
                <a:path h="5473065">
                  <a:moveTo>
                    <a:pt x="0" y="508186"/>
                  </a:moveTo>
                  <a:lnTo>
                    <a:pt x="0" y="474680"/>
                  </a:lnTo>
                </a:path>
                <a:path h="5473065">
                  <a:moveTo>
                    <a:pt x="0" y="443965"/>
                  </a:moveTo>
                  <a:lnTo>
                    <a:pt x="0" y="413250"/>
                  </a:lnTo>
                </a:path>
                <a:path h="5473065">
                  <a:moveTo>
                    <a:pt x="0" y="382536"/>
                  </a:moveTo>
                  <a:lnTo>
                    <a:pt x="0" y="351821"/>
                  </a:lnTo>
                </a:path>
                <a:path h="5473065">
                  <a:moveTo>
                    <a:pt x="0" y="321107"/>
                  </a:moveTo>
                  <a:lnTo>
                    <a:pt x="0" y="290392"/>
                  </a:lnTo>
                </a:path>
                <a:path h="5473065">
                  <a:moveTo>
                    <a:pt x="0" y="259677"/>
                  </a:moveTo>
                  <a:lnTo>
                    <a:pt x="0" y="228963"/>
                  </a:lnTo>
                </a:path>
                <a:path h="5473065">
                  <a:moveTo>
                    <a:pt x="0" y="195456"/>
                  </a:moveTo>
                  <a:lnTo>
                    <a:pt x="0" y="164741"/>
                  </a:lnTo>
                </a:path>
                <a:path h="5473065">
                  <a:moveTo>
                    <a:pt x="0" y="134027"/>
                  </a:moveTo>
                  <a:lnTo>
                    <a:pt x="0" y="103312"/>
                  </a:lnTo>
                </a:path>
                <a:path h="5473065">
                  <a:moveTo>
                    <a:pt x="0" y="72598"/>
                  </a:moveTo>
                  <a:lnTo>
                    <a:pt x="0" y="41883"/>
                  </a:lnTo>
                </a:path>
                <a:path h="5473065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4542967" y="8337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4542967" y="3962182"/>
              <a:ext cx="47625" cy="5492750"/>
            </a:xfrm>
            <a:custGeom>
              <a:avLst/>
              <a:gdLst/>
              <a:ahLst/>
              <a:cxnLst/>
              <a:rect l="l" t="t" r="r" b="b"/>
              <a:pathLst>
                <a:path w="47625" h="5492750">
                  <a:moveTo>
                    <a:pt x="0" y="4344719"/>
                  </a:moveTo>
                  <a:lnTo>
                    <a:pt x="0" y="4311212"/>
                  </a:lnTo>
                </a:path>
                <a:path w="47625" h="5492750">
                  <a:moveTo>
                    <a:pt x="0" y="4280497"/>
                  </a:moveTo>
                  <a:lnTo>
                    <a:pt x="0" y="4249783"/>
                  </a:lnTo>
                </a:path>
                <a:path w="47625" h="5492750">
                  <a:moveTo>
                    <a:pt x="0" y="4219068"/>
                  </a:moveTo>
                  <a:lnTo>
                    <a:pt x="0" y="4188354"/>
                  </a:lnTo>
                </a:path>
                <a:path w="47625" h="5492750">
                  <a:moveTo>
                    <a:pt x="0" y="1234168"/>
                  </a:moveTo>
                  <a:lnTo>
                    <a:pt x="0" y="1209038"/>
                  </a:lnTo>
                </a:path>
                <a:path w="47625" h="5492750">
                  <a:moveTo>
                    <a:pt x="0" y="4157639"/>
                  </a:moveTo>
                  <a:lnTo>
                    <a:pt x="0" y="4126924"/>
                  </a:lnTo>
                </a:path>
                <a:path w="47625" h="5492750">
                  <a:moveTo>
                    <a:pt x="0" y="4096210"/>
                  </a:moveTo>
                  <a:lnTo>
                    <a:pt x="0" y="4065495"/>
                  </a:lnTo>
                </a:path>
                <a:path w="47625" h="5492750">
                  <a:moveTo>
                    <a:pt x="0" y="4031988"/>
                  </a:moveTo>
                  <a:lnTo>
                    <a:pt x="0" y="4001274"/>
                  </a:lnTo>
                </a:path>
                <a:path w="47625" h="5492750">
                  <a:moveTo>
                    <a:pt x="0" y="3970559"/>
                  </a:moveTo>
                  <a:lnTo>
                    <a:pt x="0" y="3939845"/>
                  </a:lnTo>
                </a:path>
                <a:path w="47625" h="5492750">
                  <a:moveTo>
                    <a:pt x="0" y="3909130"/>
                  </a:moveTo>
                  <a:lnTo>
                    <a:pt x="0" y="3878415"/>
                  </a:lnTo>
                </a:path>
                <a:path w="47625" h="5492750">
                  <a:moveTo>
                    <a:pt x="0" y="3847701"/>
                  </a:moveTo>
                  <a:lnTo>
                    <a:pt x="0" y="3816986"/>
                  </a:lnTo>
                </a:path>
                <a:path w="47625" h="5492750">
                  <a:moveTo>
                    <a:pt x="0" y="3786272"/>
                  </a:moveTo>
                  <a:lnTo>
                    <a:pt x="0" y="3752765"/>
                  </a:lnTo>
                </a:path>
                <a:path w="47625" h="5492750">
                  <a:moveTo>
                    <a:pt x="0" y="3722050"/>
                  </a:moveTo>
                  <a:lnTo>
                    <a:pt x="0" y="3691336"/>
                  </a:lnTo>
                </a:path>
                <a:path w="47625" h="5492750">
                  <a:moveTo>
                    <a:pt x="0" y="3660621"/>
                  </a:moveTo>
                  <a:lnTo>
                    <a:pt x="0" y="3629906"/>
                  </a:lnTo>
                </a:path>
                <a:path w="47625" h="5492750">
                  <a:moveTo>
                    <a:pt x="0" y="3599192"/>
                  </a:moveTo>
                  <a:lnTo>
                    <a:pt x="0" y="3568477"/>
                  </a:lnTo>
                </a:path>
                <a:path w="47625" h="5492750">
                  <a:moveTo>
                    <a:pt x="0" y="3537763"/>
                  </a:moveTo>
                  <a:lnTo>
                    <a:pt x="0" y="3507048"/>
                  </a:lnTo>
                </a:path>
                <a:path w="47625" h="5492750">
                  <a:moveTo>
                    <a:pt x="0" y="3473541"/>
                  </a:moveTo>
                  <a:lnTo>
                    <a:pt x="0" y="3442827"/>
                  </a:lnTo>
                </a:path>
                <a:path w="47625" h="5492750">
                  <a:moveTo>
                    <a:pt x="0" y="3412112"/>
                  </a:moveTo>
                  <a:lnTo>
                    <a:pt x="0" y="3381397"/>
                  </a:lnTo>
                </a:path>
                <a:path w="47625" h="5492750">
                  <a:moveTo>
                    <a:pt x="0" y="3350683"/>
                  </a:moveTo>
                  <a:lnTo>
                    <a:pt x="0" y="3319968"/>
                  </a:lnTo>
                </a:path>
                <a:path w="47625" h="5492750">
                  <a:moveTo>
                    <a:pt x="0" y="3289254"/>
                  </a:moveTo>
                  <a:lnTo>
                    <a:pt x="0" y="3258539"/>
                  </a:lnTo>
                </a:path>
                <a:path w="47625" h="5492750">
                  <a:moveTo>
                    <a:pt x="0" y="3227824"/>
                  </a:moveTo>
                  <a:lnTo>
                    <a:pt x="0" y="3194318"/>
                  </a:lnTo>
                </a:path>
                <a:path w="47625" h="5492750">
                  <a:moveTo>
                    <a:pt x="0" y="3163603"/>
                  </a:moveTo>
                  <a:lnTo>
                    <a:pt x="0" y="3132888"/>
                  </a:lnTo>
                </a:path>
                <a:path w="47625" h="5492750">
                  <a:moveTo>
                    <a:pt x="0" y="3102174"/>
                  </a:moveTo>
                  <a:lnTo>
                    <a:pt x="0" y="3071459"/>
                  </a:lnTo>
                </a:path>
                <a:path w="47625" h="5492750">
                  <a:moveTo>
                    <a:pt x="0" y="3040745"/>
                  </a:moveTo>
                  <a:lnTo>
                    <a:pt x="0" y="3010030"/>
                  </a:lnTo>
                </a:path>
                <a:path w="47625" h="5492750">
                  <a:moveTo>
                    <a:pt x="0" y="2979315"/>
                  </a:moveTo>
                  <a:lnTo>
                    <a:pt x="0" y="2948601"/>
                  </a:lnTo>
                </a:path>
                <a:path w="47625" h="5492750">
                  <a:moveTo>
                    <a:pt x="0" y="2915094"/>
                  </a:moveTo>
                  <a:lnTo>
                    <a:pt x="0" y="2884379"/>
                  </a:lnTo>
                </a:path>
                <a:path w="47625" h="5492750">
                  <a:moveTo>
                    <a:pt x="0" y="2853665"/>
                  </a:moveTo>
                  <a:lnTo>
                    <a:pt x="0" y="2822950"/>
                  </a:lnTo>
                </a:path>
                <a:path w="47625" h="5492750">
                  <a:moveTo>
                    <a:pt x="0" y="2792236"/>
                  </a:moveTo>
                  <a:lnTo>
                    <a:pt x="0" y="2775482"/>
                  </a:lnTo>
                </a:path>
                <a:path w="47625" h="5492750">
                  <a:moveTo>
                    <a:pt x="0" y="2666585"/>
                  </a:moveTo>
                  <a:lnTo>
                    <a:pt x="0" y="2635870"/>
                  </a:lnTo>
                </a:path>
                <a:path w="47625" h="5492750">
                  <a:moveTo>
                    <a:pt x="0" y="2605156"/>
                  </a:moveTo>
                  <a:lnTo>
                    <a:pt x="0" y="2574441"/>
                  </a:lnTo>
                </a:path>
                <a:path w="47625" h="5492750">
                  <a:moveTo>
                    <a:pt x="0" y="2543727"/>
                  </a:moveTo>
                  <a:lnTo>
                    <a:pt x="0" y="2513012"/>
                  </a:lnTo>
                </a:path>
                <a:path w="47625" h="5492750">
                  <a:moveTo>
                    <a:pt x="0" y="2482297"/>
                  </a:moveTo>
                  <a:lnTo>
                    <a:pt x="0" y="2451583"/>
                  </a:lnTo>
                </a:path>
                <a:path w="47625" h="5492750">
                  <a:moveTo>
                    <a:pt x="0" y="2420868"/>
                  </a:moveTo>
                  <a:lnTo>
                    <a:pt x="0" y="2387361"/>
                  </a:lnTo>
                </a:path>
                <a:path w="47625" h="5492750">
                  <a:moveTo>
                    <a:pt x="0" y="2356647"/>
                  </a:moveTo>
                  <a:lnTo>
                    <a:pt x="0" y="2325932"/>
                  </a:lnTo>
                </a:path>
                <a:path w="47625" h="5492750">
                  <a:moveTo>
                    <a:pt x="0" y="2295218"/>
                  </a:moveTo>
                  <a:lnTo>
                    <a:pt x="0" y="2264503"/>
                  </a:lnTo>
                </a:path>
                <a:path w="47625" h="5492750">
                  <a:moveTo>
                    <a:pt x="0" y="2233788"/>
                  </a:moveTo>
                  <a:lnTo>
                    <a:pt x="0" y="2203074"/>
                  </a:lnTo>
                </a:path>
                <a:path w="47625" h="5492750">
                  <a:moveTo>
                    <a:pt x="0" y="2172359"/>
                  </a:moveTo>
                  <a:lnTo>
                    <a:pt x="0" y="2141645"/>
                  </a:lnTo>
                </a:path>
                <a:path w="47625" h="5492750">
                  <a:moveTo>
                    <a:pt x="0" y="2108138"/>
                  </a:moveTo>
                  <a:lnTo>
                    <a:pt x="0" y="2077423"/>
                  </a:lnTo>
                </a:path>
                <a:path w="47625" h="5492750">
                  <a:moveTo>
                    <a:pt x="0" y="2046709"/>
                  </a:moveTo>
                  <a:lnTo>
                    <a:pt x="0" y="2015994"/>
                  </a:lnTo>
                </a:path>
                <a:path w="47625" h="5492750">
                  <a:moveTo>
                    <a:pt x="0" y="1985279"/>
                  </a:moveTo>
                  <a:lnTo>
                    <a:pt x="0" y="1954565"/>
                  </a:lnTo>
                </a:path>
                <a:path w="47625" h="5492750">
                  <a:moveTo>
                    <a:pt x="0" y="1923850"/>
                  </a:moveTo>
                  <a:lnTo>
                    <a:pt x="0" y="1893136"/>
                  </a:lnTo>
                </a:path>
                <a:path w="47625" h="5492750">
                  <a:moveTo>
                    <a:pt x="0" y="1862421"/>
                  </a:moveTo>
                  <a:lnTo>
                    <a:pt x="0" y="1828914"/>
                  </a:lnTo>
                </a:path>
                <a:path w="47625" h="5492750">
                  <a:moveTo>
                    <a:pt x="0" y="1798200"/>
                  </a:moveTo>
                  <a:lnTo>
                    <a:pt x="0" y="1767485"/>
                  </a:lnTo>
                </a:path>
                <a:path w="47625" h="5492750">
                  <a:moveTo>
                    <a:pt x="0" y="1736770"/>
                  </a:moveTo>
                  <a:lnTo>
                    <a:pt x="0" y="1706056"/>
                  </a:lnTo>
                </a:path>
                <a:path w="47625" h="5492750">
                  <a:moveTo>
                    <a:pt x="0" y="1675341"/>
                  </a:moveTo>
                  <a:lnTo>
                    <a:pt x="0" y="1644627"/>
                  </a:lnTo>
                </a:path>
                <a:path w="47625" h="5492750">
                  <a:moveTo>
                    <a:pt x="0" y="1613912"/>
                  </a:moveTo>
                  <a:lnTo>
                    <a:pt x="0" y="1583197"/>
                  </a:lnTo>
                </a:path>
                <a:path w="47625" h="5492750">
                  <a:moveTo>
                    <a:pt x="0" y="1549690"/>
                  </a:moveTo>
                  <a:lnTo>
                    <a:pt x="0" y="1518976"/>
                  </a:lnTo>
                </a:path>
                <a:path w="47625" h="5492750">
                  <a:moveTo>
                    <a:pt x="0" y="1488261"/>
                  </a:moveTo>
                  <a:lnTo>
                    <a:pt x="0" y="1457547"/>
                  </a:lnTo>
                </a:path>
                <a:path w="47625" h="5492750">
                  <a:moveTo>
                    <a:pt x="0" y="1426832"/>
                  </a:moveTo>
                  <a:lnTo>
                    <a:pt x="0" y="1396118"/>
                  </a:lnTo>
                </a:path>
                <a:path w="47625" h="5492750">
                  <a:moveTo>
                    <a:pt x="0" y="1365403"/>
                  </a:moveTo>
                  <a:lnTo>
                    <a:pt x="0" y="1334688"/>
                  </a:lnTo>
                </a:path>
                <a:path w="47625" h="5492750">
                  <a:moveTo>
                    <a:pt x="0" y="1301181"/>
                  </a:moveTo>
                  <a:lnTo>
                    <a:pt x="0" y="1270467"/>
                  </a:lnTo>
                </a:path>
                <a:path w="47625" h="5492750">
                  <a:moveTo>
                    <a:pt x="0" y="1239752"/>
                  </a:moveTo>
                  <a:lnTo>
                    <a:pt x="0" y="1234168"/>
                  </a:lnTo>
                </a:path>
                <a:path w="47625" h="5492750">
                  <a:moveTo>
                    <a:pt x="47468" y="5492328"/>
                  </a:moveTo>
                  <a:lnTo>
                    <a:pt x="47468" y="5461613"/>
                  </a:lnTo>
                </a:path>
                <a:path w="47625" h="5492750">
                  <a:moveTo>
                    <a:pt x="47468" y="5430899"/>
                  </a:moveTo>
                  <a:lnTo>
                    <a:pt x="47468" y="5397392"/>
                  </a:lnTo>
                </a:path>
                <a:path w="47625" h="5492750">
                  <a:moveTo>
                    <a:pt x="47468" y="5366677"/>
                  </a:moveTo>
                  <a:lnTo>
                    <a:pt x="47468" y="5335963"/>
                  </a:lnTo>
                </a:path>
                <a:path w="47625" h="5492750">
                  <a:moveTo>
                    <a:pt x="47468" y="5305248"/>
                  </a:moveTo>
                  <a:lnTo>
                    <a:pt x="47468" y="5274533"/>
                  </a:lnTo>
                </a:path>
                <a:path w="47625" h="5492750">
                  <a:moveTo>
                    <a:pt x="47468" y="5243819"/>
                  </a:moveTo>
                  <a:lnTo>
                    <a:pt x="47468" y="5213104"/>
                  </a:lnTo>
                </a:path>
                <a:path w="47625" h="5492750">
                  <a:moveTo>
                    <a:pt x="47468" y="5182390"/>
                  </a:moveTo>
                  <a:lnTo>
                    <a:pt x="47468" y="5151675"/>
                  </a:lnTo>
                </a:path>
                <a:path w="47625" h="5492750">
                  <a:moveTo>
                    <a:pt x="47468" y="745527"/>
                  </a:moveTo>
                  <a:lnTo>
                    <a:pt x="47468" y="742734"/>
                  </a:lnTo>
                </a:path>
                <a:path w="47625" h="5492750">
                  <a:moveTo>
                    <a:pt x="47468" y="712020"/>
                  </a:moveTo>
                  <a:lnTo>
                    <a:pt x="47468" y="681305"/>
                  </a:lnTo>
                </a:path>
                <a:path w="47625" h="5492750">
                  <a:moveTo>
                    <a:pt x="47468" y="650590"/>
                  </a:moveTo>
                  <a:lnTo>
                    <a:pt x="47468" y="619876"/>
                  </a:lnTo>
                </a:path>
                <a:path w="47625" h="5492750">
                  <a:moveTo>
                    <a:pt x="47468" y="589161"/>
                  </a:moveTo>
                  <a:lnTo>
                    <a:pt x="47468" y="558447"/>
                  </a:lnTo>
                </a:path>
                <a:path w="47625" h="5492750">
                  <a:moveTo>
                    <a:pt x="47468" y="527732"/>
                  </a:moveTo>
                  <a:lnTo>
                    <a:pt x="47468" y="497018"/>
                  </a:lnTo>
                </a:path>
                <a:path w="47625" h="5492750">
                  <a:moveTo>
                    <a:pt x="47468" y="463511"/>
                  </a:moveTo>
                  <a:lnTo>
                    <a:pt x="47468" y="432796"/>
                  </a:lnTo>
                </a:path>
                <a:path w="47625" h="5492750">
                  <a:moveTo>
                    <a:pt x="47468" y="402081"/>
                  </a:moveTo>
                  <a:lnTo>
                    <a:pt x="47468" y="371367"/>
                  </a:lnTo>
                </a:path>
                <a:path w="47625" h="5492750">
                  <a:moveTo>
                    <a:pt x="47468" y="340652"/>
                  </a:moveTo>
                  <a:lnTo>
                    <a:pt x="47468" y="309938"/>
                  </a:lnTo>
                </a:path>
                <a:path w="47625" h="5492750">
                  <a:moveTo>
                    <a:pt x="47468" y="279223"/>
                  </a:moveTo>
                  <a:lnTo>
                    <a:pt x="47468" y="248509"/>
                  </a:lnTo>
                </a:path>
                <a:path w="47625" h="5492750">
                  <a:moveTo>
                    <a:pt x="47468" y="217794"/>
                  </a:moveTo>
                  <a:lnTo>
                    <a:pt x="47468" y="184287"/>
                  </a:lnTo>
                </a:path>
                <a:path w="47625" h="5492750">
                  <a:moveTo>
                    <a:pt x="47468" y="153572"/>
                  </a:moveTo>
                  <a:lnTo>
                    <a:pt x="47468" y="122858"/>
                  </a:lnTo>
                </a:path>
                <a:path w="47625" h="5492750">
                  <a:moveTo>
                    <a:pt x="47468" y="92143"/>
                  </a:moveTo>
                  <a:lnTo>
                    <a:pt x="47468" y="61429"/>
                  </a:lnTo>
                </a:path>
                <a:path w="47625" h="5492750">
                  <a:moveTo>
                    <a:pt x="47468" y="30714"/>
                  </a:moveTo>
                  <a:lnTo>
                    <a:pt x="47468" y="0"/>
                  </a:lnTo>
                </a:path>
                <a:path w="47625" h="5492750">
                  <a:moveTo>
                    <a:pt x="47468" y="4375433"/>
                  </a:moveTo>
                  <a:lnTo>
                    <a:pt x="47468" y="4344719"/>
                  </a:lnTo>
                </a:path>
                <a:path w="47625" h="5492750">
                  <a:moveTo>
                    <a:pt x="47468" y="4311212"/>
                  </a:moveTo>
                  <a:lnTo>
                    <a:pt x="47468" y="4280497"/>
                  </a:lnTo>
                </a:path>
                <a:path w="47625" h="5492750">
                  <a:moveTo>
                    <a:pt x="47468" y="4249783"/>
                  </a:moveTo>
                  <a:lnTo>
                    <a:pt x="47468" y="4219068"/>
                  </a:lnTo>
                </a:path>
                <a:path w="47625" h="5492750">
                  <a:moveTo>
                    <a:pt x="47468" y="4188354"/>
                  </a:moveTo>
                  <a:lnTo>
                    <a:pt x="47468" y="4177185"/>
                  </a:lnTo>
                </a:path>
                <a:path w="47625" h="5492750">
                  <a:moveTo>
                    <a:pt x="47468" y="1209038"/>
                  </a:moveTo>
                  <a:lnTo>
                    <a:pt x="47468" y="1197869"/>
                  </a:lnTo>
                </a:path>
                <a:path w="47625" h="5492750">
                  <a:moveTo>
                    <a:pt x="47468" y="4177185"/>
                  </a:moveTo>
                  <a:lnTo>
                    <a:pt x="47468" y="4157639"/>
                  </a:lnTo>
                </a:path>
                <a:path w="47625" h="5492750">
                  <a:moveTo>
                    <a:pt x="47468" y="4126924"/>
                  </a:moveTo>
                  <a:lnTo>
                    <a:pt x="47468" y="4096210"/>
                  </a:lnTo>
                </a:path>
                <a:path w="47625" h="5492750">
                  <a:moveTo>
                    <a:pt x="47468" y="4065495"/>
                  </a:moveTo>
                  <a:lnTo>
                    <a:pt x="47468" y="4031988"/>
                  </a:lnTo>
                </a:path>
                <a:path w="47625" h="5492750">
                  <a:moveTo>
                    <a:pt x="47468" y="4001274"/>
                  </a:moveTo>
                  <a:lnTo>
                    <a:pt x="47468" y="3970559"/>
                  </a:lnTo>
                </a:path>
                <a:path w="47625" h="5492750">
                  <a:moveTo>
                    <a:pt x="47468" y="3939845"/>
                  </a:moveTo>
                  <a:lnTo>
                    <a:pt x="47468" y="3909130"/>
                  </a:lnTo>
                </a:path>
                <a:path w="47625" h="5492750">
                  <a:moveTo>
                    <a:pt x="47468" y="3878415"/>
                  </a:moveTo>
                  <a:lnTo>
                    <a:pt x="47468" y="3847701"/>
                  </a:lnTo>
                </a:path>
                <a:path w="47625" h="5492750">
                  <a:moveTo>
                    <a:pt x="47468" y="3816986"/>
                  </a:moveTo>
                  <a:lnTo>
                    <a:pt x="47468" y="3786272"/>
                  </a:lnTo>
                </a:path>
                <a:path w="47625" h="5492750">
                  <a:moveTo>
                    <a:pt x="47468" y="3752765"/>
                  </a:moveTo>
                  <a:lnTo>
                    <a:pt x="47468" y="3722050"/>
                  </a:lnTo>
                </a:path>
                <a:path w="47625" h="5492750">
                  <a:moveTo>
                    <a:pt x="47468" y="3691336"/>
                  </a:moveTo>
                  <a:lnTo>
                    <a:pt x="47468" y="3660621"/>
                  </a:lnTo>
                </a:path>
                <a:path w="47625" h="5492750">
                  <a:moveTo>
                    <a:pt x="47468" y="3629906"/>
                  </a:moveTo>
                  <a:lnTo>
                    <a:pt x="47468" y="3599192"/>
                  </a:lnTo>
                </a:path>
                <a:path w="47625" h="5492750">
                  <a:moveTo>
                    <a:pt x="47468" y="3568477"/>
                  </a:moveTo>
                  <a:lnTo>
                    <a:pt x="47468" y="3537763"/>
                  </a:lnTo>
                </a:path>
                <a:path w="47625" h="5492750">
                  <a:moveTo>
                    <a:pt x="47468" y="3507048"/>
                  </a:moveTo>
                  <a:lnTo>
                    <a:pt x="47468" y="3473541"/>
                  </a:lnTo>
                </a:path>
                <a:path w="47625" h="549275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549275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549275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5492750">
                  <a:moveTo>
                    <a:pt x="47468" y="3258539"/>
                  </a:moveTo>
                  <a:lnTo>
                    <a:pt x="47468" y="3227824"/>
                  </a:lnTo>
                </a:path>
                <a:path w="47625" h="5492750">
                  <a:moveTo>
                    <a:pt x="47468" y="3194318"/>
                  </a:moveTo>
                  <a:lnTo>
                    <a:pt x="47468" y="3163603"/>
                  </a:lnTo>
                </a:path>
                <a:path w="47625" h="5492750">
                  <a:moveTo>
                    <a:pt x="47468" y="3132888"/>
                  </a:moveTo>
                  <a:lnTo>
                    <a:pt x="47468" y="3102174"/>
                  </a:lnTo>
                </a:path>
                <a:path w="47625" h="5492750">
                  <a:moveTo>
                    <a:pt x="47468" y="3071459"/>
                  </a:moveTo>
                  <a:lnTo>
                    <a:pt x="47468" y="3040745"/>
                  </a:lnTo>
                </a:path>
                <a:path w="47625" h="5492750">
                  <a:moveTo>
                    <a:pt x="47468" y="3010030"/>
                  </a:moveTo>
                  <a:lnTo>
                    <a:pt x="47468" y="2979315"/>
                  </a:lnTo>
                </a:path>
                <a:path w="47625" h="5492750">
                  <a:moveTo>
                    <a:pt x="47468" y="2948601"/>
                  </a:moveTo>
                  <a:lnTo>
                    <a:pt x="47468" y="2915094"/>
                  </a:lnTo>
                </a:path>
                <a:path w="47625" h="5492750">
                  <a:moveTo>
                    <a:pt x="47468" y="2884379"/>
                  </a:moveTo>
                  <a:lnTo>
                    <a:pt x="47468" y="2853665"/>
                  </a:lnTo>
                </a:path>
                <a:path w="47625" h="5492750">
                  <a:moveTo>
                    <a:pt x="47468" y="2822950"/>
                  </a:moveTo>
                  <a:lnTo>
                    <a:pt x="47468" y="2792236"/>
                  </a:lnTo>
                </a:path>
                <a:path w="47625" h="5492750">
                  <a:moveTo>
                    <a:pt x="47468" y="2672169"/>
                  </a:moveTo>
                  <a:lnTo>
                    <a:pt x="47468" y="2666585"/>
                  </a:lnTo>
                </a:path>
                <a:path w="47625" h="5492750">
                  <a:moveTo>
                    <a:pt x="47468" y="2635870"/>
                  </a:moveTo>
                  <a:lnTo>
                    <a:pt x="47468" y="2605156"/>
                  </a:lnTo>
                </a:path>
                <a:path w="47625" h="5492750">
                  <a:moveTo>
                    <a:pt x="47468" y="2574441"/>
                  </a:moveTo>
                  <a:lnTo>
                    <a:pt x="47468" y="2543727"/>
                  </a:lnTo>
                </a:path>
                <a:path w="47625" h="5492750">
                  <a:moveTo>
                    <a:pt x="47468" y="2513012"/>
                  </a:moveTo>
                  <a:lnTo>
                    <a:pt x="47468" y="2482297"/>
                  </a:lnTo>
                </a:path>
                <a:path w="47625" h="5492750">
                  <a:moveTo>
                    <a:pt x="47468" y="2451583"/>
                  </a:moveTo>
                  <a:lnTo>
                    <a:pt x="47468" y="2420868"/>
                  </a:lnTo>
                </a:path>
                <a:path w="47625" h="5492750">
                  <a:moveTo>
                    <a:pt x="47468" y="2387361"/>
                  </a:moveTo>
                  <a:lnTo>
                    <a:pt x="47468" y="2356647"/>
                  </a:lnTo>
                </a:path>
                <a:path w="47625" h="5492750">
                  <a:moveTo>
                    <a:pt x="47468" y="2325932"/>
                  </a:moveTo>
                  <a:lnTo>
                    <a:pt x="47468" y="2295218"/>
                  </a:lnTo>
                </a:path>
                <a:path w="47625" h="5492750">
                  <a:moveTo>
                    <a:pt x="47468" y="2264503"/>
                  </a:moveTo>
                  <a:lnTo>
                    <a:pt x="47468" y="2233788"/>
                  </a:lnTo>
                </a:path>
                <a:path w="47625" h="5492750">
                  <a:moveTo>
                    <a:pt x="47468" y="2203074"/>
                  </a:moveTo>
                  <a:lnTo>
                    <a:pt x="47468" y="2172359"/>
                  </a:lnTo>
                </a:path>
                <a:path w="47625" h="5492750">
                  <a:moveTo>
                    <a:pt x="47468" y="2141645"/>
                  </a:moveTo>
                  <a:lnTo>
                    <a:pt x="47468" y="2108138"/>
                  </a:lnTo>
                </a:path>
                <a:path w="47625" h="5492750">
                  <a:moveTo>
                    <a:pt x="47468" y="2077423"/>
                  </a:moveTo>
                  <a:lnTo>
                    <a:pt x="47468" y="2046709"/>
                  </a:lnTo>
                </a:path>
                <a:path w="47625" h="5492750">
                  <a:moveTo>
                    <a:pt x="47468" y="2015994"/>
                  </a:moveTo>
                  <a:lnTo>
                    <a:pt x="47468" y="1985279"/>
                  </a:lnTo>
                </a:path>
                <a:path w="47625" h="5492750">
                  <a:moveTo>
                    <a:pt x="47468" y="1954565"/>
                  </a:moveTo>
                  <a:lnTo>
                    <a:pt x="47468" y="1923850"/>
                  </a:lnTo>
                </a:path>
                <a:path w="47625" h="5492750">
                  <a:moveTo>
                    <a:pt x="47468" y="1893136"/>
                  </a:moveTo>
                  <a:lnTo>
                    <a:pt x="47468" y="1862421"/>
                  </a:lnTo>
                </a:path>
                <a:path w="47625" h="5492750">
                  <a:moveTo>
                    <a:pt x="47468" y="1828914"/>
                  </a:moveTo>
                  <a:lnTo>
                    <a:pt x="47468" y="1798200"/>
                  </a:lnTo>
                </a:path>
                <a:path w="47625" h="5492750">
                  <a:moveTo>
                    <a:pt x="47468" y="1767485"/>
                  </a:moveTo>
                  <a:lnTo>
                    <a:pt x="47468" y="1736770"/>
                  </a:lnTo>
                </a:path>
                <a:path w="47625" h="5492750">
                  <a:moveTo>
                    <a:pt x="47468" y="1706056"/>
                  </a:moveTo>
                  <a:lnTo>
                    <a:pt x="47468" y="1675341"/>
                  </a:lnTo>
                </a:path>
                <a:path w="47625" h="5492750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5492750">
                  <a:moveTo>
                    <a:pt x="47468" y="1583197"/>
                  </a:moveTo>
                  <a:lnTo>
                    <a:pt x="47468" y="1549690"/>
                  </a:lnTo>
                </a:path>
                <a:path w="47625" h="5492750">
                  <a:moveTo>
                    <a:pt x="47468" y="1518976"/>
                  </a:moveTo>
                  <a:lnTo>
                    <a:pt x="47468" y="1488261"/>
                  </a:lnTo>
                </a:path>
                <a:path w="47625" h="5492750">
                  <a:moveTo>
                    <a:pt x="47468" y="1457547"/>
                  </a:moveTo>
                  <a:lnTo>
                    <a:pt x="47468" y="1426832"/>
                  </a:lnTo>
                </a:path>
                <a:path w="47625" h="5492750">
                  <a:moveTo>
                    <a:pt x="47468" y="1396118"/>
                  </a:moveTo>
                  <a:lnTo>
                    <a:pt x="47468" y="1365403"/>
                  </a:lnTo>
                </a:path>
                <a:path w="47625" h="5492750">
                  <a:moveTo>
                    <a:pt x="47468" y="1334688"/>
                  </a:moveTo>
                  <a:lnTo>
                    <a:pt x="47468" y="1301181"/>
                  </a:lnTo>
                </a:path>
                <a:path w="47625" h="5492750">
                  <a:moveTo>
                    <a:pt x="47468" y="1270467"/>
                  </a:moveTo>
                  <a:lnTo>
                    <a:pt x="47468" y="12397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4635111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4635111" y="3951013"/>
              <a:ext cx="0" cy="5473065"/>
            </a:xfrm>
            <a:custGeom>
              <a:avLst/>
              <a:gdLst/>
              <a:ahLst/>
              <a:cxnLst/>
              <a:rect l="l" t="t" r="r" b="b"/>
              <a:pathLst>
                <a:path h="5473065">
                  <a:moveTo>
                    <a:pt x="0" y="5472782"/>
                  </a:moveTo>
                  <a:lnTo>
                    <a:pt x="0" y="5442068"/>
                  </a:lnTo>
                </a:path>
                <a:path h="5473065">
                  <a:moveTo>
                    <a:pt x="0" y="5408561"/>
                  </a:moveTo>
                  <a:lnTo>
                    <a:pt x="0" y="5377846"/>
                  </a:lnTo>
                </a:path>
                <a:path h="5473065">
                  <a:moveTo>
                    <a:pt x="0" y="5347132"/>
                  </a:moveTo>
                  <a:lnTo>
                    <a:pt x="0" y="5316417"/>
                  </a:lnTo>
                </a:path>
                <a:path h="5473065">
                  <a:moveTo>
                    <a:pt x="0" y="5285702"/>
                  </a:moveTo>
                  <a:lnTo>
                    <a:pt x="0" y="5254988"/>
                  </a:lnTo>
                </a:path>
                <a:path h="5473065">
                  <a:moveTo>
                    <a:pt x="0" y="5224273"/>
                  </a:moveTo>
                  <a:lnTo>
                    <a:pt x="0" y="5193559"/>
                  </a:lnTo>
                </a:path>
                <a:path h="5473065">
                  <a:moveTo>
                    <a:pt x="0" y="5162844"/>
                  </a:moveTo>
                  <a:lnTo>
                    <a:pt x="0" y="5154467"/>
                  </a:lnTo>
                </a:path>
                <a:path h="5473065">
                  <a:moveTo>
                    <a:pt x="0" y="753903"/>
                  </a:moveTo>
                  <a:lnTo>
                    <a:pt x="0" y="723189"/>
                  </a:lnTo>
                </a:path>
                <a:path h="5473065">
                  <a:moveTo>
                    <a:pt x="0" y="692474"/>
                  </a:moveTo>
                  <a:lnTo>
                    <a:pt x="0" y="661759"/>
                  </a:lnTo>
                </a:path>
                <a:path h="5473065">
                  <a:moveTo>
                    <a:pt x="0" y="631045"/>
                  </a:moveTo>
                  <a:lnTo>
                    <a:pt x="0" y="600330"/>
                  </a:lnTo>
                </a:path>
                <a:path h="5473065">
                  <a:moveTo>
                    <a:pt x="0" y="569616"/>
                  </a:moveTo>
                  <a:lnTo>
                    <a:pt x="0" y="538901"/>
                  </a:lnTo>
                </a:path>
                <a:path h="5473065">
                  <a:moveTo>
                    <a:pt x="0" y="508186"/>
                  </a:moveTo>
                  <a:lnTo>
                    <a:pt x="0" y="474680"/>
                  </a:lnTo>
                </a:path>
                <a:path h="5473065">
                  <a:moveTo>
                    <a:pt x="0" y="443965"/>
                  </a:moveTo>
                  <a:lnTo>
                    <a:pt x="0" y="413250"/>
                  </a:lnTo>
                </a:path>
                <a:path h="5473065">
                  <a:moveTo>
                    <a:pt x="0" y="382536"/>
                  </a:moveTo>
                  <a:lnTo>
                    <a:pt x="0" y="351821"/>
                  </a:lnTo>
                </a:path>
                <a:path h="5473065">
                  <a:moveTo>
                    <a:pt x="0" y="321107"/>
                  </a:moveTo>
                  <a:lnTo>
                    <a:pt x="0" y="290392"/>
                  </a:lnTo>
                </a:path>
                <a:path h="5473065">
                  <a:moveTo>
                    <a:pt x="0" y="259677"/>
                  </a:moveTo>
                  <a:lnTo>
                    <a:pt x="0" y="228963"/>
                  </a:lnTo>
                </a:path>
                <a:path h="5473065">
                  <a:moveTo>
                    <a:pt x="0" y="195456"/>
                  </a:moveTo>
                  <a:lnTo>
                    <a:pt x="0" y="164741"/>
                  </a:lnTo>
                </a:path>
                <a:path h="5473065">
                  <a:moveTo>
                    <a:pt x="0" y="134027"/>
                  </a:moveTo>
                  <a:lnTo>
                    <a:pt x="0" y="103312"/>
                  </a:lnTo>
                </a:path>
                <a:path h="5473065">
                  <a:moveTo>
                    <a:pt x="0" y="72598"/>
                  </a:moveTo>
                  <a:lnTo>
                    <a:pt x="0" y="41883"/>
                  </a:lnTo>
                </a:path>
                <a:path h="5473065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4635111" y="8337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4635111" y="3962182"/>
              <a:ext cx="47625" cy="5492750"/>
            </a:xfrm>
            <a:custGeom>
              <a:avLst/>
              <a:gdLst/>
              <a:ahLst/>
              <a:cxnLst/>
              <a:rect l="l" t="t" r="r" b="b"/>
              <a:pathLst>
                <a:path w="47625" h="5492750">
                  <a:moveTo>
                    <a:pt x="0" y="4344719"/>
                  </a:moveTo>
                  <a:lnTo>
                    <a:pt x="0" y="4311212"/>
                  </a:lnTo>
                </a:path>
                <a:path w="47625" h="5492750">
                  <a:moveTo>
                    <a:pt x="0" y="4280497"/>
                  </a:moveTo>
                  <a:lnTo>
                    <a:pt x="0" y="4249783"/>
                  </a:lnTo>
                </a:path>
                <a:path w="47625" h="5492750">
                  <a:moveTo>
                    <a:pt x="0" y="4219068"/>
                  </a:moveTo>
                  <a:lnTo>
                    <a:pt x="0" y="4188354"/>
                  </a:lnTo>
                </a:path>
                <a:path w="47625" h="5492750">
                  <a:moveTo>
                    <a:pt x="0" y="1234168"/>
                  </a:moveTo>
                  <a:lnTo>
                    <a:pt x="0" y="1209038"/>
                  </a:lnTo>
                </a:path>
                <a:path w="47625" h="5492750">
                  <a:moveTo>
                    <a:pt x="0" y="4157639"/>
                  </a:moveTo>
                  <a:lnTo>
                    <a:pt x="0" y="4126924"/>
                  </a:lnTo>
                </a:path>
                <a:path w="47625" h="5492750">
                  <a:moveTo>
                    <a:pt x="0" y="4096210"/>
                  </a:moveTo>
                  <a:lnTo>
                    <a:pt x="0" y="4065495"/>
                  </a:lnTo>
                </a:path>
                <a:path w="47625" h="5492750">
                  <a:moveTo>
                    <a:pt x="0" y="4031988"/>
                  </a:moveTo>
                  <a:lnTo>
                    <a:pt x="0" y="4001274"/>
                  </a:lnTo>
                </a:path>
                <a:path w="47625" h="5492750">
                  <a:moveTo>
                    <a:pt x="0" y="3970559"/>
                  </a:moveTo>
                  <a:lnTo>
                    <a:pt x="0" y="3939845"/>
                  </a:lnTo>
                </a:path>
                <a:path w="47625" h="5492750">
                  <a:moveTo>
                    <a:pt x="0" y="3909130"/>
                  </a:moveTo>
                  <a:lnTo>
                    <a:pt x="0" y="3878415"/>
                  </a:lnTo>
                </a:path>
                <a:path w="47625" h="5492750">
                  <a:moveTo>
                    <a:pt x="0" y="3847701"/>
                  </a:moveTo>
                  <a:lnTo>
                    <a:pt x="0" y="3816986"/>
                  </a:lnTo>
                </a:path>
                <a:path w="47625" h="5492750">
                  <a:moveTo>
                    <a:pt x="0" y="3786272"/>
                  </a:moveTo>
                  <a:lnTo>
                    <a:pt x="0" y="3752765"/>
                  </a:lnTo>
                </a:path>
                <a:path w="47625" h="5492750">
                  <a:moveTo>
                    <a:pt x="0" y="3722050"/>
                  </a:moveTo>
                  <a:lnTo>
                    <a:pt x="0" y="3691336"/>
                  </a:lnTo>
                </a:path>
                <a:path w="47625" h="5492750">
                  <a:moveTo>
                    <a:pt x="0" y="3660621"/>
                  </a:moveTo>
                  <a:lnTo>
                    <a:pt x="0" y="3629906"/>
                  </a:lnTo>
                </a:path>
                <a:path w="47625" h="5492750">
                  <a:moveTo>
                    <a:pt x="0" y="3599192"/>
                  </a:moveTo>
                  <a:lnTo>
                    <a:pt x="0" y="3568477"/>
                  </a:lnTo>
                </a:path>
                <a:path w="47625" h="5492750">
                  <a:moveTo>
                    <a:pt x="0" y="3537763"/>
                  </a:moveTo>
                  <a:lnTo>
                    <a:pt x="0" y="3507048"/>
                  </a:lnTo>
                </a:path>
                <a:path w="47625" h="5492750">
                  <a:moveTo>
                    <a:pt x="0" y="3473541"/>
                  </a:moveTo>
                  <a:lnTo>
                    <a:pt x="0" y="3442827"/>
                  </a:lnTo>
                </a:path>
                <a:path w="47625" h="5492750">
                  <a:moveTo>
                    <a:pt x="0" y="3412112"/>
                  </a:moveTo>
                  <a:lnTo>
                    <a:pt x="0" y="3381397"/>
                  </a:lnTo>
                </a:path>
                <a:path w="47625" h="5492750">
                  <a:moveTo>
                    <a:pt x="0" y="3350683"/>
                  </a:moveTo>
                  <a:lnTo>
                    <a:pt x="0" y="3319968"/>
                  </a:lnTo>
                </a:path>
                <a:path w="47625" h="5492750">
                  <a:moveTo>
                    <a:pt x="0" y="3289254"/>
                  </a:moveTo>
                  <a:lnTo>
                    <a:pt x="0" y="3258539"/>
                  </a:lnTo>
                </a:path>
                <a:path w="47625" h="5492750">
                  <a:moveTo>
                    <a:pt x="0" y="3227824"/>
                  </a:moveTo>
                  <a:lnTo>
                    <a:pt x="0" y="3194318"/>
                  </a:lnTo>
                </a:path>
                <a:path w="47625" h="5492750">
                  <a:moveTo>
                    <a:pt x="0" y="3163603"/>
                  </a:moveTo>
                  <a:lnTo>
                    <a:pt x="0" y="3132888"/>
                  </a:lnTo>
                </a:path>
                <a:path w="47625" h="5492750">
                  <a:moveTo>
                    <a:pt x="0" y="3102174"/>
                  </a:moveTo>
                  <a:lnTo>
                    <a:pt x="0" y="3071459"/>
                  </a:lnTo>
                </a:path>
                <a:path w="47625" h="5492750">
                  <a:moveTo>
                    <a:pt x="0" y="3040745"/>
                  </a:moveTo>
                  <a:lnTo>
                    <a:pt x="0" y="3010030"/>
                  </a:lnTo>
                </a:path>
                <a:path w="47625" h="5492750">
                  <a:moveTo>
                    <a:pt x="0" y="2979315"/>
                  </a:moveTo>
                  <a:lnTo>
                    <a:pt x="0" y="2948601"/>
                  </a:lnTo>
                </a:path>
                <a:path w="47625" h="5492750">
                  <a:moveTo>
                    <a:pt x="0" y="2915094"/>
                  </a:moveTo>
                  <a:lnTo>
                    <a:pt x="0" y="2884379"/>
                  </a:lnTo>
                </a:path>
                <a:path w="47625" h="5492750">
                  <a:moveTo>
                    <a:pt x="0" y="2853665"/>
                  </a:moveTo>
                  <a:lnTo>
                    <a:pt x="0" y="2822950"/>
                  </a:lnTo>
                </a:path>
                <a:path w="47625" h="5492750">
                  <a:moveTo>
                    <a:pt x="0" y="2792236"/>
                  </a:moveTo>
                  <a:lnTo>
                    <a:pt x="0" y="2781067"/>
                  </a:lnTo>
                </a:path>
                <a:path w="47625" h="5492750">
                  <a:moveTo>
                    <a:pt x="0" y="2666585"/>
                  </a:moveTo>
                  <a:lnTo>
                    <a:pt x="0" y="2635870"/>
                  </a:lnTo>
                </a:path>
                <a:path w="47625" h="5492750">
                  <a:moveTo>
                    <a:pt x="0" y="2605156"/>
                  </a:moveTo>
                  <a:lnTo>
                    <a:pt x="0" y="2574441"/>
                  </a:lnTo>
                </a:path>
                <a:path w="47625" h="5492750">
                  <a:moveTo>
                    <a:pt x="0" y="2543727"/>
                  </a:moveTo>
                  <a:lnTo>
                    <a:pt x="0" y="2513012"/>
                  </a:lnTo>
                </a:path>
                <a:path w="47625" h="5492750">
                  <a:moveTo>
                    <a:pt x="0" y="2482297"/>
                  </a:moveTo>
                  <a:lnTo>
                    <a:pt x="0" y="2451583"/>
                  </a:lnTo>
                </a:path>
                <a:path w="47625" h="5492750">
                  <a:moveTo>
                    <a:pt x="0" y="2420868"/>
                  </a:moveTo>
                  <a:lnTo>
                    <a:pt x="0" y="2387361"/>
                  </a:lnTo>
                </a:path>
                <a:path w="47625" h="5492750">
                  <a:moveTo>
                    <a:pt x="0" y="2356647"/>
                  </a:moveTo>
                  <a:lnTo>
                    <a:pt x="0" y="2325932"/>
                  </a:lnTo>
                </a:path>
                <a:path w="47625" h="5492750">
                  <a:moveTo>
                    <a:pt x="0" y="2295218"/>
                  </a:moveTo>
                  <a:lnTo>
                    <a:pt x="0" y="2264503"/>
                  </a:lnTo>
                </a:path>
                <a:path w="47625" h="5492750">
                  <a:moveTo>
                    <a:pt x="0" y="2233788"/>
                  </a:moveTo>
                  <a:lnTo>
                    <a:pt x="0" y="2203074"/>
                  </a:lnTo>
                </a:path>
                <a:path w="47625" h="5492750">
                  <a:moveTo>
                    <a:pt x="0" y="2172359"/>
                  </a:moveTo>
                  <a:lnTo>
                    <a:pt x="0" y="2141645"/>
                  </a:lnTo>
                </a:path>
                <a:path w="47625" h="5492750">
                  <a:moveTo>
                    <a:pt x="0" y="2108138"/>
                  </a:moveTo>
                  <a:lnTo>
                    <a:pt x="0" y="2077423"/>
                  </a:lnTo>
                </a:path>
                <a:path w="47625" h="5492750">
                  <a:moveTo>
                    <a:pt x="0" y="2046709"/>
                  </a:moveTo>
                  <a:lnTo>
                    <a:pt x="0" y="2015994"/>
                  </a:lnTo>
                </a:path>
                <a:path w="47625" h="5492750">
                  <a:moveTo>
                    <a:pt x="0" y="1985279"/>
                  </a:moveTo>
                  <a:lnTo>
                    <a:pt x="0" y="1954565"/>
                  </a:lnTo>
                </a:path>
                <a:path w="47625" h="5492750">
                  <a:moveTo>
                    <a:pt x="0" y="1923850"/>
                  </a:moveTo>
                  <a:lnTo>
                    <a:pt x="0" y="1893136"/>
                  </a:lnTo>
                </a:path>
                <a:path w="47625" h="5492750">
                  <a:moveTo>
                    <a:pt x="0" y="1862421"/>
                  </a:moveTo>
                  <a:lnTo>
                    <a:pt x="0" y="1828914"/>
                  </a:lnTo>
                </a:path>
                <a:path w="47625" h="5492750">
                  <a:moveTo>
                    <a:pt x="0" y="1798200"/>
                  </a:moveTo>
                  <a:lnTo>
                    <a:pt x="0" y="1767485"/>
                  </a:lnTo>
                </a:path>
                <a:path w="47625" h="5492750">
                  <a:moveTo>
                    <a:pt x="0" y="1736770"/>
                  </a:moveTo>
                  <a:lnTo>
                    <a:pt x="0" y="1706056"/>
                  </a:lnTo>
                </a:path>
                <a:path w="47625" h="5492750">
                  <a:moveTo>
                    <a:pt x="0" y="1675341"/>
                  </a:moveTo>
                  <a:lnTo>
                    <a:pt x="0" y="1644627"/>
                  </a:lnTo>
                </a:path>
                <a:path w="47625" h="5492750">
                  <a:moveTo>
                    <a:pt x="0" y="1613912"/>
                  </a:moveTo>
                  <a:lnTo>
                    <a:pt x="0" y="1583197"/>
                  </a:lnTo>
                </a:path>
                <a:path w="47625" h="5492750">
                  <a:moveTo>
                    <a:pt x="0" y="1549690"/>
                  </a:moveTo>
                  <a:lnTo>
                    <a:pt x="0" y="1518976"/>
                  </a:lnTo>
                </a:path>
                <a:path w="47625" h="5492750">
                  <a:moveTo>
                    <a:pt x="0" y="1488261"/>
                  </a:moveTo>
                  <a:lnTo>
                    <a:pt x="0" y="1457547"/>
                  </a:lnTo>
                </a:path>
                <a:path w="47625" h="5492750">
                  <a:moveTo>
                    <a:pt x="0" y="1426832"/>
                  </a:moveTo>
                  <a:lnTo>
                    <a:pt x="0" y="1396118"/>
                  </a:lnTo>
                </a:path>
                <a:path w="47625" h="5492750">
                  <a:moveTo>
                    <a:pt x="0" y="1365403"/>
                  </a:moveTo>
                  <a:lnTo>
                    <a:pt x="0" y="1334688"/>
                  </a:lnTo>
                </a:path>
                <a:path w="47625" h="5492750">
                  <a:moveTo>
                    <a:pt x="0" y="1301181"/>
                  </a:moveTo>
                  <a:lnTo>
                    <a:pt x="0" y="1270467"/>
                  </a:lnTo>
                </a:path>
                <a:path w="47625" h="5492750">
                  <a:moveTo>
                    <a:pt x="0" y="1239752"/>
                  </a:moveTo>
                  <a:lnTo>
                    <a:pt x="0" y="1234168"/>
                  </a:lnTo>
                </a:path>
                <a:path w="47625" h="5492750">
                  <a:moveTo>
                    <a:pt x="47468" y="5492328"/>
                  </a:moveTo>
                  <a:lnTo>
                    <a:pt x="47468" y="5461613"/>
                  </a:lnTo>
                </a:path>
                <a:path w="47625" h="5492750">
                  <a:moveTo>
                    <a:pt x="47468" y="5430899"/>
                  </a:moveTo>
                  <a:lnTo>
                    <a:pt x="47468" y="5397392"/>
                  </a:lnTo>
                </a:path>
                <a:path w="47625" h="5492750">
                  <a:moveTo>
                    <a:pt x="47468" y="5366677"/>
                  </a:moveTo>
                  <a:lnTo>
                    <a:pt x="47468" y="5335963"/>
                  </a:lnTo>
                </a:path>
                <a:path w="47625" h="5492750">
                  <a:moveTo>
                    <a:pt x="47468" y="5305248"/>
                  </a:moveTo>
                  <a:lnTo>
                    <a:pt x="47468" y="5274533"/>
                  </a:lnTo>
                </a:path>
                <a:path w="47625" h="5492750">
                  <a:moveTo>
                    <a:pt x="47468" y="5243819"/>
                  </a:moveTo>
                  <a:lnTo>
                    <a:pt x="47468" y="5213104"/>
                  </a:lnTo>
                </a:path>
                <a:path w="47625" h="5492750">
                  <a:moveTo>
                    <a:pt x="47468" y="5182390"/>
                  </a:moveTo>
                  <a:lnTo>
                    <a:pt x="47468" y="5151675"/>
                  </a:lnTo>
                </a:path>
                <a:path w="47625" h="5492750">
                  <a:moveTo>
                    <a:pt x="47468" y="5118168"/>
                  </a:moveTo>
                  <a:lnTo>
                    <a:pt x="47468" y="5087454"/>
                  </a:lnTo>
                </a:path>
                <a:path w="47625" h="5492750">
                  <a:moveTo>
                    <a:pt x="47468" y="5056739"/>
                  </a:moveTo>
                  <a:lnTo>
                    <a:pt x="47468" y="5026024"/>
                  </a:lnTo>
                </a:path>
                <a:path w="47625" h="5492750">
                  <a:moveTo>
                    <a:pt x="47468" y="4995310"/>
                  </a:moveTo>
                  <a:lnTo>
                    <a:pt x="47468" y="4964595"/>
                  </a:lnTo>
                </a:path>
                <a:path w="47625" h="5492750">
                  <a:moveTo>
                    <a:pt x="47468" y="4933881"/>
                  </a:moveTo>
                  <a:lnTo>
                    <a:pt x="47468" y="4903166"/>
                  </a:lnTo>
                </a:path>
                <a:path w="47625" h="5492750">
                  <a:moveTo>
                    <a:pt x="47468" y="4872451"/>
                  </a:moveTo>
                  <a:lnTo>
                    <a:pt x="47468" y="4838945"/>
                  </a:lnTo>
                </a:path>
                <a:path w="47625" h="5492750">
                  <a:moveTo>
                    <a:pt x="47468" y="4808230"/>
                  </a:moveTo>
                  <a:lnTo>
                    <a:pt x="47468" y="4777515"/>
                  </a:lnTo>
                </a:path>
                <a:path w="47625" h="5492750">
                  <a:moveTo>
                    <a:pt x="47468" y="4746801"/>
                  </a:moveTo>
                  <a:lnTo>
                    <a:pt x="47468" y="4716086"/>
                  </a:lnTo>
                </a:path>
                <a:path w="47625" h="5492750">
                  <a:moveTo>
                    <a:pt x="47468" y="4685372"/>
                  </a:moveTo>
                  <a:lnTo>
                    <a:pt x="47468" y="4654657"/>
                  </a:lnTo>
                </a:path>
                <a:path w="47625" h="5492750">
                  <a:moveTo>
                    <a:pt x="47468" y="4623942"/>
                  </a:moveTo>
                  <a:lnTo>
                    <a:pt x="47468" y="4593228"/>
                  </a:lnTo>
                </a:path>
                <a:path w="47625" h="5492750">
                  <a:moveTo>
                    <a:pt x="47468" y="4559721"/>
                  </a:moveTo>
                  <a:lnTo>
                    <a:pt x="47468" y="4529006"/>
                  </a:lnTo>
                </a:path>
                <a:path w="47625" h="5492750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5492750">
                  <a:moveTo>
                    <a:pt x="47468" y="4436863"/>
                  </a:moveTo>
                  <a:lnTo>
                    <a:pt x="47468" y="4406148"/>
                  </a:lnTo>
                </a:path>
                <a:path w="47625" h="5492750">
                  <a:moveTo>
                    <a:pt x="47468" y="4375433"/>
                  </a:moveTo>
                  <a:lnTo>
                    <a:pt x="47468" y="4344719"/>
                  </a:lnTo>
                </a:path>
                <a:path w="47625" h="5492750">
                  <a:moveTo>
                    <a:pt x="47468" y="4311212"/>
                  </a:moveTo>
                  <a:lnTo>
                    <a:pt x="47468" y="4280497"/>
                  </a:lnTo>
                </a:path>
                <a:path w="47625" h="5492750">
                  <a:moveTo>
                    <a:pt x="47468" y="4249783"/>
                  </a:moveTo>
                  <a:lnTo>
                    <a:pt x="47468" y="4219068"/>
                  </a:lnTo>
                </a:path>
                <a:path w="47625" h="5492750">
                  <a:moveTo>
                    <a:pt x="47468" y="4188354"/>
                  </a:moveTo>
                  <a:lnTo>
                    <a:pt x="47468" y="4177185"/>
                  </a:lnTo>
                </a:path>
                <a:path w="47625" h="5492750">
                  <a:moveTo>
                    <a:pt x="47468" y="745527"/>
                  </a:moveTo>
                  <a:lnTo>
                    <a:pt x="47468" y="742734"/>
                  </a:lnTo>
                </a:path>
                <a:path w="47625" h="5492750">
                  <a:moveTo>
                    <a:pt x="47468" y="712020"/>
                  </a:moveTo>
                  <a:lnTo>
                    <a:pt x="47468" y="681305"/>
                  </a:lnTo>
                </a:path>
                <a:path w="47625" h="5492750">
                  <a:moveTo>
                    <a:pt x="47468" y="650590"/>
                  </a:moveTo>
                  <a:lnTo>
                    <a:pt x="47468" y="619876"/>
                  </a:lnTo>
                </a:path>
                <a:path w="47625" h="5492750">
                  <a:moveTo>
                    <a:pt x="47468" y="589161"/>
                  </a:moveTo>
                  <a:lnTo>
                    <a:pt x="47468" y="558447"/>
                  </a:lnTo>
                </a:path>
                <a:path w="47625" h="5492750">
                  <a:moveTo>
                    <a:pt x="47468" y="527732"/>
                  </a:moveTo>
                  <a:lnTo>
                    <a:pt x="47468" y="497018"/>
                  </a:lnTo>
                </a:path>
                <a:path w="47625" h="5492750">
                  <a:moveTo>
                    <a:pt x="47468" y="463511"/>
                  </a:moveTo>
                  <a:lnTo>
                    <a:pt x="47468" y="432796"/>
                  </a:lnTo>
                </a:path>
                <a:path w="47625" h="5492750">
                  <a:moveTo>
                    <a:pt x="47468" y="402081"/>
                  </a:moveTo>
                  <a:lnTo>
                    <a:pt x="47468" y="371367"/>
                  </a:lnTo>
                </a:path>
                <a:path w="47625" h="5492750">
                  <a:moveTo>
                    <a:pt x="47468" y="340652"/>
                  </a:moveTo>
                  <a:lnTo>
                    <a:pt x="47468" y="309938"/>
                  </a:lnTo>
                </a:path>
                <a:path w="47625" h="5492750">
                  <a:moveTo>
                    <a:pt x="47468" y="279223"/>
                  </a:moveTo>
                  <a:lnTo>
                    <a:pt x="47468" y="248509"/>
                  </a:lnTo>
                </a:path>
                <a:path w="47625" h="5492750">
                  <a:moveTo>
                    <a:pt x="47468" y="217794"/>
                  </a:moveTo>
                  <a:lnTo>
                    <a:pt x="47468" y="184287"/>
                  </a:lnTo>
                </a:path>
                <a:path w="47625" h="5492750">
                  <a:moveTo>
                    <a:pt x="47468" y="153572"/>
                  </a:moveTo>
                  <a:lnTo>
                    <a:pt x="47468" y="122858"/>
                  </a:lnTo>
                </a:path>
                <a:path w="47625" h="5492750">
                  <a:moveTo>
                    <a:pt x="47468" y="92143"/>
                  </a:moveTo>
                  <a:lnTo>
                    <a:pt x="47468" y="61429"/>
                  </a:lnTo>
                </a:path>
                <a:path w="47625" h="5492750">
                  <a:moveTo>
                    <a:pt x="47468" y="30714"/>
                  </a:moveTo>
                  <a:lnTo>
                    <a:pt x="47468" y="0"/>
                  </a:lnTo>
                </a:path>
                <a:path w="47625" h="5492750">
                  <a:moveTo>
                    <a:pt x="47468" y="4177185"/>
                  </a:moveTo>
                  <a:lnTo>
                    <a:pt x="47468" y="4157639"/>
                  </a:lnTo>
                </a:path>
                <a:path w="47625" h="5492750">
                  <a:moveTo>
                    <a:pt x="47468" y="4126924"/>
                  </a:moveTo>
                  <a:lnTo>
                    <a:pt x="47468" y="4096210"/>
                  </a:lnTo>
                </a:path>
                <a:path w="47625" h="5492750">
                  <a:moveTo>
                    <a:pt x="47468" y="4065495"/>
                  </a:moveTo>
                  <a:lnTo>
                    <a:pt x="47468" y="4031988"/>
                  </a:lnTo>
                </a:path>
                <a:path w="47625" h="5492750">
                  <a:moveTo>
                    <a:pt x="47468" y="4001274"/>
                  </a:moveTo>
                  <a:lnTo>
                    <a:pt x="47468" y="3970559"/>
                  </a:lnTo>
                </a:path>
                <a:path w="47625" h="5492750">
                  <a:moveTo>
                    <a:pt x="47468" y="3939845"/>
                  </a:moveTo>
                  <a:lnTo>
                    <a:pt x="47468" y="3909130"/>
                  </a:lnTo>
                </a:path>
                <a:path w="47625" h="5492750">
                  <a:moveTo>
                    <a:pt x="47468" y="3878415"/>
                  </a:moveTo>
                  <a:lnTo>
                    <a:pt x="47468" y="3847701"/>
                  </a:lnTo>
                </a:path>
                <a:path w="47625" h="5492750">
                  <a:moveTo>
                    <a:pt x="47468" y="3816986"/>
                  </a:moveTo>
                  <a:lnTo>
                    <a:pt x="47468" y="3786272"/>
                  </a:lnTo>
                </a:path>
                <a:path w="47625" h="5492750">
                  <a:moveTo>
                    <a:pt x="47468" y="3752765"/>
                  </a:moveTo>
                  <a:lnTo>
                    <a:pt x="47468" y="3722050"/>
                  </a:lnTo>
                </a:path>
                <a:path w="47625" h="5492750">
                  <a:moveTo>
                    <a:pt x="47468" y="3691336"/>
                  </a:moveTo>
                  <a:lnTo>
                    <a:pt x="47468" y="3660621"/>
                  </a:lnTo>
                </a:path>
                <a:path w="47625" h="5492750">
                  <a:moveTo>
                    <a:pt x="47468" y="3629906"/>
                  </a:moveTo>
                  <a:lnTo>
                    <a:pt x="47468" y="3599192"/>
                  </a:lnTo>
                </a:path>
                <a:path w="47625" h="5492750">
                  <a:moveTo>
                    <a:pt x="47468" y="3568477"/>
                  </a:moveTo>
                  <a:lnTo>
                    <a:pt x="47468" y="3537763"/>
                  </a:lnTo>
                </a:path>
                <a:path w="47625" h="5492750">
                  <a:moveTo>
                    <a:pt x="47468" y="3507048"/>
                  </a:moveTo>
                  <a:lnTo>
                    <a:pt x="47468" y="3473541"/>
                  </a:lnTo>
                </a:path>
                <a:path w="47625" h="549275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549275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549275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5492750">
                  <a:moveTo>
                    <a:pt x="47468" y="3258539"/>
                  </a:moveTo>
                  <a:lnTo>
                    <a:pt x="47468" y="3227824"/>
                  </a:lnTo>
                </a:path>
                <a:path w="47625" h="5492750">
                  <a:moveTo>
                    <a:pt x="47468" y="3194318"/>
                  </a:moveTo>
                  <a:lnTo>
                    <a:pt x="47468" y="3163603"/>
                  </a:lnTo>
                </a:path>
                <a:path w="47625" h="5492750">
                  <a:moveTo>
                    <a:pt x="47468" y="3132888"/>
                  </a:moveTo>
                  <a:lnTo>
                    <a:pt x="47468" y="3102174"/>
                  </a:lnTo>
                </a:path>
                <a:path w="47625" h="5492750">
                  <a:moveTo>
                    <a:pt x="47468" y="3071459"/>
                  </a:moveTo>
                  <a:lnTo>
                    <a:pt x="47468" y="3040745"/>
                  </a:lnTo>
                </a:path>
                <a:path w="47625" h="5492750">
                  <a:moveTo>
                    <a:pt x="47468" y="3010030"/>
                  </a:moveTo>
                  <a:lnTo>
                    <a:pt x="47468" y="2979315"/>
                  </a:lnTo>
                </a:path>
                <a:path w="47625" h="5492750">
                  <a:moveTo>
                    <a:pt x="47468" y="2948601"/>
                  </a:moveTo>
                  <a:lnTo>
                    <a:pt x="47468" y="2915094"/>
                  </a:lnTo>
                </a:path>
                <a:path w="47625" h="5492750">
                  <a:moveTo>
                    <a:pt x="47468" y="2884379"/>
                  </a:moveTo>
                  <a:lnTo>
                    <a:pt x="47468" y="2853665"/>
                  </a:lnTo>
                </a:path>
                <a:path w="47625" h="5492750">
                  <a:moveTo>
                    <a:pt x="47468" y="2822950"/>
                  </a:moveTo>
                  <a:lnTo>
                    <a:pt x="47468" y="2792236"/>
                  </a:lnTo>
                </a:path>
                <a:path w="47625" h="5492750">
                  <a:moveTo>
                    <a:pt x="47468" y="1209038"/>
                  </a:moveTo>
                  <a:lnTo>
                    <a:pt x="47468" y="1197869"/>
                  </a:lnTo>
                </a:path>
                <a:path w="47625" h="5492750">
                  <a:moveTo>
                    <a:pt x="47468" y="2680546"/>
                  </a:moveTo>
                  <a:lnTo>
                    <a:pt x="47468" y="2677754"/>
                  </a:lnTo>
                  <a:lnTo>
                    <a:pt x="47468" y="2666585"/>
                  </a:lnTo>
                </a:path>
                <a:path w="47625" h="5492750">
                  <a:moveTo>
                    <a:pt x="47468" y="2635870"/>
                  </a:moveTo>
                  <a:lnTo>
                    <a:pt x="47468" y="2605156"/>
                  </a:lnTo>
                </a:path>
                <a:path w="47625" h="5492750">
                  <a:moveTo>
                    <a:pt x="47468" y="2574441"/>
                  </a:moveTo>
                  <a:lnTo>
                    <a:pt x="47468" y="2543727"/>
                  </a:lnTo>
                </a:path>
                <a:path w="47625" h="5492750">
                  <a:moveTo>
                    <a:pt x="47468" y="2513012"/>
                  </a:moveTo>
                  <a:lnTo>
                    <a:pt x="47468" y="2482297"/>
                  </a:lnTo>
                </a:path>
                <a:path w="47625" h="5492750">
                  <a:moveTo>
                    <a:pt x="47468" y="2451583"/>
                  </a:moveTo>
                  <a:lnTo>
                    <a:pt x="47468" y="2420868"/>
                  </a:lnTo>
                </a:path>
                <a:path w="47625" h="5492750">
                  <a:moveTo>
                    <a:pt x="47468" y="2387361"/>
                  </a:moveTo>
                  <a:lnTo>
                    <a:pt x="47468" y="2356647"/>
                  </a:lnTo>
                </a:path>
                <a:path w="47625" h="5492750">
                  <a:moveTo>
                    <a:pt x="47468" y="2325932"/>
                  </a:moveTo>
                  <a:lnTo>
                    <a:pt x="47468" y="2295218"/>
                  </a:lnTo>
                </a:path>
                <a:path w="47625" h="5492750">
                  <a:moveTo>
                    <a:pt x="47468" y="2264503"/>
                  </a:moveTo>
                  <a:lnTo>
                    <a:pt x="47468" y="2233788"/>
                  </a:lnTo>
                </a:path>
                <a:path w="47625" h="5492750">
                  <a:moveTo>
                    <a:pt x="47468" y="2203074"/>
                  </a:moveTo>
                  <a:lnTo>
                    <a:pt x="47468" y="2172359"/>
                  </a:lnTo>
                </a:path>
                <a:path w="47625" h="5492750">
                  <a:moveTo>
                    <a:pt x="47468" y="2141645"/>
                  </a:moveTo>
                  <a:lnTo>
                    <a:pt x="47468" y="2108138"/>
                  </a:lnTo>
                </a:path>
                <a:path w="47625" h="5492750">
                  <a:moveTo>
                    <a:pt x="47468" y="2077423"/>
                  </a:moveTo>
                  <a:lnTo>
                    <a:pt x="47468" y="2046709"/>
                  </a:lnTo>
                </a:path>
                <a:path w="47625" h="5492750">
                  <a:moveTo>
                    <a:pt x="47468" y="2015994"/>
                  </a:moveTo>
                  <a:lnTo>
                    <a:pt x="47468" y="1985279"/>
                  </a:lnTo>
                </a:path>
                <a:path w="47625" h="5492750">
                  <a:moveTo>
                    <a:pt x="47468" y="1954565"/>
                  </a:moveTo>
                  <a:lnTo>
                    <a:pt x="47468" y="1923850"/>
                  </a:lnTo>
                </a:path>
                <a:path w="47625" h="5492750">
                  <a:moveTo>
                    <a:pt x="47468" y="1893136"/>
                  </a:moveTo>
                  <a:lnTo>
                    <a:pt x="47468" y="1862421"/>
                  </a:lnTo>
                </a:path>
                <a:path w="47625" h="5492750">
                  <a:moveTo>
                    <a:pt x="47468" y="1828914"/>
                  </a:moveTo>
                  <a:lnTo>
                    <a:pt x="47468" y="1798200"/>
                  </a:lnTo>
                </a:path>
                <a:path w="47625" h="5492750">
                  <a:moveTo>
                    <a:pt x="47468" y="1767485"/>
                  </a:moveTo>
                  <a:lnTo>
                    <a:pt x="47468" y="1736770"/>
                  </a:lnTo>
                </a:path>
                <a:path w="47625" h="5492750">
                  <a:moveTo>
                    <a:pt x="47468" y="1706056"/>
                  </a:moveTo>
                  <a:lnTo>
                    <a:pt x="47468" y="1675341"/>
                  </a:lnTo>
                </a:path>
                <a:path w="47625" h="5492750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5492750">
                  <a:moveTo>
                    <a:pt x="47468" y="1583197"/>
                  </a:moveTo>
                  <a:lnTo>
                    <a:pt x="47468" y="1549690"/>
                  </a:lnTo>
                </a:path>
                <a:path w="47625" h="5492750">
                  <a:moveTo>
                    <a:pt x="47468" y="1518976"/>
                  </a:moveTo>
                  <a:lnTo>
                    <a:pt x="47468" y="1488261"/>
                  </a:lnTo>
                </a:path>
                <a:path w="47625" h="5492750">
                  <a:moveTo>
                    <a:pt x="47468" y="1457547"/>
                  </a:moveTo>
                  <a:lnTo>
                    <a:pt x="47468" y="1426832"/>
                  </a:lnTo>
                </a:path>
                <a:path w="47625" h="5492750">
                  <a:moveTo>
                    <a:pt x="47468" y="1396118"/>
                  </a:moveTo>
                  <a:lnTo>
                    <a:pt x="47468" y="1365403"/>
                  </a:lnTo>
                </a:path>
                <a:path w="47625" h="5492750">
                  <a:moveTo>
                    <a:pt x="47468" y="1334688"/>
                  </a:moveTo>
                  <a:lnTo>
                    <a:pt x="47468" y="1301181"/>
                  </a:lnTo>
                </a:path>
                <a:path w="47625" h="5492750">
                  <a:moveTo>
                    <a:pt x="47468" y="1270467"/>
                  </a:moveTo>
                  <a:lnTo>
                    <a:pt x="47468" y="12397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4730047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4730047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5472782"/>
                  </a:moveTo>
                  <a:lnTo>
                    <a:pt x="0" y="5442068"/>
                  </a:lnTo>
                </a:path>
                <a:path w="45085" h="5503545">
                  <a:moveTo>
                    <a:pt x="0" y="5408561"/>
                  </a:moveTo>
                  <a:lnTo>
                    <a:pt x="0" y="5377846"/>
                  </a:lnTo>
                </a:path>
                <a:path w="45085" h="5503545">
                  <a:moveTo>
                    <a:pt x="0" y="5347132"/>
                  </a:moveTo>
                  <a:lnTo>
                    <a:pt x="0" y="5316417"/>
                  </a:lnTo>
                </a:path>
                <a:path w="45085" h="5503545">
                  <a:moveTo>
                    <a:pt x="0" y="5285702"/>
                  </a:moveTo>
                  <a:lnTo>
                    <a:pt x="0" y="5254988"/>
                  </a:lnTo>
                </a:path>
                <a:path w="45085" h="5503545">
                  <a:moveTo>
                    <a:pt x="0" y="5224273"/>
                  </a:moveTo>
                  <a:lnTo>
                    <a:pt x="0" y="5193559"/>
                  </a:lnTo>
                </a:path>
                <a:path w="45085" h="5503545">
                  <a:moveTo>
                    <a:pt x="0" y="5162844"/>
                  </a:moveTo>
                  <a:lnTo>
                    <a:pt x="0" y="5129337"/>
                  </a:lnTo>
                </a:path>
                <a:path w="45085" h="5503545">
                  <a:moveTo>
                    <a:pt x="0" y="5098622"/>
                  </a:moveTo>
                  <a:lnTo>
                    <a:pt x="0" y="5067908"/>
                  </a:lnTo>
                </a:path>
                <a:path w="45085" h="5503545">
                  <a:moveTo>
                    <a:pt x="0" y="5037193"/>
                  </a:moveTo>
                  <a:lnTo>
                    <a:pt x="0" y="5006479"/>
                  </a:lnTo>
                </a:path>
                <a:path w="45085" h="5503545">
                  <a:moveTo>
                    <a:pt x="0" y="4975764"/>
                  </a:moveTo>
                  <a:lnTo>
                    <a:pt x="0" y="4945050"/>
                  </a:lnTo>
                </a:path>
                <a:path w="45085" h="5503545">
                  <a:moveTo>
                    <a:pt x="0" y="4914335"/>
                  </a:moveTo>
                  <a:lnTo>
                    <a:pt x="0" y="4883620"/>
                  </a:lnTo>
                </a:path>
                <a:path w="45085" h="5503545">
                  <a:moveTo>
                    <a:pt x="0" y="4850113"/>
                  </a:moveTo>
                  <a:lnTo>
                    <a:pt x="0" y="4819399"/>
                  </a:lnTo>
                </a:path>
                <a:path w="45085" h="5503545">
                  <a:moveTo>
                    <a:pt x="0" y="4788684"/>
                  </a:moveTo>
                  <a:lnTo>
                    <a:pt x="0" y="4757970"/>
                  </a:lnTo>
                </a:path>
                <a:path w="45085" h="5503545">
                  <a:moveTo>
                    <a:pt x="0" y="4727255"/>
                  </a:moveTo>
                  <a:lnTo>
                    <a:pt x="0" y="4696541"/>
                  </a:lnTo>
                </a:path>
                <a:path w="45085" h="5503545">
                  <a:moveTo>
                    <a:pt x="0" y="4665826"/>
                  </a:moveTo>
                  <a:lnTo>
                    <a:pt x="0" y="4635111"/>
                  </a:lnTo>
                </a:path>
                <a:path w="45085" h="5503545">
                  <a:moveTo>
                    <a:pt x="0" y="4604397"/>
                  </a:moveTo>
                  <a:lnTo>
                    <a:pt x="0" y="4570890"/>
                  </a:lnTo>
                </a:path>
                <a:path w="45085" h="5503545">
                  <a:moveTo>
                    <a:pt x="0" y="4540175"/>
                  </a:moveTo>
                  <a:lnTo>
                    <a:pt x="0" y="4509461"/>
                  </a:lnTo>
                </a:path>
                <a:path w="45085" h="5503545">
                  <a:moveTo>
                    <a:pt x="0" y="4478746"/>
                  </a:moveTo>
                  <a:lnTo>
                    <a:pt x="0" y="4448032"/>
                  </a:lnTo>
                </a:path>
                <a:path w="45085" h="5503545">
                  <a:moveTo>
                    <a:pt x="0" y="4417317"/>
                  </a:moveTo>
                  <a:lnTo>
                    <a:pt x="0" y="4386602"/>
                  </a:lnTo>
                </a:path>
                <a:path w="45085" h="5503545">
                  <a:moveTo>
                    <a:pt x="0" y="4355888"/>
                  </a:moveTo>
                  <a:lnTo>
                    <a:pt x="0" y="4322381"/>
                  </a:lnTo>
                </a:path>
                <a:path w="45085" h="5503545">
                  <a:moveTo>
                    <a:pt x="0" y="4291666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0" y="753903"/>
                  </a:moveTo>
                  <a:lnTo>
                    <a:pt x="0" y="723189"/>
                  </a:lnTo>
                </a:path>
                <a:path w="45085" h="5503545">
                  <a:moveTo>
                    <a:pt x="0" y="692474"/>
                  </a:moveTo>
                  <a:lnTo>
                    <a:pt x="0" y="661759"/>
                  </a:lnTo>
                </a:path>
                <a:path w="45085" h="5503545">
                  <a:moveTo>
                    <a:pt x="0" y="631045"/>
                  </a:moveTo>
                  <a:lnTo>
                    <a:pt x="0" y="600330"/>
                  </a:lnTo>
                </a:path>
                <a:path w="45085" h="5503545">
                  <a:moveTo>
                    <a:pt x="0" y="569616"/>
                  </a:moveTo>
                  <a:lnTo>
                    <a:pt x="0" y="538901"/>
                  </a:lnTo>
                </a:path>
                <a:path w="45085" h="5503545">
                  <a:moveTo>
                    <a:pt x="0" y="508186"/>
                  </a:moveTo>
                  <a:lnTo>
                    <a:pt x="0" y="474680"/>
                  </a:lnTo>
                </a:path>
                <a:path w="45085" h="5503545">
                  <a:moveTo>
                    <a:pt x="0" y="443965"/>
                  </a:moveTo>
                  <a:lnTo>
                    <a:pt x="0" y="413250"/>
                  </a:lnTo>
                </a:path>
                <a:path w="45085" h="5503545">
                  <a:moveTo>
                    <a:pt x="0" y="382536"/>
                  </a:moveTo>
                  <a:lnTo>
                    <a:pt x="0" y="351821"/>
                  </a:lnTo>
                </a:path>
                <a:path w="45085" h="5503545">
                  <a:moveTo>
                    <a:pt x="0" y="321107"/>
                  </a:moveTo>
                  <a:lnTo>
                    <a:pt x="0" y="290392"/>
                  </a:lnTo>
                </a:path>
                <a:path w="45085" h="5503545">
                  <a:moveTo>
                    <a:pt x="0" y="259677"/>
                  </a:moveTo>
                  <a:lnTo>
                    <a:pt x="0" y="228963"/>
                  </a:lnTo>
                </a:path>
                <a:path w="45085" h="5503545">
                  <a:moveTo>
                    <a:pt x="0" y="195456"/>
                  </a:moveTo>
                  <a:lnTo>
                    <a:pt x="0" y="164741"/>
                  </a:lnTo>
                </a:path>
                <a:path w="45085" h="5503545">
                  <a:moveTo>
                    <a:pt x="0" y="134027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12443"/>
                  </a:lnTo>
                </a:path>
                <a:path w="45085" h="5503545">
                  <a:moveTo>
                    <a:pt x="0" y="3981728"/>
                  </a:moveTo>
                  <a:lnTo>
                    <a:pt x="0" y="3951013"/>
                  </a:lnTo>
                </a:path>
                <a:path w="45085" h="5503545">
                  <a:moveTo>
                    <a:pt x="0" y="3920299"/>
                  </a:moveTo>
                  <a:lnTo>
                    <a:pt x="0" y="3889584"/>
                  </a:lnTo>
                </a:path>
                <a:path w="45085" h="5503545">
                  <a:moveTo>
                    <a:pt x="0" y="3858870"/>
                  </a:moveTo>
                  <a:lnTo>
                    <a:pt x="0" y="3828155"/>
                  </a:lnTo>
                </a:path>
                <a:path w="45085" h="5503545">
                  <a:moveTo>
                    <a:pt x="0" y="3797441"/>
                  </a:moveTo>
                  <a:lnTo>
                    <a:pt x="0" y="3763934"/>
                  </a:lnTo>
                </a:path>
                <a:path w="45085" h="5503545">
                  <a:moveTo>
                    <a:pt x="0" y="3733219"/>
                  </a:moveTo>
                  <a:lnTo>
                    <a:pt x="0" y="3702504"/>
                  </a:lnTo>
                </a:path>
                <a:path w="45085" h="5503545">
                  <a:moveTo>
                    <a:pt x="0" y="3671790"/>
                  </a:moveTo>
                  <a:lnTo>
                    <a:pt x="0" y="3641075"/>
                  </a:lnTo>
                </a:path>
                <a:path w="45085" h="5503545">
                  <a:moveTo>
                    <a:pt x="0" y="3610361"/>
                  </a:moveTo>
                  <a:lnTo>
                    <a:pt x="0" y="3579646"/>
                  </a:lnTo>
                </a:path>
                <a:path w="45085" h="5503545">
                  <a:moveTo>
                    <a:pt x="0" y="3548931"/>
                  </a:moveTo>
                  <a:lnTo>
                    <a:pt x="0" y="3518217"/>
                  </a:lnTo>
                </a:path>
                <a:path w="45085" h="5503545">
                  <a:moveTo>
                    <a:pt x="0" y="3484710"/>
                  </a:moveTo>
                  <a:lnTo>
                    <a:pt x="0" y="3453995"/>
                  </a:lnTo>
                </a:path>
                <a:path w="45085" h="5503545">
                  <a:moveTo>
                    <a:pt x="0" y="3423281"/>
                  </a:moveTo>
                  <a:lnTo>
                    <a:pt x="0" y="3392566"/>
                  </a:lnTo>
                </a:path>
                <a:path w="45085" h="5503545">
                  <a:moveTo>
                    <a:pt x="0" y="3361852"/>
                  </a:moveTo>
                  <a:lnTo>
                    <a:pt x="0" y="3331137"/>
                  </a:lnTo>
                </a:path>
                <a:path w="45085" h="5503545">
                  <a:moveTo>
                    <a:pt x="0" y="3300422"/>
                  </a:moveTo>
                  <a:lnTo>
                    <a:pt x="0" y="3269708"/>
                  </a:lnTo>
                </a:path>
                <a:path w="45085" h="5503545">
                  <a:moveTo>
                    <a:pt x="0" y="3238993"/>
                  </a:moveTo>
                  <a:lnTo>
                    <a:pt x="0" y="3205486"/>
                  </a:lnTo>
                </a:path>
                <a:path w="45085" h="5503545">
                  <a:moveTo>
                    <a:pt x="0" y="3174772"/>
                  </a:moveTo>
                  <a:lnTo>
                    <a:pt x="0" y="3144057"/>
                  </a:lnTo>
                </a:path>
                <a:path w="45085" h="5503545">
                  <a:moveTo>
                    <a:pt x="0" y="3113343"/>
                  </a:moveTo>
                  <a:lnTo>
                    <a:pt x="0" y="3082628"/>
                  </a:lnTo>
                </a:path>
                <a:path w="45085" h="5503545">
                  <a:moveTo>
                    <a:pt x="0" y="3051913"/>
                  </a:moveTo>
                  <a:lnTo>
                    <a:pt x="0" y="3021199"/>
                  </a:lnTo>
                </a:path>
                <a:path w="45085" h="5503545">
                  <a:moveTo>
                    <a:pt x="0" y="2990484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97820"/>
                  </a:lnTo>
                </a:path>
                <a:path w="45085" h="5503545">
                  <a:moveTo>
                    <a:pt x="0" y="1245337"/>
                  </a:moveTo>
                  <a:lnTo>
                    <a:pt x="0" y="1220207"/>
                  </a:lnTo>
                </a:path>
                <a:path w="45085" h="5503545">
                  <a:moveTo>
                    <a:pt x="0" y="2677754"/>
                  </a:moveTo>
                  <a:lnTo>
                    <a:pt x="0" y="2647039"/>
                  </a:lnTo>
                </a:path>
                <a:path w="45085" h="5503545">
                  <a:moveTo>
                    <a:pt x="0" y="2616325"/>
                  </a:moveTo>
                  <a:lnTo>
                    <a:pt x="0" y="2585610"/>
                  </a:lnTo>
                </a:path>
                <a:path w="45085" h="5503545">
                  <a:moveTo>
                    <a:pt x="0" y="2554895"/>
                  </a:moveTo>
                  <a:lnTo>
                    <a:pt x="0" y="2524181"/>
                  </a:lnTo>
                </a:path>
                <a:path w="45085" h="5503545">
                  <a:moveTo>
                    <a:pt x="0" y="2493466"/>
                  </a:moveTo>
                  <a:lnTo>
                    <a:pt x="0" y="2462752"/>
                  </a:lnTo>
                </a:path>
                <a:path w="45085" h="5503545">
                  <a:moveTo>
                    <a:pt x="0" y="2432037"/>
                  </a:moveTo>
                  <a:lnTo>
                    <a:pt x="0" y="2398530"/>
                  </a:lnTo>
                </a:path>
                <a:path w="45085" h="5503545">
                  <a:moveTo>
                    <a:pt x="0" y="2367816"/>
                  </a:moveTo>
                  <a:lnTo>
                    <a:pt x="0" y="2337101"/>
                  </a:lnTo>
                </a:path>
                <a:path w="45085" h="5503545">
                  <a:moveTo>
                    <a:pt x="0" y="2306386"/>
                  </a:moveTo>
                  <a:lnTo>
                    <a:pt x="0" y="2275672"/>
                  </a:lnTo>
                </a:path>
                <a:path w="45085" h="5503545">
                  <a:moveTo>
                    <a:pt x="0" y="2244957"/>
                  </a:moveTo>
                  <a:lnTo>
                    <a:pt x="0" y="2214243"/>
                  </a:lnTo>
                </a:path>
                <a:path w="45085" h="5503545">
                  <a:moveTo>
                    <a:pt x="0" y="2183528"/>
                  </a:moveTo>
                  <a:lnTo>
                    <a:pt x="0" y="2152813"/>
                  </a:lnTo>
                </a:path>
                <a:path w="45085" h="5503545">
                  <a:moveTo>
                    <a:pt x="0" y="2119307"/>
                  </a:moveTo>
                  <a:lnTo>
                    <a:pt x="0" y="2088592"/>
                  </a:lnTo>
                </a:path>
                <a:path w="45085" h="5503545">
                  <a:moveTo>
                    <a:pt x="0" y="2057877"/>
                  </a:moveTo>
                  <a:lnTo>
                    <a:pt x="0" y="2027163"/>
                  </a:lnTo>
                </a:path>
                <a:path w="45085" h="5503545">
                  <a:moveTo>
                    <a:pt x="0" y="1996448"/>
                  </a:moveTo>
                  <a:lnTo>
                    <a:pt x="0" y="1965734"/>
                  </a:lnTo>
                </a:path>
                <a:path w="45085" h="5503545">
                  <a:moveTo>
                    <a:pt x="0" y="1935019"/>
                  </a:moveTo>
                  <a:lnTo>
                    <a:pt x="0" y="1904304"/>
                  </a:lnTo>
                </a:path>
                <a:path w="45085" h="5503545">
                  <a:moveTo>
                    <a:pt x="0" y="1873590"/>
                  </a:moveTo>
                  <a:lnTo>
                    <a:pt x="0" y="1840083"/>
                  </a:lnTo>
                </a:path>
                <a:path w="45085" h="5503545">
                  <a:moveTo>
                    <a:pt x="0" y="1809368"/>
                  </a:moveTo>
                  <a:lnTo>
                    <a:pt x="0" y="1778654"/>
                  </a:lnTo>
                </a:path>
                <a:path w="45085" h="5503545">
                  <a:moveTo>
                    <a:pt x="0" y="1747939"/>
                  </a:moveTo>
                  <a:lnTo>
                    <a:pt x="0" y="1717225"/>
                  </a:lnTo>
                </a:path>
                <a:path w="45085" h="5503545">
                  <a:moveTo>
                    <a:pt x="0" y="1686510"/>
                  </a:moveTo>
                  <a:lnTo>
                    <a:pt x="0" y="1655795"/>
                  </a:lnTo>
                </a:path>
                <a:path w="45085" h="5503545">
                  <a:moveTo>
                    <a:pt x="0" y="1625081"/>
                  </a:moveTo>
                  <a:lnTo>
                    <a:pt x="0" y="1594366"/>
                  </a:lnTo>
                </a:path>
                <a:path w="45085" h="5503545">
                  <a:moveTo>
                    <a:pt x="0" y="1560859"/>
                  </a:moveTo>
                  <a:lnTo>
                    <a:pt x="0" y="1530145"/>
                  </a:lnTo>
                </a:path>
                <a:path w="45085" h="5503545">
                  <a:moveTo>
                    <a:pt x="0" y="1499430"/>
                  </a:moveTo>
                  <a:lnTo>
                    <a:pt x="0" y="1468716"/>
                  </a:lnTo>
                </a:path>
                <a:path w="45085" h="5503545">
                  <a:moveTo>
                    <a:pt x="0" y="1438001"/>
                  </a:moveTo>
                  <a:lnTo>
                    <a:pt x="0" y="1407286"/>
                  </a:lnTo>
                </a:path>
                <a:path w="45085" h="5503545">
                  <a:moveTo>
                    <a:pt x="0" y="1376572"/>
                  </a:moveTo>
                  <a:lnTo>
                    <a:pt x="0" y="1345857"/>
                  </a:lnTo>
                </a:path>
                <a:path w="45085" h="5503545">
                  <a:moveTo>
                    <a:pt x="0" y="1312350"/>
                  </a:moveTo>
                  <a:lnTo>
                    <a:pt x="0" y="1281636"/>
                  </a:lnTo>
                </a:path>
                <a:path w="45085" h="5503545">
                  <a:moveTo>
                    <a:pt x="0" y="1250921"/>
                  </a:moveTo>
                  <a:lnTo>
                    <a:pt x="0" y="1245337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72782"/>
                  </a:lnTo>
                </a:path>
                <a:path w="45085" h="5503545">
                  <a:moveTo>
                    <a:pt x="44675" y="5442068"/>
                  </a:moveTo>
                  <a:lnTo>
                    <a:pt x="44675" y="5408561"/>
                  </a:lnTo>
                </a:path>
                <a:path w="45085" h="5503545">
                  <a:moveTo>
                    <a:pt x="44675" y="5377846"/>
                  </a:moveTo>
                  <a:lnTo>
                    <a:pt x="44675" y="5347132"/>
                  </a:lnTo>
                </a:path>
                <a:path w="45085" h="5503545">
                  <a:moveTo>
                    <a:pt x="44675" y="5316417"/>
                  </a:moveTo>
                  <a:lnTo>
                    <a:pt x="44675" y="5285702"/>
                  </a:lnTo>
                </a:path>
                <a:path w="45085" h="5503545">
                  <a:moveTo>
                    <a:pt x="44675" y="5254988"/>
                  </a:moveTo>
                  <a:lnTo>
                    <a:pt x="44675" y="5224273"/>
                  </a:lnTo>
                </a:path>
                <a:path w="45085" h="5503545">
                  <a:moveTo>
                    <a:pt x="44675" y="5193559"/>
                  </a:moveTo>
                  <a:lnTo>
                    <a:pt x="44675" y="5162844"/>
                  </a:lnTo>
                </a:path>
                <a:path w="45085" h="5503545">
                  <a:moveTo>
                    <a:pt x="44675" y="5129337"/>
                  </a:moveTo>
                  <a:lnTo>
                    <a:pt x="44675" y="5098622"/>
                  </a:lnTo>
                </a:path>
                <a:path w="45085" h="5503545">
                  <a:moveTo>
                    <a:pt x="44675" y="5067908"/>
                  </a:moveTo>
                  <a:lnTo>
                    <a:pt x="44675" y="5037193"/>
                  </a:lnTo>
                </a:path>
                <a:path w="45085" h="5503545">
                  <a:moveTo>
                    <a:pt x="44675" y="5006479"/>
                  </a:moveTo>
                  <a:lnTo>
                    <a:pt x="44675" y="4975764"/>
                  </a:lnTo>
                </a:path>
                <a:path w="45085" h="5503545">
                  <a:moveTo>
                    <a:pt x="44675" y="4945050"/>
                  </a:moveTo>
                  <a:lnTo>
                    <a:pt x="44675" y="4914335"/>
                  </a:lnTo>
                </a:path>
                <a:path w="45085" h="5503545">
                  <a:moveTo>
                    <a:pt x="44675" y="4883620"/>
                  </a:moveTo>
                  <a:lnTo>
                    <a:pt x="44675" y="4850113"/>
                  </a:lnTo>
                </a:path>
                <a:path w="45085" h="5503545">
                  <a:moveTo>
                    <a:pt x="44675" y="4819399"/>
                  </a:moveTo>
                  <a:lnTo>
                    <a:pt x="44675" y="4788684"/>
                  </a:lnTo>
                </a:path>
                <a:path w="45085" h="5503545">
                  <a:moveTo>
                    <a:pt x="44675" y="4757970"/>
                  </a:moveTo>
                  <a:lnTo>
                    <a:pt x="44675" y="4727255"/>
                  </a:lnTo>
                </a:path>
                <a:path w="45085" h="5503545">
                  <a:moveTo>
                    <a:pt x="44675" y="4696541"/>
                  </a:moveTo>
                  <a:lnTo>
                    <a:pt x="44675" y="4665826"/>
                  </a:lnTo>
                </a:path>
                <a:path w="45085" h="5503545">
                  <a:moveTo>
                    <a:pt x="44675" y="4635111"/>
                  </a:moveTo>
                  <a:lnTo>
                    <a:pt x="44675" y="4604397"/>
                  </a:lnTo>
                </a:path>
                <a:path w="45085" h="5503545">
                  <a:moveTo>
                    <a:pt x="44675" y="4570890"/>
                  </a:moveTo>
                  <a:lnTo>
                    <a:pt x="44675" y="4540175"/>
                  </a:lnTo>
                </a:path>
                <a:path w="45085" h="5503545">
                  <a:moveTo>
                    <a:pt x="44675" y="4509461"/>
                  </a:moveTo>
                  <a:lnTo>
                    <a:pt x="44675" y="4478746"/>
                  </a:lnTo>
                </a:path>
                <a:path w="45085" h="5503545">
                  <a:moveTo>
                    <a:pt x="44675" y="4448032"/>
                  </a:moveTo>
                  <a:lnTo>
                    <a:pt x="44675" y="4417317"/>
                  </a:lnTo>
                </a:path>
                <a:path w="45085" h="5503545">
                  <a:moveTo>
                    <a:pt x="44675" y="4386602"/>
                  </a:moveTo>
                  <a:lnTo>
                    <a:pt x="44675" y="4355888"/>
                  </a:lnTo>
                </a:path>
                <a:path w="45085" h="5503545">
                  <a:moveTo>
                    <a:pt x="44675" y="4322381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  <a:path w="45085" h="5503545">
                  <a:moveTo>
                    <a:pt x="44675" y="756695"/>
                  </a:moveTo>
                  <a:lnTo>
                    <a:pt x="44675" y="753903"/>
                  </a:lnTo>
                </a:path>
                <a:path w="45085" h="5503545">
                  <a:moveTo>
                    <a:pt x="44675" y="723189"/>
                  </a:moveTo>
                  <a:lnTo>
                    <a:pt x="44675" y="692474"/>
                  </a:lnTo>
                </a:path>
                <a:path w="45085" h="5503545">
                  <a:moveTo>
                    <a:pt x="44675" y="661759"/>
                  </a:moveTo>
                  <a:lnTo>
                    <a:pt x="44675" y="631045"/>
                  </a:lnTo>
                </a:path>
                <a:path w="45085" h="5503545">
                  <a:moveTo>
                    <a:pt x="44675" y="600330"/>
                  </a:moveTo>
                  <a:lnTo>
                    <a:pt x="44675" y="569616"/>
                  </a:lnTo>
                </a:path>
                <a:path w="45085" h="5503545">
                  <a:moveTo>
                    <a:pt x="44675" y="538901"/>
                  </a:moveTo>
                  <a:lnTo>
                    <a:pt x="44675" y="508186"/>
                  </a:lnTo>
                </a:path>
                <a:path w="45085" h="5503545">
                  <a:moveTo>
                    <a:pt x="44675" y="474680"/>
                  </a:moveTo>
                  <a:lnTo>
                    <a:pt x="44675" y="443965"/>
                  </a:lnTo>
                </a:path>
                <a:path w="45085" h="5503545">
                  <a:moveTo>
                    <a:pt x="44675" y="413250"/>
                  </a:moveTo>
                  <a:lnTo>
                    <a:pt x="44675" y="382536"/>
                  </a:lnTo>
                </a:path>
                <a:path w="45085" h="5503545">
                  <a:moveTo>
                    <a:pt x="44675" y="351821"/>
                  </a:moveTo>
                  <a:lnTo>
                    <a:pt x="44675" y="321107"/>
                  </a:lnTo>
                </a:path>
                <a:path w="45085" h="5503545">
                  <a:moveTo>
                    <a:pt x="44675" y="290392"/>
                  </a:moveTo>
                  <a:lnTo>
                    <a:pt x="44675" y="259677"/>
                  </a:lnTo>
                </a:path>
                <a:path w="45085" h="5503545">
                  <a:moveTo>
                    <a:pt x="44675" y="228963"/>
                  </a:moveTo>
                  <a:lnTo>
                    <a:pt x="44675" y="195456"/>
                  </a:lnTo>
                </a:path>
                <a:path w="45085" h="5503545">
                  <a:moveTo>
                    <a:pt x="44675" y="164741"/>
                  </a:moveTo>
                  <a:lnTo>
                    <a:pt x="44675" y="134027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4012443"/>
                  </a:moveTo>
                  <a:lnTo>
                    <a:pt x="44675" y="3981728"/>
                  </a:lnTo>
                </a:path>
                <a:path w="45085" h="5503545">
                  <a:moveTo>
                    <a:pt x="44675" y="3951013"/>
                  </a:moveTo>
                  <a:lnTo>
                    <a:pt x="44675" y="3920299"/>
                  </a:lnTo>
                </a:path>
                <a:path w="45085" h="5503545">
                  <a:moveTo>
                    <a:pt x="44675" y="3889584"/>
                  </a:moveTo>
                  <a:lnTo>
                    <a:pt x="44675" y="3858870"/>
                  </a:lnTo>
                </a:path>
                <a:path w="45085" h="5503545">
                  <a:moveTo>
                    <a:pt x="44675" y="3828155"/>
                  </a:moveTo>
                  <a:lnTo>
                    <a:pt x="44675" y="3797441"/>
                  </a:lnTo>
                </a:path>
                <a:path w="45085" h="5503545">
                  <a:moveTo>
                    <a:pt x="44675" y="3763934"/>
                  </a:moveTo>
                  <a:lnTo>
                    <a:pt x="44675" y="3733219"/>
                  </a:lnTo>
                </a:path>
                <a:path w="45085" h="5503545">
                  <a:moveTo>
                    <a:pt x="44675" y="3702504"/>
                  </a:moveTo>
                  <a:lnTo>
                    <a:pt x="44675" y="3671790"/>
                  </a:lnTo>
                </a:path>
                <a:path w="45085" h="5503545">
                  <a:moveTo>
                    <a:pt x="44675" y="3641075"/>
                  </a:moveTo>
                  <a:lnTo>
                    <a:pt x="44675" y="3610361"/>
                  </a:lnTo>
                </a:path>
                <a:path w="45085" h="5503545">
                  <a:moveTo>
                    <a:pt x="44675" y="3579646"/>
                  </a:moveTo>
                  <a:lnTo>
                    <a:pt x="44675" y="3548931"/>
                  </a:lnTo>
                </a:path>
                <a:path w="45085" h="5503545">
                  <a:moveTo>
                    <a:pt x="44675" y="3518217"/>
                  </a:moveTo>
                  <a:lnTo>
                    <a:pt x="44675" y="3484710"/>
                  </a:lnTo>
                </a:path>
                <a:path w="45085" h="5503545">
                  <a:moveTo>
                    <a:pt x="44675" y="3453995"/>
                  </a:moveTo>
                  <a:lnTo>
                    <a:pt x="44675" y="3423281"/>
                  </a:lnTo>
                </a:path>
                <a:path w="45085" h="5503545">
                  <a:moveTo>
                    <a:pt x="44675" y="3392566"/>
                  </a:moveTo>
                  <a:lnTo>
                    <a:pt x="44675" y="3361852"/>
                  </a:lnTo>
                </a:path>
                <a:path w="45085" h="5503545">
                  <a:moveTo>
                    <a:pt x="44675" y="3331137"/>
                  </a:moveTo>
                  <a:lnTo>
                    <a:pt x="44675" y="3300422"/>
                  </a:lnTo>
                </a:path>
                <a:path w="45085" h="5503545">
                  <a:moveTo>
                    <a:pt x="44675" y="3269708"/>
                  </a:moveTo>
                  <a:lnTo>
                    <a:pt x="44675" y="3238993"/>
                  </a:lnTo>
                </a:path>
                <a:path w="45085" h="5503545">
                  <a:moveTo>
                    <a:pt x="44675" y="3205486"/>
                  </a:moveTo>
                  <a:lnTo>
                    <a:pt x="44675" y="3174772"/>
                  </a:lnTo>
                </a:path>
                <a:path w="45085" h="5503545">
                  <a:moveTo>
                    <a:pt x="44675" y="3144057"/>
                  </a:moveTo>
                  <a:lnTo>
                    <a:pt x="44675" y="3113343"/>
                  </a:lnTo>
                </a:path>
                <a:path w="45085" h="5503545">
                  <a:moveTo>
                    <a:pt x="44675" y="3082628"/>
                  </a:moveTo>
                  <a:lnTo>
                    <a:pt x="44675" y="3051913"/>
                  </a:lnTo>
                </a:path>
                <a:path w="45085" h="5503545">
                  <a:moveTo>
                    <a:pt x="44675" y="3021199"/>
                  </a:moveTo>
                  <a:lnTo>
                    <a:pt x="44675" y="2990484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1220207"/>
                  </a:moveTo>
                  <a:lnTo>
                    <a:pt x="44675" y="1209038"/>
                  </a:lnTo>
                </a:path>
                <a:path w="45085" h="5503545">
                  <a:moveTo>
                    <a:pt x="44675" y="2697300"/>
                  </a:moveTo>
                  <a:lnTo>
                    <a:pt x="44675" y="2688923"/>
                  </a:lnTo>
                  <a:lnTo>
                    <a:pt x="44675" y="2677754"/>
                  </a:lnTo>
                </a:path>
                <a:path w="45085" h="5503545">
                  <a:moveTo>
                    <a:pt x="44675" y="2647039"/>
                  </a:moveTo>
                  <a:lnTo>
                    <a:pt x="44675" y="2616325"/>
                  </a:lnTo>
                </a:path>
                <a:path w="45085" h="5503545">
                  <a:moveTo>
                    <a:pt x="44675" y="2585610"/>
                  </a:moveTo>
                  <a:lnTo>
                    <a:pt x="44675" y="2554895"/>
                  </a:lnTo>
                </a:path>
                <a:path w="45085" h="5503545">
                  <a:moveTo>
                    <a:pt x="44675" y="2524181"/>
                  </a:moveTo>
                  <a:lnTo>
                    <a:pt x="44675" y="2493466"/>
                  </a:lnTo>
                </a:path>
                <a:path w="45085" h="5503545">
                  <a:moveTo>
                    <a:pt x="44675" y="2462752"/>
                  </a:moveTo>
                  <a:lnTo>
                    <a:pt x="44675" y="2432037"/>
                  </a:lnTo>
                </a:path>
                <a:path w="45085" h="5503545">
                  <a:moveTo>
                    <a:pt x="44675" y="2398530"/>
                  </a:moveTo>
                  <a:lnTo>
                    <a:pt x="44675" y="2367816"/>
                  </a:lnTo>
                </a:path>
                <a:path w="45085" h="5503545">
                  <a:moveTo>
                    <a:pt x="44675" y="2337101"/>
                  </a:moveTo>
                  <a:lnTo>
                    <a:pt x="44675" y="2306386"/>
                  </a:lnTo>
                </a:path>
                <a:path w="45085" h="5503545">
                  <a:moveTo>
                    <a:pt x="44675" y="2275672"/>
                  </a:moveTo>
                  <a:lnTo>
                    <a:pt x="44675" y="2244957"/>
                  </a:lnTo>
                </a:path>
                <a:path w="45085" h="5503545">
                  <a:moveTo>
                    <a:pt x="44675" y="2214243"/>
                  </a:moveTo>
                  <a:lnTo>
                    <a:pt x="44675" y="2183528"/>
                  </a:lnTo>
                </a:path>
                <a:path w="45085" h="5503545">
                  <a:moveTo>
                    <a:pt x="44675" y="2152813"/>
                  </a:moveTo>
                  <a:lnTo>
                    <a:pt x="44675" y="2119307"/>
                  </a:lnTo>
                </a:path>
                <a:path w="45085" h="5503545">
                  <a:moveTo>
                    <a:pt x="44675" y="2088592"/>
                  </a:moveTo>
                  <a:lnTo>
                    <a:pt x="44675" y="2057877"/>
                  </a:lnTo>
                </a:path>
                <a:path w="45085" h="5503545">
                  <a:moveTo>
                    <a:pt x="44675" y="2027163"/>
                  </a:moveTo>
                  <a:lnTo>
                    <a:pt x="44675" y="1996448"/>
                  </a:lnTo>
                </a:path>
                <a:path w="45085" h="5503545">
                  <a:moveTo>
                    <a:pt x="44675" y="1965734"/>
                  </a:moveTo>
                  <a:lnTo>
                    <a:pt x="44675" y="1935019"/>
                  </a:lnTo>
                </a:path>
                <a:path w="45085" h="5503545">
                  <a:moveTo>
                    <a:pt x="44675" y="1904304"/>
                  </a:moveTo>
                  <a:lnTo>
                    <a:pt x="44675" y="1873590"/>
                  </a:lnTo>
                </a:path>
                <a:path w="45085" h="5503545">
                  <a:moveTo>
                    <a:pt x="44675" y="1840083"/>
                  </a:moveTo>
                  <a:lnTo>
                    <a:pt x="44675" y="1809368"/>
                  </a:lnTo>
                </a:path>
                <a:path w="45085" h="5503545">
                  <a:moveTo>
                    <a:pt x="44675" y="1778654"/>
                  </a:moveTo>
                  <a:lnTo>
                    <a:pt x="44675" y="1747939"/>
                  </a:lnTo>
                </a:path>
                <a:path w="45085" h="5503545">
                  <a:moveTo>
                    <a:pt x="44675" y="1717225"/>
                  </a:moveTo>
                  <a:lnTo>
                    <a:pt x="44675" y="1686510"/>
                  </a:lnTo>
                </a:path>
                <a:path w="45085" h="5503545">
                  <a:moveTo>
                    <a:pt x="44675" y="1655795"/>
                  </a:moveTo>
                  <a:lnTo>
                    <a:pt x="44675" y="1625081"/>
                  </a:lnTo>
                </a:path>
                <a:path w="45085" h="5503545">
                  <a:moveTo>
                    <a:pt x="44675" y="1594366"/>
                  </a:moveTo>
                  <a:lnTo>
                    <a:pt x="44675" y="1560859"/>
                  </a:lnTo>
                </a:path>
                <a:path w="45085" h="5503545">
                  <a:moveTo>
                    <a:pt x="44675" y="1530145"/>
                  </a:moveTo>
                  <a:lnTo>
                    <a:pt x="44675" y="1499430"/>
                  </a:lnTo>
                </a:path>
                <a:path w="45085" h="5503545">
                  <a:moveTo>
                    <a:pt x="44675" y="1468716"/>
                  </a:moveTo>
                  <a:lnTo>
                    <a:pt x="44675" y="1438001"/>
                  </a:lnTo>
                </a:path>
                <a:path w="45085" h="5503545">
                  <a:moveTo>
                    <a:pt x="44675" y="1407286"/>
                  </a:moveTo>
                  <a:lnTo>
                    <a:pt x="44675" y="1376572"/>
                  </a:lnTo>
                </a:path>
                <a:path w="45085" h="5503545">
                  <a:moveTo>
                    <a:pt x="44675" y="1345857"/>
                  </a:moveTo>
                  <a:lnTo>
                    <a:pt x="44675" y="1312350"/>
                  </a:lnTo>
                </a:path>
                <a:path w="45085" h="5503545">
                  <a:moveTo>
                    <a:pt x="44675" y="1281636"/>
                  </a:moveTo>
                  <a:lnTo>
                    <a:pt x="44675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4822191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4822191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6197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2702884"/>
                  </a:moveTo>
                  <a:lnTo>
                    <a:pt x="47468" y="2688923"/>
                  </a:ln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4914335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4914335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688923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2688923"/>
                  </a:move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5009271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5009271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5472782"/>
                  </a:moveTo>
                  <a:lnTo>
                    <a:pt x="0" y="5442068"/>
                  </a:lnTo>
                </a:path>
                <a:path w="45085" h="5503545">
                  <a:moveTo>
                    <a:pt x="0" y="5408561"/>
                  </a:moveTo>
                  <a:lnTo>
                    <a:pt x="0" y="5377846"/>
                  </a:lnTo>
                </a:path>
                <a:path w="45085" h="5503545">
                  <a:moveTo>
                    <a:pt x="0" y="5347132"/>
                  </a:moveTo>
                  <a:lnTo>
                    <a:pt x="0" y="5316417"/>
                  </a:lnTo>
                </a:path>
                <a:path w="45085" h="5503545">
                  <a:moveTo>
                    <a:pt x="0" y="5285702"/>
                  </a:moveTo>
                  <a:lnTo>
                    <a:pt x="0" y="5254988"/>
                  </a:lnTo>
                </a:path>
                <a:path w="45085" h="5503545">
                  <a:moveTo>
                    <a:pt x="0" y="5224273"/>
                  </a:moveTo>
                  <a:lnTo>
                    <a:pt x="0" y="5193559"/>
                  </a:lnTo>
                </a:path>
                <a:path w="45085" h="5503545">
                  <a:moveTo>
                    <a:pt x="0" y="5162844"/>
                  </a:moveTo>
                  <a:lnTo>
                    <a:pt x="0" y="5129337"/>
                  </a:lnTo>
                </a:path>
                <a:path w="45085" h="5503545">
                  <a:moveTo>
                    <a:pt x="0" y="5098622"/>
                  </a:moveTo>
                  <a:lnTo>
                    <a:pt x="0" y="5067908"/>
                  </a:lnTo>
                </a:path>
                <a:path w="45085" h="5503545">
                  <a:moveTo>
                    <a:pt x="0" y="5037193"/>
                  </a:moveTo>
                  <a:lnTo>
                    <a:pt x="0" y="5006479"/>
                  </a:lnTo>
                </a:path>
                <a:path w="45085" h="5503545">
                  <a:moveTo>
                    <a:pt x="0" y="4975764"/>
                  </a:moveTo>
                  <a:lnTo>
                    <a:pt x="0" y="4945050"/>
                  </a:lnTo>
                </a:path>
                <a:path w="45085" h="5503545">
                  <a:moveTo>
                    <a:pt x="0" y="4914335"/>
                  </a:moveTo>
                  <a:lnTo>
                    <a:pt x="0" y="4883620"/>
                  </a:lnTo>
                </a:path>
                <a:path w="45085" h="5503545">
                  <a:moveTo>
                    <a:pt x="0" y="4850113"/>
                  </a:moveTo>
                  <a:lnTo>
                    <a:pt x="0" y="4819399"/>
                  </a:lnTo>
                </a:path>
                <a:path w="45085" h="5503545">
                  <a:moveTo>
                    <a:pt x="0" y="4788684"/>
                  </a:moveTo>
                  <a:lnTo>
                    <a:pt x="0" y="4757970"/>
                  </a:lnTo>
                </a:path>
                <a:path w="45085" h="5503545">
                  <a:moveTo>
                    <a:pt x="0" y="4727255"/>
                  </a:moveTo>
                  <a:lnTo>
                    <a:pt x="0" y="4696541"/>
                  </a:lnTo>
                </a:path>
                <a:path w="45085" h="5503545">
                  <a:moveTo>
                    <a:pt x="0" y="4665826"/>
                  </a:moveTo>
                  <a:lnTo>
                    <a:pt x="0" y="4635111"/>
                  </a:lnTo>
                </a:path>
                <a:path w="45085" h="5503545">
                  <a:moveTo>
                    <a:pt x="0" y="4604397"/>
                  </a:moveTo>
                  <a:lnTo>
                    <a:pt x="0" y="4570890"/>
                  </a:lnTo>
                </a:path>
                <a:path w="45085" h="5503545">
                  <a:moveTo>
                    <a:pt x="0" y="4540175"/>
                  </a:moveTo>
                  <a:lnTo>
                    <a:pt x="0" y="4509461"/>
                  </a:lnTo>
                </a:path>
                <a:path w="45085" h="5503545">
                  <a:moveTo>
                    <a:pt x="0" y="4478746"/>
                  </a:moveTo>
                  <a:lnTo>
                    <a:pt x="0" y="4448032"/>
                  </a:lnTo>
                </a:path>
                <a:path w="45085" h="5503545">
                  <a:moveTo>
                    <a:pt x="0" y="4417317"/>
                  </a:moveTo>
                  <a:lnTo>
                    <a:pt x="0" y="4386602"/>
                  </a:lnTo>
                </a:path>
                <a:path w="45085" h="5503545">
                  <a:moveTo>
                    <a:pt x="0" y="4355888"/>
                  </a:moveTo>
                  <a:lnTo>
                    <a:pt x="0" y="4322381"/>
                  </a:lnTo>
                </a:path>
                <a:path w="45085" h="5503545">
                  <a:moveTo>
                    <a:pt x="0" y="4291666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0" y="753903"/>
                  </a:moveTo>
                  <a:lnTo>
                    <a:pt x="0" y="723189"/>
                  </a:lnTo>
                </a:path>
                <a:path w="45085" h="5503545">
                  <a:moveTo>
                    <a:pt x="0" y="692474"/>
                  </a:moveTo>
                  <a:lnTo>
                    <a:pt x="0" y="661759"/>
                  </a:lnTo>
                </a:path>
                <a:path w="45085" h="5503545">
                  <a:moveTo>
                    <a:pt x="0" y="631045"/>
                  </a:moveTo>
                  <a:lnTo>
                    <a:pt x="0" y="600330"/>
                  </a:lnTo>
                </a:path>
                <a:path w="45085" h="5503545">
                  <a:moveTo>
                    <a:pt x="0" y="569616"/>
                  </a:moveTo>
                  <a:lnTo>
                    <a:pt x="0" y="538901"/>
                  </a:lnTo>
                </a:path>
                <a:path w="45085" h="5503545">
                  <a:moveTo>
                    <a:pt x="0" y="508186"/>
                  </a:moveTo>
                  <a:lnTo>
                    <a:pt x="0" y="474680"/>
                  </a:lnTo>
                </a:path>
                <a:path w="45085" h="5503545">
                  <a:moveTo>
                    <a:pt x="0" y="443965"/>
                  </a:moveTo>
                  <a:lnTo>
                    <a:pt x="0" y="413250"/>
                  </a:lnTo>
                </a:path>
                <a:path w="45085" h="5503545">
                  <a:moveTo>
                    <a:pt x="0" y="382536"/>
                  </a:moveTo>
                  <a:lnTo>
                    <a:pt x="0" y="351821"/>
                  </a:lnTo>
                </a:path>
                <a:path w="45085" h="5503545">
                  <a:moveTo>
                    <a:pt x="0" y="321107"/>
                  </a:moveTo>
                  <a:lnTo>
                    <a:pt x="0" y="290392"/>
                  </a:lnTo>
                </a:path>
                <a:path w="45085" h="5503545">
                  <a:moveTo>
                    <a:pt x="0" y="259677"/>
                  </a:moveTo>
                  <a:lnTo>
                    <a:pt x="0" y="228963"/>
                  </a:lnTo>
                </a:path>
                <a:path w="45085" h="5503545">
                  <a:moveTo>
                    <a:pt x="0" y="195456"/>
                  </a:moveTo>
                  <a:lnTo>
                    <a:pt x="0" y="164741"/>
                  </a:lnTo>
                </a:path>
                <a:path w="45085" h="5503545">
                  <a:moveTo>
                    <a:pt x="0" y="134027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12443"/>
                  </a:lnTo>
                </a:path>
                <a:path w="45085" h="5503545">
                  <a:moveTo>
                    <a:pt x="0" y="3981728"/>
                  </a:moveTo>
                  <a:lnTo>
                    <a:pt x="0" y="3951013"/>
                  </a:lnTo>
                </a:path>
                <a:path w="45085" h="5503545">
                  <a:moveTo>
                    <a:pt x="0" y="3920299"/>
                  </a:moveTo>
                  <a:lnTo>
                    <a:pt x="0" y="3889584"/>
                  </a:lnTo>
                </a:path>
                <a:path w="45085" h="5503545">
                  <a:moveTo>
                    <a:pt x="0" y="3858870"/>
                  </a:moveTo>
                  <a:lnTo>
                    <a:pt x="0" y="3828155"/>
                  </a:lnTo>
                </a:path>
                <a:path w="45085" h="5503545">
                  <a:moveTo>
                    <a:pt x="0" y="3797441"/>
                  </a:moveTo>
                  <a:lnTo>
                    <a:pt x="0" y="3763934"/>
                  </a:lnTo>
                </a:path>
                <a:path w="45085" h="5503545">
                  <a:moveTo>
                    <a:pt x="0" y="3733219"/>
                  </a:moveTo>
                  <a:lnTo>
                    <a:pt x="0" y="3702504"/>
                  </a:lnTo>
                </a:path>
                <a:path w="45085" h="5503545">
                  <a:moveTo>
                    <a:pt x="0" y="3671790"/>
                  </a:moveTo>
                  <a:lnTo>
                    <a:pt x="0" y="3641075"/>
                  </a:lnTo>
                </a:path>
                <a:path w="45085" h="5503545">
                  <a:moveTo>
                    <a:pt x="0" y="3610361"/>
                  </a:moveTo>
                  <a:lnTo>
                    <a:pt x="0" y="3579646"/>
                  </a:lnTo>
                </a:path>
                <a:path w="45085" h="5503545">
                  <a:moveTo>
                    <a:pt x="0" y="3548931"/>
                  </a:moveTo>
                  <a:lnTo>
                    <a:pt x="0" y="3518217"/>
                  </a:lnTo>
                </a:path>
                <a:path w="45085" h="5503545">
                  <a:moveTo>
                    <a:pt x="0" y="3484710"/>
                  </a:moveTo>
                  <a:lnTo>
                    <a:pt x="0" y="3453995"/>
                  </a:lnTo>
                </a:path>
                <a:path w="45085" h="5503545">
                  <a:moveTo>
                    <a:pt x="0" y="3423281"/>
                  </a:moveTo>
                  <a:lnTo>
                    <a:pt x="0" y="3392566"/>
                  </a:lnTo>
                </a:path>
                <a:path w="45085" h="5503545">
                  <a:moveTo>
                    <a:pt x="0" y="3361852"/>
                  </a:moveTo>
                  <a:lnTo>
                    <a:pt x="0" y="3331137"/>
                  </a:lnTo>
                </a:path>
                <a:path w="45085" h="5503545">
                  <a:moveTo>
                    <a:pt x="0" y="3300422"/>
                  </a:moveTo>
                  <a:lnTo>
                    <a:pt x="0" y="3269708"/>
                  </a:lnTo>
                </a:path>
                <a:path w="45085" h="5503545">
                  <a:moveTo>
                    <a:pt x="0" y="3238993"/>
                  </a:moveTo>
                  <a:lnTo>
                    <a:pt x="0" y="3205486"/>
                  </a:lnTo>
                </a:path>
                <a:path w="45085" h="5503545">
                  <a:moveTo>
                    <a:pt x="0" y="3174772"/>
                  </a:moveTo>
                  <a:lnTo>
                    <a:pt x="0" y="3144057"/>
                  </a:lnTo>
                </a:path>
                <a:path w="45085" h="5503545">
                  <a:moveTo>
                    <a:pt x="0" y="3113343"/>
                  </a:moveTo>
                  <a:lnTo>
                    <a:pt x="0" y="3082628"/>
                  </a:lnTo>
                </a:path>
                <a:path w="45085" h="5503545">
                  <a:moveTo>
                    <a:pt x="0" y="3051913"/>
                  </a:moveTo>
                  <a:lnTo>
                    <a:pt x="0" y="3021199"/>
                  </a:lnTo>
                </a:path>
                <a:path w="45085" h="5503545">
                  <a:moveTo>
                    <a:pt x="0" y="2990484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72690"/>
                  </a:lnTo>
                </a:path>
                <a:path w="45085" h="5503545">
                  <a:moveTo>
                    <a:pt x="0" y="2741975"/>
                  </a:moveTo>
                  <a:lnTo>
                    <a:pt x="0" y="2711261"/>
                  </a:lnTo>
                </a:path>
                <a:path w="45085" h="5503545">
                  <a:moveTo>
                    <a:pt x="0" y="1245337"/>
                  </a:moveTo>
                  <a:lnTo>
                    <a:pt x="0" y="1220207"/>
                  </a:lnTo>
                </a:path>
                <a:path w="45085" h="5503545">
                  <a:moveTo>
                    <a:pt x="0" y="2677754"/>
                  </a:moveTo>
                  <a:lnTo>
                    <a:pt x="0" y="2647039"/>
                  </a:lnTo>
                </a:path>
                <a:path w="45085" h="5503545">
                  <a:moveTo>
                    <a:pt x="0" y="2616325"/>
                  </a:moveTo>
                  <a:lnTo>
                    <a:pt x="0" y="2585610"/>
                  </a:lnTo>
                </a:path>
                <a:path w="45085" h="5503545">
                  <a:moveTo>
                    <a:pt x="0" y="2554895"/>
                  </a:moveTo>
                  <a:lnTo>
                    <a:pt x="0" y="2524181"/>
                  </a:lnTo>
                </a:path>
                <a:path w="45085" h="5503545">
                  <a:moveTo>
                    <a:pt x="0" y="2493466"/>
                  </a:moveTo>
                  <a:lnTo>
                    <a:pt x="0" y="2462752"/>
                  </a:lnTo>
                </a:path>
                <a:path w="45085" h="5503545">
                  <a:moveTo>
                    <a:pt x="0" y="2432037"/>
                  </a:moveTo>
                  <a:lnTo>
                    <a:pt x="0" y="2398530"/>
                  </a:lnTo>
                </a:path>
                <a:path w="45085" h="5503545">
                  <a:moveTo>
                    <a:pt x="0" y="2367816"/>
                  </a:moveTo>
                  <a:lnTo>
                    <a:pt x="0" y="2337101"/>
                  </a:lnTo>
                </a:path>
                <a:path w="45085" h="5503545">
                  <a:moveTo>
                    <a:pt x="0" y="2306386"/>
                  </a:moveTo>
                  <a:lnTo>
                    <a:pt x="0" y="2275672"/>
                  </a:lnTo>
                </a:path>
                <a:path w="45085" h="5503545">
                  <a:moveTo>
                    <a:pt x="0" y="2244957"/>
                  </a:moveTo>
                  <a:lnTo>
                    <a:pt x="0" y="2214243"/>
                  </a:lnTo>
                </a:path>
                <a:path w="45085" h="5503545">
                  <a:moveTo>
                    <a:pt x="0" y="2183528"/>
                  </a:moveTo>
                  <a:lnTo>
                    <a:pt x="0" y="2152813"/>
                  </a:lnTo>
                </a:path>
                <a:path w="45085" h="5503545">
                  <a:moveTo>
                    <a:pt x="0" y="2119307"/>
                  </a:moveTo>
                  <a:lnTo>
                    <a:pt x="0" y="2088592"/>
                  </a:lnTo>
                </a:path>
                <a:path w="45085" h="5503545">
                  <a:moveTo>
                    <a:pt x="0" y="2057877"/>
                  </a:moveTo>
                  <a:lnTo>
                    <a:pt x="0" y="2027163"/>
                  </a:lnTo>
                </a:path>
                <a:path w="45085" h="5503545">
                  <a:moveTo>
                    <a:pt x="0" y="1996448"/>
                  </a:moveTo>
                  <a:lnTo>
                    <a:pt x="0" y="1965734"/>
                  </a:lnTo>
                </a:path>
                <a:path w="45085" h="5503545">
                  <a:moveTo>
                    <a:pt x="0" y="1935019"/>
                  </a:moveTo>
                  <a:lnTo>
                    <a:pt x="0" y="1904304"/>
                  </a:lnTo>
                </a:path>
                <a:path w="45085" h="5503545">
                  <a:moveTo>
                    <a:pt x="0" y="1873590"/>
                  </a:moveTo>
                  <a:lnTo>
                    <a:pt x="0" y="1840083"/>
                  </a:lnTo>
                </a:path>
                <a:path w="45085" h="5503545">
                  <a:moveTo>
                    <a:pt x="0" y="1809368"/>
                  </a:moveTo>
                  <a:lnTo>
                    <a:pt x="0" y="1778654"/>
                  </a:lnTo>
                </a:path>
                <a:path w="45085" h="5503545">
                  <a:moveTo>
                    <a:pt x="0" y="1747939"/>
                  </a:moveTo>
                  <a:lnTo>
                    <a:pt x="0" y="1717225"/>
                  </a:lnTo>
                </a:path>
                <a:path w="45085" h="5503545">
                  <a:moveTo>
                    <a:pt x="0" y="1686510"/>
                  </a:moveTo>
                  <a:lnTo>
                    <a:pt x="0" y="1655795"/>
                  </a:lnTo>
                </a:path>
                <a:path w="45085" h="5503545">
                  <a:moveTo>
                    <a:pt x="0" y="1625081"/>
                  </a:moveTo>
                  <a:lnTo>
                    <a:pt x="0" y="1594366"/>
                  </a:lnTo>
                </a:path>
                <a:path w="45085" h="5503545">
                  <a:moveTo>
                    <a:pt x="0" y="1560859"/>
                  </a:moveTo>
                  <a:lnTo>
                    <a:pt x="0" y="1530145"/>
                  </a:lnTo>
                </a:path>
                <a:path w="45085" h="5503545">
                  <a:moveTo>
                    <a:pt x="0" y="1499430"/>
                  </a:moveTo>
                  <a:lnTo>
                    <a:pt x="0" y="1468716"/>
                  </a:lnTo>
                </a:path>
                <a:path w="45085" h="5503545">
                  <a:moveTo>
                    <a:pt x="0" y="1438001"/>
                  </a:moveTo>
                  <a:lnTo>
                    <a:pt x="0" y="1407286"/>
                  </a:lnTo>
                </a:path>
                <a:path w="45085" h="5503545">
                  <a:moveTo>
                    <a:pt x="0" y="1376572"/>
                  </a:moveTo>
                  <a:lnTo>
                    <a:pt x="0" y="1345857"/>
                  </a:lnTo>
                </a:path>
                <a:path w="45085" h="5503545">
                  <a:moveTo>
                    <a:pt x="0" y="1312350"/>
                  </a:moveTo>
                  <a:lnTo>
                    <a:pt x="0" y="1281636"/>
                  </a:lnTo>
                </a:path>
                <a:path w="45085" h="5503545">
                  <a:moveTo>
                    <a:pt x="0" y="1250921"/>
                  </a:moveTo>
                  <a:lnTo>
                    <a:pt x="0" y="1245337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72782"/>
                  </a:lnTo>
                </a:path>
                <a:path w="45085" h="5503545">
                  <a:moveTo>
                    <a:pt x="44675" y="5442068"/>
                  </a:moveTo>
                  <a:lnTo>
                    <a:pt x="44675" y="5408561"/>
                  </a:lnTo>
                </a:path>
                <a:path w="45085" h="5503545">
                  <a:moveTo>
                    <a:pt x="44675" y="5377846"/>
                  </a:moveTo>
                  <a:lnTo>
                    <a:pt x="44675" y="5347132"/>
                  </a:lnTo>
                </a:path>
                <a:path w="45085" h="5503545">
                  <a:moveTo>
                    <a:pt x="44675" y="5316417"/>
                  </a:moveTo>
                  <a:lnTo>
                    <a:pt x="44675" y="5285702"/>
                  </a:lnTo>
                </a:path>
                <a:path w="45085" h="5503545">
                  <a:moveTo>
                    <a:pt x="44675" y="5254988"/>
                  </a:moveTo>
                  <a:lnTo>
                    <a:pt x="44675" y="5224273"/>
                  </a:lnTo>
                </a:path>
                <a:path w="45085" h="5503545">
                  <a:moveTo>
                    <a:pt x="44675" y="5193559"/>
                  </a:moveTo>
                  <a:lnTo>
                    <a:pt x="44675" y="5162844"/>
                  </a:lnTo>
                </a:path>
                <a:path w="45085" h="5503545">
                  <a:moveTo>
                    <a:pt x="44675" y="5129337"/>
                  </a:moveTo>
                  <a:lnTo>
                    <a:pt x="44675" y="5098622"/>
                  </a:lnTo>
                </a:path>
                <a:path w="45085" h="5503545">
                  <a:moveTo>
                    <a:pt x="44675" y="5067908"/>
                  </a:moveTo>
                  <a:lnTo>
                    <a:pt x="44675" y="5037193"/>
                  </a:lnTo>
                </a:path>
                <a:path w="45085" h="5503545">
                  <a:moveTo>
                    <a:pt x="44675" y="5006479"/>
                  </a:moveTo>
                  <a:lnTo>
                    <a:pt x="44675" y="4975764"/>
                  </a:lnTo>
                </a:path>
                <a:path w="45085" h="5503545">
                  <a:moveTo>
                    <a:pt x="44675" y="4945050"/>
                  </a:moveTo>
                  <a:lnTo>
                    <a:pt x="44675" y="4914335"/>
                  </a:lnTo>
                </a:path>
                <a:path w="45085" h="5503545">
                  <a:moveTo>
                    <a:pt x="44675" y="4883620"/>
                  </a:moveTo>
                  <a:lnTo>
                    <a:pt x="44675" y="4850113"/>
                  </a:lnTo>
                </a:path>
                <a:path w="45085" h="5503545">
                  <a:moveTo>
                    <a:pt x="44675" y="4819399"/>
                  </a:moveTo>
                  <a:lnTo>
                    <a:pt x="44675" y="4788684"/>
                  </a:lnTo>
                </a:path>
                <a:path w="45085" h="5503545">
                  <a:moveTo>
                    <a:pt x="44675" y="4757970"/>
                  </a:moveTo>
                  <a:lnTo>
                    <a:pt x="44675" y="4727255"/>
                  </a:lnTo>
                </a:path>
                <a:path w="45085" h="5503545">
                  <a:moveTo>
                    <a:pt x="44675" y="4696541"/>
                  </a:moveTo>
                  <a:lnTo>
                    <a:pt x="44675" y="4665826"/>
                  </a:lnTo>
                </a:path>
                <a:path w="45085" h="5503545">
                  <a:moveTo>
                    <a:pt x="44675" y="4635111"/>
                  </a:moveTo>
                  <a:lnTo>
                    <a:pt x="44675" y="4604397"/>
                  </a:lnTo>
                </a:path>
                <a:path w="45085" h="5503545">
                  <a:moveTo>
                    <a:pt x="44675" y="4570890"/>
                  </a:moveTo>
                  <a:lnTo>
                    <a:pt x="44675" y="4540175"/>
                  </a:lnTo>
                </a:path>
                <a:path w="45085" h="5503545">
                  <a:moveTo>
                    <a:pt x="44675" y="4509461"/>
                  </a:moveTo>
                  <a:lnTo>
                    <a:pt x="44675" y="4478746"/>
                  </a:lnTo>
                </a:path>
                <a:path w="45085" h="5503545">
                  <a:moveTo>
                    <a:pt x="44675" y="4448032"/>
                  </a:moveTo>
                  <a:lnTo>
                    <a:pt x="44675" y="4417317"/>
                  </a:lnTo>
                </a:path>
                <a:path w="45085" h="5503545">
                  <a:moveTo>
                    <a:pt x="44675" y="4386602"/>
                  </a:moveTo>
                  <a:lnTo>
                    <a:pt x="44675" y="4355888"/>
                  </a:lnTo>
                </a:path>
                <a:path w="45085" h="5503545">
                  <a:moveTo>
                    <a:pt x="44675" y="4322381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  <a:path w="45085" h="5503545">
                  <a:moveTo>
                    <a:pt x="44675" y="756695"/>
                  </a:moveTo>
                  <a:lnTo>
                    <a:pt x="44675" y="753903"/>
                  </a:lnTo>
                </a:path>
                <a:path w="45085" h="5503545">
                  <a:moveTo>
                    <a:pt x="44675" y="723189"/>
                  </a:moveTo>
                  <a:lnTo>
                    <a:pt x="44675" y="692474"/>
                  </a:lnTo>
                </a:path>
                <a:path w="45085" h="5503545">
                  <a:moveTo>
                    <a:pt x="44675" y="661759"/>
                  </a:moveTo>
                  <a:lnTo>
                    <a:pt x="44675" y="631045"/>
                  </a:lnTo>
                </a:path>
                <a:path w="45085" h="5503545">
                  <a:moveTo>
                    <a:pt x="44675" y="600330"/>
                  </a:moveTo>
                  <a:lnTo>
                    <a:pt x="44675" y="569616"/>
                  </a:lnTo>
                </a:path>
                <a:path w="45085" h="5503545">
                  <a:moveTo>
                    <a:pt x="44675" y="538901"/>
                  </a:moveTo>
                  <a:lnTo>
                    <a:pt x="44675" y="508186"/>
                  </a:lnTo>
                </a:path>
                <a:path w="45085" h="5503545">
                  <a:moveTo>
                    <a:pt x="44675" y="474680"/>
                  </a:moveTo>
                  <a:lnTo>
                    <a:pt x="44675" y="443965"/>
                  </a:lnTo>
                </a:path>
                <a:path w="45085" h="5503545">
                  <a:moveTo>
                    <a:pt x="44675" y="413250"/>
                  </a:moveTo>
                  <a:lnTo>
                    <a:pt x="44675" y="382536"/>
                  </a:lnTo>
                </a:path>
                <a:path w="45085" h="5503545">
                  <a:moveTo>
                    <a:pt x="44675" y="351821"/>
                  </a:moveTo>
                  <a:lnTo>
                    <a:pt x="44675" y="321107"/>
                  </a:lnTo>
                </a:path>
                <a:path w="45085" h="5503545">
                  <a:moveTo>
                    <a:pt x="44675" y="290392"/>
                  </a:moveTo>
                  <a:lnTo>
                    <a:pt x="44675" y="259677"/>
                  </a:lnTo>
                </a:path>
                <a:path w="45085" h="5503545">
                  <a:moveTo>
                    <a:pt x="44675" y="228963"/>
                  </a:moveTo>
                  <a:lnTo>
                    <a:pt x="44675" y="195456"/>
                  </a:lnTo>
                </a:path>
                <a:path w="45085" h="5503545">
                  <a:moveTo>
                    <a:pt x="44675" y="164741"/>
                  </a:moveTo>
                  <a:lnTo>
                    <a:pt x="44675" y="134027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4012443"/>
                  </a:moveTo>
                  <a:lnTo>
                    <a:pt x="44675" y="3981728"/>
                  </a:lnTo>
                </a:path>
                <a:path w="45085" h="5503545">
                  <a:moveTo>
                    <a:pt x="44675" y="3951013"/>
                  </a:moveTo>
                  <a:lnTo>
                    <a:pt x="44675" y="3920299"/>
                  </a:lnTo>
                </a:path>
                <a:path w="45085" h="5503545">
                  <a:moveTo>
                    <a:pt x="44675" y="3889584"/>
                  </a:moveTo>
                  <a:lnTo>
                    <a:pt x="44675" y="3858870"/>
                  </a:lnTo>
                </a:path>
                <a:path w="45085" h="5503545">
                  <a:moveTo>
                    <a:pt x="44675" y="3828155"/>
                  </a:moveTo>
                  <a:lnTo>
                    <a:pt x="44675" y="3797441"/>
                  </a:lnTo>
                </a:path>
                <a:path w="45085" h="5503545">
                  <a:moveTo>
                    <a:pt x="44675" y="3763934"/>
                  </a:moveTo>
                  <a:lnTo>
                    <a:pt x="44675" y="3733219"/>
                  </a:lnTo>
                </a:path>
                <a:path w="45085" h="5503545">
                  <a:moveTo>
                    <a:pt x="44675" y="3702504"/>
                  </a:moveTo>
                  <a:lnTo>
                    <a:pt x="44675" y="3671790"/>
                  </a:lnTo>
                </a:path>
                <a:path w="45085" h="5503545">
                  <a:moveTo>
                    <a:pt x="44675" y="3641075"/>
                  </a:moveTo>
                  <a:lnTo>
                    <a:pt x="44675" y="3610361"/>
                  </a:lnTo>
                </a:path>
                <a:path w="45085" h="5503545">
                  <a:moveTo>
                    <a:pt x="44675" y="3579646"/>
                  </a:moveTo>
                  <a:lnTo>
                    <a:pt x="44675" y="3548931"/>
                  </a:lnTo>
                </a:path>
                <a:path w="45085" h="5503545">
                  <a:moveTo>
                    <a:pt x="44675" y="3518217"/>
                  </a:moveTo>
                  <a:lnTo>
                    <a:pt x="44675" y="3484710"/>
                  </a:lnTo>
                </a:path>
                <a:path w="45085" h="5503545">
                  <a:moveTo>
                    <a:pt x="44675" y="3453995"/>
                  </a:moveTo>
                  <a:lnTo>
                    <a:pt x="44675" y="3423281"/>
                  </a:lnTo>
                </a:path>
                <a:path w="45085" h="5503545">
                  <a:moveTo>
                    <a:pt x="44675" y="3392566"/>
                  </a:moveTo>
                  <a:lnTo>
                    <a:pt x="44675" y="3361852"/>
                  </a:lnTo>
                </a:path>
                <a:path w="45085" h="5503545">
                  <a:moveTo>
                    <a:pt x="44675" y="3331137"/>
                  </a:moveTo>
                  <a:lnTo>
                    <a:pt x="44675" y="3300422"/>
                  </a:lnTo>
                </a:path>
                <a:path w="45085" h="5503545">
                  <a:moveTo>
                    <a:pt x="44675" y="3269708"/>
                  </a:moveTo>
                  <a:lnTo>
                    <a:pt x="44675" y="3238993"/>
                  </a:lnTo>
                </a:path>
                <a:path w="45085" h="5503545">
                  <a:moveTo>
                    <a:pt x="44675" y="3205486"/>
                  </a:moveTo>
                  <a:lnTo>
                    <a:pt x="44675" y="3174772"/>
                  </a:lnTo>
                </a:path>
                <a:path w="45085" h="5503545">
                  <a:moveTo>
                    <a:pt x="44675" y="3144057"/>
                  </a:moveTo>
                  <a:lnTo>
                    <a:pt x="44675" y="3113343"/>
                  </a:lnTo>
                </a:path>
                <a:path w="45085" h="5503545">
                  <a:moveTo>
                    <a:pt x="44675" y="3082628"/>
                  </a:moveTo>
                  <a:lnTo>
                    <a:pt x="44675" y="3051913"/>
                  </a:lnTo>
                </a:path>
                <a:path w="45085" h="5503545">
                  <a:moveTo>
                    <a:pt x="44675" y="3021199"/>
                  </a:moveTo>
                  <a:lnTo>
                    <a:pt x="44675" y="2990484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2772690"/>
                  </a:moveTo>
                  <a:lnTo>
                    <a:pt x="44675" y="2741975"/>
                  </a:lnTo>
                </a:path>
                <a:path w="45085" h="5503545">
                  <a:moveTo>
                    <a:pt x="44675" y="2711261"/>
                  </a:moveTo>
                  <a:lnTo>
                    <a:pt x="44675" y="2688923"/>
                  </a:lnTo>
                </a:path>
                <a:path w="45085" h="5503545">
                  <a:moveTo>
                    <a:pt x="44675" y="1220207"/>
                  </a:moveTo>
                  <a:lnTo>
                    <a:pt x="44675" y="1209038"/>
                  </a:lnTo>
                </a:path>
                <a:path w="45085" h="5503545">
                  <a:moveTo>
                    <a:pt x="44675" y="2688923"/>
                  </a:moveTo>
                  <a:lnTo>
                    <a:pt x="44675" y="2677754"/>
                  </a:lnTo>
                </a:path>
                <a:path w="45085" h="5503545">
                  <a:moveTo>
                    <a:pt x="44675" y="2647039"/>
                  </a:moveTo>
                  <a:lnTo>
                    <a:pt x="44675" y="2616325"/>
                  </a:lnTo>
                </a:path>
                <a:path w="45085" h="5503545">
                  <a:moveTo>
                    <a:pt x="44675" y="2585610"/>
                  </a:moveTo>
                  <a:lnTo>
                    <a:pt x="44675" y="2554895"/>
                  </a:lnTo>
                </a:path>
                <a:path w="45085" h="5503545">
                  <a:moveTo>
                    <a:pt x="44675" y="2524181"/>
                  </a:moveTo>
                  <a:lnTo>
                    <a:pt x="44675" y="2493466"/>
                  </a:lnTo>
                </a:path>
                <a:path w="45085" h="5503545">
                  <a:moveTo>
                    <a:pt x="44675" y="2462752"/>
                  </a:moveTo>
                  <a:lnTo>
                    <a:pt x="44675" y="2432037"/>
                  </a:lnTo>
                </a:path>
                <a:path w="45085" h="5503545">
                  <a:moveTo>
                    <a:pt x="44675" y="2398530"/>
                  </a:moveTo>
                  <a:lnTo>
                    <a:pt x="44675" y="2367816"/>
                  </a:lnTo>
                </a:path>
                <a:path w="45085" h="5503545">
                  <a:moveTo>
                    <a:pt x="44675" y="2337101"/>
                  </a:moveTo>
                  <a:lnTo>
                    <a:pt x="44675" y="2306386"/>
                  </a:lnTo>
                </a:path>
                <a:path w="45085" h="5503545">
                  <a:moveTo>
                    <a:pt x="44675" y="2275672"/>
                  </a:moveTo>
                  <a:lnTo>
                    <a:pt x="44675" y="2244957"/>
                  </a:lnTo>
                </a:path>
                <a:path w="45085" h="5503545">
                  <a:moveTo>
                    <a:pt x="44675" y="2214243"/>
                  </a:moveTo>
                  <a:lnTo>
                    <a:pt x="44675" y="2183528"/>
                  </a:lnTo>
                </a:path>
                <a:path w="45085" h="5503545">
                  <a:moveTo>
                    <a:pt x="44675" y="2152813"/>
                  </a:moveTo>
                  <a:lnTo>
                    <a:pt x="44675" y="2119307"/>
                  </a:lnTo>
                </a:path>
                <a:path w="45085" h="5503545">
                  <a:moveTo>
                    <a:pt x="44675" y="2088592"/>
                  </a:moveTo>
                  <a:lnTo>
                    <a:pt x="44675" y="2057877"/>
                  </a:lnTo>
                </a:path>
                <a:path w="45085" h="5503545">
                  <a:moveTo>
                    <a:pt x="44675" y="2027163"/>
                  </a:moveTo>
                  <a:lnTo>
                    <a:pt x="44675" y="1996448"/>
                  </a:lnTo>
                </a:path>
                <a:path w="45085" h="5503545">
                  <a:moveTo>
                    <a:pt x="44675" y="1965734"/>
                  </a:moveTo>
                  <a:lnTo>
                    <a:pt x="44675" y="1935019"/>
                  </a:lnTo>
                </a:path>
                <a:path w="45085" h="5503545">
                  <a:moveTo>
                    <a:pt x="44675" y="1904304"/>
                  </a:moveTo>
                  <a:lnTo>
                    <a:pt x="44675" y="1873590"/>
                  </a:lnTo>
                </a:path>
                <a:path w="45085" h="5503545">
                  <a:moveTo>
                    <a:pt x="44675" y="1840083"/>
                  </a:moveTo>
                  <a:lnTo>
                    <a:pt x="44675" y="1809368"/>
                  </a:lnTo>
                </a:path>
                <a:path w="45085" h="5503545">
                  <a:moveTo>
                    <a:pt x="44675" y="1778654"/>
                  </a:moveTo>
                  <a:lnTo>
                    <a:pt x="44675" y="1747939"/>
                  </a:lnTo>
                </a:path>
                <a:path w="45085" h="5503545">
                  <a:moveTo>
                    <a:pt x="44675" y="1717225"/>
                  </a:moveTo>
                  <a:lnTo>
                    <a:pt x="44675" y="1686510"/>
                  </a:lnTo>
                </a:path>
                <a:path w="45085" h="5503545">
                  <a:moveTo>
                    <a:pt x="44675" y="1655795"/>
                  </a:moveTo>
                  <a:lnTo>
                    <a:pt x="44675" y="1625081"/>
                  </a:lnTo>
                </a:path>
                <a:path w="45085" h="5503545">
                  <a:moveTo>
                    <a:pt x="44675" y="1594366"/>
                  </a:moveTo>
                  <a:lnTo>
                    <a:pt x="44675" y="1560859"/>
                  </a:lnTo>
                </a:path>
                <a:path w="45085" h="5503545">
                  <a:moveTo>
                    <a:pt x="44675" y="1530145"/>
                  </a:moveTo>
                  <a:lnTo>
                    <a:pt x="44675" y="1499430"/>
                  </a:lnTo>
                </a:path>
                <a:path w="45085" h="5503545">
                  <a:moveTo>
                    <a:pt x="44675" y="1468716"/>
                  </a:moveTo>
                  <a:lnTo>
                    <a:pt x="44675" y="1438001"/>
                  </a:lnTo>
                </a:path>
                <a:path w="45085" h="5503545">
                  <a:moveTo>
                    <a:pt x="44675" y="1407286"/>
                  </a:moveTo>
                  <a:lnTo>
                    <a:pt x="44675" y="1376572"/>
                  </a:lnTo>
                </a:path>
                <a:path w="45085" h="5503545">
                  <a:moveTo>
                    <a:pt x="44675" y="1345857"/>
                  </a:moveTo>
                  <a:lnTo>
                    <a:pt x="44675" y="1312350"/>
                  </a:lnTo>
                </a:path>
                <a:path w="45085" h="5503545">
                  <a:moveTo>
                    <a:pt x="44675" y="1281636"/>
                  </a:moveTo>
                  <a:lnTo>
                    <a:pt x="44675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5101415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5101415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44719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3032368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29725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212209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3004445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688923"/>
                  </a:ln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5193558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5193558" y="9105481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314"/>
                  </a:moveTo>
                  <a:lnTo>
                    <a:pt x="0" y="287600"/>
                  </a:lnTo>
                </a:path>
                <a:path h="318770">
                  <a:moveTo>
                    <a:pt x="0" y="254093"/>
                  </a:moveTo>
                  <a:lnTo>
                    <a:pt x="0" y="223378"/>
                  </a:lnTo>
                </a:path>
                <a:path h="318770">
                  <a:moveTo>
                    <a:pt x="0" y="192664"/>
                  </a:moveTo>
                  <a:lnTo>
                    <a:pt x="0" y="161949"/>
                  </a:lnTo>
                </a:path>
                <a:path h="318770">
                  <a:moveTo>
                    <a:pt x="0" y="131235"/>
                  </a:moveTo>
                  <a:lnTo>
                    <a:pt x="0" y="100520"/>
                  </a:lnTo>
                </a:path>
                <a:path h="318770">
                  <a:moveTo>
                    <a:pt x="0" y="69805"/>
                  </a:moveTo>
                  <a:lnTo>
                    <a:pt x="0" y="39091"/>
                  </a:lnTo>
                </a:path>
                <a:path h="31877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5193558" y="411575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5193558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277705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26404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2984900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147988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688923"/>
                  </a:ln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334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5288494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5288494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54467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26404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296535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255367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1566444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688923"/>
                  </a:ln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604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5380638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5380638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54467"/>
                  </a:lnTo>
                </a:path>
                <a:path w="47625" h="5503545">
                  <a:moveTo>
                    <a:pt x="0" y="125650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26404"/>
                  </a:lnTo>
                </a:path>
                <a:path w="47625" h="5503545">
                  <a:moveTo>
                    <a:pt x="0" y="1555275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2968146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688923"/>
                  </a:ln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604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5475574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5475574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5472782"/>
                  </a:moveTo>
                  <a:lnTo>
                    <a:pt x="0" y="5442068"/>
                  </a:lnTo>
                </a:path>
                <a:path w="45085" h="5503545">
                  <a:moveTo>
                    <a:pt x="0" y="5408561"/>
                  </a:moveTo>
                  <a:lnTo>
                    <a:pt x="0" y="5377846"/>
                  </a:lnTo>
                </a:path>
                <a:path w="45085" h="5503545">
                  <a:moveTo>
                    <a:pt x="0" y="5347132"/>
                  </a:moveTo>
                  <a:lnTo>
                    <a:pt x="0" y="5316417"/>
                  </a:lnTo>
                </a:path>
                <a:path w="45085" h="5503545">
                  <a:moveTo>
                    <a:pt x="0" y="5285702"/>
                  </a:moveTo>
                  <a:lnTo>
                    <a:pt x="0" y="5254988"/>
                  </a:lnTo>
                </a:path>
                <a:path w="45085" h="5503545">
                  <a:moveTo>
                    <a:pt x="0" y="5224273"/>
                  </a:moveTo>
                  <a:lnTo>
                    <a:pt x="0" y="5193559"/>
                  </a:lnTo>
                </a:path>
                <a:path w="45085" h="5503545">
                  <a:moveTo>
                    <a:pt x="0" y="5162844"/>
                  </a:moveTo>
                  <a:lnTo>
                    <a:pt x="0" y="5154467"/>
                  </a:lnTo>
                </a:path>
                <a:path w="45085" h="5503545">
                  <a:moveTo>
                    <a:pt x="0" y="134027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280497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0" y="1245337"/>
                  </a:moveTo>
                  <a:lnTo>
                    <a:pt x="0" y="1220207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26404"/>
                  </a:lnTo>
                </a:path>
                <a:path w="45085" h="5503545">
                  <a:moveTo>
                    <a:pt x="0" y="1544106"/>
                  </a:moveTo>
                  <a:lnTo>
                    <a:pt x="0" y="1530145"/>
                  </a:lnTo>
                </a:path>
                <a:path w="45085" h="5503545">
                  <a:moveTo>
                    <a:pt x="0" y="1499430"/>
                  </a:moveTo>
                  <a:lnTo>
                    <a:pt x="0" y="1468716"/>
                  </a:lnTo>
                </a:path>
                <a:path w="45085" h="5503545">
                  <a:moveTo>
                    <a:pt x="0" y="1438001"/>
                  </a:moveTo>
                  <a:lnTo>
                    <a:pt x="0" y="1407286"/>
                  </a:lnTo>
                </a:path>
                <a:path w="45085" h="5503545">
                  <a:moveTo>
                    <a:pt x="0" y="1376572"/>
                  </a:moveTo>
                  <a:lnTo>
                    <a:pt x="0" y="1345857"/>
                  </a:lnTo>
                </a:path>
                <a:path w="45085" h="5503545">
                  <a:moveTo>
                    <a:pt x="0" y="1312350"/>
                  </a:moveTo>
                  <a:lnTo>
                    <a:pt x="0" y="1281636"/>
                  </a:lnTo>
                </a:path>
                <a:path w="45085" h="5503545">
                  <a:moveTo>
                    <a:pt x="0" y="1250921"/>
                  </a:moveTo>
                  <a:lnTo>
                    <a:pt x="0" y="1245337"/>
                  </a:lnTo>
                </a:path>
                <a:path w="45085" h="5503545">
                  <a:moveTo>
                    <a:pt x="0" y="2990484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72690"/>
                  </a:lnTo>
                </a:path>
                <a:path w="45085" h="5503545">
                  <a:moveTo>
                    <a:pt x="0" y="2741975"/>
                  </a:moveTo>
                  <a:lnTo>
                    <a:pt x="0" y="2711261"/>
                  </a:lnTo>
                </a:path>
                <a:path w="45085" h="5503545">
                  <a:moveTo>
                    <a:pt x="0" y="2677754"/>
                  </a:moveTo>
                  <a:lnTo>
                    <a:pt x="0" y="2647039"/>
                  </a:lnTo>
                </a:path>
                <a:path w="45085" h="5503545">
                  <a:moveTo>
                    <a:pt x="0" y="2616325"/>
                  </a:moveTo>
                  <a:lnTo>
                    <a:pt x="0" y="2585610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72782"/>
                  </a:lnTo>
                </a:path>
                <a:path w="45085" h="5503545">
                  <a:moveTo>
                    <a:pt x="44675" y="5442068"/>
                  </a:moveTo>
                  <a:lnTo>
                    <a:pt x="44675" y="5408561"/>
                  </a:lnTo>
                </a:path>
                <a:path w="45085" h="5503545">
                  <a:moveTo>
                    <a:pt x="44675" y="5377846"/>
                  </a:moveTo>
                  <a:lnTo>
                    <a:pt x="44675" y="5347132"/>
                  </a:lnTo>
                </a:path>
                <a:path w="45085" h="5503545">
                  <a:moveTo>
                    <a:pt x="44675" y="5316417"/>
                  </a:moveTo>
                  <a:lnTo>
                    <a:pt x="44675" y="5285702"/>
                  </a:lnTo>
                </a:path>
                <a:path w="45085" h="5503545">
                  <a:moveTo>
                    <a:pt x="44675" y="5254988"/>
                  </a:moveTo>
                  <a:lnTo>
                    <a:pt x="44675" y="5224273"/>
                  </a:lnTo>
                </a:path>
                <a:path w="45085" h="5503545">
                  <a:moveTo>
                    <a:pt x="44675" y="5193559"/>
                  </a:moveTo>
                  <a:lnTo>
                    <a:pt x="44675" y="5162844"/>
                  </a:lnTo>
                </a:path>
                <a:path w="45085" h="5503545">
                  <a:moveTo>
                    <a:pt x="44675" y="150780"/>
                  </a:moveTo>
                  <a:lnTo>
                    <a:pt x="44675" y="134027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302835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  <a:path w="45085" h="5503545">
                  <a:moveTo>
                    <a:pt x="44675" y="1220207"/>
                  </a:moveTo>
                  <a:lnTo>
                    <a:pt x="44675" y="120903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1530145"/>
                  </a:moveTo>
                  <a:lnTo>
                    <a:pt x="44675" y="1499430"/>
                  </a:lnTo>
                </a:path>
                <a:path w="45085" h="5503545">
                  <a:moveTo>
                    <a:pt x="44675" y="1468716"/>
                  </a:moveTo>
                  <a:lnTo>
                    <a:pt x="44675" y="1438001"/>
                  </a:lnTo>
                </a:path>
                <a:path w="45085" h="5503545">
                  <a:moveTo>
                    <a:pt x="44675" y="1407286"/>
                  </a:moveTo>
                  <a:lnTo>
                    <a:pt x="44675" y="1376572"/>
                  </a:lnTo>
                </a:path>
                <a:path w="45085" h="5503545">
                  <a:moveTo>
                    <a:pt x="44675" y="1345857"/>
                  </a:moveTo>
                  <a:lnTo>
                    <a:pt x="44675" y="1312350"/>
                  </a:lnTo>
                </a:path>
                <a:path w="45085" h="5503545">
                  <a:moveTo>
                    <a:pt x="44675" y="1281636"/>
                  </a:moveTo>
                  <a:lnTo>
                    <a:pt x="44675" y="1250921"/>
                  </a:lnTo>
                </a:path>
                <a:path w="45085" h="5503545">
                  <a:moveTo>
                    <a:pt x="44675" y="3010030"/>
                  </a:moveTo>
                  <a:lnTo>
                    <a:pt x="44675" y="2990484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2772690"/>
                  </a:moveTo>
                  <a:lnTo>
                    <a:pt x="44675" y="2741975"/>
                  </a:lnTo>
                </a:path>
                <a:path w="45085" h="5503545">
                  <a:moveTo>
                    <a:pt x="44675" y="2711261"/>
                  </a:moveTo>
                  <a:lnTo>
                    <a:pt x="44675" y="2688923"/>
                  </a:lnTo>
                  <a:lnTo>
                    <a:pt x="44675" y="2677754"/>
                  </a:lnTo>
                </a:path>
                <a:path w="45085" h="5503545">
                  <a:moveTo>
                    <a:pt x="44675" y="2647039"/>
                  </a:moveTo>
                  <a:lnTo>
                    <a:pt x="44675" y="2616325"/>
                  </a:lnTo>
                </a:path>
                <a:path w="45085" h="5503545">
                  <a:moveTo>
                    <a:pt x="44675" y="2585610"/>
                  </a:moveTo>
                  <a:lnTo>
                    <a:pt x="44675" y="25604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5567718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5567718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17032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1555275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756695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688923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209038"/>
                  </a:lnTo>
                </a:path>
                <a:path w="47625" h="5503545">
                  <a:moveTo>
                    <a:pt x="47468" y="2688923"/>
                  </a:move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60480"/>
                  </a:lnTo>
                </a:path>
                <a:path w="47625" h="5503545">
                  <a:moveTo>
                    <a:pt x="47468" y="156923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5659862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5659862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1189492"/>
                  </a:moveTo>
                  <a:lnTo>
                    <a:pt x="0" y="1158777"/>
                  </a:lnTo>
                </a:path>
                <a:path w="47625" h="5503545">
                  <a:moveTo>
                    <a:pt x="0" y="1128063"/>
                  </a:moveTo>
                  <a:lnTo>
                    <a:pt x="0" y="1097348"/>
                  </a:lnTo>
                </a:path>
                <a:path w="47625" h="5503545">
                  <a:moveTo>
                    <a:pt x="0" y="1066634"/>
                  </a:moveTo>
                  <a:lnTo>
                    <a:pt x="0" y="1033127"/>
                  </a:lnTo>
                </a:path>
                <a:path w="47625" h="5503545">
                  <a:moveTo>
                    <a:pt x="0" y="1002412"/>
                  </a:moveTo>
                  <a:lnTo>
                    <a:pt x="0" y="971698"/>
                  </a:lnTo>
                </a:path>
                <a:path w="47625" h="5503545">
                  <a:moveTo>
                    <a:pt x="0" y="940983"/>
                  </a:moveTo>
                  <a:lnTo>
                    <a:pt x="0" y="910268"/>
                  </a:lnTo>
                </a:path>
                <a:path w="47625" h="5503545">
                  <a:moveTo>
                    <a:pt x="0" y="879554"/>
                  </a:moveTo>
                  <a:lnTo>
                    <a:pt x="0" y="848839"/>
                  </a:lnTo>
                </a:path>
                <a:path w="47625" h="5503545">
                  <a:moveTo>
                    <a:pt x="0" y="818125"/>
                  </a:moveTo>
                  <a:lnTo>
                    <a:pt x="0" y="787410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189492"/>
                  </a:lnTo>
                </a:path>
                <a:path w="47625" h="5503545">
                  <a:moveTo>
                    <a:pt x="47468" y="1158777"/>
                  </a:moveTo>
                  <a:lnTo>
                    <a:pt x="47468" y="1128063"/>
                  </a:lnTo>
                </a:path>
                <a:path w="47625" h="5503545">
                  <a:moveTo>
                    <a:pt x="47468" y="1097348"/>
                  </a:moveTo>
                  <a:lnTo>
                    <a:pt x="47468" y="1066634"/>
                  </a:lnTo>
                </a:path>
                <a:path w="47625" h="5503545">
                  <a:moveTo>
                    <a:pt x="47468" y="1033127"/>
                  </a:moveTo>
                  <a:lnTo>
                    <a:pt x="47468" y="1002412"/>
                  </a:lnTo>
                </a:path>
                <a:path w="47625" h="5503545">
                  <a:moveTo>
                    <a:pt x="47468" y="971698"/>
                  </a:moveTo>
                  <a:lnTo>
                    <a:pt x="47468" y="940983"/>
                  </a:lnTo>
                </a:path>
                <a:path w="47625" h="5503545">
                  <a:moveTo>
                    <a:pt x="47468" y="910268"/>
                  </a:moveTo>
                  <a:lnTo>
                    <a:pt x="47468" y="879554"/>
                  </a:lnTo>
                </a:path>
                <a:path w="47625" h="5503545">
                  <a:moveTo>
                    <a:pt x="47468" y="848839"/>
                  </a:moveTo>
                  <a:lnTo>
                    <a:pt x="47468" y="818125"/>
                  </a:lnTo>
                </a:path>
                <a:path w="47625" h="5503545">
                  <a:moveTo>
                    <a:pt x="47468" y="787410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688923"/>
                  </a:ln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5754798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5754798" y="3951013"/>
              <a:ext cx="45085" cy="5503545"/>
            </a:xfrm>
            <a:custGeom>
              <a:avLst/>
              <a:gdLst/>
              <a:ahLst/>
              <a:cxnLst/>
              <a:rect l="l" t="t" r="r" b="b"/>
              <a:pathLst>
                <a:path w="45085" h="5503545">
                  <a:moveTo>
                    <a:pt x="0" y="5472782"/>
                  </a:moveTo>
                  <a:lnTo>
                    <a:pt x="0" y="5442068"/>
                  </a:lnTo>
                </a:path>
                <a:path w="45085" h="5503545">
                  <a:moveTo>
                    <a:pt x="0" y="5408561"/>
                  </a:moveTo>
                  <a:lnTo>
                    <a:pt x="0" y="5377846"/>
                  </a:lnTo>
                </a:path>
                <a:path w="45085" h="5503545">
                  <a:moveTo>
                    <a:pt x="0" y="5347132"/>
                  </a:moveTo>
                  <a:lnTo>
                    <a:pt x="0" y="5316417"/>
                  </a:lnTo>
                </a:path>
                <a:path w="45085" h="5503545">
                  <a:moveTo>
                    <a:pt x="0" y="5285702"/>
                  </a:moveTo>
                  <a:lnTo>
                    <a:pt x="0" y="5254988"/>
                  </a:lnTo>
                </a:path>
                <a:path w="45085" h="5503545">
                  <a:moveTo>
                    <a:pt x="0" y="5224273"/>
                  </a:moveTo>
                  <a:lnTo>
                    <a:pt x="0" y="5193559"/>
                  </a:lnTo>
                </a:path>
                <a:path w="45085" h="5503545">
                  <a:moveTo>
                    <a:pt x="0" y="5162844"/>
                  </a:moveTo>
                  <a:lnTo>
                    <a:pt x="0" y="5129337"/>
                  </a:lnTo>
                </a:path>
                <a:path w="45085" h="5503545">
                  <a:moveTo>
                    <a:pt x="0" y="5098622"/>
                  </a:moveTo>
                  <a:lnTo>
                    <a:pt x="0" y="5067908"/>
                  </a:lnTo>
                </a:path>
                <a:path w="45085" h="5503545">
                  <a:moveTo>
                    <a:pt x="0" y="5037193"/>
                  </a:moveTo>
                  <a:lnTo>
                    <a:pt x="0" y="5006479"/>
                  </a:lnTo>
                </a:path>
                <a:path w="45085" h="5503545">
                  <a:moveTo>
                    <a:pt x="0" y="4975764"/>
                  </a:moveTo>
                  <a:lnTo>
                    <a:pt x="0" y="4945050"/>
                  </a:lnTo>
                </a:path>
                <a:path w="45085" h="5503545">
                  <a:moveTo>
                    <a:pt x="0" y="4914335"/>
                  </a:moveTo>
                  <a:lnTo>
                    <a:pt x="0" y="4883620"/>
                  </a:lnTo>
                </a:path>
                <a:path w="45085" h="5503545">
                  <a:moveTo>
                    <a:pt x="0" y="4850113"/>
                  </a:moveTo>
                  <a:lnTo>
                    <a:pt x="0" y="4819399"/>
                  </a:lnTo>
                </a:path>
                <a:path w="45085" h="5503545">
                  <a:moveTo>
                    <a:pt x="0" y="4788684"/>
                  </a:moveTo>
                  <a:lnTo>
                    <a:pt x="0" y="4757970"/>
                  </a:lnTo>
                </a:path>
                <a:path w="45085" h="5503545">
                  <a:moveTo>
                    <a:pt x="0" y="4727255"/>
                  </a:moveTo>
                  <a:lnTo>
                    <a:pt x="0" y="4696541"/>
                  </a:lnTo>
                </a:path>
                <a:path w="45085" h="5503545">
                  <a:moveTo>
                    <a:pt x="0" y="4665826"/>
                  </a:moveTo>
                  <a:lnTo>
                    <a:pt x="0" y="4635111"/>
                  </a:lnTo>
                </a:path>
                <a:path w="45085" h="5503545">
                  <a:moveTo>
                    <a:pt x="0" y="4604397"/>
                  </a:moveTo>
                  <a:lnTo>
                    <a:pt x="0" y="4570890"/>
                  </a:lnTo>
                </a:path>
                <a:path w="45085" h="5503545">
                  <a:moveTo>
                    <a:pt x="0" y="4540175"/>
                  </a:moveTo>
                  <a:lnTo>
                    <a:pt x="0" y="4509461"/>
                  </a:lnTo>
                </a:path>
                <a:path w="45085" h="5503545">
                  <a:moveTo>
                    <a:pt x="0" y="4478746"/>
                  </a:moveTo>
                  <a:lnTo>
                    <a:pt x="0" y="4448032"/>
                  </a:lnTo>
                </a:path>
                <a:path w="45085" h="5503545">
                  <a:moveTo>
                    <a:pt x="0" y="4417317"/>
                  </a:moveTo>
                  <a:lnTo>
                    <a:pt x="0" y="4386602"/>
                  </a:lnTo>
                </a:path>
                <a:path w="45085" h="5503545">
                  <a:moveTo>
                    <a:pt x="0" y="4355888"/>
                  </a:moveTo>
                  <a:lnTo>
                    <a:pt x="0" y="4322381"/>
                  </a:lnTo>
                </a:path>
                <a:path w="45085" h="5503545">
                  <a:moveTo>
                    <a:pt x="0" y="4291666"/>
                  </a:moveTo>
                  <a:lnTo>
                    <a:pt x="0" y="4260952"/>
                  </a:lnTo>
                </a:path>
                <a:path w="45085" h="5503545">
                  <a:moveTo>
                    <a:pt x="0" y="4230237"/>
                  </a:moveTo>
                  <a:lnTo>
                    <a:pt x="0" y="4199522"/>
                  </a:lnTo>
                </a:path>
                <a:path w="45085" h="5503545">
                  <a:moveTo>
                    <a:pt x="0" y="1245337"/>
                  </a:moveTo>
                  <a:lnTo>
                    <a:pt x="0" y="1220207"/>
                  </a:lnTo>
                </a:path>
                <a:path w="45085" h="5503545">
                  <a:moveTo>
                    <a:pt x="0" y="1189492"/>
                  </a:moveTo>
                  <a:lnTo>
                    <a:pt x="0" y="1158777"/>
                  </a:lnTo>
                </a:path>
                <a:path w="45085" h="5503545">
                  <a:moveTo>
                    <a:pt x="0" y="1128063"/>
                  </a:moveTo>
                  <a:lnTo>
                    <a:pt x="0" y="1097348"/>
                  </a:lnTo>
                </a:path>
                <a:path w="45085" h="5503545">
                  <a:moveTo>
                    <a:pt x="0" y="1066634"/>
                  </a:moveTo>
                  <a:lnTo>
                    <a:pt x="0" y="1033127"/>
                  </a:lnTo>
                </a:path>
                <a:path w="45085" h="5503545">
                  <a:moveTo>
                    <a:pt x="0" y="1002412"/>
                  </a:moveTo>
                  <a:lnTo>
                    <a:pt x="0" y="971698"/>
                  </a:lnTo>
                </a:path>
                <a:path w="45085" h="5503545">
                  <a:moveTo>
                    <a:pt x="0" y="940983"/>
                  </a:moveTo>
                  <a:lnTo>
                    <a:pt x="0" y="910268"/>
                  </a:lnTo>
                </a:path>
                <a:path w="45085" h="5503545">
                  <a:moveTo>
                    <a:pt x="0" y="879554"/>
                  </a:moveTo>
                  <a:lnTo>
                    <a:pt x="0" y="848839"/>
                  </a:lnTo>
                </a:path>
                <a:path w="45085" h="5503545">
                  <a:moveTo>
                    <a:pt x="0" y="818125"/>
                  </a:moveTo>
                  <a:lnTo>
                    <a:pt x="0" y="787410"/>
                  </a:lnTo>
                </a:path>
                <a:path w="45085" h="5503545">
                  <a:moveTo>
                    <a:pt x="0" y="753903"/>
                  </a:moveTo>
                  <a:lnTo>
                    <a:pt x="0" y="723189"/>
                  </a:lnTo>
                </a:path>
                <a:path w="45085" h="5503545">
                  <a:moveTo>
                    <a:pt x="0" y="692474"/>
                  </a:moveTo>
                  <a:lnTo>
                    <a:pt x="0" y="661759"/>
                  </a:lnTo>
                </a:path>
                <a:path w="45085" h="5503545">
                  <a:moveTo>
                    <a:pt x="0" y="631045"/>
                  </a:moveTo>
                  <a:lnTo>
                    <a:pt x="0" y="600330"/>
                  </a:lnTo>
                </a:path>
                <a:path w="45085" h="5503545">
                  <a:moveTo>
                    <a:pt x="0" y="569616"/>
                  </a:moveTo>
                  <a:lnTo>
                    <a:pt x="0" y="538901"/>
                  </a:lnTo>
                </a:path>
                <a:path w="45085" h="5503545">
                  <a:moveTo>
                    <a:pt x="0" y="508186"/>
                  </a:moveTo>
                  <a:lnTo>
                    <a:pt x="0" y="474680"/>
                  </a:lnTo>
                </a:path>
                <a:path w="45085" h="5503545">
                  <a:moveTo>
                    <a:pt x="0" y="443965"/>
                  </a:moveTo>
                  <a:lnTo>
                    <a:pt x="0" y="413250"/>
                  </a:lnTo>
                </a:path>
                <a:path w="45085" h="5503545">
                  <a:moveTo>
                    <a:pt x="0" y="382536"/>
                  </a:moveTo>
                  <a:lnTo>
                    <a:pt x="0" y="351821"/>
                  </a:lnTo>
                </a:path>
                <a:path w="45085" h="5503545">
                  <a:moveTo>
                    <a:pt x="0" y="321107"/>
                  </a:moveTo>
                  <a:lnTo>
                    <a:pt x="0" y="290392"/>
                  </a:lnTo>
                </a:path>
                <a:path w="45085" h="5503545">
                  <a:moveTo>
                    <a:pt x="0" y="259677"/>
                  </a:moveTo>
                  <a:lnTo>
                    <a:pt x="0" y="228963"/>
                  </a:lnTo>
                </a:path>
                <a:path w="45085" h="5503545">
                  <a:moveTo>
                    <a:pt x="0" y="195456"/>
                  </a:moveTo>
                  <a:lnTo>
                    <a:pt x="0" y="164741"/>
                  </a:lnTo>
                </a:path>
                <a:path w="45085" h="5503545">
                  <a:moveTo>
                    <a:pt x="0" y="134027"/>
                  </a:moveTo>
                  <a:lnTo>
                    <a:pt x="0" y="103312"/>
                  </a:lnTo>
                </a:path>
                <a:path w="45085" h="5503545">
                  <a:moveTo>
                    <a:pt x="0" y="72598"/>
                  </a:moveTo>
                  <a:lnTo>
                    <a:pt x="0" y="41883"/>
                  </a:lnTo>
                </a:path>
                <a:path w="45085" h="5503545">
                  <a:moveTo>
                    <a:pt x="0" y="11168"/>
                  </a:moveTo>
                  <a:lnTo>
                    <a:pt x="0" y="0"/>
                  </a:lnTo>
                </a:path>
                <a:path w="45085" h="5503545">
                  <a:moveTo>
                    <a:pt x="0" y="4168808"/>
                  </a:moveTo>
                  <a:lnTo>
                    <a:pt x="0" y="4138093"/>
                  </a:lnTo>
                </a:path>
                <a:path w="45085" h="5503545">
                  <a:moveTo>
                    <a:pt x="0" y="4107379"/>
                  </a:moveTo>
                  <a:lnTo>
                    <a:pt x="0" y="4076664"/>
                  </a:lnTo>
                </a:path>
                <a:path w="45085" h="5503545">
                  <a:moveTo>
                    <a:pt x="0" y="4043157"/>
                  </a:moveTo>
                  <a:lnTo>
                    <a:pt x="0" y="4012443"/>
                  </a:lnTo>
                </a:path>
                <a:path w="45085" h="5503545">
                  <a:moveTo>
                    <a:pt x="0" y="3981728"/>
                  </a:moveTo>
                  <a:lnTo>
                    <a:pt x="0" y="3951013"/>
                  </a:lnTo>
                </a:path>
                <a:path w="45085" h="5503545">
                  <a:moveTo>
                    <a:pt x="0" y="3920299"/>
                  </a:moveTo>
                  <a:lnTo>
                    <a:pt x="0" y="3889584"/>
                  </a:lnTo>
                </a:path>
                <a:path w="45085" h="5503545">
                  <a:moveTo>
                    <a:pt x="0" y="3858870"/>
                  </a:moveTo>
                  <a:lnTo>
                    <a:pt x="0" y="3828155"/>
                  </a:lnTo>
                </a:path>
                <a:path w="45085" h="5503545">
                  <a:moveTo>
                    <a:pt x="0" y="3797441"/>
                  </a:moveTo>
                  <a:lnTo>
                    <a:pt x="0" y="3763934"/>
                  </a:lnTo>
                </a:path>
                <a:path w="45085" h="5503545">
                  <a:moveTo>
                    <a:pt x="0" y="3733219"/>
                  </a:moveTo>
                  <a:lnTo>
                    <a:pt x="0" y="3702504"/>
                  </a:lnTo>
                </a:path>
                <a:path w="45085" h="5503545">
                  <a:moveTo>
                    <a:pt x="0" y="3671790"/>
                  </a:moveTo>
                  <a:lnTo>
                    <a:pt x="0" y="3641075"/>
                  </a:lnTo>
                </a:path>
                <a:path w="45085" h="5503545">
                  <a:moveTo>
                    <a:pt x="0" y="3610361"/>
                  </a:moveTo>
                  <a:lnTo>
                    <a:pt x="0" y="3579646"/>
                  </a:lnTo>
                </a:path>
                <a:path w="45085" h="5503545">
                  <a:moveTo>
                    <a:pt x="0" y="3548931"/>
                  </a:moveTo>
                  <a:lnTo>
                    <a:pt x="0" y="3518217"/>
                  </a:lnTo>
                </a:path>
                <a:path w="45085" h="5503545">
                  <a:moveTo>
                    <a:pt x="0" y="3484710"/>
                  </a:moveTo>
                  <a:lnTo>
                    <a:pt x="0" y="3453995"/>
                  </a:lnTo>
                </a:path>
                <a:path w="45085" h="5503545">
                  <a:moveTo>
                    <a:pt x="0" y="3423281"/>
                  </a:moveTo>
                  <a:lnTo>
                    <a:pt x="0" y="3392566"/>
                  </a:lnTo>
                </a:path>
                <a:path w="45085" h="5503545">
                  <a:moveTo>
                    <a:pt x="0" y="3361852"/>
                  </a:moveTo>
                  <a:lnTo>
                    <a:pt x="0" y="3331137"/>
                  </a:lnTo>
                </a:path>
                <a:path w="45085" h="5503545">
                  <a:moveTo>
                    <a:pt x="0" y="3300422"/>
                  </a:moveTo>
                  <a:lnTo>
                    <a:pt x="0" y="3269708"/>
                  </a:lnTo>
                </a:path>
                <a:path w="45085" h="5503545">
                  <a:moveTo>
                    <a:pt x="0" y="3238993"/>
                  </a:moveTo>
                  <a:lnTo>
                    <a:pt x="0" y="3205486"/>
                  </a:lnTo>
                </a:path>
                <a:path w="45085" h="5503545">
                  <a:moveTo>
                    <a:pt x="0" y="3174772"/>
                  </a:moveTo>
                  <a:lnTo>
                    <a:pt x="0" y="3144057"/>
                  </a:lnTo>
                </a:path>
                <a:path w="45085" h="5503545">
                  <a:moveTo>
                    <a:pt x="0" y="3113343"/>
                  </a:moveTo>
                  <a:lnTo>
                    <a:pt x="0" y="3082628"/>
                  </a:lnTo>
                </a:path>
                <a:path w="45085" h="5503545">
                  <a:moveTo>
                    <a:pt x="0" y="3051913"/>
                  </a:moveTo>
                  <a:lnTo>
                    <a:pt x="0" y="3021199"/>
                  </a:lnTo>
                </a:path>
                <a:path w="45085" h="5503545">
                  <a:moveTo>
                    <a:pt x="0" y="2990484"/>
                  </a:moveTo>
                  <a:lnTo>
                    <a:pt x="0" y="2959770"/>
                  </a:lnTo>
                </a:path>
                <a:path w="45085" h="5503545">
                  <a:moveTo>
                    <a:pt x="0" y="2926263"/>
                  </a:moveTo>
                  <a:lnTo>
                    <a:pt x="0" y="2895548"/>
                  </a:lnTo>
                </a:path>
                <a:path w="45085" h="5503545">
                  <a:moveTo>
                    <a:pt x="0" y="2864834"/>
                  </a:moveTo>
                  <a:lnTo>
                    <a:pt x="0" y="2834119"/>
                  </a:lnTo>
                </a:path>
                <a:path w="45085" h="5503545">
                  <a:moveTo>
                    <a:pt x="0" y="2803404"/>
                  </a:moveTo>
                  <a:lnTo>
                    <a:pt x="0" y="2772690"/>
                  </a:lnTo>
                </a:path>
                <a:path w="45085" h="5503545">
                  <a:moveTo>
                    <a:pt x="0" y="2741975"/>
                  </a:moveTo>
                  <a:lnTo>
                    <a:pt x="0" y="2711261"/>
                  </a:lnTo>
                </a:path>
                <a:path w="45085" h="5503545">
                  <a:moveTo>
                    <a:pt x="0" y="2677754"/>
                  </a:moveTo>
                  <a:lnTo>
                    <a:pt x="0" y="2647039"/>
                  </a:lnTo>
                </a:path>
                <a:path w="45085" h="5503545">
                  <a:moveTo>
                    <a:pt x="0" y="2616325"/>
                  </a:moveTo>
                  <a:lnTo>
                    <a:pt x="0" y="2585610"/>
                  </a:lnTo>
                </a:path>
                <a:path w="45085" h="5503545">
                  <a:moveTo>
                    <a:pt x="0" y="2554895"/>
                  </a:moveTo>
                  <a:lnTo>
                    <a:pt x="0" y="2524181"/>
                  </a:lnTo>
                </a:path>
                <a:path w="45085" h="5503545">
                  <a:moveTo>
                    <a:pt x="0" y="2493466"/>
                  </a:moveTo>
                  <a:lnTo>
                    <a:pt x="0" y="2462752"/>
                  </a:lnTo>
                </a:path>
                <a:path w="45085" h="5503545">
                  <a:moveTo>
                    <a:pt x="0" y="2432037"/>
                  </a:moveTo>
                  <a:lnTo>
                    <a:pt x="0" y="2398530"/>
                  </a:lnTo>
                </a:path>
                <a:path w="45085" h="5503545">
                  <a:moveTo>
                    <a:pt x="0" y="2367816"/>
                  </a:moveTo>
                  <a:lnTo>
                    <a:pt x="0" y="2337101"/>
                  </a:lnTo>
                </a:path>
                <a:path w="45085" h="5503545">
                  <a:moveTo>
                    <a:pt x="0" y="2306386"/>
                  </a:moveTo>
                  <a:lnTo>
                    <a:pt x="0" y="2275672"/>
                  </a:lnTo>
                </a:path>
                <a:path w="45085" h="5503545">
                  <a:moveTo>
                    <a:pt x="0" y="2244957"/>
                  </a:moveTo>
                  <a:lnTo>
                    <a:pt x="0" y="2214243"/>
                  </a:lnTo>
                </a:path>
                <a:path w="45085" h="5503545">
                  <a:moveTo>
                    <a:pt x="0" y="2183528"/>
                  </a:moveTo>
                  <a:lnTo>
                    <a:pt x="0" y="2152813"/>
                  </a:lnTo>
                </a:path>
                <a:path w="45085" h="5503545">
                  <a:moveTo>
                    <a:pt x="0" y="2119307"/>
                  </a:moveTo>
                  <a:lnTo>
                    <a:pt x="0" y="2088592"/>
                  </a:lnTo>
                </a:path>
                <a:path w="45085" h="5503545">
                  <a:moveTo>
                    <a:pt x="0" y="2057877"/>
                  </a:moveTo>
                  <a:lnTo>
                    <a:pt x="0" y="2027163"/>
                  </a:lnTo>
                </a:path>
                <a:path w="45085" h="5503545">
                  <a:moveTo>
                    <a:pt x="0" y="1996448"/>
                  </a:moveTo>
                  <a:lnTo>
                    <a:pt x="0" y="1965734"/>
                  </a:lnTo>
                </a:path>
                <a:path w="45085" h="5503545">
                  <a:moveTo>
                    <a:pt x="0" y="1935019"/>
                  </a:moveTo>
                  <a:lnTo>
                    <a:pt x="0" y="1904304"/>
                  </a:lnTo>
                </a:path>
                <a:path w="45085" h="5503545">
                  <a:moveTo>
                    <a:pt x="0" y="1873590"/>
                  </a:moveTo>
                  <a:lnTo>
                    <a:pt x="0" y="1840083"/>
                  </a:lnTo>
                </a:path>
                <a:path w="45085" h="5503545">
                  <a:moveTo>
                    <a:pt x="0" y="1809368"/>
                  </a:moveTo>
                  <a:lnTo>
                    <a:pt x="0" y="1778654"/>
                  </a:lnTo>
                </a:path>
                <a:path w="45085" h="5503545">
                  <a:moveTo>
                    <a:pt x="0" y="1747939"/>
                  </a:moveTo>
                  <a:lnTo>
                    <a:pt x="0" y="1717225"/>
                  </a:lnTo>
                </a:path>
                <a:path w="45085" h="5503545">
                  <a:moveTo>
                    <a:pt x="0" y="1686510"/>
                  </a:moveTo>
                  <a:lnTo>
                    <a:pt x="0" y="1655795"/>
                  </a:lnTo>
                </a:path>
                <a:path w="45085" h="5503545">
                  <a:moveTo>
                    <a:pt x="0" y="1625081"/>
                  </a:moveTo>
                  <a:lnTo>
                    <a:pt x="0" y="1594366"/>
                  </a:lnTo>
                </a:path>
                <a:path w="45085" h="5503545">
                  <a:moveTo>
                    <a:pt x="0" y="1560859"/>
                  </a:moveTo>
                  <a:lnTo>
                    <a:pt x="0" y="1530145"/>
                  </a:lnTo>
                </a:path>
                <a:path w="45085" h="5503545">
                  <a:moveTo>
                    <a:pt x="0" y="1499430"/>
                  </a:moveTo>
                  <a:lnTo>
                    <a:pt x="0" y="1468716"/>
                  </a:lnTo>
                </a:path>
                <a:path w="45085" h="5503545">
                  <a:moveTo>
                    <a:pt x="0" y="1438001"/>
                  </a:moveTo>
                  <a:lnTo>
                    <a:pt x="0" y="1407286"/>
                  </a:lnTo>
                </a:path>
                <a:path w="45085" h="5503545">
                  <a:moveTo>
                    <a:pt x="0" y="1376572"/>
                  </a:moveTo>
                  <a:lnTo>
                    <a:pt x="0" y="1345857"/>
                  </a:lnTo>
                </a:path>
                <a:path w="45085" h="5503545">
                  <a:moveTo>
                    <a:pt x="0" y="1312350"/>
                  </a:moveTo>
                  <a:lnTo>
                    <a:pt x="0" y="1281636"/>
                  </a:lnTo>
                </a:path>
                <a:path w="45085" h="5503545">
                  <a:moveTo>
                    <a:pt x="0" y="1250921"/>
                  </a:moveTo>
                  <a:lnTo>
                    <a:pt x="0" y="1245337"/>
                  </a:lnTo>
                </a:path>
                <a:path w="45085" h="5503545">
                  <a:moveTo>
                    <a:pt x="44675" y="5503497"/>
                  </a:moveTo>
                  <a:lnTo>
                    <a:pt x="44675" y="5472782"/>
                  </a:lnTo>
                </a:path>
                <a:path w="45085" h="5503545">
                  <a:moveTo>
                    <a:pt x="44675" y="5442068"/>
                  </a:moveTo>
                  <a:lnTo>
                    <a:pt x="44675" y="5408561"/>
                  </a:lnTo>
                </a:path>
                <a:path w="45085" h="5503545">
                  <a:moveTo>
                    <a:pt x="44675" y="5377846"/>
                  </a:moveTo>
                  <a:lnTo>
                    <a:pt x="44675" y="5347132"/>
                  </a:lnTo>
                </a:path>
                <a:path w="45085" h="5503545">
                  <a:moveTo>
                    <a:pt x="44675" y="5316417"/>
                  </a:moveTo>
                  <a:lnTo>
                    <a:pt x="44675" y="5285702"/>
                  </a:lnTo>
                </a:path>
                <a:path w="45085" h="5503545">
                  <a:moveTo>
                    <a:pt x="44675" y="5254988"/>
                  </a:moveTo>
                  <a:lnTo>
                    <a:pt x="44675" y="5224273"/>
                  </a:lnTo>
                </a:path>
                <a:path w="45085" h="5503545">
                  <a:moveTo>
                    <a:pt x="44675" y="5193559"/>
                  </a:moveTo>
                  <a:lnTo>
                    <a:pt x="44675" y="5162844"/>
                  </a:lnTo>
                </a:path>
                <a:path w="45085" h="5503545">
                  <a:moveTo>
                    <a:pt x="44675" y="5129337"/>
                  </a:moveTo>
                  <a:lnTo>
                    <a:pt x="44675" y="5098622"/>
                  </a:lnTo>
                </a:path>
                <a:path w="45085" h="5503545">
                  <a:moveTo>
                    <a:pt x="44675" y="5067908"/>
                  </a:moveTo>
                  <a:lnTo>
                    <a:pt x="44675" y="5037193"/>
                  </a:lnTo>
                </a:path>
                <a:path w="45085" h="5503545">
                  <a:moveTo>
                    <a:pt x="44675" y="5006479"/>
                  </a:moveTo>
                  <a:lnTo>
                    <a:pt x="44675" y="4975764"/>
                  </a:lnTo>
                </a:path>
                <a:path w="45085" h="5503545">
                  <a:moveTo>
                    <a:pt x="44675" y="4945050"/>
                  </a:moveTo>
                  <a:lnTo>
                    <a:pt x="44675" y="4914335"/>
                  </a:lnTo>
                </a:path>
                <a:path w="45085" h="5503545">
                  <a:moveTo>
                    <a:pt x="44675" y="4883620"/>
                  </a:moveTo>
                  <a:lnTo>
                    <a:pt x="44675" y="4850113"/>
                  </a:lnTo>
                </a:path>
                <a:path w="45085" h="5503545">
                  <a:moveTo>
                    <a:pt x="44675" y="4819399"/>
                  </a:moveTo>
                  <a:lnTo>
                    <a:pt x="44675" y="4788684"/>
                  </a:lnTo>
                </a:path>
                <a:path w="45085" h="5503545">
                  <a:moveTo>
                    <a:pt x="44675" y="4757970"/>
                  </a:moveTo>
                  <a:lnTo>
                    <a:pt x="44675" y="4727255"/>
                  </a:lnTo>
                </a:path>
                <a:path w="45085" h="5503545">
                  <a:moveTo>
                    <a:pt x="44675" y="4696541"/>
                  </a:moveTo>
                  <a:lnTo>
                    <a:pt x="44675" y="4665826"/>
                  </a:lnTo>
                </a:path>
                <a:path w="45085" h="5503545">
                  <a:moveTo>
                    <a:pt x="44675" y="4635111"/>
                  </a:moveTo>
                  <a:lnTo>
                    <a:pt x="44675" y="4604397"/>
                  </a:lnTo>
                </a:path>
                <a:path w="45085" h="5503545">
                  <a:moveTo>
                    <a:pt x="44675" y="4570890"/>
                  </a:moveTo>
                  <a:lnTo>
                    <a:pt x="44675" y="4540175"/>
                  </a:lnTo>
                </a:path>
                <a:path w="45085" h="5503545">
                  <a:moveTo>
                    <a:pt x="44675" y="4509461"/>
                  </a:moveTo>
                  <a:lnTo>
                    <a:pt x="44675" y="4478746"/>
                  </a:lnTo>
                </a:path>
                <a:path w="45085" h="5503545">
                  <a:moveTo>
                    <a:pt x="44675" y="4448032"/>
                  </a:moveTo>
                  <a:lnTo>
                    <a:pt x="44675" y="4417317"/>
                  </a:lnTo>
                </a:path>
                <a:path w="45085" h="5503545">
                  <a:moveTo>
                    <a:pt x="44675" y="4386602"/>
                  </a:moveTo>
                  <a:lnTo>
                    <a:pt x="44675" y="4355888"/>
                  </a:lnTo>
                </a:path>
                <a:path w="45085" h="5503545">
                  <a:moveTo>
                    <a:pt x="44675" y="4322381"/>
                  </a:moveTo>
                  <a:lnTo>
                    <a:pt x="44675" y="4291666"/>
                  </a:lnTo>
                </a:path>
                <a:path w="45085" h="5503545">
                  <a:moveTo>
                    <a:pt x="44675" y="4260952"/>
                  </a:moveTo>
                  <a:lnTo>
                    <a:pt x="44675" y="4230237"/>
                  </a:lnTo>
                </a:path>
                <a:path w="45085" h="5503545">
                  <a:moveTo>
                    <a:pt x="44675" y="4199522"/>
                  </a:moveTo>
                  <a:lnTo>
                    <a:pt x="44675" y="4188354"/>
                  </a:lnTo>
                </a:path>
                <a:path w="45085" h="5503545">
                  <a:moveTo>
                    <a:pt x="44675" y="1220207"/>
                  </a:moveTo>
                  <a:lnTo>
                    <a:pt x="44675" y="1189492"/>
                  </a:lnTo>
                </a:path>
                <a:path w="45085" h="5503545">
                  <a:moveTo>
                    <a:pt x="44675" y="1158777"/>
                  </a:moveTo>
                  <a:lnTo>
                    <a:pt x="44675" y="1128063"/>
                  </a:lnTo>
                </a:path>
                <a:path w="45085" h="5503545">
                  <a:moveTo>
                    <a:pt x="44675" y="1097348"/>
                  </a:moveTo>
                  <a:lnTo>
                    <a:pt x="44675" y="1066634"/>
                  </a:lnTo>
                </a:path>
                <a:path w="45085" h="5503545">
                  <a:moveTo>
                    <a:pt x="44675" y="1033127"/>
                  </a:moveTo>
                  <a:lnTo>
                    <a:pt x="44675" y="1002412"/>
                  </a:lnTo>
                </a:path>
                <a:path w="45085" h="5503545">
                  <a:moveTo>
                    <a:pt x="44675" y="971698"/>
                  </a:moveTo>
                  <a:lnTo>
                    <a:pt x="44675" y="940983"/>
                  </a:lnTo>
                </a:path>
                <a:path w="45085" h="5503545">
                  <a:moveTo>
                    <a:pt x="44675" y="910268"/>
                  </a:moveTo>
                  <a:lnTo>
                    <a:pt x="44675" y="879554"/>
                  </a:lnTo>
                </a:path>
                <a:path w="45085" h="5503545">
                  <a:moveTo>
                    <a:pt x="44675" y="848839"/>
                  </a:moveTo>
                  <a:lnTo>
                    <a:pt x="44675" y="818125"/>
                  </a:lnTo>
                </a:path>
                <a:path w="45085" h="5503545">
                  <a:moveTo>
                    <a:pt x="44675" y="787410"/>
                  </a:moveTo>
                  <a:lnTo>
                    <a:pt x="44675" y="753903"/>
                  </a:lnTo>
                </a:path>
                <a:path w="45085" h="5503545">
                  <a:moveTo>
                    <a:pt x="44675" y="723189"/>
                  </a:moveTo>
                  <a:lnTo>
                    <a:pt x="44675" y="692474"/>
                  </a:lnTo>
                </a:path>
                <a:path w="45085" h="5503545">
                  <a:moveTo>
                    <a:pt x="44675" y="661759"/>
                  </a:moveTo>
                  <a:lnTo>
                    <a:pt x="44675" y="631045"/>
                  </a:lnTo>
                </a:path>
                <a:path w="45085" h="5503545">
                  <a:moveTo>
                    <a:pt x="44675" y="600330"/>
                  </a:moveTo>
                  <a:lnTo>
                    <a:pt x="44675" y="569616"/>
                  </a:lnTo>
                </a:path>
                <a:path w="45085" h="5503545">
                  <a:moveTo>
                    <a:pt x="44675" y="538901"/>
                  </a:moveTo>
                  <a:lnTo>
                    <a:pt x="44675" y="508186"/>
                  </a:lnTo>
                </a:path>
                <a:path w="45085" h="5503545">
                  <a:moveTo>
                    <a:pt x="44675" y="474680"/>
                  </a:moveTo>
                  <a:lnTo>
                    <a:pt x="44675" y="443965"/>
                  </a:lnTo>
                </a:path>
                <a:path w="45085" h="5503545">
                  <a:moveTo>
                    <a:pt x="44675" y="413250"/>
                  </a:moveTo>
                  <a:lnTo>
                    <a:pt x="44675" y="382536"/>
                  </a:lnTo>
                </a:path>
                <a:path w="45085" h="5503545">
                  <a:moveTo>
                    <a:pt x="44675" y="351821"/>
                  </a:moveTo>
                  <a:lnTo>
                    <a:pt x="44675" y="321107"/>
                  </a:lnTo>
                </a:path>
                <a:path w="45085" h="5503545">
                  <a:moveTo>
                    <a:pt x="44675" y="290392"/>
                  </a:moveTo>
                  <a:lnTo>
                    <a:pt x="44675" y="259677"/>
                  </a:lnTo>
                </a:path>
                <a:path w="45085" h="5503545">
                  <a:moveTo>
                    <a:pt x="44675" y="228963"/>
                  </a:moveTo>
                  <a:lnTo>
                    <a:pt x="44675" y="195456"/>
                  </a:lnTo>
                </a:path>
                <a:path w="45085" h="5503545">
                  <a:moveTo>
                    <a:pt x="44675" y="164741"/>
                  </a:moveTo>
                  <a:lnTo>
                    <a:pt x="44675" y="134027"/>
                  </a:lnTo>
                </a:path>
                <a:path w="45085" h="5503545">
                  <a:moveTo>
                    <a:pt x="44675" y="103312"/>
                  </a:moveTo>
                  <a:lnTo>
                    <a:pt x="44675" y="72598"/>
                  </a:lnTo>
                </a:path>
                <a:path w="45085" h="5503545">
                  <a:moveTo>
                    <a:pt x="44675" y="41883"/>
                  </a:moveTo>
                  <a:lnTo>
                    <a:pt x="44675" y="11168"/>
                  </a:lnTo>
                </a:path>
                <a:path w="45085" h="5503545">
                  <a:moveTo>
                    <a:pt x="44675" y="4188354"/>
                  </a:moveTo>
                  <a:lnTo>
                    <a:pt x="44675" y="4168808"/>
                  </a:lnTo>
                </a:path>
                <a:path w="45085" h="5503545">
                  <a:moveTo>
                    <a:pt x="44675" y="4138093"/>
                  </a:moveTo>
                  <a:lnTo>
                    <a:pt x="44675" y="4107379"/>
                  </a:lnTo>
                </a:path>
                <a:path w="45085" h="5503545">
                  <a:moveTo>
                    <a:pt x="44675" y="4076664"/>
                  </a:moveTo>
                  <a:lnTo>
                    <a:pt x="44675" y="4043157"/>
                  </a:lnTo>
                </a:path>
                <a:path w="45085" h="5503545">
                  <a:moveTo>
                    <a:pt x="44675" y="4012443"/>
                  </a:moveTo>
                  <a:lnTo>
                    <a:pt x="44675" y="3981728"/>
                  </a:lnTo>
                </a:path>
                <a:path w="45085" h="5503545">
                  <a:moveTo>
                    <a:pt x="44675" y="3951013"/>
                  </a:moveTo>
                  <a:lnTo>
                    <a:pt x="44675" y="3920299"/>
                  </a:lnTo>
                </a:path>
                <a:path w="45085" h="5503545">
                  <a:moveTo>
                    <a:pt x="44675" y="3889584"/>
                  </a:moveTo>
                  <a:lnTo>
                    <a:pt x="44675" y="3858870"/>
                  </a:lnTo>
                </a:path>
                <a:path w="45085" h="5503545">
                  <a:moveTo>
                    <a:pt x="44675" y="3828155"/>
                  </a:moveTo>
                  <a:lnTo>
                    <a:pt x="44675" y="3797441"/>
                  </a:lnTo>
                </a:path>
                <a:path w="45085" h="5503545">
                  <a:moveTo>
                    <a:pt x="44675" y="3763934"/>
                  </a:moveTo>
                  <a:lnTo>
                    <a:pt x="44675" y="3733219"/>
                  </a:lnTo>
                </a:path>
                <a:path w="45085" h="5503545">
                  <a:moveTo>
                    <a:pt x="44675" y="3702504"/>
                  </a:moveTo>
                  <a:lnTo>
                    <a:pt x="44675" y="3671790"/>
                  </a:lnTo>
                </a:path>
                <a:path w="45085" h="5503545">
                  <a:moveTo>
                    <a:pt x="44675" y="3641075"/>
                  </a:moveTo>
                  <a:lnTo>
                    <a:pt x="44675" y="3610361"/>
                  </a:lnTo>
                </a:path>
                <a:path w="45085" h="5503545">
                  <a:moveTo>
                    <a:pt x="44675" y="3579646"/>
                  </a:moveTo>
                  <a:lnTo>
                    <a:pt x="44675" y="3548931"/>
                  </a:lnTo>
                </a:path>
                <a:path w="45085" h="5503545">
                  <a:moveTo>
                    <a:pt x="44675" y="3518217"/>
                  </a:moveTo>
                  <a:lnTo>
                    <a:pt x="44675" y="3484710"/>
                  </a:lnTo>
                </a:path>
                <a:path w="45085" h="5503545">
                  <a:moveTo>
                    <a:pt x="44675" y="3453995"/>
                  </a:moveTo>
                  <a:lnTo>
                    <a:pt x="44675" y="3423281"/>
                  </a:lnTo>
                </a:path>
                <a:path w="45085" h="5503545">
                  <a:moveTo>
                    <a:pt x="44675" y="3392566"/>
                  </a:moveTo>
                  <a:lnTo>
                    <a:pt x="44675" y="3361852"/>
                  </a:lnTo>
                </a:path>
                <a:path w="45085" h="5503545">
                  <a:moveTo>
                    <a:pt x="44675" y="3331137"/>
                  </a:moveTo>
                  <a:lnTo>
                    <a:pt x="44675" y="3300422"/>
                  </a:lnTo>
                </a:path>
                <a:path w="45085" h="5503545">
                  <a:moveTo>
                    <a:pt x="44675" y="3269708"/>
                  </a:moveTo>
                  <a:lnTo>
                    <a:pt x="44675" y="3238993"/>
                  </a:lnTo>
                </a:path>
                <a:path w="45085" h="5503545">
                  <a:moveTo>
                    <a:pt x="44675" y="3205486"/>
                  </a:moveTo>
                  <a:lnTo>
                    <a:pt x="44675" y="3174772"/>
                  </a:lnTo>
                </a:path>
                <a:path w="45085" h="5503545">
                  <a:moveTo>
                    <a:pt x="44675" y="3144057"/>
                  </a:moveTo>
                  <a:lnTo>
                    <a:pt x="44675" y="3113343"/>
                  </a:lnTo>
                </a:path>
                <a:path w="45085" h="5503545">
                  <a:moveTo>
                    <a:pt x="44675" y="3082628"/>
                  </a:moveTo>
                  <a:lnTo>
                    <a:pt x="44675" y="3051913"/>
                  </a:lnTo>
                </a:path>
                <a:path w="45085" h="5503545">
                  <a:moveTo>
                    <a:pt x="44675" y="3021199"/>
                  </a:moveTo>
                  <a:lnTo>
                    <a:pt x="44675" y="2990484"/>
                  </a:lnTo>
                </a:path>
                <a:path w="45085" h="5503545">
                  <a:moveTo>
                    <a:pt x="44675" y="2959770"/>
                  </a:moveTo>
                  <a:lnTo>
                    <a:pt x="44675" y="2926263"/>
                  </a:lnTo>
                </a:path>
                <a:path w="45085" h="5503545">
                  <a:moveTo>
                    <a:pt x="44675" y="2895548"/>
                  </a:moveTo>
                  <a:lnTo>
                    <a:pt x="44675" y="2864834"/>
                  </a:lnTo>
                </a:path>
                <a:path w="45085" h="5503545">
                  <a:moveTo>
                    <a:pt x="44675" y="2834119"/>
                  </a:moveTo>
                  <a:lnTo>
                    <a:pt x="44675" y="2803404"/>
                  </a:lnTo>
                </a:path>
                <a:path w="45085" h="5503545">
                  <a:moveTo>
                    <a:pt x="44675" y="2772690"/>
                  </a:moveTo>
                  <a:lnTo>
                    <a:pt x="44675" y="2741975"/>
                  </a:lnTo>
                </a:path>
                <a:path w="45085" h="5503545">
                  <a:moveTo>
                    <a:pt x="44675" y="2711261"/>
                  </a:moveTo>
                  <a:lnTo>
                    <a:pt x="44675" y="2688923"/>
                  </a:lnTo>
                  <a:lnTo>
                    <a:pt x="44675" y="2677754"/>
                  </a:lnTo>
                </a:path>
                <a:path w="45085" h="5503545">
                  <a:moveTo>
                    <a:pt x="44675" y="2647039"/>
                  </a:moveTo>
                  <a:lnTo>
                    <a:pt x="44675" y="2616325"/>
                  </a:lnTo>
                </a:path>
                <a:path w="45085" h="5503545">
                  <a:moveTo>
                    <a:pt x="44675" y="2585610"/>
                  </a:moveTo>
                  <a:lnTo>
                    <a:pt x="44675" y="2554895"/>
                  </a:lnTo>
                </a:path>
                <a:path w="45085" h="5503545">
                  <a:moveTo>
                    <a:pt x="44675" y="2524181"/>
                  </a:moveTo>
                  <a:lnTo>
                    <a:pt x="44675" y="2493466"/>
                  </a:lnTo>
                </a:path>
                <a:path w="45085" h="5503545">
                  <a:moveTo>
                    <a:pt x="44675" y="2462752"/>
                  </a:moveTo>
                  <a:lnTo>
                    <a:pt x="44675" y="2432037"/>
                  </a:lnTo>
                </a:path>
                <a:path w="45085" h="5503545">
                  <a:moveTo>
                    <a:pt x="44675" y="2398530"/>
                  </a:moveTo>
                  <a:lnTo>
                    <a:pt x="44675" y="2367816"/>
                  </a:lnTo>
                </a:path>
                <a:path w="45085" h="5503545">
                  <a:moveTo>
                    <a:pt x="44675" y="2337101"/>
                  </a:moveTo>
                  <a:lnTo>
                    <a:pt x="44675" y="2306386"/>
                  </a:lnTo>
                </a:path>
                <a:path w="45085" h="5503545">
                  <a:moveTo>
                    <a:pt x="44675" y="2275672"/>
                  </a:moveTo>
                  <a:lnTo>
                    <a:pt x="44675" y="2244957"/>
                  </a:lnTo>
                </a:path>
                <a:path w="45085" h="5503545">
                  <a:moveTo>
                    <a:pt x="44675" y="2214243"/>
                  </a:moveTo>
                  <a:lnTo>
                    <a:pt x="44675" y="2183528"/>
                  </a:lnTo>
                </a:path>
                <a:path w="45085" h="5503545">
                  <a:moveTo>
                    <a:pt x="44675" y="2152813"/>
                  </a:moveTo>
                  <a:lnTo>
                    <a:pt x="44675" y="2119307"/>
                  </a:lnTo>
                </a:path>
                <a:path w="45085" h="5503545">
                  <a:moveTo>
                    <a:pt x="44675" y="2088592"/>
                  </a:moveTo>
                  <a:lnTo>
                    <a:pt x="44675" y="2057877"/>
                  </a:lnTo>
                </a:path>
                <a:path w="45085" h="5503545">
                  <a:moveTo>
                    <a:pt x="44675" y="2027163"/>
                  </a:moveTo>
                  <a:lnTo>
                    <a:pt x="44675" y="1996448"/>
                  </a:lnTo>
                </a:path>
                <a:path w="45085" h="5503545">
                  <a:moveTo>
                    <a:pt x="44675" y="1965734"/>
                  </a:moveTo>
                  <a:lnTo>
                    <a:pt x="44675" y="1935019"/>
                  </a:lnTo>
                </a:path>
                <a:path w="45085" h="5503545">
                  <a:moveTo>
                    <a:pt x="44675" y="1904304"/>
                  </a:moveTo>
                  <a:lnTo>
                    <a:pt x="44675" y="1873590"/>
                  </a:lnTo>
                </a:path>
                <a:path w="45085" h="5503545">
                  <a:moveTo>
                    <a:pt x="44675" y="1840083"/>
                  </a:moveTo>
                  <a:lnTo>
                    <a:pt x="44675" y="1809368"/>
                  </a:lnTo>
                </a:path>
                <a:path w="45085" h="5503545">
                  <a:moveTo>
                    <a:pt x="44675" y="1778654"/>
                  </a:moveTo>
                  <a:lnTo>
                    <a:pt x="44675" y="1747939"/>
                  </a:lnTo>
                </a:path>
                <a:path w="45085" h="5503545">
                  <a:moveTo>
                    <a:pt x="44675" y="1717225"/>
                  </a:moveTo>
                  <a:lnTo>
                    <a:pt x="44675" y="1686510"/>
                  </a:lnTo>
                </a:path>
                <a:path w="45085" h="5503545">
                  <a:moveTo>
                    <a:pt x="44675" y="1655795"/>
                  </a:moveTo>
                  <a:lnTo>
                    <a:pt x="44675" y="1625081"/>
                  </a:lnTo>
                </a:path>
                <a:path w="45085" h="5503545">
                  <a:moveTo>
                    <a:pt x="44675" y="1594366"/>
                  </a:moveTo>
                  <a:lnTo>
                    <a:pt x="44675" y="1560859"/>
                  </a:lnTo>
                </a:path>
                <a:path w="45085" h="5503545">
                  <a:moveTo>
                    <a:pt x="44675" y="1530145"/>
                  </a:moveTo>
                  <a:lnTo>
                    <a:pt x="44675" y="1499430"/>
                  </a:lnTo>
                </a:path>
                <a:path w="45085" h="5503545">
                  <a:moveTo>
                    <a:pt x="44675" y="1468716"/>
                  </a:moveTo>
                  <a:lnTo>
                    <a:pt x="44675" y="1438001"/>
                  </a:lnTo>
                </a:path>
                <a:path w="45085" h="5503545">
                  <a:moveTo>
                    <a:pt x="44675" y="1407286"/>
                  </a:moveTo>
                  <a:lnTo>
                    <a:pt x="44675" y="1376572"/>
                  </a:lnTo>
                </a:path>
                <a:path w="45085" h="5503545">
                  <a:moveTo>
                    <a:pt x="44675" y="1345857"/>
                  </a:moveTo>
                  <a:lnTo>
                    <a:pt x="44675" y="1312350"/>
                  </a:lnTo>
                </a:path>
                <a:path w="45085" h="5503545">
                  <a:moveTo>
                    <a:pt x="44675" y="1281636"/>
                  </a:moveTo>
                  <a:lnTo>
                    <a:pt x="44675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5846942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5846942" y="3951013"/>
              <a:ext cx="47625" cy="5503545"/>
            </a:xfrm>
            <a:custGeom>
              <a:avLst/>
              <a:gdLst/>
              <a:ahLst/>
              <a:cxnLst/>
              <a:rect l="l" t="t" r="r" b="b"/>
              <a:pathLst>
                <a:path w="47625" h="5503545">
                  <a:moveTo>
                    <a:pt x="0" y="5472782"/>
                  </a:moveTo>
                  <a:lnTo>
                    <a:pt x="0" y="5442068"/>
                  </a:lnTo>
                </a:path>
                <a:path w="47625" h="5503545">
                  <a:moveTo>
                    <a:pt x="0" y="5408561"/>
                  </a:moveTo>
                  <a:lnTo>
                    <a:pt x="0" y="5377846"/>
                  </a:lnTo>
                </a:path>
                <a:path w="47625" h="5503545">
                  <a:moveTo>
                    <a:pt x="0" y="5347132"/>
                  </a:moveTo>
                  <a:lnTo>
                    <a:pt x="0" y="5316417"/>
                  </a:lnTo>
                </a:path>
                <a:path w="47625" h="5503545">
                  <a:moveTo>
                    <a:pt x="0" y="5285702"/>
                  </a:moveTo>
                  <a:lnTo>
                    <a:pt x="0" y="5254988"/>
                  </a:lnTo>
                </a:path>
                <a:path w="47625" h="5503545">
                  <a:moveTo>
                    <a:pt x="0" y="5224273"/>
                  </a:moveTo>
                  <a:lnTo>
                    <a:pt x="0" y="5193559"/>
                  </a:lnTo>
                </a:path>
                <a:path w="47625" h="5503545">
                  <a:moveTo>
                    <a:pt x="0" y="5162844"/>
                  </a:moveTo>
                  <a:lnTo>
                    <a:pt x="0" y="5129337"/>
                  </a:lnTo>
                </a:path>
                <a:path w="47625" h="5503545">
                  <a:moveTo>
                    <a:pt x="0" y="5098622"/>
                  </a:moveTo>
                  <a:lnTo>
                    <a:pt x="0" y="5067908"/>
                  </a:lnTo>
                </a:path>
                <a:path w="47625" h="5503545">
                  <a:moveTo>
                    <a:pt x="0" y="5037193"/>
                  </a:moveTo>
                  <a:lnTo>
                    <a:pt x="0" y="5006479"/>
                  </a:lnTo>
                </a:path>
                <a:path w="47625" h="5503545">
                  <a:moveTo>
                    <a:pt x="0" y="4975764"/>
                  </a:moveTo>
                  <a:lnTo>
                    <a:pt x="0" y="4945050"/>
                  </a:lnTo>
                </a:path>
                <a:path w="47625" h="5503545">
                  <a:moveTo>
                    <a:pt x="0" y="4914335"/>
                  </a:moveTo>
                  <a:lnTo>
                    <a:pt x="0" y="4883620"/>
                  </a:lnTo>
                </a:path>
                <a:path w="47625" h="5503545">
                  <a:moveTo>
                    <a:pt x="0" y="4850113"/>
                  </a:moveTo>
                  <a:lnTo>
                    <a:pt x="0" y="4819399"/>
                  </a:lnTo>
                </a:path>
                <a:path w="47625" h="5503545">
                  <a:moveTo>
                    <a:pt x="0" y="4788684"/>
                  </a:moveTo>
                  <a:lnTo>
                    <a:pt x="0" y="4757970"/>
                  </a:lnTo>
                </a:path>
                <a:path w="47625" h="5503545">
                  <a:moveTo>
                    <a:pt x="0" y="4727255"/>
                  </a:moveTo>
                  <a:lnTo>
                    <a:pt x="0" y="4696541"/>
                  </a:lnTo>
                </a:path>
                <a:path w="47625" h="5503545">
                  <a:moveTo>
                    <a:pt x="0" y="4665826"/>
                  </a:moveTo>
                  <a:lnTo>
                    <a:pt x="0" y="4635111"/>
                  </a:lnTo>
                </a:path>
                <a:path w="47625" h="5503545">
                  <a:moveTo>
                    <a:pt x="0" y="4604397"/>
                  </a:moveTo>
                  <a:lnTo>
                    <a:pt x="0" y="4570890"/>
                  </a:lnTo>
                </a:path>
                <a:path w="47625" h="5503545">
                  <a:moveTo>
                    <a:pt x="0" y="4540175"/>
                  </a:moveTo>
                  <a:lnTo>
                    <a:pt x="0" y="4509461"/>
                  </a:lnTo>
                </a:path>
                <a:path w="47625" h="5503545">
                  <a:moveTo>
                    <a:pt x="0" y="4478746"/>
                  </a:moveTo>
                  <a:lnTo>
                    <a:pt x="0" y="4448032"/>
                  </a:lnTo>
                </a:path>
                <a:path w="47625" h="5503545">
                  <a:moveTo>
                    <a:pt x="0" y="4417317"/>
                  </a:moveTo>
                  <a:lnTo>
                    <a:pt x="0" y="4386602"/>
                  </a:lnTo>
                </a:path>
                <a:path w="47625" h="5503545">
                  <a:moveTo>
                    <a:pt x="0" y="4355888"/>
                  </a:moveTo>
                  <a:lnTo>
                    <a:pt x="0" y="4322381"/>
                  </a:lnTo>
                </a:path>
                <a:path w="47625" h="5503545">
                  <a:moveTo>
                    <a:pt x="0" y="4291666"/>
                  </a:moveTo>
                  <a:lnTo>
                    <a:pt x="0" y="4260952"/>
                  </a:lnTo>
                </a:path>
                <a:path w="47625" h="5503545">
                  <a:moveTo>
                    <a:pt x="0" y="4230237"/>
                  </a:moveTo>
                  <a:lnTo>
                    <a:pt x="0" y="4199522"/>
                  </a:lnTo>
                </a:path>
                <a:path w="47625" h="5503545">
                  <a:moveTo>
                    <a:pt x="0" y="1245337"/>
                  </a:moveTo>
                  <a:lnTo>
                    <a:pt x="0" y="1220207"/>
                  </a:lnTo>
                </a:path>
                <a:path w="47625" h="5503545">
                  <a:moveTo>
                    <a:pt x="0" y="1189492"/>
                  </a:moveTo>
                  <a:lnTo>
                    <a:pt x="0" y="1158777"/>
                  </a:lnTo>
                </a:path>
                <a:path w="47625" h="5503545">
                  <a:moveTo>
                    <a:pt x="0" y="1128063"/>
                  </a:moveTo>
                  <a:lnTo>
                    <a:pt x="0" y="1097348"/>
                  </a:lnTo>
                </a:path>
                <a:path w="47625" h="5503545">
                  <a:moveTo>
                    <a:pt x="0" y="1066634"/>
                  </a:moveTo>
                  <a:lnTo>
                    <a:pt x="0" y="1033127"/>
                  </a:lnTo>
                </a:path>
                <a:path w="47625" h="5503545">
                  <a:moveTo>
                    <a:pt x="0" y="1002412"/>
                  </a:moveTo>
                  <a:lnTo>
                    <a:pt x="0" y="971698"/>
                  </a:lnTo>
                </a:path>
                <a:path w="47625" h="5503545">
                  <a:moveTo>
                    <a:pt x="0" y="940983"/>
                  </a:moveTo>
                  <a:lnTo>
                    <a:pt x="0" y="910268"/>
                  </a:lnTo>
                </a:path>
                <a:path w="47625" h="5503545">
                  <a:moveTo>
                    <a:pt x="0" y="879554"/>
                  </a:moveTo>
                  <a:lnTo>
                    <a:pt x="0" y="848839"/>
                  </a:lnTo>
                </a:path>
                <a:path w="47625" h="5503545">
                  <a:moveTo>
                    <a:pt x="0" y="818125"/>
                  </a:moveTo>
                  <a:lnTo>
                    <a:pt x="0" y="787410"/>
                  </a:lnTo>
                </a:path>
                <a:path w="47625" h="5503545">
                  <a:moveTo>
                    <a:pt x="0" y="753903"/>
                  </a:moveTo>
                  <a:lnTo>
                    <a:pt x="0" y="723189"/>
                  </a:lnTo>
                </a:path>
                <a:path w="47625" h="5503545">
                  <a:moveTo>
                    <a:pt x="0" y="692474"/>
                  </a:moveTo>
                  <a:lnTo>
                    <a:pt x="0" y="661759"/>
                  </a:lnTo>
                </a:path>
                <a:path w="47625" h="5503545">
                  <a:moveTo>
                    <a:pt x="0" y="631045"/>
                  </a:moveTo>
                  <a:lnTo>
                    <a:pt x="0" y="600330"/>
                  </a:lnTo>
                </a:path>
                <a:path w="47625" h="5503545">
                  <a:moveTo>
                    <a:pt x="0" y="569616"/>
                  </a:moveTo>
                  <a:lnTo>
                    <a:pt x="0" y="538901"/>
                  </a:lnTo>
                </a:path>
                <a:path w="47625" h="5503545">
                  <a:moveTo>
                    <a:pt x="0" y="508186"/>
                  </a:moveTo>
                  <a:lnTo>
                    <a:pt x="0" y="474680"/>
                  </a:lnTo>
                </a:path>
                <a:path w="47625" h="5503545">
                  <a:moveTo>
                    <a:pt x="0" y="443965"/>
                  </a:moveTo>
                  <a:lnTo>
                    <a:pt x="0" y="413250"/>
                  </a:lnTo>
                </a:path>
                <a:path w="47625" h="5503545">
                  <a:moveTo>
                    <a:pt x="0" y="382536"/>
                  </a:moveTo>
                  <a:lnTo>
                    <a:pt x="0" y="351821"/>
                  </a:lnTo>
                </a:path>
                <a:path w="47625" h="5503545">
                  <a:moveTo>
                    <a:pt x="0" y="321107"/>
                  </a:moveTo>
                  <a:lnTo>
                    <a:pt x="0" y="290392"/>
                  </a:lnTo>
                </a:path>
                <a:path w="47625" h="5503545">
                  <a:moveTo>
                    <a:pt x="0" y="259677"/>
                  </a:moveTo>
                  <a:lnTo>
                    <a:pt x="0" y="228963"/>
                  </a:lnTo>
                </a:path>
                <a:path w="47625" h="5503545">
                  <a:moveTo>
                    <a:pt x="0" y="195456"/>
                  </a:moveTo>
                  <a:lnTo>
                    <a:pt x="0" y="164741"/>
                  </a:lnTo>
                </a:path>
                <a:path w="47625" h="5503545">
                  <a:moveTo>
                    <a:pt x="0" y="134027"/>
                  </a:moveTo>
                  <a:lnTo>
                    <a:pt x="0" y="103312"/>
                  </a:lnTo>
                </a:path>
                <a:path w="47625" h="5503545">
                  <a:moveTo>
                    <a:pt x="0" y="72598"/>
                  </a:moveTo>
                  <a:lnTo>
                    <a:pt x="0" y="41883"/>
                  </a:lnTo>
                </a:path>
                <a:path w="47625" h="5503545">
                  <a:moveTo>
                    <a:pt x="0" y="11168"/>
                  </a:moveTo>
                  <a:lnTo>
                    <a:pt x="0" y="0"/>
                  </a:lnTo>
                </a:path>
                <a:path w="47625" h="5503545">
                  <a:moveTo>
                    <a:pt x="0" y="4168808"/>
                  </a:moveTo>
                  <a:lnTo>
                    <a:pt x="0" y="4138093"/>
                  </a:lnTo>
                </a:path>
                <a:path w="47625" h="5503545">
                  <a:moveTo>
                    <a:pt x="0" y="4107379"/>
                  </a:moveTo>
                  <a:lnTo>
                    <a:pt x="0" y="4076664"/>
                  </a:lnTo>
                </a:path>
                <a:path w="47625" h="5503545">
                  <a:moveTo>
                    <a:pt x="0" y="4043157"/>
                  </a:moveTo>
                  <a:lnTo>
                    <a:pt x="0" y="4012443"/>
                  </a:lnTo>
                </a:path>
                <a:path w="47625" h="5503545">
                  <a:moveTo>
                    <a:pt x="0" y="3981728"/>
                  </a:moveTo>
                  <a:lnTo>
                    <a:pt x="0" y="3951013"/>
                  </a:lnTo>
                </a:path>
                <a:path w="47625" h="5503545">
                  <a:moveTo>
                    <a:pt x="0" y="3920299"/>
                  </a:moveTo>
                  <a:lnTo>
                    <a:pt x="0" y="3889584"/>
                  </a:lnTo>
                </a:path>
                <a:path w="47625" h="5503545">
                  <a:moveTo>
                    <a:pt x="0" y="3858870"/>
                  </a:moveTo>
                  <a:lnTo>
                    <a:pt x="0" y="3828155"/>
                  </a:lnTo>
                </a:path>
                <a:path w="47625" h="5503545">
                  <a:moveTo>
                    <a:pt x="0" y="3797441"/>
                  </a:moveTo>
                  <a:lnTo>
                    <a:pt x="0" y="3763934"/>
                  </a:lnTo>
                </a:path>
                <a:path w="47625" h="5503545">
                  <a:moveTo>
                    <a:pt x="0" y="3733219"/>
                  </a:moveTo>
                  <a:lnTo>
                    <a:pt x="0" y="3702504"/>
                  </a:lnTo>
                </a:path>
                <a:path w="47625" h="5503545">
                  <a:moveTo>
                    <a:pt x="0" y="3671790"/>
                  </a:moveTo>
                  <a:lnTo>
                    <a:pt x="0" y="3641075"/>
                  </a:lnTo>
                </a:path>
                <a:path w="47625" h="5503545">
                  <a:moveTo>
                    <a:pt x="0" y="3610361"/>
                  </a:moveTo>
                  <a:lnTo>
                    <a:pt x="0" y="3579646"/>
                  </a:lnTo>
                </a:path>
                <a:path w="47625" h="5503545">
                  <a:moveTo>
                    <a:pt x="0" y="3548931"/>
                  </a:moveTo>
                  <a:lnTo>
                    <a:pt x="0" y="3518217"/>
                  </a:lnTo>
                </a:path>
                <a:path w="47625" h="5503545">
                  <a:moveTo>
                    <a:pt x="0" y="3484710"/>
                  </a:moveTo>
                  <a:lnTo>
                    <a:pt x="0" y="3453995"/>
                  </a:lnTo>
                </a:path>
                <a:path w="47625" h="5503545">
                  <a:moveTo>
                    <a:pt x="0" y="3423281"/>
                  </a:moveTo>
                  <a:lnTo>
                    <a:pt x="0" y="3392566"/>
                  </a:lnTo>
                </a:path>
                <a:path w="47625" h="5503545">
                  <a:moveTo>
                    <a:pt x="0" y="3361852"/>
                  </a:moveTo>
                  <a:lnTo>
                    <a:pt x="0" y="3331137"/>
                  </a:lnTo>
                </a:path>
                <a:path w="47625" h="5503545">
                  <a:moveTo>
                    <a:pt x="0" y="3300422"/>
                  </a:moveTo>
                  <a:lnTo>
                    <a:pt x="0" y="3269708"/>
                  </a:lnTo>
                </a:path>
                <a:path w="47625" h="5503545">
                  <a:moveTo>
                    <a:pt x="0" y="3238993"/>
                  </a:moveTo>
                  <a:lnTo>
                    <a:pt x="0" y="3205486"/>
                  </a:lnTo>
                </a:path>
                <a:path w="47625" h="5503545">
                  <a:moveTo>
                    <a:pt x="0" y="3174772"/>
                  </a:moveTo>
                  <a:lnTo>
                    <a:pt x="0" y="3144057"/>
                  </a:lnTo>
                </a:path>
                <a:path w="47625" h="5503545">
                  <a:moveTo>
                    <a:pt x="0" y="3113343"/>
                  </a:moveTo>
                  <a:lnTo>
                    <a:pt x="0" y="3082628"/>
                  </a:lnTo>
                </a:path>
                <a:path w="47625" h="5503545">
                  <a:moveTo>
                    <a:pt x="0" y="3051913"/>
                  </a:moveTo>
                  <a:lnTo>
                    <a:pt x="0" y="3021199"/>
                  </a:lnTo>
                </a:path>
                <a:path w="47625" h="5503545">
                  <a:moveTo>
                    <a:pt x="0" y="2990484"/>
                  </a:moveTo>
                  <a:lnTo>
                    <a:pt x="0" y="2959770"/>
                  </a:lnTo>
                </a:path>
                <a:path w="47625" h="5503545">
                  <a:moveTo>
                    <a:pt x="0" y="2926263"/>
                  </a:moveTo>
                  <a:lnTo>
                    <a:pt x="0" y="2895548"/>
                  </a:lnTo>
                </a:path>
                <a:path w="47625" h="5503545">
                  <a:moveTo>
                    <a:pt x="0" y="2864834"/>
                  </a:moveTo>
                  <a:lnTo>
                    <a:pt x="0" y="2834119"/>
                  </a:lnTo>
                </a:path>
                <a:path w="47625" h="5503545">
                  <a:moveTo>
                    <a:pt x="0" y="2803404"/>
                  </a:moveTo>
                  <a:lnTo>
                    <a:pt x="0" y="2772690"/>
                  </a:lnTo>
                </a:path>
                <a:path w="47625" h="5503545">
                  <a:moveTo>
                    <a:pt x="0" y="2741975"/>
                  </a:moveTo>
                  <a:lnTo>
                    <a:pt x="0" y="2711261"/>
                  </a:lnTo>
                </a:path>
                <a:path w="47625" h="5503545">
                  <a:moveTo>
                    <a:pt x="0" y="2677754"/>
                  </a:moveTo>
                  <a:lnTo>
                    <a:pt x="0" y="2647039"/>
                  </a:lnTo>
                </a:path>
                <a:path w="47625" h="5503545">
                  <a:moveTo>
                    <a:pt x="0" y="2616325"/>
                  </a:moveTo>
                  <a:lnTo>
                    <a:pt x="0" y="2585610"/>
                  </a:lnTo>
                </a:path>
                <a:path w="47625" h="5503545">
                  <a:moveTo>
                    <a:pt x="0" y="2554895"/>
                  </a:moveTo>
                  <a:lnTo>
                    <a:pt x="0" y="2524181"/>
                  </a:lnTo>
                </a:path>
                <a:path w="47625" h="5503545">
                  <a:moveTo>
                    <a:pt x="0" y="2493466"/>
                  </a:moveTo>
                  <a:lnTo>
                    <a:pt x="0" y="2462752"/>
                  </a:lnTo>
                </a:path>
                <a:path w="47625" h="5503545">
                  <a:moveTo>
                    <a:pt x="0" y="2432037"/>
                  </a:moveTo>
                  <a:lnTo>
                    <a:pt x="0" y="2398530"/>
                  </a:lnTo>
                </a:path>
                <a:path w="47625" h="5503545">
                  <a:moveTo>
                    <a:pt x="0" y="2367816"/>
                  </a:moveTo>
                  <a:lnTo>
                    <a:pt x="0" y="2337101"/>
                  </a:lnTo>
                </a:path>
                <a:path w="47625" h="5503545">
                  <a:moveTo>
                    <a:pt x="0" y="2306386"/>
                  </a:moveTo>
                  <a:lnTo>
                    <a:pt x="0" y="2275672"/>
                  </a:lnTo>
                </a:path>
                <a:path w="47625" h="5503545">
                  <a:moveTo>
                    <a:pt x="0" y="2244957"/>
                  </a:moveTo>
                  <a:lnTo>
                    <a:pt x="0" y="2214243"/>
                  </a:lnTo>
                </a:path>
                <a:path w="47625" h="5503545">
                  <a:moveTo>
                    <a:pt x="0" y="2183528"/>
                  </a:moveTo>
                  <a:lnTo>
                    <a:pt x="0" y="2152813"/>
                  </a:lnTo>
                </a:path>
                <a:path w="47625" h="5503545">
                  <a:moveTo>
                    <a:pt x="0" y="2119307"/>
                  </a:moveTo>
                  <a:lnTo>
                    <a:pt x="0" y="2088592"/>
                  </a:lnTo>
                </a:path>
                <a:path w="47625" h="5503545">
                  <a:moveTo>
                    <a:pt x="0" y="2057877"/>
                  </a:moveTo>
                  <a:lnTo>
                    <a:pt x="0" y="2027163"/>
                  </a:lnTo>
                </a:path>
                <a:path w="47625" h="5503545">
                  <a:moveTo>
                    <a:pt x="0" y="1996448"/>
                  </a:moveTo>
                  <a:lnTo>
                    <a:pt x="0" y="1965734"/>
                  </a:lnTo>
                </a:path>
                <a:path w="47625" h="5503545">
                  <a:moveTo>
                    <a:pt x="0" y="1935019"/>
                  </a:moveTo>
                  <a:lnTo>
                    <a:pt x="0" y="1904304"/>
                  </a:lnTo>
                </a:path>
                <a:path w="47625" h="5503545">
                  <a:moveTo>
                    <a:pt x="0" y="1873590"/>
                  </a:moveTo>
                  <a:lnTo>
                    <a:pt x="0" y="1840083"/>
                  </a:lnTo>
                </a:path>
                <a:path w="47625" h="5503545">
                  <a:moveTo>
                    <a:pt x="0" y="1809368"/>
                  </a:moveTo>
                  <a:lnTo>
                    <a:pt x="0" y="1778654"/>
                  </a:lnTo>
                </a:path>
                <a:path w="47625" h="5503545">
                  <a:moveTo>
                    <a:pt x="0" y="1747939"/>
                  </a:moveTo>
                  <a:lnTo>
                    <a:pt x="0" y="1717225"/>
                  </a:lnTo>
                </a:path>
                <a:path w="47625" h="5503545">
                  <a:moveTo>
                    <a:pt x="0" y="1686510"/>
                  </a:moveTo>
                  <a:lnTo>
                    <a:pt x="0" y="1655795"/>
                  </a:lnTo>
                </a:path>
                <a:path w="47625" h="5503545">
                  <a:moveTo>
                    <a:pt x="0" y="1625081"/>
                  </a:moveTo>
                  <a:lnTo>
                    <a:pt x="0" y="1594366"/>
                  </a:lnTo>
                </a:path>
                <a:path w="47625" h="5503545">
                  <a:moveTo>
                    <a:pt x="0" y="1560859"/>
                  </a:moveTo>
                  <a:lnTo>
                    <a:pt x="0" y="1530145"/>
                  </a:lnTo>
                </a:path>
                <a:path w="47625" h="5503545">
                  <a:moveTo>
                    <a:pt x="0" y="1499430"/>
                  </a:moveTo>
                  <a:lnTo>
                    <a:pt x="0" y="1468716"/>
                  </a:lnTo>
                </a:path>
                <a:path w="47625" h="5503545">
                  <a:moveTo>
                    <a:pt x="0" y="1438001"/>
                  </a:moveTo>
                  <a:lnTo>
                    <a:pt x="0" y="1407286"/>
                  </a:lnTo>
                </a:path>
                <a:path w="47625" h="5503545">
                  <a:moveTo>
                    <a:pt x="0" y="1376572"/>
                  </a:moveTo>
                  <a:lnTo>
                    <a:pt x="0" y="1345857"/>
                  </a:lnTo>
                </a:path>
                <a:path w="47625" h="5503545">
                  <a:moveTo>
                    <a:pt x="0" y="1312350"/>
                  </a:moveTo>
                  <a:lnTo>
                    <a:pt x="0" y="1281636"/>
                  </a:lnTo>
                </a:path>
                <a:path w="47625" h="5503545">
                  <a:moveTo>
                    <a:pt x="0" y="1250921"/>
                  </a:moveTo>
                  <a:lnTo>
                    <a:pt x="0" y="1245337"/>
                  </a:lnTo>
                </a:path>
                <a:path w="47625" h="5503545">
                  <a:moveTo>
                    <a:pt x="47468" y="5503497"/>
                  </a:moveTo>
                  <a:lnTo>
                    <a:pt x="47468" y="5472782"/>
                  </a:lnTo>
                </a:path>
                <a:path w="47625" h="5503545">
                  <a:moveTo>
                    <a:pt x="47468" y="5442068"/>
                  </a:moveTo>
                  <a:lnTo>
                    <a:pt x="47468" y="5408561"/>
                  </a:lnTo>
                </a:path>
                <a:path w="47625" h="5503545">
                  <a:moveTo>
                    <a:pt x="47468" y="5377846"/>
                  </a:moveTo>
                  <a:lnTo>
                    <a:pt x="47468" y="5347132"/>
                  </a:lnTo>
                </a:path>
                <a:path w="47625" h="5503545">
                  <a:moveTo>
                    <a:pt x="47468" y="5316417"/>
                  </a:moveTo>
                  <a:lnTo>
                    <a:pt x="47468" y="5285702"/>
                  </a:lnTo>
                </a:path>
                <a:path w="47625" h="5503545">
                  <a:moveTo>
                    <a:pt x="47468" y="5254988"/>
                  </a:moveTo>
                  <a:lnTo>
                    <a:pt x="47468" y="5224273"/>
                  </a:lnTo>
                </a:path>
                <a:path w="47625" h="5503545">
                  <a:moveTo>
                    <a:pt x="47468" y="5193559"/>
                  </a:moveTo>
                  <a:lnTo>
                    <a:pt x="47468" y="5162844"/>
                  </a:lnTo>
                </a:path>
                <a:path w="47625" h="5503545">
                  <a:moveTo>
                    <a:pt x="47468" y="5129337"/>
                  </a:moveTo>
                  <a:lnTo>
                    <a:pt x="47468" y="5098622"/>
                  </a:lnTo>
                </a:path>
                <a:path w="47625" h="5503545">
                  <a:moveTo>
                    <a:pt x="47468" y="5067908"/>
                  </a:moveTo>
                  <a:lnTo>
                    <a:pt x="47468" y="5037193"/>
                  </a:lnTo>
                </a:path>
                <a:path w="47625" h="5503545">
                  <a:moveTo>
                    <a:pt x="47468" y="5006479"/>
                  </a:moveTo>
                  <a:lnTo>
                    <a:pt x="47468" y="4975764"/>
                  </a:lnTo>
                </a:path>
                <a:path w="47625" h="5503545">
                  <a:moveTo>
                    <a:pt x="47468" y="4945050"/>
                  </a:moveTo>
                  <a:lnTo>
                    <a:pt x="47468" y="4914335"/>
                  </a:lnTo>
                </a:path>
                <a:path w="47625" h="5503545">
                  <a:moveTo>
                    <a:pt x="47468" y="4883620"/>
                  </a:moveTo>
                  <a:lnTo>
                    <a:pt x="47468" y="4850113"/>
                  </a:lnTo>
                </a:path>
                <a:path w="47625" h="5503545">
                  <a:moveTo>
                    <a:pt x="47468" y="4819399"/>
                  </a:moveTo>
                  <a:lnTo>
                    <a:pt x="47468" y="4788684"/>
                  </a:lnTo>
                </a:path>
                <a:path w="47625" h="5503545">
                  <a:moveTo>
                    <a:pt x="47468" y="4757970"/>
                  </a:moveTo>
                  <a:lnTo>
                    <a:pt x="47468" y="4727255"/>
                  </a:lnTo>
                </a:path>
                <a:path w="47625" h="5503545">
                  <a:moveTo>
                    <a:pt x="47468" y="4696541"/>
                  </a:moveTo>
                  <a:lnTo>
                    <a:pt x="47468" y="4665826"/>
                  </a:lnTo>
                </a:path>
                <a:path w="47625" h="5503545">
                  <a:moveTo>
                    <a:pt x="47468" y="4635111"/>
                  </a:moveTo>
                  <a:lnTo>
                    <a:pt x="47468" y="4604397"/>
                  </a:lnTo>
                </a:path>
                <a:path w="47625" h="5503545">
                  <a:moveTo>
                    <a:pt x="47468" y="4570890"/>
                  </a:moveTo>
                  <a:lnTo>
                    <a:pt x="47468" y="4540175"/>
                  </a:lnTo>
                </a:path>
                <a:path w="47625" h="5503545">
                  <a:moveTo>
                    <a:pt x="47468" y="4509461"/>
                  </a:moveTo>
                  <a:lnTo>
                    <a:pt x="47468" y="4478746"/>
                  </a:lnTo>
                </a:path>
                <a:path w="47625" h="5503545">
                  <a:moveTo>
                    <a:pt x="47468" y="4448032"/>
                  </a:moveTo>
                  <a:lnTo>
                    <a:pt x="47468" y="4417317"/>
                  </a:lnTo>
                </a:path>
                <a:path w="47625" h="5503545">
                  <a:moveTo>
                    <a:pt x="47468" y="4386602"/>
                  </a:moveTo>
                  <a:lnTo>
                    <a:pt x="47468" y="4355888"/>
                  </a:lnTo>
                </a:path>
                <a:path w="47625" h="5503545">
                  <a:moveTo>
                    <a:pt x="47468" y="4322381"/>
                  </a:moveTo>
                  <a:lnTo>
                    <a:pt x="47468" y="4291666"/>
                  </a:lnTo>
                </a:path>
                <a:path w="47625" h="5503545">
                  <a:moveTo>
                    <a:pt x="47468" y="4260952"/>
                  </a:moveTo>
                  <a:lnTo>
                    <a:pt x="47468" y="4230237"/>
                  </a:lnTo>
                </a:path>
                <a:path w="47625" h="5503545">
                  <a:moveTo>
                    <a:pt x="47468" y="4199522"/>
                  </a:moveTo>
                  <a:lnTo>
                    <a:pt x="47468" y="4188354"/>
                  </a:lnTo>
                </a:path>
                <a:path w="47625" h="5503545">
                  <a:moveTo>
                    <a:pt x="47468" y="1220207"/>
                  </a:moveTo>
                  <a:lnTo>
                    <a:pt x="47468" y="1189492"/>
                  </a:lnTo>
                </a:path>
                <a:path w="47625" h="5503545">
                  <a:moveTo>
                    <a:pt x="47468" y="1158777"/>
                  </a:moveTo>
                  <a:lnTo>
                    <a:pt x="47468" y="1128063"/>
                  </a:lnTo>
                </a:path>
                <a:path w="47625" h="5503545">
                  <a:moveTo>
                    <a:pt x="47468" y="1097348"/>
                  </a:moveTo>
                  <a:lnTo>
                    <a:pt x="47468" y="1066634"/>
                  </a:lnTo>
                </a:path>
                <a:path w="47625" h="5503545">
                  <a:moveTo>
                    <a:pt x="47468" y="1033127"/>
                  </a:moveTo>
                  <a:lnTo>
                    <a:pt x="47468" y="1002412"/>
                  </a:lnTo>
                </a:path>
                <a:path w="47625" h="5503545">
                  <a:moveTo>
                    <a:pt x="47468" y="971698"/>
                  </a:moveTo>
                  <a:lnTo>
                    <a:pt x="47468" y="940983"/>
                  </a:lnTo>
                </a:path>
                <a:path w="47625" h="5503545">
                  <a:moveTo>
                    <a:pt x="47468" y="910268"/>
                  </a:moveTo>
                  <a:lnTo>
                    <a:pt x="47468" y="879554"/>
                  </a:lnTo>
                </a:path>
                <a:path w="47625" h="5503545">
                  <a:moveTo>
                    <a:pt x="47468" y="848839"/>
                  </a:moveTo>
                  <a:lnTo>
                    <a:pt x="47468" y="818125"/>
                  </a:lnTo>
                </a:path>
                <a:path w="47625" h="5503545">
                  <a:moveTo>
                    <a:pt x="47468" y="787410"/>
                  </a:moveTo>
                  <a:lnTo>
                    <a:pt x="47468" y="753903"/>
                  </a:lnTo>
                </a:path>
                <a:path w="47625" h="5503545">
                  <a:moveTo>
                    <a:pt x="47468" y="723189"/>
                  </a:moveTo>
                  <a:lnTo>
                    <a:pt x="47468" y="692474"/>
                  </a:lnTo>
                </a:path>
                <a:path w="47625" h="5503545">
                  <a:moveTo>
                    <a:pt x="47468" y="661759"/>
                  </a:moveTo>
                  <a:lnTo>
                    <a:pt x="47468" y="631045"/>
                  </a:lnTo>
                </a:path>
                <a:path w="47625" h="5503545">
                  <a:moveTo>
                    <a:pt x="47468" y="600330"/>
                  </a:moveTo>
                  <a:lnTo>
                    <a:pt x="47468" y="569616"/>
                  </a:lnTo>
                </a:path>
                <a:path w="47625" h="5503545">
                  <a:moveTo>
                    <a:pt x="47468" y="538901"/>
                  </a:moveTo>
                  <a:lnTo>
                    <a:pt x="47468" y="508186"/>
                  </a:lnTo>
                </a:path>
                <a:path w="47625" h="5503545">
                  <a:moveTo>
                    <a:pt x="47468" y="474680"/>
                  </a:moveTo>
                  <a:lnTo>
                    <a:pt x="47468" y="443965"/>
                  </a:lnTo>
                </a:path>
                <a:path w="47625" h="5503545">
                  <a:moveTo>
                    <a:pt x="47468" y="413250"/>
                  </a:moveTo>
                  <a:lnTo>
                    <a:pt x="47468" y="382536"/>
                  </a:lnTo>
                </a:path>
                <a:path w="47625" h="5503545">
                  <a:moveTo>
                    <a:pt x="47468" y="351821"/>
                  </a:moveTo>
                  <a:lnTo>
                    <a:pt x="47468" y="321107"/>
                  </a:lnTo>
                </a:path>
                <a:path w="47625" h="5503545">
                  <a:moveTo>
                    <a:pt x="47468" y="290392"/>
                  </a:moveTo>
                  <a:lnTo>
                    <a:pt x="47468" y="259677"/>
                  </a:lnTo>
                </a:path>
                <a:path w="47625" h="5503545">
                  <a:moveTo>
                    <a:pt x="47468" y="228963"/>
                  </a:moveTo>
                  <a:lnTo>
                    <a:pt x="47468" y="195456"/>
                  </a:lnTo>
                </a:path>
                <a:path w="47625" h="5503545">
                  <a:moveTo>
                    <a:pt x="47468" y="164741"/>
                  </a:moveTo>
                  <a:lnTo>
                    <a:pt x="47468" y="134027"/>
                  </a:lnTo>
                </a:path>
                <a:path w="47625" h="5503545">
                  <a:moveTo>
                    <a:pt x="47468" y="103312"/>
                  </a:moveTo>
                  <a:lnTo>
                    <a:pt x="47468" y="72598"/>
                  </a:lnTo>
                </a:path>
                <a:path w="47625" h="5503545">
                  <a:moveTo>
                    <a:pt x="47468" y="41883"/>
                  </a:moveTo>
                  <a:lnTo>
                    <a:pt x="47468" y="11168"/>
                  </a:lnTo>
                </a:path>
                <a:path w="47625" h="5503545">
                  <a:moveTo>
                    <a:pt x="47468" y="4188354"/>
                  </a:moveTo>
                  <a:lnTo>
                    <a:pt x="47468" y="4168808"/>
                  </a:lnTo>
                </a:path>
                <a:path w="47625" h="5503545">
                  <a:moveTo>
                    <a:pt x="47468" y="4138093"/>
                  </a:moveTo>
                  <a:lnTo>
                    <a:pt x="47468" y="4107379"/>
                  </a:lnTo>
                </a:path>
                <a:path w="47625" h="5503545">
                  <a:moveTo>
                    <a:pt x="47468" y="4076664"/>
                  </a:moveTo>
                  <a:lnTo>
                    <a:pt x="47468" y="4043157"/>
                  </a:lnTo>
                </a:path>
                <a:path w="47625" h="5503545">
                  <a:moveTo>
                    <a:pt x="47468" y="4012443"/>
                  </a:moveTo>
                  <a:lnTo>
                    <a:pt x="47468" y="3981728"/>
                  </a:lnTo>
                </a:path>
                <a:path w="47625" h="5503545">
                  <a:moveTo>
                    <a:pt x="47468" y="3951013"/>
                  </a:moveTo>
                  <a:lnTo>
                    <a:pt x="47468" y="3920299"/>
                  </a:lnTo>
                </a:path>
                <a:path w="47625" h="5503545">
                  <a:moveTo>
                    <a:pt x="47468" y="3889584"/>
                  </a:moveTo>
                  <a:lnTo>
                    <a:pt x="47468" y="3858870"/>
                  </a:lnTo>
                </a:path>
                <a:path w="47625" h="5503545">
                  <a:moveTo>
                    <a:pt x="47468" y="3828155"/>
                  </a:moveTo>
                  <a:lnTo>
                    <a:pt x="47468" y="3797441"/>
                  </a:lnTo>
                </a:path>
                <a:path w="47625" h="5503545">
                  <a:moveTo>
                    <a:pt x="47468" y="3763934"/>
                  </a:moveTo>
                  <a:lnTo>
                    <a:pt x="47468" y="3733219"/>
                  </a:lnTo>
                </a:path>
                <a:path w="47625" h="5503545">
                  <a:moveTo>
                    <a:pt x="47468" y="3702504"/>
                  </a:moveTo>
                  <a:lnTo>
                    <a:pt x="47468" y="3671790"/>
                  </a:lnTo>
                </a:path>
                <a:path w="47625" h="5503545">
                  <a:moveTo>
                    <a:pt x="47468" y="3641075"/>
                  </a:moveTo>
                  <a:lnTo>
                    <a:pt x="47468" y="3610361"/>
                  </a:lnTo>
                </a:path>
                <a:path w="47625" h="5503545">
                  <a:moveTo>
                    <a:pt x="47468" y="3579646"/>
                  </a:moveTo>
                  <a:lnTo>
                    <a:pt x="47468" y="3548931"/>
                  </a:lnTo>
                </a:path>
                <a:path w="47625" h="5503545">
                  <a:moveTo>
                    <a:pt x="47468" y="3518217"/>
                  </a:moveTo>
                  <a:lnTo>
                    <a:pt x="47468" y="3484710"/>
                  </a:lnTo>
                </a:path>
                <a:path w="47625" h="5503545">
                  <a:moveTo>
                    <a:pt x="47468" y="3453995"/>
                  </a:moveTo>
                  <a:lnTo>
                    <a:pt x="47468" y="3423281"/>
                  </a:lnTo>
                </a:path>
                <a:path w="47625" h="5503545">
                  <a:moveTo>
                    <a:pt x="47468" y="3392566"/>
                  </a:moveTo>
                  <a:lnTo>
                    <a:pt x="47468" y="3361852"/>
                  </a:lnTo>
                </a:path>
                <a:path w="47625" h="5503545">
                  <a:moveTo>
                    <a:pt x="47468" y="3331137"/>
                  </a:moveTo>
                  <a:lnTo>
                    <a:pt x="47468" y="3300422"/>
                  </a:lnTo>
                </a:path>
                <a:path w="47625" h="5503545">
                  <a:moveTo>
                    <a:pt x="47468" y="3269708"/>
                  </a:moveTo>
                  <a:lnTo>
                    <a:pt x="47468" y="3238993"/>
                  </a:lnTo>
                </a:path>
                <a:path w="47625" h="5503545">
                  <a:moveTo>
                    <a:pt x="47468" y="3205486"/>
                  </a:moveTo>
                  <a:lnTo>
                    <a:pt x="47468" y="3174772"/>
                  </a:lnTo>
                </a:path>
                <a:path w="47625" h="5503545">
                  <a:moveTo>
                    <a:pt x="47468" y="3144057"/>
                  </a:moveTo>
                  <a:lnTo>
                    <a:pt x="47468" y="3113343"/>
                  </a:lnTo>
                </a:path>
                <a:path w="47625" h="5503545">
                  <a:moveTo>
                    <a:pt x="47468" y="3082628"/>
                  </a:moveTo>
                  <a:lnTo>
                    <a:pt x="47468" y="3051913"/>
                  </a:lnTo>
                </a:path>
                <a:path w="47625" h="5503545">
                  <a:moveTo>
                    <a:pt x="47468" y="3021199"/>
                  </a:moveTo>
                  <a:lnTo>
                    <a:pt x="47468" y="2990484"/>
                  </a:lnTo>
                </a:path>
                <a:path w="47625" h="5503545">
                  <a:moveTo>
                    <a:pt x="47468" y="2959770"/>
                  </a:moveTo>
                  <a:lnTo>
                    <a:pt x="47468" y="2926263"/>
                  </a:lnTo>
                </a:path>
                <a:path w="47625" h="5503545">
                  <a:moveTo>
                    <a:pt x="47468" y="2895548"/>
                  </a:moveTo>
                  <a:lnTo>
                    <a:pt x="47468" y="2864834"/>
                  </a:lnTo>
                </a:path>
                <a:path w="47625" h="5503545">
                  <a:moveTo>
                    <a:pt x="47468" y="2834119"/>
                  </a:moveTo>
                  <a:lnTo>
                    <a:pt x="47468" y="2803404"/>
                  </a:lnTo>
                </a:path>
                <a:path w="47625" h="5503545">
                  <a:moveTo>
                    <a:pt x="47468" y="2772690"/>
                  </a:moveTo>
                  <a:lnTo>
                    <a:pt x="47468" y="2741975"/>
                  </a:lnTo>
                </a:path>
                <a:path w="47625" h="5503545">
                  <a:moveTo>
                    <a:pt x="47468" y="2711261"/>
                  </a:moveTo>
                  <a:lnTo>
                    <a:pt x="47468" y="2688923"/>
                  </a:lnTo>
                  <a:lnTo>
                    <a:pt x="47468" y="2677754"/>
                  </a:lnTo>
                </a:path>
                <a:path w="47625" h="5503545">
                  <a:moveTo>
                    <a:pt x="47468" y="2647039"/>
                  </a:moveTo>
                  <a:lnTo>
                    <a:pt x="47468" y="2616325"/>
                  </a:lnTo>
                </a:path>
                <a:path w="47625" h="5503545">
                  <a:moveTo>
                    <a:pt x="47468" y="2585610"/>
                  </a:moveTo>
                  <a:lnTo>
                    <a:pt x="47468" y="2554895"/>
                  </a:lnTo>
                </a:path>
                <a:path w="47625" h="5503545">
                  <a:moveTo>
                    <a:pt x="47468" y="2524181"/>
                  </a:moveTo>
                  <a:lnTo>
                    <a:pt x="47468" y="2493466"/>
                  </a:lnTo>
                </a:path>
                <a:path w="47625" h="5503545">
                  <a:moveTo>
                    <a:pt x="47468" y="2462752"/>
                  </a:moveTo>
                  <a:lnTo>
                    <a:pt x="47468" y="2432037"/>
                  </a:lnTo>
                </a:path>
                <a:path w="47625" h="5503545">
                  <a:moveTo>
                    <a:pt x="47468" y="2398530"/>
                  </a:moveTo>
                  <a:lnTo>
                    <a:pt x="47468" y="2367816"/>
                  </a:lnTo>
                </a:path>
                <a:path w="47625" h="5503545">
                  <a:moveTo>
                    <a:pt x="47468" y="2337101"/>
                  </a:moveTo>
                  <a:lnTo>
                    <a:pt x="47468" y="2306386"/>
                  </a:lnTo>
                </a:path>
                <a:path w="47625" h="5503545">
                  <a:moveTo>
                    <a:pt x="47468" y="2275672"/>
                  </a:moveTo>
                  <a:lnTo>
                    <a:pt x="47468" y="2244957"/>
                  </a:lnTo>
                </a:path>
                <a:path w="47625" h="5503545">
                  <a:moveTo>
                    <a:pt x="47468" y="2214243"/>
                  </a:moveTo>
                  <a:lnTo>
                    <a:pt x="47468" y="2183528"/>
                  </a:lnTo>
                </a:path>
                <a:path w="47625" h="5503545">
                  <a:moveTo>
                    <a:pt x="47468" y="2152813"/>
                  </a:moveTo>
                  <a:lnTo>
                    <a:pt x="47468" y="2119307"/>
                  </a:lnTo>
                </a:path>
                <a:path w="47625" h="5503545">
                  <a:moveTo>
                    <a:pt x="47468" y="2088592"/>
                  </a:moveTo>
                  <a:lnTo>
                    <a:pt x="47468" y="2057877"/>
                  </a:lnTo>
                </a:path>
                <a:path w="47625" h="5503545">
                  <a:moveTo>
                    <a:pt x="47468" y="2027163"/>
                  </a:moveTo>
                  <a:lnTo>
                    <a:pt x="47468" y="1996448"/>
                  </a:lnTo>
                </a:path>
                <a:path w="47625" h="5503545">
                  <a:moveTo>
                    <a:pt x="47468" y="1965734"/>
                  </a:moveTo>
                  <a:lnTo>
                    <a:pt x="47468" y="1935019"/>
                  </a:lnTo>
                </a:path>
                <a:path w="47625" h="5503545">
                  <a:moveTo>
                    <a:pt x="47468" y="1904304"/>
                  </a:moveTo>
                  <a:lnTo>
                    <a:pt x="47468" y="1873590"/>
                  </a:lnTo>
                </a:path>
                <a:path w="47625" h="5503545">
                  <a:moveTo>
                    <a:pt x="47468" y="1840083"/>
                  </a:moveTo>
                  <a:lnTo>
                    <a:pt x="47468" y="1809368"/>
                  </a:lnTo>
                </a:path>
                <a:path w="47625" h="5503545">
                  <a:moveTo>
                    <a:pt x="47468" y="1778654"/>
                  </a:moveTo>
                  <a:lnTo>
                    <a:pt x="47468" y="1747939"/>
                  </a:lnTo>
                </a:path>
                <a:path w="47625" h="5503545">
                  <a:moveTo>
                    <a:pt x="47468" y="1717225"/>
                  </a:moveTo>
                  <a:lnTo>
                    <a:pt x="47468" y="1686510"/>
                  </a:lnTo>
                </a:path>
                <a:path w="47625" h="5503545">
                  <a:moveTo>
                    <a:pt x="47468" y="1655795"/>
                  </a:moveTo>
                  <a:lnTo>
                    <a:pt x="47468" y="1625081"/>
                  </a:lnTo>
                </a:path>
                <a:path w="47625" h="5503545">
                  <a:moveTo>
                    <a:pt x="47468" y="1594366"/>
                  </a:moveTo>
                  <a:lnTo>
                    <a:pt x="47468" y="1560859"/>
                  </a:lnTo>
                </a:path>
                <a:path w="47625" h="5503545">
                  <a:moveTo>
                    <a:pt x="47468" y="1530145"/>
                  </a:moveTo>
                  <a:lnTo>
                    <a:pt x="47468" y="1499430"/>
                  </a:lnTo>
                </a:path>
                <a:path w="47625" h="5503545">
                  <a:moveTo>
                    <a:pt x="47468" y="1468716"/>
                  </a:moveTo>
                  <a:lnTo>
                    <a:pt x="47468" y="1438001"/>
                  </a:lnTo>
                </a:path>
                <a:path w="47625" h="5503545">
                  <a:moveTo>
                    <a:pt x="47468" y="1407286"/>
                  </a:moveTo>
                  <a:lnTo>
                    <a:pt x="47468" y="1376572"/>
                  </a:lnTo>
                </a:path>
                <a:path w="47625" h="5503545">
                  <a:moveTo>
                    <a:pt x="47468" y="1345857"/>
                  </a:moveTo>
                  <a:lnTo>
                    <a:pt x="47468" y="1312350"/>
                  </a:lnTo>
                </a:path>
                <a:path w="47625" h="5503545">
                  <a:moveTo>
                    <a:pt x="47468" y="1281636"/>
                  </a:moveTo>
                  <a:lnTo>
                    <a:pt x="47468" y="1250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5939085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5939085" y="3856077"/>
              <a:ext cx="47625" cy="5598795"/>
            </a:xfrm>
            <a:custGeom>
              <a:avLst/>
              <a:gdLst/>
              <a:ahLst/>
              <a:cxnLst/>
              <a:rect l="l" t="t" r="r" b="b"/>
              <a:pathLst>
                <a:path w="47625" h="5598795">
                  <a:moveTo>
                    <a:pt x="0" y="5567718"/>
                  </a:moveTo>
                  <a:lnTo>
                    <a:pt x="0" y="5537004"/>
                  </a:lnTo>
                </a:path>
                <a:path w="47625" h="5598795">
                  <a:moveTo>
                    <a:pt x="0" y="5503497"/>
                  </a:moveTo>
                  <a:lnTo>
                    <a:pt x="0" y="5472782"/>
                  </a:lnTo>
                </a:path>
                <a:path w="47625" h="5598795">
                  <a:moveTo>
                    <a:pt x="0" y="5442068"/>
                  </a:moveTo>
                  <a:lnTo>
                    <a:pt x="0" y="5411353"/>
                  </a:lnTo>
                </a:path>
                <a:path w="47625" h="5598795">
                  <a:moveTo>
                    <a:pt x="0" y="5380638"/>
                  </a:moveTo>
                  <a:lnTo>
                    <a:pt x="0" y="5349924"/>
                  </a:lnTo>
                </a:path>
                <a:path w="47625" h="5598795">
                  <a:moveTo>
                    <a:pt x="0" y="5319209"/>
                  </a:moveTo>
                  <a:lnTo>
                    <a:pt x="0" y="5288495"/>
                  </a:lnTo>
                </a:path>
                <a:path w="47625" h="5598795">
                  <a:moveTo>
                    <a:pt x="0" y="5257780"/>
                  </a:moveTo>
                  <a:lnTo>
                    <a:pt x="0" y="5224273"/>
                  </a:lnTo>
                </a:path>
                <a:path w="47625" h="5598795">
                  <a:moveTo>
                    <a:pt x="0" y="5193559"/>
                  </a:moveTo>
                  <a:lnTo>
                    <a:pt x="0" y="5162844"/>
                  </a:lnTo>
                </a:path>
                <a:path w="47625" h="5598795">
                  <a:moveTo>
                    <a:pt x="0" y="5132129"/>
                  </a:moveTo>
                  <a:lnTo>
                    <a:pt x="0" y="5101415"/>
                  </a:lnTo>
                </a:path>
                <a:path w="47625" h="5598795">
                  <a:moveTo>
                    <a:pt x="0" y="5070700"/>
                  </a:moveTo>
                  <a:lnTo>
                    <a:pt x="0" y="5039986"/>
                  </a:lnTo>
                </a:path>
                <a:path w="47625" h="5598795">
                  <a:moveTo>
                    <a:pt x="0" y="5009271"/>
                  </a:moveTo>
                  <a:lnTo>
                    <a:pt x="0" y="4978556"/>
                  </a:lnTo>
                </a:path>
                <a:path w="47625" h="5598795">
                  <a:moveTo>
                    <a:pt x="0" y="4945050"/>
                  </a:moveTo>
                  <a:lnTo>
                    <a:pt x="0" y="4914335"/>
                  </a:lnTo>
                </a:path>
                <a:path w="47625" h="5598795">
                  <a:moveTo>
                    <a:pt x="0" y="4883620"/>
                  </a:moveTo>
                  <a:lnTo>
                    <a:pt x="0" y="4852906"/>
                  </a:lnTo>
                </a:path>
                <a:path w="47625" h="5598795">
                  <a:moveTo>
                    <a:pt x="0" y="4822191"/>
                  </a:moveTo>
                  <a:lnTo>
                    <a:pt x="0" y="4791477"/>
                  </a:lnTo>
                </a:path>
                <a:path w="47625" h="5598795">
                  <a:moveTo>
                    <a:pt x="0" y="4760762"/>
                  </a:moveTo>
                  <a:lnTo>
                    <a:pt x="0" y="4730047"/>
                  </a:lnTo>
                </a:path>
                <a:path w="47625" h="5598795">
                  <a:moveTo>
                    <a:pt x="0" y="4699333"/>
                  </a:moveTo>
                  <a:lnTo>
                    <a:pt x="0" y="4665826"/>
                  </a:lnTo>
                </a:path>
                <a:path w="47625" h="5598795">
                  <a:moveTo>
                    <a:pt x="0" y="4635111"/>
                  </a:moveTo>
                  <a:lnTo>
                    <a:pt x="0" y="4604397"/>
                  </a:lnTo>
                </a:path>
                <a:path w="47625" h="5598795">
                  <a:moveTo>
                    <a:pt x="0" y="4573682"/>
                  </a:moveTo>
                  <a:lnTo>
                    <a:pt x="0" y="4542968"/>
                  </a:lnTo>
                </a:path>
                <a:path w="47625" h="5598795">
                  <a:moveTo>
                    <a:pt x="0" y="4512253"/>
                  </a:moveTo>
                  <a:lnTo>
                    <a:pt x="0" y="4481538"/>
                  </a:lnTo>
                </a:path>
                <a:path w="47625" h="5598795">
                  <a:moveTo>
                    <a:pt x="0" y="4450824"/>
                  </a:moveTo>
                  <a:lnTo>
                    <a:pt x="0" y="4417317"/>
                  </a:lnTo>
                </a:path>
                <a:path w="47625" h="5598795">
                  <a:moveTo>
                    <a:pt x="0" y="4386602"/>
                  </a:moveTo>
                  <a:lnTo>
                    <a:pt x="0" y="4355888"/>
                  </a:lnTo>
                </a:path>
                <a:path w="47625" h="5598795">
                  <a:moveTo>
                    <a:pt x="0" y="4325173"/>
                  </a:moveTo>
                  <a:lnTo>
                    <a:pt x="0" y="4294459"/>
                  </a:lnTo>
                </a:path>
                <a:path w="47625" h="5598795">
                  <a:moveTo>
                    <a:pt x="0" y="1340273"/>
                  </a:moveTo>
                  <a:lnTo>
                    <a:pt x="0" y="1315143"/>
                  </a:lnTo>
                </a:path>
                <a:path w="47625" h="5598795">
                  <a:moveTo>
                    <a:pt x="0" y="1284428"/>
                  </a:moveTo>
                  <a:lnTo>
                    <a:pt x="0" y="1253713"/>
                  </a:lnTo>
                </a:path>
                <a:path w="47625" h="5598795">
                  <a:moveTo>
                    <a:pt x="0" y="1222999"/>
                  </a:moveTo>
                  <a:lnTo>
                    <a:pt x="0" y="1192284"/>
                  </a:lnTo>
                </a:path>
                <a:path w="47625" h="5598795">
                  <a:moveTo>
                    <a:pt x="0" y="1161570"/>
                  </a:moveTo>
                  <a:lnTo>
                    <a:pt x="0" y="1128063"/>
                  </a:lnTo>
                </a:path>
                <a:path w="47625" h="5598795">
                  <a:moveTo>
                    <a:pt x="0" y="1097348"/>
                  </a:moveTo>
                  <a:lnTo>
                    <a:pt x="0" y="1066634"/>
                  </a:lnTo>
                </a:path>
                <a:path w="47625" h="5598795">
                  <a:moveTo>
                    <a:pt x="0" y="1035919"/>
                  </a:moveTo>
                  <a:lnTo>
                    <a:pt x="0" y="1005204"/>
                  </a:lnTo>
                </a:path>
                <a:path w="47625" h="5598795">
                  <a:moveTo>
                    <a:pt x="0" y="974490"/>
                  </a:moveTo>
                  <a:lnTo>
                    <a:pt x="0" y="943775"/>
                  </a:lnTo>
                </a:path>
                <a:path w="47625" h="5598795">
                  <a:moveTo>
                    <a:pt x="0" y="913061"/>
                  </a:moveTo>
                  <a:lnTo>
                    <a:pt x="0" y="882346"/>
                  </a:lnTo>
                </a:path>
                <a:path w="47625" h="5598795">
                  <a:moveTo>
                    <a:pt x="0" y="848839"/>
                  </a:moveTo>
                  <a:lnTo>
                    <a:pt x="0" y="818125"/>
                  </a:lnTo>
                </a:path>
                <a:path w="47625" h="5598795">
                  <a:moveTo>
                    <a:pt x="0" y="787410"/>
                  </a:moveTo>
                  <a:lnTo>
                    <a:pt x="0" y="756695"/>
                  </a:lnTo>
                </a:path>
                <a:path w="47625" h="5598795">
                  <a:moveTo>
                    <a:pt x="0" y="725981"/>
                  </a:moveTo>
                  <a:lnTo>
                    <a:pt x="0" y="695266"/>
                  </a:lnTo>
                </a:path>
                <a:path w="47625" h="5598795">
                  <a:moveTo>
                    <a:pt x="0" y="664552"/>
                  </a:moveTo>
                  <a:lnTo>
                    <a:pt x="0" y="633837"/>
                  </a:lnTo>
                </a:path>
                <a:path w="47625" h="5598795">
                  <a:moveTo>
                    <a:pt x="0" y="603122"/>
                  </a:moveTo>
                  <a:lnTo>
                    <a:pt x="0" y="569616"/>
                  </a:lnTo>
                </a:path>
                <a:path w="47625" h="5598795">
                  <a:moveTo>
                    <a:pt x="0" y="538901"/>
                  </a:moveTo>
                  <a:lnTo>
                    <a:pt x="0" y="508186"/>
                  </a:lnTo>
                </a:path>
                <a:path w="47625" h="5598795">
                  <a:moveTo>
                    <a:pt x="0" y="477472"/>
                  </a:moveTo>
                  <a:lnTo>
                    <a:pt x="0" y="446757"/>
                  </a:lnTo>
                </a:path>
                <a:path w="47625" h="5598795">
                  <a:moveTo>
                    <a:pt x="0" y="416043"/>
                  </a:moveTo>
                  <a:lnTo>
                    <a:pt x="0" y="385328"/>
                  </a:lnTo>
                </a:path>
                <a:path w="47625" h="5598795">
                  <a:moveTo>
                    <a:pt x="0" y="354613"/>
                  </a:moveTo>
                  <a:lnTo>
                    <a:pt x="0" y="323899"/>
                  </a:lnTo>
                </a:path>
                <a:path w="47625" h="5598795">
                  <a:moveTo>
                    <a:pt x="0" y="290392"/>
                  </a:moveTo>
                  <a:lnTo>
                    <a:pt x="0" y="259677"/>
                  </a:lnTo>
                </a:path>
                <a:path w="47625" h="5598795">
                  <a:moveTo>
                    <a:pt x="0" y="228963"/>
                  </a:moveTo>
                  <a:lnTo>
                    <a:pt x="0" y="198248"/>
                  </a:lnTo>
                </a:path>
                <a:path w="47625" h="5598795">
                  <a:moveTo>
                    <a:pt x="0" y="167534"/>
                  </a:moveTo>
                  <a:lnTo>
                    <a:pt x="0" y="136819"/>
                  </a:lnTo>
                </a:path>
                <a:path w="47625" h="5598795">
                  <a:moveTo>
                    <a:pt x="0" y="106104"/>
                  </a:moveTo>
                  <a:lnTo>
                    <a:pt x="0" y="94936"/>
                  </a:lnTo>
                </a:path>
                <a:path w="47625" h="5598795">
                  <a:moveTo>
                    <a:pt x="0" y="4263744"/>
                  </a:moveTo>
                  <a:lnTo>
                    <a:pt x="0" y="4233029"/>
                  </a:lnTo>
                </a:path>
                <a:path w="47625" h="5598795">
                  <a:moveTo>
                    <a:pt x="0" y="4202315"/>
                  </a:moveTo>
                  <a:lnTo>
                    <a:pt x="0" y="4171600"/>
                  </a:lnTo>
                </a:path>
                <a:path w="47625" h="5598795">
                  <a:moveTo>
                    <a:pt x="0" y="4138093"/>
                  </a:moveTo>
                  <a:lnTo>
                    <a:pt x="0" y="4107379"/>
                  </a:lnTo>
                </a:path>
                <a:path w="47625" h="5598795">
                  <a:moveTo>
                    <a:pt x="0" y="4076664"/>
                  </a:moveTo>
                  <a:lnTo>
                    <a:pt x="0" y="4045950"/>
                  </a:lnTo>
                </a:path>
                <a:path w="47625" h="5598795">
                  <a:moveTo>
                    <a:pt x="0" y="4015235"/>
                  </a:moveTo>
                  <a:lnTo>
                    <a:pt x="0" y="3984520"/>
                  </a:lnTo>
                </a:path>
                <a:path w="47625" h="5598795">
                  <a:moveTo>
                    <a:pt x="0" y="3953806"/>
                  </a:moveTo>
                  <a:lnTo>
                    <a:pt x="0" y="3923091"/>
                  </a:lnTo>
                </a:path>
                <a:path w="47625" h="5598795">
                  <a:moveTo>
                    <a:pt x="0" y="3892377"/>
                  </a:moveTo>
                  <a:lnTo>
                    <a:pt x="0" y="3858870"/>
                  </a:lnTo>
                </a:path>
                <a:path w="47625" h="5598795">
                  <a:moveTo>
                    <a:pt x="0" y="3828155"/>
                  </a:moveTo>
                  <a:lnTo>
                    <a:pt x="0" y="3797441"/>
                  </a:lnTo>
                </a:path>
                <a:path w="47625" h="5598795">
                  <a:moveTo>
                    <a:pt x="0" y="3766726"/>
                  </a:moveTo>
                  <a:lnTo>
                    <a:pt x="0" y="3736011"/>
                  </a:lnTo>
                </a:path>
                <a:path w="47625" h="5598795">
                  <a:moveTo>
                    <a:pt x="0" y="3705297"/>
                  </a:moveTo>
                  <a:lnTo>
                    <a:pt x="0" y="3674582"/>
                  </a:lnTo>
                </a:path>
                <a:path w="47625" h="5598795">
                  <a:moveTo>
                    <a:pt x="0" y="3643868"/>
                  </a:moveTo>
                  <a:lnTo>
                    <a:pt x="0" y="3613153"/>
                  </a:lnTo>
                </a:path>
                <a:path w="47625" h="5598795">
                  <a:moveTo>
                    <a:pt x="0" y="3579646"/>
                  </a:moveTo>
                  <a:lnTo>
                    <a:pt x="0" y="3548931"/>
                  </a:lnTo>
                </a:path>
                <a:path w="47625" h="5598795">
                  <a:moveTo>
                    <a:pt x="0" y="3518217"/>
                  </a:moveTo>
                  <a:lnTo>
                    <a:pt x="0" y="3487502"/>
                  </a:lnTo>
                </a:path>
                <a:path w="47625" h="5598795">
                  <a:moveTo>
                    <a:pt x="0" y="3456788"/>
                  </a:moveTo>
                  <a:lnTo>
                    <a:pt x="0" y="3426073"/>
                  </a:lnTo>
                </a:path>
                <a:path w="47625" h="5598795">
                  <a:moveTo>
                    <a:pt x="0" y="3395359"/>
                  </a:moveTo>
                  <a:lnTo>
                    <a:pt x="0" y="3364644"/>
                  </a:lnTo>
                </a:path>
                <a:path w="47625" h="5598795">
                  <a:moveTo>
                    <a:pt x="0" y="3333929"/>
                  </a:moveTo>
                  <a:lnTo>
                    <a:pt x="0" y="3300422"/>
                  </a:lnTo>
                </a:path>
                <a:path w="47625" h="5598795">
                  <a:moveTo>
                    <a:pt x="0" y="3269708"/>
                  </a:moveTo>
                  <a:lnTo>
                    <a:pt x="0" y="3238993"/>
                  </a:lnTo>
                </a:path>
                <a:path w="47625" h="5598795">
                  <a:moveTo>
                    <a:pt x="0" y="3208279"/>
                  </a:moveTo>
                  <a:lnTo>
                    <a:pt x="0" y="3177564"/>
                  </a:lnTo>
                </a:path>
                <a:path w="47625" h="5598795">
                  <a:moveTo>
                    <a:pt x="0" y="3146850"/>
                  </a:moveTo>
                  <a:lnTo>
                    <a:pt x="0" y="3116135"/>
                  </a:lnTo>
                </a:path>
                <a:path w="47625" h="5598795">
                  <a:moveTo>
                    <a:pt x="0" y="3085420"/>
                  </a:moveTo>
                  <a:lnTo>
                    <a:pt x="0" y="3054706"/>
                  </a:lnTo>
                </a:path>
                <a:path w="47625" h="5598795">
                  <a:moveTo>
                    <a:pt x="0" y="3021199"/>
                  </a:moveTo>
                  <a:lnTo>
                    <a:pt x="0" y="2990484"/>
                  </a:lnTo>
                </a:path>
                <a:path w="47625" h="5598795">
                  <a:moveTo>
                    <a:pt x="0" y="2959770"/>
                  </a:moveTo>
                  <a:lnTo>
                    <a:pt x="0" y="2929055"/>
                  </a:lnTo>
                </a:path>
                <a:path w="47625" h="5598795">
                  <a:moveTo>
                    <a:pt x="0" y="2898341"/>
                  </a:moveTo>
                  <a:lnTo>
                    <a:pt x="0" y="2867626"/>
                  </a:lnTo>
                </a:path>
                <a:path w="47625" h="5598795">
                  <a:moveTo>
                    <a:pt x="0" y="2836911"/>
                  </a:moveTo>
                  <a:lnTo>
                    <a:pt x="0" y="2806197"/>
                  </a:lnTo>
                </a:path>
                <a:path w="47625" h="5598795">
                  <a:moveTo>
                    <a:pt x="0" y="2772690"/>
                  </a:moveTo>
                  <a:lnTo>
                    <a:pt x="0" y="2741975"/>
                  </a:lnTo>
                </a:path>
                <a:path w="47625" h="5598795">
                  <a:moveTo>
                    <a:pt x="0" y="2711261"/>
                  </a:moveTo>
                  <a:lnTo>
                    <a:pt x="0" y="2680546"/>
                  </a:lnTo>
                </a:path>
                <a:path w="47625" h="5598795">
                  <a:moveTo>
                    <a:pt x="0" y="2649831"/>
                  </a:moveTo>
                  <a:lnTo>
                    <a:pt x="0" y="2619117"/>
                  </a:lnTo>
                </a:path>
                <a:path w="47625" h="5598795">
                  <a:moveTo>
                    <a:pt x="0" y="2588402"/>
                  </a:moveTo>
                  <a:lnTo>
                    <a:pt x="0" y="2557688"/>
                  </a:lnTo>
                </a:path>
                <a:path w="47625" h="5598795">
                  <a:moveTo>
                    <a:pt x="0" y="2526973"/>
                  </a:moveTo>
                  <a:lnTo>
                    <a:pt x="0" y="2493466"/>
                  </a:lnTo>
                </a:path>
                <a:path w="47625" h="5598795">
                  <a:moveTo>
                    <a:pt x="0" y="2462752"/>
                  </a:moveTo>
                  <a:lnTo>
                    <a:pt x="0" y="2432037"/>
                  </a:lnTo>
                </a:path>
                <a:path w="47625" h="5598795">
                  <a:moveTo>
                    <a:pt x="0" y="2401322"/>
                  </a:moveTo>
                  <a:lnTo>
                    <a:pt x="0" y="2370608"/>
                  </a:lnTo>
                </a:path>
                <a:path w="47625" h="5598795">
                  <a:moveTo>
                    <a:pt x="0" y="2339893"/>
                  </a:moveTo>
                  <a:lnTo>
                    <a:pt x="0" y="2309179"/>
                  </a:lnTo>
                </a:path>
                <a:path w="47625" h="5598795">
                  <a:moveTo>
                    <a:pt x="0" y="2278464"/>
                  </a:moveTo>
                  <a:lnTo>
                    <a:pt x="0" y="2247750"/>
                  </a:lnTo>
                </a:path>
                <a:path w="47625" h="5598795">
                  <a:moveTo>
                    <a:pt x="0" y="2214243"/>
                  </a:moveTo>
                  <a:lnTo>
                    <a:pt x="0" y="2183528"/>
                  </a:lnTo>
                </a:path>
                <a:path w="47625" h="5598795">
                  <a:moveTo>
                    <a:pt x="0" y="2152813"/>
                  </a:moveTo>
                  <a:lnTo>
                    <a:pt x="0" y="2122099"/>
                  </a:lnTo>
                </a:path>
                <a:path w="47625" h="5598795">
                  <a:moveTo>
                    <a:pt x="0" y="2091384"/>
                  </a:moveTo>
                  <a:lnTo>
                    <a:pt x="0" y="2060670"/>
                  </a:lnTo>
                </a:path>
                <a:path w="47625" h="5598795">
                  <a:moveTo>
                    <a:pt x="0" y="2029955"/>
                  </a:moveTo>
                  <a:lnTo>
                    <a:pt x="0" y="1999241"/>
                  </a:lnTo>
                </a:path>
                <a:path w="47625" h="5598795">
                  <a:moveTo>
                    <a:pt x="0" y="1968526"/>
                  </a:moveTo>
                  <a:lnTo>
                    <a:pt x="0" y="1935019"/>
                  </a:lnTo>
                </a:path>
                <a:path w="47625" h="5598795">
                  <a:moveTo>
                    <a:pt x="0" y="1904304"/>
                  </a:moveTo>
                  <a:lnTo>
                    <a:pt x="0" y="1873590"/>
                  </a:lnTo>
                </a:path>
                <a:path w="47625" h="5598795">
                  <a:moveTo>
                    <a:pt x="0" y="1842875"/>
                  </a:moveTo>
                  <a:lnTo>
                    <a:pt x="0" y="1812161"/>
                  </a:lnTo>
                </a:path>
                <a:path w="47625" h="5598795">
                  <a:moveTo>
                    <a:pt x="0" y="1781446"/>
                  </a:moveTo>
                  <a:lnTo>
                    <a:pt x="0" y="1750731"/>
                  </a:lnTo>
                </a:path>
                <a:path w="47625" h="5598795">
                  <a:moveTo>
                    <a:pt x="0" y="1720017"/>
                  </a:moveTo>
                  <a:lnTo>
                    <a:pt x="0" y="1689302"/>
                  </a:lnTo>
                </a:path>
                <a:path w="47625" h="5598795">
                  <a:moveTo>
                    <a:pt x="0" y="1655795"/>
                  </a:moveTo>
                  <a:lnTo>
                    <a:pt x="0" y="1625081"/>
                  </a:lnTo>
                </a:path>
                <a:path w="47625" h="5598795">
                  <a:moveTo>
                    <a:pt x="0" y="1594366"/>
                  </a:moveTo>
                  <a:lnTo>
                    <a:pt x="0" y="1563652"/>
                  </a:lnTo>
                </a:path>
                <a:path w="47625" h="5598795">
                  <a:moveTo>
                    <a:pt x="0" y="1532937"/>
                  </a:moveTo>
                  <a:lnTo>
                    <a:pt x="0" y="1502222"/>
                  </a:lnTo>
                </a:path>
                <a:path w="47625" h="5598795">
                  <a:moveTo>
                    <a:pt x="0" y="1471508"/>
                  </a:moveTo>
                  <a:lnTo>
                    <a:pt x="0" y="1440793"/>
                  </a:lnTo>
                </a:path>
                <a:path w="47625" h="5598795">
                  <a:moveTo>
                    <a:pt x="0" y="1407286"/>
                  </a:moveTo>
                  <a:lnTo>
                    <a:pt x="0" y="1376572"/>
                  </a:lnTo>
                </a:path>
                <a:path w="47625" h="5598795">
                  <a:moveTo>
                    <a:pt x="0" y="1345857"/>
                  </a:moveTo>
                  <a:lnTo>
                    <a:pt x="0" y="1340273"/>
                  </a:lnTo>
                </a:path>
                <a:path w="47625" h="5598795">
                  <a:moveTo>
                    <a:pt x="47468" y="5598433"/>
                  </a:moveTo>
                  <a:lnTo>
                    <a:pt x="47468" y="5567718"/>
                  </a:lnTo>
                </a:path>
                <a:path w="47625" h="5598795">
                  <a:moveTo>
                    <a:pt x="47468" y="5537004"/>
                  </a:moveTo>
                  <a:lnTo>
                    <a:pt x="47468" y="5503497"/>
                  </a:lnTo>
                </a:path>
                <a:path w="47625" h="5598795">
                  <a:moveTo>
                    <a:pt x="47468" y="5472782"/>
                  </a:moveTo>
                  <a:lnTo>
                    <a:pt x="47468" y="5442068"/>
                  </a:lnTo>
                </a:path>
                <a:path w="47625" h="5598795">
                  <a:moveTo>
                    <a:pt x="47468" y="5411353"/>
                  </a:moveTo>
                  <a:lnTo>
                    <a:pt x="47468" y="5380638"/>
                  </a:lnTo>
                </a:path>
                <a:path w="47625" h="5598795">
                  <a:moveTo>
                    <a:pt x="47468" y="5349924"/>
                  </a:moveTo>
                  <a:lnTo>
                    <a:pt x="47468" y="5319209"/>
                  </a:lnTo>
                </a:path>
                <a:path w="47625" h="5598795">
                  <a:moveTo>
                    <a:pt x="47468" y="5288495"/>
                  </a:moveTo>
                  <a:lnTo>
                    <a:pt x="47468" y="5257780"/>
                  </a:lnTo>
                </a:path>
                <a:path w="47625" h="5598795">
                  <a:moveTo>
                    <a:pt x="47468" y="5224273"/>
                  </a:moveTo>
                  <a:lnTo>
                    <a:pt x="47468" y="5193559"/>
                  </a:lnTo>
                </a:path>
                <a:path w="47625" h="5598795">
                  <a:moveTo>
                    <a:pt x="47468" y="5162844"/>
                  </a:moveTo>
                  <a:lnTo>
                    <a:pt x="47468" y="5132129"/>
                  </a:lnTo>
                </a:path>
                <a:path w="47625" h="5598795">
                  <a:moveTo>
                    <a:pt x="47468" y="5101415"/>
                  </a:moveTo>
                  <a:lnTo>
                    <a:pt x="47468" y="5070700"/>
                  </a:lnTo>
                </a:path>
                <a:path w="47625" h="5598795">
                  <a:moveTo>
                    <a:pt x="47468" y="5039986"/>
                  </a:moveTo>
                  <a:lnTo>
                    <a:pt x="47468" y="5009271"/>
                  </a:lnTo>
                </a:path>
                <a:path w="47625" h="5598795">
                  <a:moveTo>
                    <a:pt x="47468" y="4978556"/>
                  </a:moveTo>
                  <a:lnTo>
                    <a:pt x="47468" y="4945050"/>
                  </a:lnTo>
                </a:path>
                <a:path w="47625" h="5598795">
                  <a:moveTo>
                    <a:pt x="47468" y="4914335"/>
                  </a:moveTo>
                  <a:lnTo>
                    <a:pt x="47468" y="4883620"/>
                  </a:lnTo>
                </a:path>
                <a:path w="47625" h="5598795">
                  <a:moveTo>
                    <a:pt x="47468" y="4852906"/>
                  </a:moveTo>
                  <a:lnTo>
                    <a:pt x="47468" y="4822191"/>
                  </a:lnTo>
                </a:path>
                <a:path w="47625" h="5598795">
                  <a:moveTo>
                    <a:pt x="47468" y="4791477"/>
                  </a:moveTo>
                  <a:lnTo>
                    <a:pt x="47468" y="4760762"/>
                  </a:lnTo>
                </a:path>
                <a:path w="47625" h="5598795">
                  <a:moveTo>
                    <a:pt x="47468" y="4730047"/>
                  </a:moveTo>
                  <a:lnTo>
                    <a:pt x="47468" y="4699333"/>
                  </a:lnTo>
                </a:path>
                <a:path w="47625" h="5598795">
                  <a:moveTo>
                    <a:pt x="47468" y="4665826"/>
                  </a:moveTo>
                  <a:lnTo>
                    <a:pt x="47468" y="4635111"/>
                  </a:lnTo>
                </a:path>
                <a:path w="47625" h="5598795">
                  <a:moveTo>
                    <a:pt x="47468" y="4604397"/>
                  </a:moveTo>
                  <a:lnTo>
                    <a:pt x="47468" y="4573682"/>
                  </a:lnTo>
                </a:path>
                <a:path w="47625" h="5598795">
                  <a:moveTo>
                    <a:pt x="47468" y="4542968"/>
                  </a:moveTo>
                  <a:lnTo>
                    <a:pt x="47468" y="4512253"/>
                  </a:lnTo>
                </a:path>
                <a:path w="47625" h="5598795">
                  <a:moveTo>
                    <a:pt x="47468" y="4481538"/>
                  </a:moveTo>
                  <a:lnTo>
                    <a:pt x="47468" y="4450824"/>
                  </a:lnTo>
                </a:path>
                <a:path w="47625" h="5598795">
                  <a:moveTo>
                    <a:pt x="47468" y="4417317"/>
                  </a:moveTo>
                  <a:lnTo>
                    <a:pt x="47468" y="4386602"/>
                  </a:lnTo>
                </a:path>
                <a:path w="47625" h="5598795">
                  <a:moveTo>
                    <a:pt x="47468" y="4355888"/>
                  </a:moveTo>
                  <a:lnTo>
                    <a:pt x="47468" y="4325173"/>
                  </a:lnTo>
                </a:path>
                <a:path w="47625" h="5598795">
                  <a:moveTo>
                    <a:pt x="47468" y="4294459"/>
                  </a:moveTo>
                  <a:lnTo>
                    <a:pt x="47468" y="4283290"/>
                  </a:lnTo>
                </a:path>
                <a:path w="47625" h="5598795">
                  <a:moveTo>
                    <a:pt x="47468" y="1315143"/>
                  </a:moveTo>
                  <a:lnTo>
                    <a:pt x="47468" y="1284428"/>
                  </a:lnTo>
                </a:path>
                <a:path w="47625" h="5598795">
                  <a:moveTo>
                    <a:pt x="47468" y="1253713"/>
                  </a:moveTo>
                  <a:lnTo>
                    <a:pt x="47468" y="1222999"/>
                  </a:lnTo>
                </a:path>
                <a:path w="47625" h="5598795">
                  <a:moveTo>
                    <a:pt x="47468" y="1192284"/>
                  </a:moveTo>
                  <a:lnTo>
                    <a:pt x="47468" y="1161570"/>
                  </a:lnTo>
                </a:path>
                <a:path w="47625" h="5598795">
                  <a:moveTo>
                    <a:pt x="47468" y="1128063"/>
                  </a:moveTo>
                  <a:lnTo>
                    <a:pt x="47468" y="1097348"/>
                  </a:lnTo>
                </a:path>
                <a:path w="47625" h="5598795">
                  <a:moveTo>
                    <a:pt x="47468" y="1066634"/>
                  </a:moveTo>
                  <a:lnTo>
                    <a:pt x="47468" y="1035919"/>
                  </a:lnTo>
                </a:path>
                <a:path w="47625" h="5598795">
                  <a:moveTo>
                    <a:pt x="47468" y="1005204"/>
                  </a:moveTo>
                  <a:lnTo>
                    <a:pt x="47468" y="974490"/>
                  </a:lnTo>
                </a:path>
                <a:path w="47625" h="5598795">
                  <a:moveTo>
                    <a:pt x="47468" y="943775"/>
                  </a:moveTo>
                  <a:lnTo>
                    <a:pt x="47468" y="913061"/>
                  </a:lnTo>
                </a:path>
                <a:path w="47625" h="5598795">
                  <a:moveTo>
                    <a:pt x="47468" y="882346"/>
                  </a:moveTo>
                  <a:lnTo>
                    <a:pt x="47468" y="848839"/>
                  </a:lnTo>
                </a:path>
                <a:path w="47625" h="5598795">
                  <a:moveTo>
                    <a:pt x="47468" y="818125"/>
                  </a:moveTo>
                  <a:lnTo>
                    <a:pt x="47468" y="787410"/>
                  </a:lnTo>
                </a:path>
                <a:path w="47625" h="5598795">
                  <a:moveTo>
                    <a:pt x="47468" y="756695"/>
                  </a:moveTo>
                  <a:lnTo>
                    <a:pt x="47468" y="725981"/>
                  </a:lnTo>
                </a:path>
                <a:path w="47625" h="5598795">
                  <a:moveTo>
                    <a:pt x="47468" y="695266"/>
                  </a:moveTo>
                  <a:lnTo>
                    <a:pt x="47468" y="664552"/>
                  </a:lnTo>
                </a:path>
                <a:path w="47625" h="5598795">
                  <a:moveTo>
                    <a:pt x="47468" y="633837"/>
                  </a:moveTo>
                  <a:lnTo>
                    <a:pt x="47468" y="603122"/>
                  </a:lnTo>
                </a:path>
                <a:path w="47625" h="5598795">
                  <a:moveTo>
                    <a:pt x="47468" y="569616"/>
                  </a:moveTo>
                  <a:lnTo>
                    <a:pt x="47468" y="538901"/>
                  </a:lnTo>
                </a:path>
                <a:path w="47625" h="5598795">
                  <a:moveTo>
                    <a:pt x="47468" y="508186"/>
                  </a:moveTo>
                  <a:lnTo>
                    <a:pt x="47468" y="477472"/>
                  </a:lnTo>
                </a:path>
                <a:path w="47625" h="5598795">
                  <a:moveTo>
                    <a:pt x="47468" y="446757"/>
                  </a:moveTo>
                  <a:lnTo>
                    <a:pt x="47468" y="416043"/>
                  </a:lnTo>
                </a:path>
                <a:path w="47625" h="5598795">
                  <a:moveTo>
                    <a:pt x="47468" y="385328"/>
                  </a:moveTo>
                  <a:lnTo>
                    <a:pt x="47468" y="354613"/>
                  </a:lnTo>
                </a:path>
                <a:path w="47625" h="5598795">
                  <a:moveTo>
                    <a:pt x="47468" y="323899"/>
                  </a:moveTo>
                  <a:lnTo>
                    <a:pt x="47468" y="290392"/>
                  </a:lnTo>
                </a:path>
                <a:path w="47625" h="5598795">
                  <a:moveTo>
                    <a:pt x="47468" y="259677"/>
                  </a:moveTo>
                  <a:lnTo>
                    <a:pt x="47468" y="228963"/>
                  </a:lnTo>
                </a:path>
                <a:path w="47625" h="5598795">
                  <a:moveTo>
                    <a:pt x="47468" y="198248"/>
                  </a:moveTo>
                  <a:lnTo>
                    <a:pt x="47468" y="167534"/>
                  </a:lnTo>
                </a:path>
                <a:path w="47625" h="5598795">
                  <a:moveTo>
                    <a:pt x="47468" y="136819"/>
                  </a:moveTo>
                  <a:lnTo>
                    <a:pt x="47468" y="106104"/>
                  </a:lnTo>
                </a:path>
                <a:path w="47625" h="5598795">
                  <a:moveTo>
                    <a:pt x="47468" y="75390"/>
                  </a:moveTo>
                  <a:lnTo>
                    <a:pt x="47468" y="44675"/>
                  </a:lnTo>
                </a:path>
                <a:path w="47625" h="5598795">
                  <a:moveTo>
                    <a:pt x="47468" y="11168"/>
                  </a:moveTo>
                  <a:lnTo>
                    <a:pt x="47468" y="0"/>
                  </a:lnTo>
                </a:path>
                <a:path w="47625" h="5598795">
                  <a:moveTo>
                    <a:pt x="47468" y="4283290"/>
                  </a:moveTo>
                  <a:lnTo>
                    <a:pt x="47468" y="4263744"/>
                  </a:lnTo>
                </a:path>
                <a:path w="47625" h="5598795">
                  <a:moveTo>
                    <a:pt x="47468" y="4233029"/>
                  </a:moveTo>
                  <a:lnTo>
                    <a:pt x="47468" y="4202315"/>
                  </a:lnTo>
                </a:path>
                <a:path w="47625" h="5598795">
                  <a:moveTo>
                    <a:pt x="47468" y="4171600"/>
                  </a:moveTo>
                  <a:lnTo>
                    <a:pt x="47468" y="4138093"/>
                  </a:lnTo>
                </a:path>
                <a:path w="47625" h="5598795">
                  <a:moveTo>
                    <a:pt x="47468" y="4107379"/>
                  </a:moveTo>
                  <a:lnTo>
                    <a:pt x="47468" y="4076664"/>
                  </a:lnTo>
                </a:path>
                <a:path w="47625" h="5598795">
                  <a:moveTo>
                    <a:pt x="47468" y="4045950"/>
                  </a:moveTo>
                  <a:lnTo>
                    <a:pt x="47468" y="4015235"/>
                  </a:lnTo>
                </a:path>
                <a:path w="47625" h="5598795">
                  <a:moveTo>
                    <a:pt x="47468" y="3984520"/>
                  </a:moveTo>
                  <a:lnTo>
                    <a:pt x="47468" y="3953806"/>
                  </a:lnTo>
                </a:path>
                <a:path w="47625" h="5598795">
                  <a:moveTo>
                    <a:pt x="47468" y="3923091"/>
                  </a:moveTo>
                  <a:lnTo>
                    <a:pt x="47468" y="3892377"/>
                  </a:lnTo>
                </a:path>
                <a:path w="47625" h="5598795">
                  <a:moveTo>
                    <a:pt x="47468" y="3858870"/>
                  </a:moveTo>
                  <a:lnTo>
                    <a:pt x="47468" y="3828155"/>
                  </a:lnTo>
                </a:path>
                <a:path w="47625" h="5598795">
                  <a:moveTo>
                    <a:pt x="47468" y="3797441"/>
                  </a:moveTo>
                  <a:lnTo>
                    <a:pt x="47468" y="3766726"/>
                  </a:lnTo>
                </a:path>
                <a:path w="47625" h="5598795">
                  <a:moveTo>
                    <a:pt x="47468" y="3736011"/>
                  </a:moveTo>
                  <a:lnTo>
                    <a:pt x="47468" y="3705297"/>
                  </a:lnTo>
                </a:path>
                <a:path w="47625" h="5598795">
                  <a:moveTo>
                    <a:pt x="47468" y="3674582"/>
                  </a:moveTo>
                  <a:lnTo>
                    <a:pt x="47468" y="3643868"/>
                  </a:lnTo>
                </a:path>
                <a:path w="47625" h="5598795">
                  <a:moveTo>
                    <a:pt x="47468" y="3613153"/>
                  </a:moveTo>
                  <a:lnTo>
                    <a:pt x="47468" y="3579646"/>
                  </a:lnTo>
                </a:path>
                <a:path w="47625" h="5598795">
                  <a:moveTo>
                    <a:pt x="47468" y="3548931"/>
                  </a:moveTo>
                  <a:lnTo>
                    <a:pt x="47468" y="3518217"/>
                  </a:lnTo>
                </a:path>
                <a:path w="47625" h="5598795">
                  <a:moveTo>
                    <a:pt x="47468" y="3487502"/>
                  </a:moveTo>
                  <a:lnTo>
                    <a:pt x="47468" y="3456788"/>
                  </a:lnTo>
                </a:path>
                <a:path w="47625" h="5598795">
                  <a:moveTo>
                    <a:pt x="47468" y="3426073"/>
                  </a:moveTo>
                  <a:lnTo>
                    <a:pt x="47468" y="3395359"/>
                  </a:lnTo>
                </a:path>
                <a:path w="47625" h="5598795">
                  <a:moveTo>
                    <a:pt x="47468" y="3364644"/>
                  </a:moveTo>
                  <a:lnTo>
                    <a:pt x="47468" y="3333929"/>
                  </a:lnTo>
                </a:path>
                <a:path w="47625" h="5598795">
                  <a:moveTo>
                    <a:pt x="47468" y="3300422"/>
                  </a:moveTo>
                  <a:lnTo>
                    <a:pt x="47468" y="3269708"/>
                  </a:lnTo>
                </a:path>
                <a:path w="47625" h="5598795">
                  <a:moveTo>
                    <a:pt x="47468" y="3238993"/>
                  </a:moveTo>
                  <a:lnTo>
                    <a:pt x="47468" y="3208279"/>
                  </a:lnTo>
                </a:path>
                <a:path w="47625" h="5598795">
                  <a:moveTo>
                    <a:pt x="47468" y="3177564"/>
                  </a:moveTo>
                  <a:lnTo>
                    <a:pt x="47468" y="3146850"/>
                  </a:lnTo>
                </a:path>
                <a:path w="47625" h="5598795">
                  <a:moveTo>
                    <a:pt x="47468" y="3116135"/>
                  </a:moveTo>
                  <a:lnTo>
                    <a:pt x="47468" y="3085420"/>
                  </a:lnTo>
                </a:path>
                <a:path w="47625" h="5598795">
                  <a:moveTo>
                    <a:pt x="47468" y="3054706"/>
                  </a:moveTo>
                  <a:lnTo>
                    <a:pt x="47468" y="3021199"/>
                  </a:lnTo>
                </a:path>
                <a:path w="47625" h="5598795">
                  <a:moveTo>
                    <a:pt x="47468" y="2990484"/>
                  </a:moveTo>
                  <a:lnTo>
                    <a:pt x="47468" y="2959770"/>
                  </a:lnTo>
                </a:path>
                <a:path w="47625" h="5598795">
                  <a:moveTo>
                    <a:pt x="47468" y="2929055"/>
                  </a:moveTo>
                  <a:lnTo>
                    <a:pt x="47468" y="2898341"/>
                  </a:lnTo>
                </a:path>
                <a:path w="47625" h="5598795">
                  <a:moveTo>
                    <a:pt x="47468" y="2867626"/>
                  </a:moveTo>
                  <a:lnTo>
                    <a:pt x="47468" y="2836911"/>
                  </a:lnTo>
                </a:path>
                <a:path w="47625" h="5598795">
                  <a:moveTo>
                    <a:pt x="47468" y="2806197"/>
                  </a:moveTo>
                  <a:lnTo>
                    <a:pt x="47468" y="2783859"/>
                  </a:lnTo>
                  <a:lnTo>
                    <a:pt x="47468" y="2772690"/>
                  </a:lnTo>
                </a:path>
                <a:path w="47625" h="5598795">
                  <a:moveTo>
                    <a:pt x="47468" y="2741975"/>
                  </a:moveTo>
                  <a:lnTo>
                    <a:pt x="47468" y="2711261"/>
                  </a:lnTo>
                </a:path>
                <a:path w="47625" h="5598795">
                  <a:moveTo>
                    <a:pt x="47468" y="2680546"/>
                  </a:moveTo>
                  <a:lnTo>
                    <a:pt x="47468" y="2649831"/>
                  </a:lnTo>
                </a:path>
                <a:path w="47625" h="5598795">
                  <a:moveTo>
                    <a:pt x="47468" y="2619117"/>
                  </a:moveTo>
                  <a:lnTo>
                    <a:pt x="47468" y="2588402"/>
                  </a:lnTo>
                </a:path>
                <a:path w="47625" h="5598795">
                  <a:moveTo>
                    <a:pt x="47468" y="2557688"/>
                  </a:moveTo>
                  <a:lnTo>
                    <a:pt x="47468" y="2526973"/>
                  </a:lnTo>
                </a:path>
                <a:path w="47625" h="5598795">
                  <a:moveTo>
                    <a:pt x="47468" y="2493466"/>
                  </a:moveTo>
                  <a:lnTo>
                    <a:pt x="47468" y="2462752"/>
                  </a:lnTo>
                </a:path>
                <a:path w="47625" h="5598795">
                  <a:moveTo>
                    <a:pt x="47468" y="2432037"/>
                  </a:moveTo>
                  <a:lnTo>
                    <a:pt x="47468" y="2401322"/>
                  </a:lnTo>
                </a:path>
                <a:path w="47625" h="5598795">
                  <a:moveTo>
                    <a:pt x="47468" y="2370608"/>
                  </a:moveTo>
                  <a:lnTo>
                    <a:pt x="47468" y="2339893"/>
                  </a:lnTo>
                </a:path>
                <a:path w="47625" h="5598795">
                  <a:moveTo>
                    <a:pt x="47468" y="2309179"/>
                  </a:moveTo>
                  <a:lnTo>
                    <a:pt x="47468" y="2278464"/>
                  </a:lnTo>
                </a:path>
                <a:path w="47625" h="5598795">
                  <a:moveTo>
                    <a:pt x="47468" y="2247750"/>
                  </a:moveTo>
                  <a:lnTo>
                    <a:pt x="47468" y="2214243"/>
                  </a:lnTo>
                </a:path>
                <a:path w="47625" h="5598795">
                  <a:moveTo>
                    <a:pt x="47468" y="2183528"/>
                  </a:moveTo>
                  <a:lnTo>
                    <a:pt x="47468" y="2152813"/>
                  </a:lnTo>
                </a:path>
                <a:path w="47625" h="5598795">
                  <a:moveTo>
                    <a:pt x="47468" y="2122099"/>
                  </a:moveTo>
                  <a:lnTo>
                    <a:pt x="47468" y="2091384"/>
                  </a:lnTo>
                </a:path>
                <a:path w="47625" h="5598795">
                  <a:moveTo>
                    <a:pt x="47468" y="2060670"/>
                  </a:moveTo>
                  <a:lnTo>
                    <a:pt x="47468" y="2029955"/>
                  </a:lnTo>
                </a:path>
                <a:path w="47625" h="5598795">
                  <a:moveTo>
                    <a:pt x="47468" y="1999241"/>
                  </a:moveTo>
                  <a:lnTo>
                    <a:pt x="47468" y="1968526"/>
                  </a:lnTo>
                </a:path>
                <a:path w="47625" h="5598795">
                  <a:moveTo>
                    <a:pt x="47468" y="1935019"/>
                  </a:moveTo>
                  <a:lnTo>
                    <a:pt x="47468" y="1904304"/>
                  </a:lnTo>
                </a:path>
                <a:path w="47625" h="5598795">
                  <a:moveTo>
                    <a:pt x="47468" y="1873590"/>
                  </a:moveTo>
                  <a:lnTo>
                    <a:pt x="47468" y="1842875"/>
                  </a:lnTo>
                </a:path>
                <a:path w="47625" h="5598795">
                  <a:moveTo>
                    <a:pt x="47468" y="1812161"/>
                  </a:moveTo>
                  <a:lnTo>
                    <a:pt x="47468" y="1781446"/>
                  </a:lnTo>
                </a:path>
                <a:path w="47625" h="5598795">
                  <a:moveTo>
                    <a:pt x="47468" y="1750731"/>
                  </a:moveTo>
                  <a:lnTo>
                    <a:pt x="47468" y="1720017"/>
                  </a:lnTo>
                </a:path>
                <a:path w="47625" h="5598795">
                  <a:moveTo>
                    <a:pt x="47468" y="1689302"/>
                  </a:moveTo>
                  <a:lnTo>
                    <a:pt x="47468" y="1655795"/>
                  </a:lnTo>
                </a:path>
                <a:path w="47625" h="5598795">
                  <a:moveTo>
                    <a:pt x="47468" y="1625081"/>
                  </a:moveTo>
                  <a:lnTo>
                    <a:pt x="47468" y="1594366"/>
                  </a:lnTo>
                </a:path>
                <a:path w="47625" h="5598795">
                  <a:moveTo>
                    <a:pt x="47468" y="1563652"/>
                  </a:moveTo>
                  <a:lnTo>
                    <a:pt x="47468" y="1532937"/>
                  </a:lnTo>
                </a:path>
                <a:path w="47625" h="5598795">
                  <a:moveTo>
                    <a:pt x="47468" y="1502222"/>
                  </a:moveTo>
                  <a:lnTo>
                    <a:pt x="47468" y="1471508"/>
                  </a:lnTo>
                </a:path>
                <a:path w="47625" h="5598795">
                  <a:moveTo>
                    <a:pt x="47468" y="1440793"/>
                  </a:moveTo>
                  <a:lnTo>
                    <a:pt x="47468" y="1407286"/>
                  </a:lnTo>
                </a:path>
                <a:path w="47625" h="5598795">
                  <a:moveTo>
                    <a:pt x="47468" y="1376572"/>
                  </a:moveTo>
                  <a:lnTo>
                    <a:pt x="47468" y="1345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6034021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6034021" y="3465164"/>
              <a:ext cx="45085" cy="5989955"/>
            </a:xfrm>
            <a:custGeom>
              <a:avLst/>
              <a:gdLst/>
              <a:ahLst/>
              <a:cxnLst/>
              <a:rect l="l" t="t" r="r" b="b"/>
              <a:pathLst>
                <a:path w="45085" h="5989955">
                  <a:moveTo>
                    <a:pt x="0" y="5958631"/>
                  </a:moveTo>
                  <a:lnTo>
                    <a:pt x="0" y="5927917"/>
                  </a:lnTo>
                </a:path>
                <a:path w="45085" h="5989955">
                  <a:moveTo>
                    <a:pt x="0" y="5894410"/>
                  </a:moveTo>
                  <a:lnTo>
                    <a:pt x="0" y="5863695"/>
                  </a:lnTo>
                </a:path>
                <a:path w="45085" h="5989955">
                  <a:moveTo>
                    <a:pt x="0" y="5832981"/>
                  </a:moveTo>
                  <a:lnTo>
                    <a:pt x="0" y="5802266"/>
                  </a:lnTo>
                </a:path>
                <a:path w="45085" h="5989955">
                  <a:moveTo>
                    <a:pt x="0" y="5771551"/>
                  </a:moveTo>
                  <a:lnTo>
                    <a:pt x="0" y="5740837"/>
                  </a:lnTo>
                </a:path>
                <a:path w="45085" h="5989955">
                  <a:moveTo>
                    <a:pt x="0" y="5710122"/>
                  </a:moveTo>
                  <a:lnTo>
                    <a:pt x="0" y="5679408"/>
                  </a:lnTo>
                </a:path>
                <a:path w="45085" h="5989955">
                  <a:moveTo>
                    <a:pt x="0" y="5648693"/>
                  </a:moveTo>
                  <a:lnTo>
                    <a:pt x="0" y="5615186"/>
                  </a:lnTo>
                </a:path>
                <a:path w="45085" h="5989955">
                  <a:moveTo>
                    <a:pt x="0" y="5584472"/>
                  </a:moveTo>
                  <a:lnTo>
                    <a:pt x="0" y="5553757"/>
                  </a:lnTo>
                </a:path>
                <a:path w="45085" h="5989955">
                  <a:moveTo>
                    <a:pt x="0" y="5523042"/>
                  </a:moveTo>
                  <a:lnTo>
                    <a:pt x="0" y="5492328"/>
                  </a:lnTo>
                </a:path>
                <a:path w="45085" h="5989955">
                  <a:moveTo>
                    <a:pt x="0" y="5461613"/>
                  </a:moveTo>
                  <a:lnTo>
                    <a:pt x="0" y="5430899"/>
                  </a:lnTo>
                </a:path>
                <a:path w="45085" h="5989955">
                  <a:moveTo>
                    <a:pt x="0" y="5400184"/>
                  </a:moveTo>
                  <a:lnTo>
                    <a:pt x="0" y="5369469"/>
                  </a:lnTo>
                </a:path>
                <a:path w="45085" h="5989955">
                  <a:moveTo>
                    <a:pt x="0" y="5335963"/>
                  </a:moveTo>
                  <a:lnTo>
                    <a:pt x="0" y="5305248"/>
                  </a:lnTo>
                </a:path>
                <a:path w="45085" h="5989955">
                  <a:moveTo>
                    <a:pt x="0" y="5274533"/>
                  </a:moveTo>
                  <a:lnTo>
                    <a:pt x="0" y="5243819"/>
                  </a:lnTo>
                </a:path>
                <a:path w="45085" h="5989955">
                  <a:moveTo>
                    <a:pt x="0" y="5213104"/>
                  </a:moveTo>
                  <a:lnTo>
                    <a:pt x="0" y="5182390"/>
                  </a:lnTo>
                </a:path>
                <a:path w="45085" h="5989955">
                  <a:moveTo>
                    <a:pt x="0" y="5151675"/>
                  </a:moveTo>
                  <a:lnTo>
                    <a:pt x="0" y="5120960"/>
                  </a:lnTo>
                </a:path>
                <a:path w="45085" h="5989955">
                  <a:moveTo>
                    <a:pt x="0" y="5090246"/>
                  </a:moveTo>
                  <a:lnTo>
                    <a:pt x="0" y="5056739"/>
                  </a:lnTo>
                </a:path>
                <a:path w="45085" h="5989955">
                  <a:moveTo>
                    <a:pt x="0" y="5026024"/>
                  </a:moveTo>
                  <a:lnTo>
                    <a:pt x="0" y="4995310"/>
                  </a:lnTo>
                </a:path>
                <a:path w="45085" h="5989955">
                  <a:moveTo>
                    <a:pt x="0" y="4964595"/>
                  </a:moveTo>
                  <a:lnTo>
                    <a:pt x="0" y="4933881"/>
                  </a:lnTo>
                </a:path>
                <a:path w="45085" h="5989955">
                  <a:moveTo>
                    <a:pt x="0" y="4903166"/>
                  </a:moveTo>
                  <a:lnTo>
                    <a:pt x="0" y="4872451"/>
                  </a:lnTo>
                </a:path>
                <a:path w="45085" h="5989955">
                  <a:moveTo>
                    <a:pt x="0" y="4841737"/>
                  </a:moveTo>
                  <a:lnTo>
                    <a:pt x="0" y="4808230"/>
                  </a:lnTo>
                </a:path>
                <a:path w="45085" h="5989955">
                  <a:moveTo>
                    <a:pt x="0" y="4777515"/>
                  </a:moveTo>
                  <a:lnTo>
                    <a:pt x="0" y="4746801"/>
                  </a:lnTo>
                </a:path>
                <a:path w="45085" h="5989955">
                  <a:moveTo>
                    <a:pt x="0" y="4716086"/>
                  </a:moveTo>
                  <a:lnTo>
                    <a:pt x="0" y="4685372"/>
                  </a:lnTo>
                </a:path>
                <a:path w="45085" h="5989955">
                  <a:moveTo>
                    <a:pt x="0" y="1731186"/>
                  </a:moveTo>
                  <a:lnTo>
                    <a:pt x="0" y="1706056"/>
                  </a:lnTo>
                </a:path>
                <a:path w="45085" h="5989955">
                  <a:moveTo>
                    <a:pt x="0" y="1675341"/>
                  </a:moveTo>
                  <a:lnTo>
                    <a:pt x="0" y="1644627"/>
                  </a:lnTo>
                </a:path>
                <a:path w="45085" h="5989955">
                  <a:moveTo>
                    <a:pt x="0" y="1613912"/>
                  </a:moveTo>
                  <a:lnTo>
                    <a:pt x="0" y="1583197"/>
                  </a:lnTo>
                </a:path>
                <a:path w="45085" h="5989955">
                  <a:moveTo>
                    <a:pt x="0" y="1552483"/>
                  </a:moveTo>
                  <a:lnTo>
                    <a:pt x="0" y="1518976"/>
                  </a:lnTo>
                </a:path>
                <a:path w="45085" h="5989955">
                  <a:moveTo>
                    <a:pt x="0" y="1488261"/>
                  </a:moveTo>
                  <a:lnTo>
                    <a:pt x="0" y="1457547"/>
                  </a:lnTo>
                </a:path>
                <a:path w="45085" h="5989955">
                  <a:moveTo>
                    <a:pt x="0" y="1426832"/>
                  </a:moveTo>
                  <a:lnTo>
                    <a:pt x="0" y="1396118"/>
                  </a:lnTo>
                </a:path>
                <a:path w="45085" h="5989955">
                  <a:moveTo>
                    <a:pt x="0" y="1365403"/>
                  </a:moveTo>
                  <a:lnTo>
                    <a:pt x="0" y="1334688"/>
                  </a:lnTo>
                </a:path>
                <a:path w="45085" h="5989955">
                  <a:moveTo>
                    <a:pt x="0" y="1303974"/>
                  </a:moveTo>
                  <a:lnTo>
                    <a:pt x="0" y="1273259"/>
                  </a:lnTo>
                </a:path>
                <a:path w="45085" h="5989955">
                  <a:moveTo>
                    <a:pt x="0" y="1239752"/>
                  </a:moveTo>
                  <a:lnTo>
                    <a:pt x="0" y="1209038"/>
                  </a:lnTo>
                </a:path>
                <a:path w="45085" h="5989955">
                  <a:moveTo>
                    <a:pt x="0" y="1178323"/>
                  </a:moveTo>
                  <a:lnTo>
                    <a:pt x="0" y="1147609"/>
                  </a:lnTo>
                </a:path>
                <a:path w="45085" h="5989955">
                  <a:moveTo>
                    <a:pt x="0" y="1116894"/>
                  </a:moveTo>
                  <a:lnTo>
                    <a:pt x="0" y="1086179"/>
                  </a:lnTo>
                </a:path>
                <a:path w="45085" h="5989955">
                  <a:moveTo>
                    <a:pt x="0" y="1055465"/>
                  </a:moveTo>
                  <a:lnTo>
                    <a:pt x="0" y="1024750"/>
                  </a:lnTo>
                </a:path>
                <a:path w="45085" h="5989955">
                  <a:moveTo>
                    <a:pt x="0" y="994036"/>
                  </a:moveTo>
                  <a:lnTo>
                    <a:pt x="0" y="960529"/>
                  </a:lnTo>
                </a:path>
                <a:path w="45085" h="5989955">
                  <a:moveTo>
                    <a:pt x="0" y="929814"/>
                  </a:moveTo>
                  <a:lnTo>
                    <a:pt x="0" y="899100"/>
                  </a:lnTo>
                </a:path>
                <a:path w="45085" h="5989955">
                  <a:moveTo>
                    <a:pt x="0" y="868385"/>
                  </a:moveTo>
                  <a:lnTo>
                    <a:pt x="0" y="837670"/>
                  </a:lnTo>
                </a:path>
                <a:path w="45085" h="5989955">
                  <a:moveTo>
                    <a:pt x="0" y="806956"/>
                  </a:moveTo>
                  <a:lnTo>
                    <a:pt x="0" y="776241"/>
                  </a:lnTo>
                </a:path>
                <a:path w="45085" h="5989955">
                  <a:moveTo>
                    <a:pt x="0" y="745527"/>
                  </a:moveTo>
                  <a:lnTo>
                    <a:pt x="0" y="714812"/>
                  </a:lnTo>
                </a:path>
                <a:path w="45085" h="5989955">
                  <a:moveTo>
                    <a:pt x="0" y="681305"/>
                  </a:moveTo>
                  <a:lnTo>
                    <a:pt x="0" y="650590"/>
                  </a:lnTo>
                </a:path>
                <a:path w="45085" h="5989955">
                  <a:moveTo>
                    <a:pt x="0" y="619876"/>
                  </a:moveTo>
                  <a:lnTo>
                    <a:pt x="0" y="589161"/>
                  </a:lnTo>
                </a:path>
                <a:path w="45085" h="5989955">
                  <a:moveTo>
                    <a:pt x="0" y="558447"/>
                  </a:moveTo>
                  <a:lnTo>
                    <a:pt x="0" y="527732"/>
                  </a:lnTo>
                </a:path>
                <a:path w="45085" h="5989955">
                  <a:moveTo>
                    <a:pt x="0" y="497018"/>
                  </a:moveTo>
                  <a:lnTo>
                    <a:pt x="0" y="466303"/>
                  </a:lnTo>
                </a:path>
                <a:path w="45085" h="5989955">
                  <a:moveTo>
                    <a:pt x="0" y="435588"/>
                  </a:moveTo>
                  <a:lnTo>
                    <a:pt x="0" y="402081"/>
                  </a:lnTo>
                </a:path>
                <a:path w="45085" h="5989955">
                  <a:moveTo>
                    <a:pt x="0" y="4654657"/>
                  </a:moveTo>
                  <a:lnTo>
                    <a:pt x="0" y="4623942"/>
                  </a:lnTo>
                </a:path>
                <a:path w="45085" h="5989955">
                  <a:moveTo>
                    <a:pt x="0" y="4593228"/>
                  </a:moveTo>
                  <a:lnTo>
                    <a:pt x="0" y="4562513"/>
                  </a:lnTo>
                </a:path>
                <a:path w="45085" h="5989955">
                  <a:moveTo>
                    <a:pt x="0" y="4529006"/>
                  </a:moveTo>
                  <a:lnTo>
                    <a:pt x="0" y="4498292"/>
                  </a:lnTo>
                </a:path>
                <a:path w="45085" h="5989955">
                  <a:moveTo>
                    <a:pt x="0" y="4467577"/>
                  </a:moveTo>
                  <a:lnTo>
                    <a:pt x="0" y="4436863"/>
                  </a:lnTo>
                </a:path>
                <a:path w="45085" h="5989955">
                  <a:moveTo>
                    <a:pt x="0" y="4406148"/>
                  </a:moveTo>
                  <a:lnTo>
                    <a:pt x="0" y="4375433"/>
                  </a:lnTo>
                </a:path>
                <a:path w="45085" h="5989955">
                  <a:moveTo>
                    <a:pt x="0" y="4344719"/>
                  </a:moveTo>
                  <a:lnTo>
                    <a:pt x="0" y="4314004"/>
                  </a:lnTo>
                </a:path>
                <a:path w="45085" h="5989955">
                  <a:moveTo>
                    <a:pt x="0" y="4283290"/>
                  </a:moveTo>
                  <a:lnTo>
                    <a:pt x="0" y="4249783"/>
                  </a:lnTo>
                </a:path>
                <a:path w="45085" h="5989955">
                  <a:moveTo>
                    <a:pt x="0" y="4219068"/>
                  </a:moveTo>
                  <a:lnTo>
                    <a:pt x="0" y="4188354"/>
                  </a:lnTo>
                </a:path>
                <a:path w="45085" h="5989955">
                  <a:moveTo>
                    <a:pt x="0" y="4157639"/>
                  </a:moveTo>
                  <a:lnTo>
                    <a:pt x="0" y="4126924"/>
                  </a:lnTo>
                </a:path>
                <a:path w="45085" h="5989955">
                  <a:moveTo>
                    <a:pt x="0" y="4096210"/>
                  </a:moveTo>
                  <a:lnTo>
                    <a:pt x="0" y="4065495"/>
                  </a:lnTo>
                </a:path>
                <a:path w="45085" h="5989955">
                  <a:moveTo>
                    <a:pt x="0" y="4034781"/>
                  </a:moveTo>
                  <a:lnTo>
                    <a:pt x="0" y="4004066"/>
                  </a:lnTo>
                </a:path>
                <a:path w="45085" h="5989955">
                  <a:moveTo>
                    <a:pt x="0" y="3970559"/>
                  </a:moveTo>
                  <a:lnTo>
                    <a:pt x="0" y="3939845"/>
                  </a:lnTo>
                </a:path>
                <a:path w="45085" h="5989955">
                  <a:moveTo>
                    <a:pt x="0" y="3909130"/>
                  </a:moveTo>
                  <a:lnTo>
                    <a:pt x="0" y="3878415"/>
                  </a:lnTo>
                </a:path>
                <a:path w="45085" h="5989955">
                  <a:moveTo>
                    <a:pt x="0" y="3847701"/>
                  </a:moveTo>
                  <a:lnTo>
                    <a:pt x="0" y="3816986"/>
                  </a:lnTo>
                </a:path>
                <a:path w="45085" h="5989955">
                  <a:moveTo>
                    <a:pt x="0" y="3786272"/>
                  </a:moveTo>
                  <a:lnTo>
                    <a:pt x="0" y="3755557"/>
                  </a:lnTo>
                </a:path>
                <a:path w="45085" h="5989955">
                  <a:moveTo>
                    <a:pt x="0" y="3724842"/>
                  </a:moveTo>
                  <a:lnTo>
                    <a:pt x="0" y="3691336"/>
                  </a:lnTo>
                </a:path>
                <a:path w="45085" h="5989955">
                  <a:moveTo>
                    <a:pt x="0" y="3660621"/>
                  </a:moveTo>
                  <a:lnTo>
                    <a:pt x="0" y="3629906"/>
                  </a:lnTo>
                </a:path>
                <a:path w="45085" h="5989955">
                  <a:moveTo>
                    <a:pt x="0" y="3599192"/>
                  </a:moveTo>
                  <a:lnTo>
                    <a:pt x="0" y="3568477"/>
                  </a:lnTo>
                </a:path>
                <a:path w="45085" h="5989955">
                  <a:moveTo>
                    <a:pt x="0" y="3537763"/>
                  </a:moveTo>
                  <a:lnTo>
                    <a:pt x="0" y="3507048"/>
                  </a:lnTo>
                </a:path>
                <a:path w="45085" h="5989955">
                  <a:moveTo>
                    <a:pt x="0" y="3476333"/>
                  </a:moveTo>
                  <a:lnTo>
                    <a:pt x="0" y="3445619"/>
                  </a:lnTo>
                </a:path>
                <a:path w="45085" h="5989955">
                  <a:moveTo>
                    <a:pt x="0" y="3412112"/>
                  </a:moveTo>
                  <a:lnTo>
                    <a:pt x="0" y="3381397"/>
                  </a:lnTo>
                </a:path>
                <a:path w="45085" h="5989955">
                  <a:moveTo>
                    <a:pt x="0" y="3350683"/>
                  </a:moveTo>
                  <a:lnTo>
                    <a:pt x="0" y="3319968"/>
                  </a:lnTo>
                </a:path>
                <a:path w="45085" h="5989955">
                  <a:moveTo>
                    <a:pt x="0" y="3289254"/>
                  </a:moveTo>
                  <a:lnTo>
                    <a:pt x="0" y="3258539"/>
                  </a:lnTo>
                </a:path>
                <a:path w="45085" h="5989955">
                  <a:moveTo>
                    <a:pt x="0" y="3227824"/>
                  </a:moveTo>
                  <a:lnTo>
                    <a:pt x="0" y="3197110"/>
                  </a:lnTo>
                </a:path>
                <a:path w="45085" h="5989955">
                  <a:moveTo>
                    <a:pt x="0" y="3163603"/>
                  </a:moveTo>
                  <a:lnTo>
                    <a:pt x="0" y="3132888"/>
                  </a:lnTo>
                </a:path>
                <a:path w="45085" h="5989955">
                  <a:moveTo>
                    <a:pt x="0" y="3102174"/>
                  </a:moveTo>
                  <a:lnTo>
                    <a:pt x="0" y="3071459"/>
                  </a:lnTo>
                </a:path>
                <a:path w="45085" h="5989955">
                  <a:moveTo>
                    <a:pt x="0" y="3040745"/>
                  </a:moveTo>
                  <a:lnTo>
                    <a:pt x="0" y="3010030"/>
                  </a:lnTo>
                </a:path>
                <a:path w="45085" h="5989955">
                  <a:moveTo>
                    <a:pt x="0" y="2979315"/>
                  </a:moveTo>
                  <a:lnTo>
                    <a:pt x="0" y="2948601"/>
                  </a:lnTo>
                </a:path>
                <a:path w="45085" h="5989955">
                  <a:moveTo>
                    <a:pt x="0" y="2917886"/>
                  </a:moveTo>
                  <a:lnTo>
                    <a:pt x="0" y="2884379"/>
                  </a:lnTo>
                </a:path>
                <a:path w="45085" h="5989955">
                  <a:moveTo>
                    <a:pt x="0" y="2853665"/>
                  </a:moveTo>
                  <a:lnTo>
                    <a:pt x="0" y="2822950"/>
                  </a:lnTo>
                </a:path>
                <a:path w="45085" h="5989955">
                  <a:moveTo>
                    <a:pt x="0" y="2792236"/>
                  </a:moveTo>
                  <a:lnTo>
                    <a:pt x="0" y="2761521"/>
                  </a:lnTo>
                </a:path>
                <a:path w="45085" h="5989955">
                  <a:moveTo>
                    <a:pt x="0" y="2730806"/>
                  </a:moveTo>
                  <a:lnTo>
                    <a:pt x="0" y="2700092"/>
                  </a:lnTo>
                </a:path>
                <a:path w="45085" h="5989955">
                  <a:moveTo>
                    <a:pt x="0" y="2669377"/>
                  </a:moveTo>
                  <a:lnTo>
                    <a:pt x="0" y="2638663"/>
                  </a:lnTo>
                </a:path>
                <a:path w="45085" h="5989955">
                  <a:moveTo>
                    <a:pt x="0" y="2605156"/>
                  </a:moveTo>
                  <a:lnTo>
                    <a:pt x="0" y="2574441"/>
                  </a:lnTo>
                </a:path>
                <a:path w="45085" h="5989955">
                  <a:moveTo>
                    <a:pt x="0" y="2543727"/>
                  </a:moveTo>
                  <a:lnTo>
                    <a:pt x="0" y="2513012"/>
                  </a:lnTo>
                </a:path>
                <a:path w="45085" h="5989955">
                  <a:moveTo>
                    <a:pt x="0" y="2482297"/>
                  </a:moveTo>
                  <a:lnTo>
                    <a:pt x="0" y="2451583"/>
                  </a:lnTo>
                </a:path>
                <a:path w="45085" h="5989955">
                  <a:moveTo>
                    <a:pt x="0" y="2420868"/>
                  </a:moveTo>
                  <a:lnTo>
                    <a:pt x="0" y="2390154"/>
                  </a:lnTo>
                </a:path>
                <a:path w="45085" h="5989955">
                  <a:moveTo>
                    <a:pt x="0" y="2359439"/>
                  </a:moveTo>
                  <a:lnTo>
                    <a:pt x="0" y="2325932"/>
                  </a:lnTo>
                </a:path>
                <a:path w="45085" h="5989955">
                  <a:moveTo>
                    <a:pt x="0" y="2295218"/>
                  </a:moveTo>
                  <a:lnTo>
                    <a:pt x="0" y="2264503"/>
                  </a:lnTo>
                </a:path>
                <a:path w="45085" h="5989955">
                  <a:moveTo>
                    <a:pt x="0" y="2233788"/>
                  </a:moveTo>
                  <a:lnTo>
                    <a:pt x="0" y="2203074"/>
                  </a:lnTo>
                </a:path>
                <a:path w="45085" h="5989955">
                  <a:moveTo>
                    <a:pt x="0" y="2172359"/>
                  </a:moveTo>
                  <a:lnTo>
                    <a:pt x="0" y="2141645"/>
                  </a:lnTo>
                </a:path>
                <a:path w="45085" h="5989955">
                  <a:moveTo>
                    <a:pt x="0" y="2110930"/>
                  </a:moveTo>
                  <a:lnTo>
                    <a:pt x="0" y="2080215"/>
                  </a:lnTo>
                </a:path>
                <a:path w="45085" h="5989955">
                  <a:moveTo>
                    <a:pt x="0" y="2046709"/>
                  </a:moveTo>
                  <a:lnTo>
                    <a:pt x="0" y="2015994"/>
                  </a:lnTo>
                </a:path>
                <a:path w="45085" h="5989955">
                  <a:moveTo>
                    <a:pt x="0" y="1985279"/>
                  </a:moveTo>
                  <a:lnTo>
                    <a:pt x="0" y="1954565"/>
                  </a:lnTo>
                </a:path>
                <a:path w="45085" h="5989955">
                  <a:moveTo>
                    <a:pt x="0" y="1923850"/>
                  </a:moveTo>
                  <a:lnTo>
                    <a:pt x="0" y="1893136"/>
                  </a:lnTo>
                </a:path>
                <a:path w="45085" h="5989955">
                  <a:moveTo>
                    <a:pt x="0" y="1862421"/>
                  </a:moveTo>
                  <a:lnTo>
                    <a:pt x="0" y="1831706"/>
                  </a:lnTo>
                </a:path>
                <a:path w="45085" h="5989955">
                  <a:moveTo>
                    <a:pt x="0" y="1798200"/>
                  </a:moveTo>
                  <a:lnTo>
                    <a:pt x="0" y="1767485"/>
                  </a:lnTo>
                </a:path>
                <a:path w="45085" h="5989955">
                  <a:moveTo>
                    <a:pt x="0" y="1736770"/>
                  </a:moveTo>
                  <a:lnTo>
                    <a:pt x="0" y="1731186"/>
                  </a:lnTo>
                </a:path>
                <a:path w="45085" h="5989955">
                  <a:moveTo>
                    <a:pt x="44675" y="5989346"/>
                  </a:moveTo>
                  <a:lnTo>
                    <a:pt x="44675" y="5958631"/>
                  </a:lnTo>
                </a:path>
                <a:path w="45085" h="5989955">
                  <a:moveTo>
                    <a:pt x="44675" y="5927917"/>
                  </a:moveTo>
                  <a:lnTo>
                    <a:pt x="44675" y="5894410"/>
                  </a:lnTo>
                </a:path>
                <a:path w="45085" h="5989955">
                  <a:moveTo>
                    <a:pt x="44675" y="5863695"/>
                  </a:moveTo>
                  <a:lnTo>
                    <a:pt x="44675" y="5832981"/>
                  </a:lnTo>
                </a:path>
                <a:path w="45085" h="5989955">
                  <a:moveTo>
                    <a:pt x="44675" y="5802266"/>
                  </a:moveTo>
                  <a:lnTo>
                    <a:pt x="44675" y="5771551"/>
                  </a:lnTo>
                </a:path>
                <a:path w="45085" h="5989955">
                  <a:moveTo>
                    <a:pt x="44675" y="5740837"/>
                  </a:moveTo>
                  <a:lnTo>
                    <a:pt x="44675" y="5710122"/>
                  </a:lnTo>
                </a:path>
                <a:path w="45085" h="5989955">
                  <a:moveTo>
                    <a:pt x="44675" y="5679408"/>
                  </a:moveTo>
                  <a:lnTo>
                    <a:pt x="44675" y="5648693"/>
                  </a:lnTo>
                </a:path>
                <a:path w="45085" h="5989955">
                  <a:moveTo>
                    <a:pt x="44675" y="5615186"/>
                  </a:moveTo>
                  <a:lnTo>
                    <a:pt x="44675" y="5584472"/>
                  </a:lnTo>
                </a:path>
                <a:path w="45085" h="5989955">
                  <a:moveTo>
                    <a:pt x="44675" y="5553757"/>
                  </a:moveTo>
                  <a:lnTo>
                    <a:pt x="44675" y="5523042"/>
                  </a:lnTo>
                </a:path>
                <a:path w="45085" h="5989955">
                  <a:moveTo>
                    <a:pt x="44675" y="5492328"/>
                  </a:moveTo>
                  <a:lnTo>
                    <a:pt x="44675" y="5461613"/>
                  </a:lnTo>
                </a:path>
                <a:path w="45085" h="5989955">
                  <a:moveTo>
                    <a:pt x="44675" y="5430899"/>
                  </a:moveTo>
                  <a:lnTo>
                    <a:pt x="44675" y="5400184"/>
                  </a:lnTo>
                </a:path>
                <a:path w="45085" h="5989955">
                  <a:moveTo>
                    <a:pt x="44675" y="5369469"/>
                  </a:moveTo>
                  <a:lnTo>
                    <a:pt x="44675" y="5335963"/>
                  </a:lnTo>
                </a:path>
                <a:path w="45085" h="5989955">
                  <a:moveTo>
                    <a:pt x="44675" y="5305248"/>
                  </a:moveTo>
                  <a:lnTo>
                    <a:pt x="44675" y="5274533"/>
                  </a:lnTo>
                </a:path>
                <a:path w="45085" h="5989955">
                  <a:moveTo>
                    <a:pt x="44675" y="5243819"/>
                  </a:moveTo>
                  <a:lnTo>
                    <a:pt x="44675" y="5213104"/>
                  </a:lnTo>
                </a:path>
                <a:path w="45085" h="5989955">
                  <a:moveTo>
                    <a:pt x="44675" y="5182390"/>
                  </a:moveTo>
                  <a:lnTo>
                    <a:pt x="44675" y="5151675"/>
                  </a:lnTo>
                </a:path>
                <a:path w="45085" h="5989955">
                  <a:moveTo>
                    <a:pt x="44675" y="5120960"/>
                  </a:moveTo>
                  <a:lnTo>
                    <a:pt x="44675" y="5090246"/>
                  </a:lnTo>
                </a:path>
                <a:path w="45085" h="5989955">
                  <a:moveTo>
                    <a:pt x="44675" y="5056739"/>
                  </a:moveTo>
                  <a:lnTo>
                    <a:pt x="44675" y="5026024"/>
                  </a:lnTo>
                </a:path>
                <a:path w="45085" h="5989955">
                  <a:moveTo>
                    <a:pt x="44675" y="4995310"/>
                  </a:moveTo>
                  <a:lnTo>
                    <a:pt x="44675" y="4964595"/>
                  </a:lnTo>
                </a:path>
                <a:path w="45085" h="5989955">
                  <a:moveTo>
                    <a:pt x="44675" y="4933881"/>
                  </a:moveTo>
                  <a:lnTo>
                    <a:pt x="44675" y="4903166"/>
                  </a:lnTo>
                </a:path>
                <a:path w="45085" h="5989955">
                  <a:moveTo>
                    <a:pt x="44675" y="4872451"/>
                  </a:moveTo>
                  <a:lnTo>
                    <a:pt x="44675" y="4841737"/>
                  </a:lnTo>
                </a:path>
                <a:path w="45085" h="5989955">
                  <a:moveTo>
                    <a:pt x="44675" y="4808230"/>
                  </a:moveTo>
                  <a:lnTo>
                    <a:pt x="44675" y="4777515"/>
                  </a:lnTo>
                </a:path>
                <a:path w="45085" h="5989955">
                  <a:moveTo>
                    <a:pt x="44675" y="4746801"/>
                  </a:moveTo>
                  <a:lnTo>
                    <a:pt x="44675" y="4716086"/>
                  </a:lnTo>
                </a:path>
                <a:path w="45085" h="5989955">
                  <a:moveTo>
                    <a:pt x="44675" y="4685372"/>
                  </a:moveTo>
                  <a:lnTo>
                    <a:pt x="44675" y="4674203"/>
                  </a:lnTo>
                </a:path>
                <a:path w="45085" h="5989955">
                  <a:moveTo>
                    <a:pt x="44675" y="4674203"/>
                  </a:moveTo>
                  <a:lnTo>
                    <a:pt x="44675" y="4654657"/>
                  </a:lnTo>
                </a:path>
                <a:path w="45085" h="5989955">
                  <a:moveTo>
                    <a:pt x="44675" y="4623942"/>
                  </a:moveTo>
                  <a:lnTo>
                    <a:pt x="44675" y="4593228"/>
                  </a:lnTo>
                </a:path>
                <a:path w="45085" h="5989955">
                  <a:moveTo>
                    <a:pt x="44675" y="4562513"/>
                  </a:moveTo>
                  <a:lnTo>
                    <a:pt x="44675" y="4529006"/>
                  </a:lnTo>
                </a:path>
                <a:path w="45085" h="5989955">
                  <a:moveTo>
                    <a:pt x="44675" y="4498292"/>
                  </a:moveTo>
                  <a:lnTo>
                    <a:pt x="44675" y="4467577"/>
                  </a:lnTo>
                </a:path>
                <a:path w="45085" h="5989955">
                  <a:moveTo>
                    <a:pt x="44675" y="4436863"/>
                  </a:moveTo>
                  <a:lnTo>
                    <a:pt x="44675" y="4406148"/>
                  </a:lnTo>
                </a:path>
                <a:path w="45085" h="5989955">
                  <a:moveTo>
                    <a:pt x="44675" y="4375433"/>
                  </a:moveTo>
                  <a:lnTo>
                    <a:pt x="44675" y="4344719"/>
                  </a:lnTo>
                </a:path>
                <a:path w="45085" h="5989955">
                  <a:moveTo>
                    <a:pt x="44675" y="4314004"/>
                  </a:moveTo>
                  <a:lnTo>
                    <a:pt x="44675" y="4283290"/>
                  </a:lnTo>
                </a:path>
                <a:path w="45085" h="5989955">
                  <a:moveTo>
                    <a:pt x="44675" y="4249783"/>
                  </a:moveTo>
                  <a:lnTo>
                    <a:pt x="44675" y="4219068"/>
                  </a:lnTo>
                </a:path>
                <a:path w="45085" h="5989955">
                  <a:moveTo>
                    <a:pt x="44675" y="4188354"/>
                  </a:moveTo>
                  <a:lnTo>
                    <a:pt x="44675" y="4157639"/>
                  </a:lnTo>
                </a:path>
                <a:path w="45085" h="5989955">
                  <a:moveTo>
                    <a:pt x="44675" y="4126924"/>
                  </a:moveTo>
                  <a:lnTo>
                    <a:pt x="44675" y="4096210"/>
                  </a:lnTo>
                </a:path>
                <a:path w="45085" h="5989955">
                  <a:moveTo>
                    <a:pt x="44675" y="4065495"/>
                  </a:moveTo>
                  <a:lnTo>
                    <a:pt x="44675" y="4034781"/>
                  </a:lnTo>
                </a:path>
                <a:path w="45085" h="5989955">
                  <a:moveTo>
                    <a:pt x="44675" y="4004066"/>
                  </a:moveTo>
                  <a:lnTo>
                    <a:pt x="44675" y="3970559"/>
                  </a:lnTo>
                </a:path>
                <a:path w="45085" h="5989955">
                  <a:moveTo>
                    <a:pt x="44675" y="3939845"/>
                  </a:moveTo>
                  <a:lnTo>
                    <a:pt x="44675" y="3909130"/>
                  </a:lnTo>
                </a:path>
                <a:path w="45085" h="5989955">
                  <a:moveTo>
                    <a:pt x="44675" y="3878415"/>
                  </a:moveTo>
                  <a:lnTo>
                    <a:pt x="44675" y="3847701"/>
                  </a:lnTo>
                </a:path>
                <a:path w="45085" h="5989955">
                  <a:moveTo>
                    <a:pt x="44675" y="3816986"/>
                  </a:moveTo>
                  <a:lnTo>
                    <a:pt x="44675" y="3786272"/>
                  </a:lnTo>
                </a:path>
                <a:path w="45085" h="5989955">
                  <a:moveTo>
                    <a:pt x="44675" y="3755557"/>
                  </a:moveTo>
                  <a:lnTo>
                    <a:pt x="44675" y="3724842"/>
                  </a:lnTo>
                </a:path>
                <a:path w="45085" h="5989955">
                  <a:moveTo>
                    <a:pt x="44675" y="3691336"/>
                  </a:moveTo>
                  <a:lnTo>
                    <a:pt x="44675" y="3660621"/>
                  </a:lnTo>
                </a:path>
                <a:path w="45085" h="5989955">
                  <a:moveTo>
                    <a:pt x="44675" y="3629906"/>
                  </a:moveTo>
                  <a:lnTo>
                    <a:pt x="44675" y="3599192"/>
                  </a:lnTo>
                </a:path>
                <a:path w="45085" h="5989955">
                  <a:moveTo>
                    <a:pt x="44675" y="3568477"/>
                  </a:moveTo>
                  <a:lnTo>
                    <a:pt x="44675" y="3537763"/>
                  </a:lnTo>
                </a:path>
                <a:path w="45085" h="5989955">
                  <a:moveTo>
                    <a:pt x="44675" y="3507048"/>
                  </a:moveTo>
                  <a:lnTo>
                    <a:pt x="44675" y="3476333"/>
                  </a:lnTo>
                </a:path>
                <a:path w="45085" h="5989955">
                  <a:moveTo>
                    <a:pt x="44675" y="3445619"/>
                  </a:moveTo>
                  <a:lnTo>
                    <a:pt x="44675" y="3412112"/>
                  </a:lnTo>
                </a:path>
                <a:path w="45085" h="5989955">
                  <a:moveTo>
                    <a:pt x="44675" y="3381397"/>
                  </a:moveTo>
                  <a:lnTo>
                    <a:pt x="44675" y="3350683"/>
                  </a:lnTo>
                </a:path>
                <a:path w="45085" h="5989955">
                  <a:moveTo>
                    <a:pt x="44675" y="3319968"/>
                  </a:moveTo>
                  <a:lnTo>
                    <a:pt x="44675" y="3289254"/>
                  </a:lnTo>
                </a:path>
                <a:path w="45085" h="5989955">
                  <a:moveTo>
                    <a:pt x="44675" y="3258539"/>
                  </a:moveTo>
                  <a:lnTo>
                    <a:pt x="44675" y="3227824"/>
                  </a:lnTo>
                </a:path>
                <a:path w="45085" h="5989955">
                  <a:moveTo>
                    <a:pt x="44675" y="3197110"/>
                  </a:moveTo>
                  <a:lnTo>
                    <a:pt x="44675" y="3174772"/>
                  </a:lnTo>
                </a:path>
                <a:path w="45085" h="5989955">
                  <a:moveTo>
                    <a:pt x="44675" y="1706056"/>
                  </a:moveTo>
                  <a:lnTo>
                    <a:pt x="44675" y="1675341"/>
                  </a:lnTo>
                </a:path>
                <a:path w="45085" h="5989955">
                  <a:moveTo>
                    <a:pt x="44675" y="1644627"/>
                  </a:moveTo>
                  <a:lnTo>
                    <a:pt x="44675" y="1613912"/>
                  </a:lnTo>
                </a:path>
                <a:path w="45085" h="5989955">
                  <a:moveTo>
                    <a:pt x="44675" y="1583197"/>
                  </a:moveTo>
                  <a:lnTo>
                    <a:pt x="44675" y="1552483"/>
                  </a:lnTo>
                </a:path>
                <a:path w="45085" h="5989955">
                  <a:moveTo>
                    <a:pt x="44675" y="1518976"/>
                  </a:moveTo>
                  <a:lnTo>
                    <a:pt x="44675" y="1488261"/>
                  </a:lnTo>
                </a:path>
                <a:path w="45085" h="5989955">
                  <a:moveTo>
                    <a:pt x="44675" y="1457547"/>
                  </a:moveTo>
                  <a:lnTo>
                    <a:pt x="44675" y="1426832"/>
                  </a:lnTo>
                </a:path>
                <a:path w="45085" h="5989955">
                  <a:moveTo>
                    <a:pt x="44675" y="1396118"/>
                  </a:moveTo>
                  <a:lnTo>
                    <a:pt x="44675" y="1365403"/>
                  </a:lnTo>
                </a:path>
                <a:path w="45085" h="5989955">
                  <a:moveTo>
                    <a:pt x="44675" y="1334688"/>
                  </a:moveTo>
                  <a:lnTo>
                    <a:pt x="44675" y="1303974"/>
                  </a:lnTo>
                </a:path>
                <a:path w="45085" h="5989955">
                  <a:moveTo>
                    <a:pt x="44675" y="1273259"/>
                  </a:moveTo>
                  <a:lnTo>
                    <a:pt x="44675" y="1239752"/>
                  </a:lnTo>
                </a:path>
                <a:path w="45085" h="5989955">
                  <a:moveTo>
                    <a:pt x="44675" y="1209038"/>
                  </a:moveTo>
                  <a:lnTo>
                    <a:pt x="44675" y="1178323"/>
                  </a:lnTo>
                </a:path>
                <a:path w="45085" h="5989955">
                  <a:moveTo>
                    <a:pt x="44675" y="1147609"/>
                  </a:moveTo>
                  <a:lnTo>
                    <a:pt x="44675" y="1116894"/>
                  </a:lnTo>
                </a:path>
                <a:path w="45085" h="5989955">
                  <a:moveTo>
                    <a:pt x="44675" y="1086179"/>
                  </a:moveTo>
                  <a:lnTo>
                    <a:pt x="44675" y="1055465"/>
                  </a:lnTo>
                </a:path>
                <a:path w="45085" h="5989955">
                  <a:moveTo>
                    <a:pt x="44675" y="1024750"/>
                  </a:moveTo>
                  <a:lnTo>
                    <a:pt x="44675" y="994036"/>
                  </a:lnTo>
                </a:path>
                <a:path w="45085" h="5989955">
                  <a:moveTo>
                    <a:pt x="44675" y="960529"/>
                  </a:moveTo>
                  <a:lnTo>
                    <a:pt x="44675" y="929814"/>
                  </a:lnTo>
                </a:path>
                <a:path w="45085" h="5989955">
                  <a:moveTo>
                    <a:pt x="44675" y="899100"/>
                  </a:moveTo>
                  <a:lnTo>
                    <a:pt x="44675" y="868385"/>
                  </a:lnTo>
                </a:path>
                <a:path w="45085" h="5989955">
                  <a:moveTo>
                    <a:pt x="44675" y="837670"/>
                  </a:moveTo>
                  <a:lnTo>
                    <a:pt x="44675" y="806956"/>
                  </a:lnTo>
                </a:path>
                <a:path w="45085" h="5989955">
                  <a:moveTo>
                    <a:pt x="44675" y="776241"/>
                  </a:moveTo>
                  <a:lnTo>
                    <a:pt x="44675" y="745527"/>
                  </a:lnTo>
                </a:path>
                <a:path w="45085" h="5989955">
                  <a:moveTo>
                    <a:pt x="44675" y="714812"/>
                  </a:moveTo>
                  <a:lnTo>
                    <a:pt x="44675" y="681305"/>
                  </a:lnTo>
                </a:path>
                <a:path w="45085" h="5989955">
                  <a:moveTo>
                    <a:pt x="44675" y="650590"/>
                  </a:moveTo>
                  <a:lnTo>
                    <a:pt x="44675" y="619876"/>
                  </a:lnTo>
                </a:path>
                <a:path w="45085" h="5989955">
                  <a:moveTo>
                    <a:pt x="44675" y="589161"/>
                  </a:moveTo>
                  <a:lnTo>
                    <a:pt x="44675" y="558447"/>
                  </a:lnTo>
                </a:path>
                <a:path w="45085" h="5989955">
                  <a:moveTo>
                    <a:pt x="44675" y="527732"/>
                  </a:moveTo>
                  <a:lnTo>
                    <a:pt x="44675" y="497018"/>
                  </a:lnTo>
                </a:path>
                <a:path w="45085" h="5989955">
                  <a:moveTo>
                    <a:pt x="44675" y="466303"/>
                  </a:moveTo>
                  <a:lnTo>
                    <a:pt x="44675" y="435588"/>
                  </a:lnTo>
                </a:path>
                <a:path w="45085" h="5989955">
                  <a:moveTo>
                    <a:pt x="44675" y="402081"/>
                  </a:moveTo>
                  <a:lnTo>
                    <a:pt x="44675" y="371367"/>
                  </a:lnTo>
                </a:path>
                <a:path w="45085" h="5989955">
                  <a:moveTo>
                    <a:pt x="44675" y="340652"/>
                  </a:moveTo>
                  <a:lnTo>
                    <a:pt x="44675" y="309938"/>
                  </a:lnTo>
                </a:path>
                <a:path w="45085" h="5989955">
                  <a:moveTo>
                    <a:pt x="44675" y="279223"/>
                  </a:moveTo>
                  <a:lnTo>
                    <a:pt x="44675" y="248509"/>
                  </a:lnTo>
                </a:path>
                <a:path w="45085" h="5989955">
                  <a:moveTo>
                    <a:pt x="44675" y="217794"/>
                  </a:moveTo>
                  <a:lnTo>
                    <a:pt x="44675" y="187079"/>
                  </a:lnTo>
                </a:path>
                <a:path w="45085" h="5989955">
                  <a:moveTo>
                    <a:pt x="44675" y="153572"/>
                  </a:moveTo>
                  <a:lnTo>
                    <a:pt x="44675" y="122858"/>
                  </a:lnTo>
                </a:path>
                <a:path w="45085" h="5989955">
                  <a:moveTo>
                    <a:pt x="44675" y="92143"/>
                  </a:moveTo>
                  <a:lnTo>
                    <a:pt x="44675" y="61429"/>
                  </a:lnTo>
                </a:path>
                <a:path w="45085" h="5989955">
                  <a:moveTo>
                    <a:pt x="44675" y="30714"/>
                  </a:moveTo>
                  <a:lnTo>
                    <a:pt x="44675" y="0"/>
                  </a:lnTo>
                </a:path>
                <a:path w="45085" h="5989955">
                  <a:moveTo>
                    <a:pt x="44675" y="3174772"/>
                  </a:moveTo>
                  <a:lnTo>
                    <a:pt x="44675" y="3163603"/>
                  </a:lnTo>
                </a:path>
                <a:path w="45085" h="5989955">
                  <a:moveTo>
                    <a:pt x="44675" y="3132888"/>
                  </a:moveTo>
                  <a:lnTo>
                    <a:pt x="44675" y="3102174"/>
                  </a:lnTo>
                </a:path>
                <a:path w="45085" h="5989955">
                  <a:moveTo>
                    <a:pt x="44675" y="3071459"/>
                  </a:moveTo>
                  <a:lnTo>
                    <a:pt x="44675" y="3040745"/>
                  </a:lnTo>
                </a:path>
                <a:path w="45085" h="5989955">
                  <a:moveTo>
                    <a:pt x="44675" y="3010030"/>
                  </a:moveTo>
                  <a:lnTo>
                    <a:pt x="44675" y="2979315"/>
                  </a:lnTo>
                </a:path>
                <a:path w="45085" h="5989955">
                  <a:moveTo>
                    <a:pt x="44675" y="2948601"/>
                  </a:moveTo>
                  <a:lnTo>
                    <a:pt x="44675" y="2917886"/>
                  </a:lnTo>
                </a:path>
                <a:path w="45085" h="5989955">
                  <a:moveTo>
                    <a:pt x="44675" y="2884379"/>
                  </a:moveTo>
                  <a:lnTo>
                    <a:pt x="44675" y="2853665"/>
                  </a:lnTo>
                </a:path>
                <a:path w="45085" h="5989955">
                  <a:moveTo>
                    <a:pt x="44675" y="2822950"/>
                  </a:moveTo>
                  <a:lnTo>
                    <a:pt x="44675" y="2792236"/>
                  </a:lnTo>
                </a:path>
                <a:path w="45085" h="5989955">
                  <a:moveTo>
                    <a:pt x="44675" y="2761521"/>
                  </a:moveTo>
                  <a:lnTo>
                    <a:pt x="44675" y="2730806"/>
                  </a:lnTo>
                </a:path>
                <a:path w="45085" h="5989955">
                  <a:moveTo>
                    <a:pt x="44675" y="2700092"/>
                  </a:moveTo>
                  <a:lnTo>
                    <a:pt x="44675" y="2669377"/>
                  </a:lnTo>
                </a:path>
                <a:path w="45085" h="5989955">
                  <a:moveTo>
                    <a:pt x="44675" y="2638663"/>
                  </a:moveTo>
                  <a:lnTo>
                    <a:pt x="44675" y="2605156"/>
                  </a:lnTo>
                </a:path>
                <a:path w="45085" h="5989955">
                  <a:moveTo>
                    <a:pt x="44675" y="2574441"/>
                  </a:moveTo>
                  <a:lnTo>
                    <a:pt x="44675" y="2543727"/>
                  </a:lnTo>
                </a:path>
                <a:path w="45085" h="5989955">
                  <a:moveTo>
                    <a:pt x="44675" y="2513012"/>
                  </a:moveTo>
                  <a:lnTo>
                    <a:pt x="44675" y="2482297"/>
                  </a:lnTo>
                </a:path>
                <a:path w="45085" h="5989955">
                  <a:moveTo>
                    <a:pt x="44675" y="2451583"/>
                  </a:moveTo>
                  <a:lnTo>
                    <a:pt x="44675" y="2420868"/>
                  </a:lnTo>
                </a:path>
                <a:path w="45085" h="5989955">
                  <a:moveTo>
                    <a:pt x="44675" y="2390154"/>
                  </a:moveTo>
                  <a:lnTo>
                    <a:pt x="44675" y="2359439"/>
                  </a:lnTo>
                </a:path>
                <a:path w="45085" h="5989955">
                  <a:moveTo>
                    <a:pt x="44675" y="2325932"/>
                  </a:moveTo>
                  <a:lnTo>
                    <a:pt x="44675" y="2295218"/>
                  </a:lnTo>
                </a:path>
                <a:path w="45085" h="5989955">
                  <a:moveTo>
                    <a:pt x="44675" y="2264503"/>
                  </a:moveTo>
                  <a:lnTo>
                    <a:pt x="44675" y="2233788"/>
                  </a:lnTo>
                </a:path>
                <a:path w="45085" h="5989955">
                  <a:moveTo>
                    <a:pt x="44675" y="2203074"/>
                  </a:moveTo>
                  <a:lnTo>
                    <a:pt x="44675" y="2172359"/>
                  </a:lnTo>
                </a:path>
                <a:path w="45085" h="5989955">
                  <a:moveTo>
                    <a:pt x="44675" y="2141645"/>
                  </a:moveTo>
                  <a:lnTo>
                    <a:pt x="44675" y="2110930"/>
                  </a:lnTo>
                </a:path>
                <a:path w="45085" h="5989955">
                  <a:moveTo>
                    <a:pt x="44675" y="2080215"/>
                  </a:moveTo>
                  <a:lnTo>
                    <a:pt x="44675" y="2046709"/>
                  </a:lnTo>
                </a:path>
                <a:path w="45085" h="5989955">
                  <a:moveTo>
                    <a:pt x="44675" y="2015994"/>
                  </a:moveTo>
                  <a:lnTo>
                    <a:pt x="44675" y="1985279"/>
                  </a:lnTo>
                </a:path>
                <a:path w="45085" h="5989955">
                  <a:moveTo>
                    <a:pt x="44675" y="1954565"/>
                  </a:moveTo>
                  <a:lnTo>
                    <a:pt x="44675" y="1923850"/>
                  </a:lnTo>
                </a:path>
                <a:path w="45085" h="5989955">
                  <a:moveTo>
                    <a:pt x="44675" y="1893136"/>
                  </a:moveTo>
                  <a:lnTo>
                    <a:pt x="44675" y="1862421"/>
                  </a:lnTo>
                </a:path>
                <a:path w="45085" h="5989955">
                  <a:moveTo>
                    <a:pt x="44675" y="1831706"/>
                  </a:moveTo>
                  <a:lnTo>
                    <a:pt x="44675" y="1798200"/>
                  </a:lnTo>
                </a:path>
                <a:path w="45085" h="5989955">
                  <a:moveTo>
                    <a:pt x="44675" y="1767485"/>
                  </a:moveTo>
                  <a:lnTo>
                    <a:pt x="44675" y="17367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6126165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6039606" y="2038332"/>
              <a:ext cx="500380" cy="7385684"/>
            </a:xfrm>
            <a:custGeom>
              <a:avLst/>
              <a:gdLst/>
              <a:ahLst/>
              <a:cxnLst/>
              <a:rect l="l" t="t" r="r" b="b"/>
              <a:pathLst>
                <a:path w="500379" h="7385684">
                  <a:moveTo>
                    <a:pt x="86559" y="7385464"/>
                  </a:moveTo>
                  <a:lnTo>
                    <a:pt x="86559" y="7354749"/>
                  </a:lnTo>
                </a:path>
                <a:path w="500379" h="7385684">
                  <a:moveTo>
                    <a:pt x="86559" y="7321242"/>
                  </a:moveTo>
                  <a:lnTo>
                    <a:pt x="86559" y="7290528"/>
                  </a:lnTo>
                </a:path>
                <a:path w="500379" h="7385684">
                  <a:moveTo>
                    <a:pt x="86559" y="7259813"/>
                  </a:moveTo>
                  <a:lnTo>
                    <a:pt x="86559" y="7229099"/>
                  </a:lnTo>
                </a:path>
                <a:path w="500379" h="7385684">
                  <a:moveTo>
                    <a:pt x="86559" y="7198384"/>
                  </a:moveTo>
                  <a:lnTo>
                    <a:pt x="86559" y="7167669"/>
                  </a:lnTo>
                </a:path>
                <a:path w="500379" h="7385684">
                  <a:moveTo>
                    <a:pt x="86559" y="7136955"/>
                  </a:moveTo>
                  <a:lnTo>
                    <a:pt x="86559" y="7106240"/>
                  </a:lnTo>
                </a:path>
                <a:path w="500379" h="7385684">
                  <a:moveTo>
                    <a:pt x="86559" y="7075526"/>
                  </a:moveTo>
                  <a:lnTo>
                    <a:pt x="86559" y="7042019"/>
                  </a:lnTo>
                </a:path>
                <a:path w="500379" h="7385684">
                  <a:moveTo>
                    <a:pt x="86559" y="7011304"/>
                  </a:moveTo>
                  <a:lnTo>
                    <a:pt x="86559" y="6980590"/>
                  </a:lnTo>
                </a:path>
                <a:path w="500379" h="7385684">
                  <a:moveTo>
                    <a:pt x="86559" y="6949875"/>
                  </a:moveTo>
                  <a:lnTo>
                    <a:pt x="86559" y="6919160"/>
                  </a:lnTo>
                </a:path>
                <a:path w="500379" h="7385684">
                  <a:moveTo>
                    <a:pt x="86559" y="6888446"/>
                  </a:moveTo>
                  <a:lnTo>
                    <a:pt x="86559" y="6857731"/>
                  </a:lnTo>
                </a:path>
                <a:path w="500379" h="7385684">
                  <a:moveTo>
                    <a:pt x="86559" y="6827017"/>
                  </a:moveTo>
                  <a:lnTo>
                    <a:pt x="86559" y="6796302"/>
                  </a:lnTo>
                </a:path>
                <a:path w="500379" h="7385684">
                  <a:moveTo>
                    <a:pt x="86559" y="6762795"/>
                  </a:moveTo>
                  <a:lnTo>
                    <a:pt x="86559" y="6732081"/>
                  </a:lnTo>
                </a:path>
                <a:path w="500379" h="7385684">
                  <a:moveTo>
                    <a:pt x="86559" y="6701366"/>
                  </a:moveTo>
                  <a:lnTo>
                    <a:pt x="86559" y="6670651"/>
                  </a:lnTo>
                </a:path>
                <a:path w="500379" h="7385684">
                  <a:moveTo>
                    <a:pt x="86559" y="6639937"/>
                  </a:moveTo>
                  <a:lnTo>
                    <a:pt x="86559" y="6609222"/>
                  </a:lnTo>
                </a:path>
                <a:path w="500379" h="7385684">
                  <a:moveTo>
                    <a:pt x="86559" y="6578508"/>
                  </a:moveTo>
                  <a:lnTo>
                    <a:pt x="86559" y="6547793"/>
                  </a:lnTo>
                </a:path>
                <a:path w="500379" h="7385684">
                  <a:moveTo>
                    <a:pt x="86559" y="6517078"/>
                  </a:moveTo>
                  <a:lnTo>
                    <a:pt x="86559" y="6483572"/>
                  </a:lnTo>
                </a:path>
                <a:path w="500379" h="7385684">
                  <a:moveTo>
                    <a:pt x="86559" y="6452857"/>
                  </a:moveTo>
                  <a:lnTo>
                    <a:pt x="86559" y="6422142"/>
                  </a:lnTo>
                </a:path>
                <a:path w="500379" h="7385684">
                  <a:moveTo>
                    <a:pt x="86559" y="6391428"/>
                  </a:moveTo>
                  <a:lnTo>
                    <a:pt x="86559" y="6360713"/>
                  </a:lnTo>
                </a:path>
                <a:path w="500379" h="7385684">
                  <a:moveTo>
                    <a:pt x="86559" y="6329999"/>
                  </a:moveTo>
                  <a:lnTo>
                    <a:pt x="86559" y="6299284"/>
                  </a:lnTo>
                </a:path>
                <a:path w="500379" h="7385684">
                  <a:moveTo>
                    <a:pt x="86559" y="6268569"/>
                  </a:moveTo>
                  <a:lnTo>
                    <a:pt x="86559" y="6235063"/>
                  </a:lnTo>
                </a:path>
                <a:path w="500379" h="7385684">
                  <a:moveTo>
                    <a:pt x="86559" y="6204348"/>
                  </a:moveTo>
                  <a:lnTo>
                    <a:pt x="86559" y="6173633"/>
                  </a:lnTo>
                </a:path>
                <a:path w="500379" h="7385684">
                  <a:moveTo>
                    <a:pt x="86559" y="6142919"/>
                  </a:moveTo>
                  <a:lnTo>
                    <a:pt x="86559" y="6112204"/>
                  </a:lnTo>
                </a:path>
                <a:path w="500379" h="7385684">
                  <a:moveTo>
                    <a:pt x="86559" y="6081490"/>
                  </a:moveTo>
                  <a:lnTo>
                    <a:pt x="86559" y="6050775"/>
                  </a:lnTo>
                </a:path>
                <a:path w="500379" h="7385684">
                  <a:moveTo>
                    <a:pt x="86559" y="6020060"/>
                  </a:moveTo>
                  <a:lnTo>
                    <a:pt x="86559" y="5989346"/>
                  </a:lnTo>
                </a:path>
                <a:path w="500379" h="7385684">
                  <a:moveTo>
                    <a:pt x="86559" y="5955839"/>
                  </a:moveTo>
                  <a:lnTo>
                    <a:pt x="86559" y="5925124"/>
                  </a:lnTo>
                </a:path>
                <a:path w="500379" h="7385684">
                  <a:moveTo>
                    <a:pt x="86559" y="5894410"/>
                  </a:moveTo>
                  <a:lnTo>
                    <a:pt x="86559" y="5863695"/>
                  </a:lnTo>
                </a:path>
                <a:path w="500379" h="7385684">
                  <a:moveTo>
                    <a:pt x="86559" y="5832981"/>
                  </a:moveTo>
                  <a:lnTo>
                    <a:pt x="86559" y="5802266"/>
                  </a:lnTo>
                </a:path>
                <a:path w="500379" h="7385684">
                  <a:moveTo>
                    <a:pt x="86559" y="5771551"/>
                  </a:moveTo>
                  <a:lnTo>
                    <a:pt x="86559" y="5740837"/>
                  </a:lnTo>
                </a:path>
                <a:path w="500379" h="7385684">
                  <a:moveTo>
                    <a:pt x="86559" y="5710122"/>
                  </a:moveTo>
                  <a:lnTo>
                    <a:pt x="86559" y="5676615"/>
                  </a:lnTo>
                </a:path>
                <a:path w="500379" h="7385684">
                  <a:moveTo>
                    <a:pt x="86559" y="5645901"/>
                  </a:moveTo>
                  <a:lnTo>
                    <a:pt x="86559" y="5615186"/>
                  </a:lnTo>
                </a:path>
                <a:path w="500379" h="7385684">
                  <a:moveTo>
                    <a:pt x="86559" y="5584472"/>
                  </a:moveTo>
                  <a:lnTo>
                    <a:pt x="86559" y="5553757"/>
                  </a:lnTo>
                </a:path>
                <a:path w="500379" h="7385684">
                  <a:moveTo>
                    <a:pt x="86559" y="5523042"/>
                  </a:moveTo>
                  <a:lnTo>
                    <a:pt x="86559" y="5492328"/>
                  </a:lnTo>
                </a:path>
                <a:path w="500379" h="7385684">
                  <a:moveTo>
                    <a:pt x="86559" y="5461613"/>
                  </a:moveTo>
                  <a:lnTo>
                    <a:pt x="86559" y="5430899"/>
                  </a:lnTo>
                </a:path>
                <a:path w="500379" h="7385684">
                  <a:moveTo>
                    <a:pt x="86559" y="5397392"/>
                  </a:moveTo>
                  <a:lnTo>
                    <a:pt x="86559" y="5366677"/>
                  </a:lnTo>
                </a:path>
                <a:path w="500379" h="7385684">
                  <a:moveTo>
                    <a:pt x="86559" y="5335963"/>
                  </a:moveTo>
                  <a:lnTo>
                    <a:pt x="86559" y="5305248"/>
                  </a:lnTo>
                </a:path>
                <a:path w="500379" h="7385684">
                  <a:moveTo>
                    <a:pt x="86559" y="5274533"/>
                  </a:moveTo>
                  <a:lnTo>
                    <a:pt x="86559" y="5243819"/>
                  </a:lnTo>
                </a:path>
                <a:path w="500379" h="7385684">
                  <a:moveTo>
                    <a:pt x="86559" y="5213104"/>
                  </a:moveTo>
                  <a:lnTo>
                    <a:pt x="86559" y="5182390"/>
                  </a:lnTo>
                </a:path>
                <a:path w="500379" h="7385684">
                  <a:moveTo>
                    <a:pt x="86559" y="5151675"/>
                  </a:moveTo>
                  <a:lnTo>
                    <a:pt x="86559" y="5118168"/>
                  </a:lnTo>
                </a:path>
                <a:path w="500379" h="7385684">
                  <a:moveTo>
                    <a:pt x="86559" y="5087454"/>
                  </a:moveTo>
                  <a:lnTo>
                    <a:pt x="86559" y="5056739"/>
                  </a:lnTo>
                </a:path>
                <a:path w="500379" h="7385684">
                  <a:moveTo>
                    <a:pt x="86559" y="5026024"/>
                  </a:moveTo>
                  <a:lnTo>
                    <a:pt x="86559" y="4995310"/>
                  </a:lnTo>
                </a:path>
                <a:path w="500379" h="7385684">
                  <a:moveTo>
                    <a:pt x="86559" y="4964595"/>
                  </a:moveTo>
                  <a:lnTo>
                    <a:pt x="86559" y="4933881"/>
                  </a:lnTo>
                </a:path>
                <a:path w="500379" h="7385684">
                  <a:moveTo>
                    <a:pt x="86559" y="4903166"/>
                  </a:moveTo>
                  <a:lnTo>
                    <a:pt x="86559" y="4872451"/>
                  </a:lnTo>
                </a:path>
                <a:path w="500379" h="7385684">
                  <a:moveTo>
                    <a:pt x="86559" y="4838945"/>
                  </a:moveTo>
                  <a:lnTo>
                    <a:pt x="86559" y="4808230"/>
                  </a:lnTo>
                </a:path>
                <a:path w="500379" h="7385684">
                  <a:moveTo>
                    <a:pt x="86559" y="4777515"/>
                  </a:moveTo>
                  <a:lnTo>
                    <a:pt x="86559" y="4746801"/>
                  </a:lnTo>
                </a:path>
                <a:path w="500379" h="7385684">
                  <a:moveTo>
                    <a:pt x="86559" y="4716086"/>
                  </a:moveTo>
                  <a:lnTo>
                    <a:pt x="86559" y="4685372"/>
                  </a:lnTo>
                </a:path>
                <a:path w="500379" h="7385684">
                  <a:moveTo>
                    <a:pt x="86559" y="4654657"/>
                  </a:moveTo>
                  <a:lnTo>
                    <a:pt x="86559" y="4623942"/>
                  </a:lnTo>
                </a:path>
                <a:path w="500379" h="7385684">
                  <a:moveTo>
                    <a:pt x="86559" y="3158018"/>
                  </a:moveTo>
                  <a:lnTo>
                    <a:pt x="86559" y="3132888"/>
                  </a:lnTo>
                </a:path>
                <a:path w="500379" h="7385684">
                  <a:moveTo>
                    <a:pt x="86559" y="3102174"/>
                  </a:moveTo>
                  <a:lnTo>
                    <a:pt x="86559" y="3071459"/>
                  </a:lnTo>
                </a:path>
                <a:path w="500379" h="7385684">
                  <a:moveTo>
                    <a:pt x="86559" y="3040745"/>
                  </a:moveTo>
                  <a:lnTo>
                    <a:pt x="86559" y="3010030"/>
                  </a:lnTo>
                </a:path>
                <a:path w="500379" h="7385684">
                  <a:moveTo>
                    <a:pt x="86559" y="2979315"/>
                  </a:moveTo>
                  <a:lnTo>
                    <a:pt x="86559" y="2945809"/>
                  </a:lnTo>
                </a:path>
                <a:path w="500379" h="7385684">
                  <a:moveTo>
                    <a:pt x="86559" y="2915094"/>
                  </a:moveTo>
                  <a:lnTo>
                    <a:pt x="86559" y="2884379"/>
                  </a:lnTo>
                </a:path>
                <a:path w="500379" h="7385684">
                  <a:moveTo>
                    <a:pt x="86559" y="2853665"/>
                  </a:moveTo>
                  <a:lnTo>
                    <a:pt x="86559" y="2822950"/>
                  </a:lnTo>
                </a:path>
                <a:path w="500379" h="7385684">
                  <a:moveTo>
                    <a:pt x="86559" y="2792236"/>
                  </a:moveTo>
                  <a:lnTo>
                    <a:pt x="86559" y="2761521"/>
                  </a:lnTo>
                </a:path>
                <a:path w="500379" h="7385684">
                  <a:moveTo>
                    <a:pt x="86559" y="2730806"/>
                  </a:moveTo>
                  <a:lnTo>
                    <a:pt x="86559" y="2700092"/>
                  </a:lnTo>
                </a:path>
                <a:path w="500379" h="7385684">
                  <a:moveTo>
                    <a:pt x="86559" y="2666585"/>
                  </a:moveTo>
                  <a:lnTo>
                    <a:pt x="86559" y="2635870"/>
                  </a:lnTo>
                </a:path>
                <a:path w="500379" h="7385684">
                  <a:moveTo>
                    <a:pt x="86559" y="2605156"/>
                  </a:moveTo>
                  <a:lnTo>
                    <a:pt x="86559" y="2574441"/>
                  </a:lnTo>
                </a:path>
                <a:path w="500379" h="7385684">
                  <a:moveTo>
                    <a:pt x="86559" y="2543727"/>
                  </a:moveTo>
                  <a:lnTo>
                    <a:pt x="86559" y="2513012"/>
                  </a:lnTo>
                </a:path>
                <a:path w="500379" h="7385684">
                  <a:moveTo>
                    <a:pt x="86559" y="2482297"/>
                  </a:moveTo>
                  <a:lnTo>
                    <a:pt x="86559" y="2451583"/>
                  </a:lnTo>
                </a:path>
                <a:path w="500379" h="7385684">
                  <a:moveTo>
                    <a:pt x="86559" y="2420868"/>
                  </a:moveTo>
                  <a:lnTo>
                    <a:pt x="86559" y="2387361"/>
                  </a:lnTo>
                </a:path>
                <a:path w="500379" h="7385684">
                  <a:moveTo>
                    <a:pt x="86559" y="2356647"/>
                  </a:moveTo>
                  <a:lnTo>
                    <a:pt x="86559" y="2325932"/>
                  </a:lnTo>
                </a:path>
                <a:path w="500379" h="7385684">
                  <a:moveTo>
                    <a:pt x="86559" y="2295218"/>
                  </a:moveTo>
                  <a:lnTo>
                    <a:pt x="86559" y="2264503"/>
                  </a:lnTo>
                </a:path>
                <a:path w="500379" h="7385684">
                  <a:moveTo>
                    <a:pt x="86559" y="2233788"/>
                  </a:moveTo>
                  <a:lnTo>
                    <a:pt x="86559" y="2203074"/>
                  </a:lnTo>
                </a:path>
                <a:path w="500379" h="7385684">
                  <a:moveTo>
                    <a:pt x="86559" y="2172359"/>
                  </a:moveTo>
                  <a:lnTo>
                    <a:pt x="86559" y="2141645"/>
                  </a:lnTo>
                </a:path>
                <a:path w="500379" h="7385684">
                  <a:moveTo>
                    <a:pt x="86559" y="2108138"/>
                  </a:moveTo>
                  <a:lnTo>
                    <a:pt x="86559" y="2077423"/>
                  </a:lnTo>
                </a:path>
                <a:path w="500379" h="7385684">
                  <a:moveTo>
                    <a:pt x="86559" y="2046709"/>
                  </a:moveTo>
                  <a:lnTo>
                    <a:pt x="86559" y="2015994"/>
                  </a:lnTo>
                </a:path>
                <a:path w="500379" h="7385684">
                  <a:moveTo>
                    <a:pt x="86559" y="1985279"/>
                  </a:moveTo>
                  <a:lnTo>
                    <a:pt x="86559" y="1954565"/>
                  </a:lnTo>
                </a:path>
                <a:path w="500379" h="7385684">
                  <a:moveTo>
                    <a:pt x="86559" y="1923850"/>
                  </a:moveTo>
                  <a:lnTo>
                    <a:pt x="86559" y="1893136"/>
                  </a:lnTo>
                </a:path>
                <a:path w="500379" h="7385684">
                  <a:moveTo>
                    <a:pt x="86559" y="1862421"/>
                  </a:moveTo>
                  <a:lnTo>
                    <a:pt x="86559" y="1828914"/>
                  </a:lnTo>
                </a:path>
                <a:path w="500379" h="7385684">
                  <a:moveTo>
                    <a:pt x="86559" y="1798200"/>
                  </a:moveTo>
                  <a:lnTo>
                    <a:pt x="86559" y="1767485"/>
                  </a:lnTo>
                </a:path>
                <a:path w="500379" h="7385684">
                  <a:moveTo>
                    <a:pt x="86559" y="1736770"/>
                  </a:moveTo>
                  <a:lnTo>
                    <a:pt x="86559" y="1706056"/>
                  </a:lnTo>
                </a:path>
                <a:path w="500379" h="7385684">
                  <a:moveTo>
                    <a:pt x="86559" y="1675341"/>
                  </a:moveTo>
                  <a:lnTo>
                    <a:pt x="86559" y="1644627"/>
                  </a:lnTo>
                </a:path>
                <a:path w="500379" h="7385684">
                  <a:moveTo>
                    <a:pt x="86559" y="1613912"/>
                  </a:moveTo>
                  <a:lnTo>
                    <a:pt x="86559" y="1580405"/>
                  </a:lnTo>
                </a:path>
                <a:path w="500379" h="7385684">
                  <a:moveTo>
                    <a:pt x="86559" y="1549690"/>
                  </a:moveTo>
                  <a:lnTo>
                    <a:pt x="86559" y="1518976"/>
                  </a:lnTo>
                </a:path>
                <a:path w="500379" h="7385684">
                  <a:moveTo>
                    <a:pt x="86559" y="1488261"/>
                  </a:moveTo>
                  <a:lnTo>
                    <a:pt x="86559" y="1457547"/>
                  </a:lnTo>
                </a:path>
                <a:path w="500379" h="7385684">
                  <a:moveTo>
                    <a:pt x="0" y="0"/>
                  </a:moveTo>
                  <a:lnTo>
                    <a:pt x="499810" y="0"/>
                  </a:lnTo>
                </a:path>
                <a:path w="500379" h="7385684">
                  <a:moveTo>
                    <a:pt x="0" y="30714"/>
                  </a:moveTo>
                  <a:lnTo>
                    <a:pt x="499810" y="30714"/>
                  </a:lnTo>
                </a:path>
                <a:path w="500379" h="7385684">
                  <a:moveTo>
                    <a:pt x="0" y="61429"/>
                  </a:moveTo>
                  <a:lnTo>
                    <a:pt x="499810" y="61429"/>
                  </a:lnTo>
                </a:path>
                <a:path w="500379" h="7385684">
                  <a:moveTo>
                    <a:pt x="0" y="92143"/>
                  </a:moveTo>
                  <a:lnTo>
                    <a:pt x="499810" y="92143"/>
                  </a:lnTo>
                </a:path>
                <a:path w="500379" h="7385684">
                  <a:moveTo>
                    <a:pt x="0" y="122858"/>
                  </a:moveTo>
                  <a:lnTo>
                    <a:pt x="499810" y="122858"/>
                  </a:lnTo>
                </a:path>
                <a:path w="500379" h="7385684">
                  <a:moveTo>
                    <a:pt x="0" y="153572"/>
                  </a:moveTo>
                  <a:lnTo>
                    <a:pt x="499810" y="153572"/>
                  </a:lnTo>
                </a:path>
                <a:path w="500379" h="7385684">
                  <a:moveTo>
                    <a:pt x="0" y="184287"/>
                  </a:moveTo>
                  <a:lnTo>
                    <a:pt x="499810" y="184287"/>
                  </a:lnTo>
                </a:path>
                <a:path w="500379" h="7385684">
                  <a:moveTo>
                    <a:pt x="0" y="215002"/>
                  </a:moveTo>
                  <a:lnTo>
                    <a:pt x="499810" y="215002"/>
                  </a:lnTo>
                </a:path>
                <a:path w="500379" h="7385684">
                  <a:moveTo>
                    <a:pt x="0" y="248509"/>
                  </a:moveTo>
                  <a:lnTo>
                    <a:pt x="499810" y="248509"/>
                  </a:lnTo>
                </a:path>
                <a:path w="500379" h="7385684">
                  <a:moveTo>
                    <a:pt x="0" y="279223"/>
                  </a:moveTo>
                  <a:lnTo>
                    <a:pt x="499810" y="279223"/>
                  </a:lnTo>
                </a:path>
                <a:path w="500379" h="7385684">
                  <a:moveTo>
                    <a:pt x="0" y="309938"/>
                  </a:moveTo>
                  <a:lnTo>
                    <a:pt x="499810" y="309938"/>
                  </a:lnTo>
                </a:path>
                <a:path w="500379" h="7385684">
                  <a:moveTo>
                    <a:pt x="0" y="340652"/>
                  </a:moveTo>
                  <a:lnTo>
                    <a:pt x="499810" y="340652"/>
                  </a:lnTo>
                </a:path>
                <a:path w="500379" h="7385684">
                  <a:moveTo>
                    <a:pt x="0" y="371367"/>
                  </a:moveTo>
                  <a:lnTo>
                    <a:pt x="499810" y="371367"/>
                  </a:lnTo>
                </a:path>
                <a:path w="500379" h="7385684">
                  <a:moveTo>
                    <a:pt x="0" y="402081"/>
                  </a:moveTo>
                  <a:lnTo>
                    <a:pt x="499810" y="402081"/>
                  </a:lnTo>
                </a:path>
                <a:path w="500379" h="7385684">
                  <a:moveTo>
                    <a:pt x="0" y="432796"/>
                  </a:moveTo>
                  <a:lnTo>
                    <a:pt x="499810" y="432796"/>
                  </a:lnTo>
                </a:path>
                <a:path w="500379" h="7385684">
                  <a:moveTo>
                    <a:pt x="0" y="463511"/>
                  </a:moveTo>
                  <a:lnTo>
                    <a:pt x="499810" y="463511"/>
                  </a:lnTo>
                </a:path>
                <a:path w="500379" h="7385684">
                  <a:moveTo>
                    <a:pt x="0" y="497018"/>
                  </a:moveTo>
                  <a:lnTo>
                    <a:pt x="499810" y="497018"/>
                  </a:lnTo>
                </a:path>
                <a:path w="500379" h="7385684">
                  <a:moveTo>
                    <a:pt x="0" y="527732"/>
                  </a:moveTo>
                  <a:lnTo>
                    <a:pt x="499810" y="527732"/>
                  </a:lnTo>
                </a:path>
                <a:path w="500379" h="7385684">
                  <a:moveTo>
                    <a:pt x="0" y="558447"/>
                  </a:moveTo>
                  <a:lnTo>
                    <a:pt x="499810" y="558447"/>
                  </a:lnTo>
                </a:path>
                <a:path w="500379" h="7385684">
                  <a:moveTo>
                    <a:pt x="0" y="589161"/>
                  </a:moveTo>
                  <a:lnTo>
                    <a:pt x="499810" y="589161"/>
                  </a:lnTo>
                </a:path>
                <a:path w="500379" h="7385684">
                  <a:moveTo>
                    <a:pt x="0" y="619876"/>
                  </a:moveTo>
                  <a:lnTo>
                    <a:pt x="499810" y="619876"/>
                  </a:lnTo>
                </a:path>
                <a:path w="500379" h="7385684">
                  <a:moveTo>
                    <a:pt x="0" y="650590"/>
                  </a:moveTo>
                  <a:lnTo>
                    <a:pt x="499810" y="650590"/>
                  </a:lnTo>
                </a:path>
                <a:path w="500379" h="7385684">
                  <a:moveTo>
                    <a:pt x="0" y="681305"/>
                  </a:moveTo>
                  <a:lnTo>
                    <a:pt x="499810" y="681305"/>
                  </a:lnTo>
                </a:path>
                <a:path w="500379" h="7385684">
                  <a:moveTo>
                    <a:pt x="0" y="712020"/>
                  </a:moveTo>
                  <a:lnTo>
                    <a:pt x="499810" y="712020"/>
                  </a:lnTo>
                </a:path>
                <a:path w="500379" h="7385684">
                  <a:moveTo>
                    <a:pt x="0" y="742734"/>
                  </a:moveTo>
                  <a:lnTo>
                    <a:pt x="499810" y="742734"/>
                  </a:lnTo>
                </a:path>
                <a:path w="500379" h="7385684">
                  <a:moveTo>
                    <a:pt x="0" y="776241"/>
                  </a:moveTo>
                  <a:lnTo>
                    <a:pt x="499810" y="776241"/>
                  </a:lnTo>
                </a:path>
                <a:path w="500379" h="7385684">
                  <a:moveTo>
                    <a:pt x="0" y="806956"/>
                  </a:moveTo>
                  <a:lnTo>
                    <a:pt x="499810" y="806956"/>
                  </a:lnTo>
                </a:path>
                <a:path w="500379" h="7385684">
                  <a:moveTo>
                    <a:pt x="0" y="837670"/>
                  </a:moveTo>
                  <a:lnTo>
                    <a:pt x="499810" y="837670"/>
                  </a:lnTo>
                </a:path>
                <a:path w="500379" h="7385684">
                  <a:moveTo>
                    <a:pt x="0" y="868385"/>
                  </a:moveTo>
                  <a:lnTo>
                    <a:pt x="499810" y="868385"/>
                  </a:lnTo>
                </a:path>
                <a:path w="500379" h="7385684">
                  <a:moveTo>
                    <a:pt x="0" y="899100"/>
                  </a:moveTo>
                  <a:lnTo>
                    <a:pt x="499810" y="899100"/>
                  </a:lnTo>
                </a:path>
                <a:path w="500379" h="7385684">
                  <a:moveTo>
                    <a:pt x="0" y="929814"/>
                  </a:moveTo>
                  <a:lnTo>
                    <a:pt x="499810" y="929814"/>
                  </a:lnTo>
                </a:path>
                <a:path w="500379" h="7385684">
                  <a:moveTo>
                    <a:pt x="0" y="960529"/>
                  </a:moveTo>
                  <a:lnTo>
                    <a:pt x="499810" y="960529"/>
                  </a:lnTo>
                </a:path>
                <a:path w="500379" h="7385684">
                  <a:moveTo>
                    <a:pt x="0" y="991243"/>
                  </a:moveTo>
                  <a:lnTo>
                    <a:pt x="499810" y="991243"/>
                  </a:lnTo>
                </a:path>
                <a:path w="500379" h="7385684">
                  <a:moveTo>
                    <a:pt x="0" y="1021958"/>
                  </a:moveTo>
                  <a:lnTo>
                    <a:pt x="499810" y="1021958"/>
                  </a:lnTo>
                </a:path>
                <a:path w="500379" h="7385684">
                  <a:moveTo>
                    <a:pt x="0" y="1055465"/>
                  </a:moveTo>
                  <a:lnTo>
                    <a:pt x="499810" y="1055465"/>
                  </a:lnTo>
                </a:path>
                <a:path w="500379" h="7385684">
                  <a:moveTo>
                    <a:pt x="0" y="1086179"/>
                  </a:moveTo>
                  <a:lnTo>
                    <a:pt x="499810" y="1086179"/>
                  </a:lnTo>
                </a:path>
                <a:path w="500379" h="7385684">
                  <a:moveTo>
                    <a:pt x="0" y="1116894"/>
                  </a:moveTo>
                  <a:lnTo>
                    <a:pt x="499810" y="1116894"/>
                  </a:lnTo>
                </a:path>
                <a:path w="500379" h="7385684">
                  <a:moveTo>
                    <a:pt x="0" y="1147609"/>
                  </a:moveTo>
                  <a:lnTo>
                    <a:pt x="499810" y="1147609"/>
                  </a:lnTo>
                </a:path>
                <a:path w="500379" h="7385684">
                  <a:moveTo>
                    <a:pt x="0" y="1178323"/>
                  </a:moveTo>
                  <a:lnTo>
                    <a:pt x="499810" y="1178323"/>
                  </a:lnTo>
                </a:path>
                <a:path w="500379" h="7385684">
                  <a:moveTo>
                    <a:pt x="0" y="1209038"/>
                  </a:moveTo>
                  <a:lnTo>
                    <a:pt x="499810" y="1209038"/>
                  </a:lnTo>
                </a:path>
                <a:path w="500379" h="7385684">
                  <a:moveTo>
                    <a:pt x="0" y="1239752"/>
                  </a:moveTo>
                  <a:lnTo>
                    <a:pt x="499810" y="1239752"/>
                  </a:lnTo>
                </a:path>
                <a:path w="500379" h="7385684">
                  <a:moveTo>
                    <a:pt x="0" y="1270467"/>
                  </a:moveTo>
                  <a:lnTo>
                    <a:pt x="499810" y="1270467"/>
                  </a:lnTo>
                </a:path>
                <a:path w="500379" h="7385684">
                  <a:moveTo>
                    <a:pt x="0" y="1301181"/>
                  </a:moveTo>
                  <a:lnTo>
                    <a:pt x="499810" y="1301181"/>
                  </a:lnTo>
                </a:path>
                <a:path w="500379" h="7385684">
                  <a:moveTo>
                    <a:pt x="0" y="1334688"/>
                  </a:moveTo>
                  <a:lnTo>
                    <a:pt x="499810" y="1334688"/>
                  </a:lnTo>
                </a:path>
                <a:path w="500379" h="7385684">
                  <a:moveTo>
                    <a:pt x="0" y="1365403"/>
                  </a:moveTo>
                  <a:lnTo>
                    <a:pt x="499810" y="13654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6078697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6078697" y="2024371"/>
              <a:ext cx="95250" cy="7430134"/>
            </a:xfrm>
            <a:custGeom>
              <a:avLst/>
              <a:gdLst/>
              <a:ahLst/>
              <a:cxnLst/>
              <a:rect l="l" t="t" r="r" b="b"/>
              <a:pathLst>
                <a:path w="95250" h="7430134">
                  <a:moveTo>
                    <a:pt x="0" y="1348650"/>
                  </a:moveTo>
                  <a:lnTo>
                    <a:pt x="0" y="1315143"/>
                  </a:lnTo>
                </a:path>
                <a:path w="95250" h="7430134">
                  <a:moveTo>
                    <a:pt x="0" y="1284428"/>
                  </a:moveTo>
                  <a:lnTo>
                    <a:pt x="0" y="1253713"/>
                  </a:lnTo>
                </a:path>
                <a:path w="95250" h="7430134">
                  <a:moveTo>
                    <a:pt x="0" y="1222999"/>
                  </a:moveTo>
                  <a:lnTo>
                    <a:pt x="0" y="1192284"/>
                  </a:lnTo>
                </a:path>
                <a:path w="95250" h="7430134">
                  <a:moveTo>
                    <a:pt x="0" y="1161570"/>
                  </a:moveTo>
                  <a:lnTo>
                    <a:pt x="0" y="1130855"/>
                  </a:lnTo>
                </a:path>
                <a:path w="95250" h="7430134">
                  <a:moveTo>
                    <a:pt x="0" y="1100140"/>
                  </a:moveTo>
                  <a:lnTo>
                    <a:pt x="0" y="1069426"/>
                  </a:lnTo>
                </a:path>
                <a:path w="95250" h="7430134">
                  <a:moveTo>
                    <a:pt x="0" y="1035919"/>
                  </a:moveTo>
                  <a:lnTo>
                    <a:pt x="0" y="1005204"/>
                  </a:lnTo>
                </a:path>
                <a:path w="95250" h="7430134">
                  <a:moveTo>
                    <a:pt x="0" y="974490"/>
                  </a:moveTo>
                  <a:lnTo>
                    <a:pt x="0" y="943775"/>
                  </a:lnTo>
                </a:path>
                <a:path w="95250" h="7430134">
                  <a:moveTo>
                    <a:pt x="0" y="913061"/>
                  </a:moveTo>
                  <a:lnTo>
                    <a:pt x="0" y="882346"/>
                  </a:lnTo>
                </a:path>
                <a:path w="95250" h="7430134">
                  <a:moveTo>
                    <a:pt x="0" y="851631"/>
                  </a:moveTo>
                  <a:lnTo>
                    <a:pt x="0" y="820917"/>
                  </a:lnTo>
                </a:path>
                <a:path w="95250" h="7430134">
                  <a:moveTo>
                    <a:pt x="0" y="790202"/>
                  </a:moveTo>
                  <a:lnTo>
                    <a:pt x="0" y="756695"/>
                  </a:lnTo>
                </a:path>
                <a:path w="95250" h="7430134">
                  <a:moveTo>
                    <a:pt x="0" y="725981"/>
                  </a:moveTo>
                  <a:lnTo>
                    <a:pt x="0" y="695266"/>
                  </a:lnTo>
                </a:path>
                <a:path w="95250" h="7430134">
                  <a:moveTo>
                    <a:pt x="0" y="664552"/>
                  </a:moveTo>
                  <a:lnTo>
                    <a:pt x="0" y="633837"/>
                  </a:lnTo>
                </a:path>
                <a:path w="95250" h="7430134">
                  <a:moveTo>
                    <a:pt x="0" y="603122"/>
                  </a:moveTo>
                  <a:lnTo>
                    <a:pt x="0" y="572408"/>
                  </a:lnTo>
                </a:path>
                <a:path w="95250" h="7430134">
                  <a:moveTo>
                    <a:pt x="0" y="541693"/>
                  </a:moveTo>
                  <a:lnTo>
                    <a:pt x="0" y="510979"/>
                  </a:lnTo>
                </a:path>
                <a:path w="95250" h="7430134">
                  <a:moveTo>
                    <a:pt x="0" y="477472"/>
                  </a:moveTo>
                  <a:lnTo>
                    <a:pt x="0" y="446757"/>
                  </a:lnTo>
                </a:path>
                <a:path w="95250" h="7430134">
                  <a:moveTo>
                    <a:pt x="0" y="416043"/>
                  </a:moveTo>
                  <a:lnTo>
                    <a:pt x="0" y="385328"/>
                  </a:lnTo>
                </a:path>
                <a:path w="95250" h="7430134">
                  <a:moveTo>
                    <a:pt x="0" y="354613"/>
                  </a:moveTo>
                  <a:lnTo>
                    <a:pt x="0" y="323899"/>
                  </a:lnTo>
                </a:path>
                <a:path w="95250" h="7430134">
                  <a:moveTo>
                    <a:pt x="0" y="293184"/>
                  </a:moveTo>
                  <a:lnTo>
                    <a:pt x="0" y="262470"/>
                  </a:lnTo>
                </a:path>
                <a:path w="95250" h="7430134">
                  <a:moveTo>
                    <a:pt x="0" y="228963"/>
                  </a:moveTo>
                  <a:lnTo>
                    <a:pt x="0" y="198248"/>
                  </a:lnTo>
                </a:path>
                <a:path w="95250" h="7430134">
                  <a:moveTo>
                    <a:pt x="0" y="167534"/>
                  </a:moveTo>
                  <a:lnTo>
                    <a:pt x="0" y="136819"/>
                  </a:lnTo>
                </a:path>
                <a:path w="95250" h="7430134">
                  <a:moveTo>
                    <a:pt x="0" y="106104"/>
                  </a:moveTo>
                  <a:lnTo>
                    <a:pt x="0" y="75390"/>
                  </a:lnTo>
                </a:path>
                <a:path w="95250" h="7430134">
                  <a:moveTo>
                    <a:pt x="0" y="44675"/>
                  </a:moveTo>
                  <a:lnTo>
                    <a:pt x="0" y="13961"/>
                  </a:lnTo>
                </a:path>
                <a:path w="95250" h="7430134">
                  <a:moveTo>
                    <a:pt x="47468" y="1379364"/>
                  </a:moveTo>
                  <a:lnTo>
                    <a:pt x="47468" y="1348650"/>
                  </a:lnTo>
                </a:path>
                <a:path w="95250" h="7430134">
                  <a:moveTo>
                    <a:pt x="47468" y="1315143"/>
                  </a:moveTo>
                  <a:lnTo>
                    <a:pt x="47468" y="1284428"/>
                  </a:lnTo>
                </a:path>
                <a:path w="95250" h="7430134">
                  <a:moveTo>
                    <a:pt x="47468" y="1253713"/>
                  </a:moveTo>
                  <a:lnTo>
                    <a:pt x="47468" y="1222999"/>
                  </a:lnTo>
                </a:path>
                <a:path w="95250" h="7430134">
                  <a:moveTo>
                    <a:pt x="47468" y="1192284"/>
                  </a:moveTo>
                  <a:lnTo>
                    <a:pt x="47468" y="1161570"/>
                  </a:lnTo>
                </a:path>
                <a:path w="95250" h="7430134">
                  <a:moveTo>
                    <a:pt x="47468" y="1130855"/>
                  </a:moveTo>
                  <a:lnTo>
                    <a:pt x="47468" y="1100140"/>
                  </a:lnTo>
                </a:path>
                <a:path w="95250" h="7430134">
                  <a:moveTo>
                    <a:pt x="47468" y="1069426"/>
                  </a:moveTo>
                  <a:lnTo>
                    <a:pt x="47468" y="1035919"/>
                  </a:lnTo>
                </a:path>
                <a:path w="95250" h="7430134">
                  <a:moveTo>
                    <a:pt x="47468" y="1005204"/>
                  </a:moveTo>
                  <a:lnTo>
                    <a:pt x="47468" y="974490"/>
                  </a:lnTo>
                </a:path>
                <a:path w="95250" h="7430134">
                  <a:moveTo>
                    <a:pt x="47468" y="943775"/>
                  </a:moveTo>
                  <a:lnTo>
                    <a:pt x="47468" y="913061"/>
                  </a:lnTo>
                </a:path>
                <a:path w="95250" h="7430134">
                  <a:moveTo>
                    <a:pt x="47468" y="882346"/>
                  </a:moveTo>
                  <a:lnTo>
                    <a:pt x="47468" y="851631"/>
                  </a:lnTo>
                </a:path>
                <a:path w="95250" h="7430134">
                  <a:moveTo>
                    <a:pt x="47468" y="820917"/>
                  </a:moveTo>
                  <a:lnTo>
                    <a:pt x="47468" y="790202"/>
                  </a:lnTo>
                </a:path>
                <a:path w="95250" h="7430134">
                  <a:moveTo>
                    <a:pt x="47468" y="756695"/>
                  </a:moveTo>
                  <a:lnTo>
                    <a:pt x="47468" y="725981"/>
                  </a:lnTo>
                </a:path>
                <a:path w="95250" h="7430134">
                  <a:moveTo>
                    <a:pt x="47468" y="695266"/>
                  </a:moveTo>
                  <a:lnTo>
                    <a:pt x="47468" y="664552"/>
                  </a:lnTo>
                </a:path>
                <a:path w="95250" h="7430134">
                  <a:moveTo>
                    <a:pt x="47468" y="633837"/>
                  </a:moveTo>
                  <a:lnTo>
                    <a:pt x="47468" y="603122"/>
                  </a:lnTo>
                </a:path>
                <a:path w="95250" h="7430134">
                  <a:moveTo>
                    <a:pt x="47468" y="572408"/>
                  </a:moveTo>
                  <a:lnTo>
                    <a:pt x="47468" y="541693"/>
                  </a:lnTo>
                </a:path>
                <a:path w="95250" h="7430134">
                  <a:moveTo>
                    <a:pt x="47468" y="510979"/>
                  </a:moveTo>
                  <a:lnTo>
                    <a:pt x="47468" y="477472"/>
                  </a:lnTo>
                </a:path>
                <a:path w="95250" h="7430134">
                  <a:moveTo>
                    <a:pt x="47468" y="446757"/>
                  </a:moveTo>
                  <a:lnTo>
                    <a:pt x="47468" y="416043"/>
                  </a:lnTo>
                </a:path>
                <a:path w="95250" h="7430134">
                  <a:moveTo>
                    <a:pt x="47468" y="385328"/>
                  </a:moveTo>
                  <a:lnTo>
                    <a:pt x="47468" y="354613"/>
                  </a:lnTo>
                </a:path>
                <a:path w="95250" h="7430134">
                  <a:moveTo>
                    <a:pt x="47468" y="323899"/>
                  </a:moveTo>
                  <a:lnTo>
                    <a:pt x="47468" y="293184"/>
                  </a:lnTo>
                </a:path>
                <a:path w="95250" h="7430134">
                  <a:moveTo>
                    <a:pt x="47468" y="262470"/>
                  </a:moveTo>
                  <a:lnTo>
                    <a:pt x="47468" y="228963"/>
                  </a:lnTo>
                </a:path>
                <a:path w="95250" h="7430134">
                  <a:moveTo>
                    <a:pt x="47468" y="198248"/>
                  </a:moveTo>
                  <a:lnTo>
                    <a:pt x="47468" y="167534"/>
                  </a:lnTo>
                </a:path>
                <a:path w="95250" h="7430134">
                  <a:moveTo>
                    <a:pt x="47468" y="136819"/>
                  </a:moveTo>
                  <a:lnTo>
                    <a:pt x="47468" y="106104"/>
                  </a:lnTo>
                </a:path>
                <a:path w="95250" h="7430134">
                  <a:moveTo>
                    <a:pt x="47468" y="75390"/>
                  </a:moveTo>
                  <a:lnTo>
                    <a:pt x="47468" y="44675"/>
                  </a:lnTo>
                </a:path>
                <a:path w="95250" h="7430134">
                  <a:moveTo>
                    <a:pt x="47468" y="13961"/>
                  </a:moveTo>
                  <a:lnTo>
                    <a:pt x="47468" y="0"/>
                  </a:lnTo>
                </a:path>
                <a:path w="95250" h="7430134">
                  <a:moveTo>
                    <a:pt x="47468" y="1440793"/>
                  </a:moveTo>
                  <a:lnTo>
                    <a:pt x="47468" y="1410079"/>
                  </a:lnTo>
                </a:path>
                <a:path w="95250" h="7430134">
                  <a:moveTo>
                    <a:pt x="47468" y="4604397"/>
                  </a:moveTo>
                  <a:lnTo>
                    <a:pt x="47468" y="4573682"/>
                  </a:lnTo>
                </a:path>
                <a:path w="95250" h="7430134">
                  <a:moveTo>
                    <a:pt x="47468" y="4542968"/>
                  </a:moveTo>
                  <a:lnTo>
                    <a:pt x="47468" y="4512253"/>
                  </a:lnTo>
                </a:path>
                <a:path w="95250" h="7430134">
                  <a:moveTo>
                    <a:pt x="47468" y="4481538"/>
                  </a:moveTo>
                  <a:lnTo>
                    <a:pt x="47468" y="4450824"/>
                  </a:lnTo>
                </a:path>
                <a:path w="95250" h="7430134">
                  <a:moveTo>
                    <a:pt x="47468" y="4420109"/>
                  </a:moveTo>
                  <a:lnTo>
                    <a:pt x="47468" y="4389395"/>
                  </a:lnTo>
                </a:path>
                <a:path w="95250" h="7430134">
                  <a:moveTo>
                    <a:pt x="47468" y="4358680"/>
                  </a:moveTo>
                  <a:lnTo>
                    <a:pt x="47468" y="4325173"/>
                  </a:lnTo>
                </a:path>
                <a:path w="95250" h="7430134">
                  <a:moveTo>
                    <a:pt x="47468" y="4294459"/>
                  </a:moveTo>
                  <a:lnTo>
                    <a:pt x="47468" y="4263744"/>
                  </a:lnTo>
                </a:path>
                <a:path w="95250" h="7430134">
                  <a:moveTo>
                    <a:pt x="47468" y="4233029"/>
                  </a:moveTo>
                  <a:lnTo>
                    <a:pt x="47468" y="4202315"/>
                  </a:lnTo>
                </a:path>
                <a:path w="95250" h="7430134">
                  <a:moveTo>
                    <a:pt x="47468" y="4171600"/>
                  </a:moveTo>
                  <a:lnTo>
                    <a:pt x="47468" y="4140886"/>
                  </a:lnTo>
                </a:path>
                <a:path w="95250" h="7430134">
                  <a:moveTo>
                    <a:pt x="47468" y="4110171"/>
                  </a:moveTo>
                  <a:lnTo>
                    <a:pt x="47468" y="4079456"/>
                  </a:lnTo>
                </a:path>
                <a:path w="95250" h="7430134">
                  <a:moveTo>
                    <a:pt x="47468" y="4045950"/>
                  </a:moveTo>
                  <a:lnTo>
                    <a:pt x="47468" y="4015235"/>
                  </a:lnTo>
                </a:path>
                <a:path w="95250" h="7430134">
                  <a:moveTo>
                    <a:pt x="47468" y="3984520"/>
                  </a:moveTo>
                  <a:lnTo>
                    <a:pt x="47468" y="3953806"/>
                  </a:lnTo>
                </a:path>
                <a:path w="95250" h="7430134">
                  <a:moveTo>
                    <a:pt x="47468" y="3923091"/>
                  </a:moveTo>
                  <a:lnTo>
                    <a:pt x="47468" y="3892377"/>
                  </a:lnTo>
                </a:path>
                <a:path w="95250" h="7430134">
                  <a:moveTo>
                    <a:pt x="47468" y="3861662"/>
                  </a:moveTo>
                  <a:lnTo>
                    <a:pt x="47468" y="3830947"/>
                  </a:lnTo>
                </a:path>
                <a:path w="95250" h="7430134">
                  <a:moveTo>
                    <a:pt x="47468" y="3800233"/>
                  </a:moveTo>
                  <a:lnTo>
                    <a:pt x="47468" y="3766726"/>
                  </a:lnTo>
                </a:path>
                <a:path w="95250" h="7430134">
                  <a:moveTo>
                    <a:pt x="47468" y="3736011"/>
                  </a:moveTo>
                  <a:lnTo>
                    <a:pt x="47468" y="3705297"/>
                  </a:lnTo>
                </a:path>
                <a:path w="95250" h="7430134">
                  <a:moveTo>
                    <a:pt x="47468" y="3674582"/>
                  </a:moveTo>
                  <a:lnTo>
                    <a:pt x="47468" y="3643868"/>
                  </a:lnTo>
                </a:path>
                <a:path w="95250" h="7430134">
                  <a:moveTo>
                    <a:pt x="47468" y="3613153"/>
                  </a:moveTo>
                  <a:lnTo>
                    <a:pt x="47468" y="3582438"/>
                  </a:lnTo>
                </a:path>
                <a:path w="95250" h="7430134">
                  <a:moveTo>
                    <a:pt x="47468" y="3551724"/>
                  </a:moveTo>
                  <a:lnTo>
                    <a:pt x="47468" y="3521009"/>
                  </a:lnTo>
                </a:path>
                <a:path w="95250" h="7430134">
                  <a:moveTo>
                    <a:pt x="47468" y="3487502"/>
                  </a:moveTo>
                  <a:lnTo>
                    <a:pt x="47468" y="3456788"/>
                  </a:lnTo>
                </a:path>
                <a:path w="95250" h="7430134">
                  <a:moveTo>
                    <a:pt x="47468" y="3426073"/>
                  </a:moveTo>
                  <a:lnTo>
                    <a:pt x="47468" y="3395359"/>
                  </a:lnTo>
                </a:path>
                <a:path w="95250" h="7430134">
                  <a:moveTo>
                    <a:pt x="47468" y="3364644"/>
                  </a:moveTo>
                  <a:lnTo>
                    <a:pt x="47468" y="3333929"/>
                  </a:lnTo>
                </a:path>
                <a:path w="95250" h="7430134">
                  <a:moveTo>
                    <a:pt x="47468" y="3303215"/>
                  </a:moveTo>
                  <a:lnTo>
                    <a:pt x="47468" y="3272500"/>
                  </a:lnTo>
                </a:path>
                <a:path w="95250" h="7430134">
                  <a:moveTo>
                    <a:pt x="47468" y="3238993"/>
                  </a:moveTo>
                  <a:lnTo>
                    <a:pt x="47468" y="3208279"/>
                  </a:lnTo>
                </a:path>
                <a:path w="95250" h="7430134">
                  <a:moveTo>
                    <a:pt x="47468" y="3177564"/>
                  </a:moveTo>
                  <a:lnTo>
                    <a:pt x="47468" y="3171980"/>
                  </a:lnTo>
                </a:path>
                <a:path w="95250" h="7430134">
                  <a:moveTo>
                    <a:pt x="94936" y="7430140"/>
                  </a:moveTo>
                  <a:lnTo>
                    <a:pt x="94936" y="7399425"/>
                  </a:lnTo>
                </a:path>
                <a:path w="95250" h="7430134">
                  <a:moveTo>
                    <a:pt x="94936" y="7368710"/>
                  </a:moveTo>
                  <a:lnTo>
                    <a:pt x="94936" y="7335204"/>
                  </a:lnTo>
                </a:path>
                <a:path w="95250" h="7430134">
                  <a:moveTo>
                    <a:pt x="94936" y="7304489"/>
                  </a:moveTo>
                  <a:lnTo>
                    <a:pt x="94936" y="7273774"/>
                  </a:lnTo>
                </a:path>
                <a:path w="95250" h="7430134">
                  <a:moveTo>
                    <a:pt x="94936" y="7243060"/>
                  </a:moveTo>
                  <a:lnTo>
                    <a:pt x="94936" y="7212345"/>
                  </a:lnTo>
                </a:path>
                <a:path w="95250" h="7430134">
                  <a:moveTo>
                    <a:pt x="94936" y="7181631"/>
                  </a:moveTo>
                  <a:lnTo>
                    <a:pt x="94936" y="7150916"/>
                  </a:lnTo>
                </a:path>
                <a:path w="95250" h="7430134">
                  <a:moveTo>
                    <a:pt x="94936" y="7120201"/>
                  </a:moveTo>
                  <a:lnTo>
                    <a:pt x="94936" y="7089487"/>
                  </a:lnTo>
                </a:path>
                <a:path w="95250" h="7430134">
                  <a:moveTo>
                    <a:pt x="94936" y="7055980"/>
                  </a:moveTo>
                  <a:lnTo>
                    <a:pt x="94936" y="7025265"/>
                  </a:lnTo>
                </a:path>
                <a:path w="95250" h="7430134">
                  <a:moveTo>
                    <a:pt x="94936" y="6994551"/>
                  </a:moveTo>
                  <a:lnTo>
                    <a:pt x="94936" y="6963836"/>
                  </a:lnTo>
                </a:path>
                <a:path w="95250" h="7430134">
                  <a:moveTo>
                    <a:pt x="94936" y="6933122"/>
                  </a:moveTo>
                  <a:lnTo>
                    <a:pt x="94936" y="6902407"/>
                  </a:lnTo>
                </a:path>
                <a:path w="95250" h="7430134">
                  <a:moveTo>
                    <a:pt x="94936" y="6871692"/>
                  </a:moveTo>
                  <a:lnTo>
                    <a:pt x="94936" y="6840978"/>
                  </a:lnTo>
                </a:path>
                <a:path w="95250" h="7430134">
                  <a:moveTo>
                    <a:pt x="94936" y="6810263"/>
                  </a:moveTo>
                  <a:lnTo>
                    <a:pt x="94936" y="6776756"/>
                  </a:lnTo>
                </a:path>
                <a:path w="95250" h="7430134">
                  <a:moveTo>
                    <a:pt x="94936" y="6746042"/>
                  </a:moveTo>
                  <a:lnTo>
                    <a:pt x="94936" y="6715327"/>
                  </a:lnTo>
                </a:path>
                <a:path w="95250" h="7430134">
                  <a:moveTo>
                    <a:pt x="94936" y="6684613"/>
                  </a:moveTo>
                  <a:lnTo>
                    <a:pt x="94936" y="6653898"/>
                  </a:lnTo>
                </a:path>
                <a:path w="95250" h="7430134">
                  <a:moveTo>
                    <a:pt x="94936" y="6623183"/>
                  </a:moveTo>
                  <a:lnTo>
                    <a:pt x="94936" y="6592469"/>
                  </a:lnTo>
                </a:path>
                <a:path w="95250" h="7430134">
                  <a:moveTo>
                    <a:pt x="94936" y="6561754"/>
                  </a:moveTo>
                  <a:lnTo>
                    <a:pt x="94936" y="6531040"/>
                  </a:lnTo>
                </a:path>
                <a:path w="95250" h="7430134">
                  <a:moveTo>
                    <a:pt x="94936" y="6497533"/>
                  </a:moveTo>
                  <a:lnTo>
                    <a:pt x="94936" y="6466818"/>
                  </a:lnTo>
                </a:path>
                <a:path w="95250" h="7430134">
                  <a:moveTo>
                    <a:pt x="94936" y="6436104"/>
                  </a:moveTo>
                  <a:lnTo>
                    <a:pt x="94936" y="6405389"/>
                  </a:lnTo>
                </a:path>
                <a:path w="95250" h="7430134">
                  <a:moveTo>
                    <a:pt x="94936" y="6374674"/>
                  </a:moveTo>
                  <a:lnTo>
                    <a:pt x="94936" y="6343960"/>
                  </a:lnTo>
                </a:path>
                <a:path w="95250" h="7430134">
                  <a:moveTo>
                    <a:pt x="94936" y="6313245"/>
                  </a:moveTo>
                  <a:lnTo>
                    <a:pt x="94936" y="6282531"/>
                  </a:lnTo>
                </a:path>
                <a:path w="95250" h="7430134">
                  <a:moveTo>
                    <a:pt x="94936" y="6249024"/>
                  </a:moveTo>
                  <a:lnTo>
                    <a:pt x="94936" y="6218309"/>
                  </a:lnTo>
                </a:path>
                <a:path w="95250" h="7430134">
                  <a:moveTo>
                    <a:pt x="94936" y="6187595"/>
                  </a:moveTo>
                  <a:lnTo>
                    <a:pt x="94936" y="6156880"/>
                  </a:lnTo>
                </a:path>
                <a:path w="95250" h="7430134">
                  <a:moveTo>
                    <a:pt x="94936" y="6126165"/>
                  </a:moveTo>
                  <a:lnTo>
                    <a:pt x="94936" y="61149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6173633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6173633" y="2038332"/>
              <a:ext cx="0" cy="6101080"/>
            </a:xfrm>
            <a:custGeom>
              <a:avLst/>
              <a:gdLst/>
              <a:ahLst/>
              <a:cxnLst/>
              <a:rect l="l" t="t" r="r" b="b"/>
              <a:pathLst>
                <a:path h="6101080">
                  <a:moveTo>
                    <a:pt x="0" y="1334688"/>
                  </a:moveTo>
                  <a:lnTo>
                    <a:pt x="0" y="1301181"/>
                  </a:lnTo>
                </a:path>
                <a:path h="6101080">
                  <a:moveTo>
                    <a:pt x="0" y="1270467"/>
                  </a:moveTo>
                  <a:lnTo>
                    <a:pt x="0" y="1239752"/>
                  </a:lnTo>
                </a:path>
                <a:path h="6101080">
                  <a:moveTo>
                    <a:pt x="0" y="1209038"/>
                  </a:moveTo>
                  <a:lnTo>
                    <a:pt x="0" y="1178323"/>
                  </a:lnTo>
                </a:path>
                <a:path h="6101080">
                  <a:moveTo>
                    <a:pt x="0" y="1147609"/>
                  </a:moveTo>
                  <a:lnTo>
                    <a:pt x="0" y="1116894"/>
                  </a:lnTo>
                </a:path>
                <a:path h="6101080">
                  <a:moveTo>
                    <a:pt x="0" y="1086179"/>
                  </a:moveTo>
                  <a:lnTo>
                    <a:pt x="0" y="1055465"/>
                  </a:lnTo>
                </a:path>
                <a:path h="6101080">
                  <a:moveTo>
                    <a:pt x="0" y="1021958"/>
                  </a:moveTo>
                  <a:lnTo>
                    <a:pt x="0" y="991243"/>
                  </a:lnTo>
                </a:path>
                <a:path h="6101080">
                  <a:moveTo>
                    <a:pt x="0" y="960529"/>
                  </a:moveTo>
                  <a:lnTo>
                    <a:pt x="0" y="929814"/>
                  </a:lnTo>
                </a:path>
                <a:path h="6101080">
                  <a:moveTo>
                    <a:pt x="0" y="899100"/>
                  </a:moveTo>
                  <a:lnTo>
                    <a:pt x="0" y="868385"/>
                  </a:lnTo>
                </a:path>
                <a:path h="6101080">
                  <a:moveTo>
                    <a:pt x="0" y="837670"/>
                  </a:moveTo>
                  <a:lnTo>
                    <a:pt x="0" y="806956"/>
                  </a:lnTo>
                </a:path>
                <a:path h="6101080">
                  <a:moveTo>
                    <a:pt x="0" y="776241"/>
                  </a:moveTo>
                  <a:lnTo>
                    <a:pt x="0" y="742734"/>
                  </a:lnTo>
                </a:path>
                <a:path h="6101080">
                  <a:moveTo>
                    <a:pt x="0" y="712020"/>
                  </a:moveTo>
                  <a:lnTo>
                    <a:pt x="0" y="681305"/>
                  </a:lnTo>
                </a:path>
                <a:path h="6101080">
                  <a:moveTo>
                    <a:pt x="0" y="650590"/>
                  </a:moveTo>
                  <a:lnTo>
                    <a:pt x="0" y="619876"/>
                  </a:lnTo>
                </a:path>
                <a:path h="6101080">
                  <a:moveTo>
                    <a:pt x="0" y="589161"/>
                  </a:moveTo>
                  <a:lnTo>
                    <a:pt x="0" y="558447"/>
                  </a:lnTo>
                </a:path>
                <a:path h="6101080">
                  <a:moveTo>
                    <a:pt x="0" y="527732"/>
                  </a:moveTo>
                  <a:lnTo>
                    <a:pt x="0" y="497018"/>
                  </a:lnTo>
                </a:path>
                <a:path h="6101080">
                  <a:moveTo>
                    <a:pt x="0" y="463511"/>
                  </a:moveTo>
                  <a:lnTo>
                    <a:pt x="0" y="432796"/>
                  </a:lnTo>
                </a:path>
                <a:path h="6101080">
                  <a:moveTo>
                    <a:pt x="0" y="402081"/>
                  </a:moveTo>
                  <a:lnTo>
                    <a:pt x="0" y="371367"/>
                  </a:lnTo>
                </a:path>
                <a:path h="6101080">
                  <a:moveTo>
                    <a:pt x="0" y="340652"/>
                  </a:moveTo>
                  <a:lnTo>
                    <a:pt x="0" y="309938"/>
                  </a:lnTo>
                </a:path>
                <a:path h="6101080">
                  <a:moveTo>
                    <a:pt x="0" y="279223"/>
                  </a:moveTo>
                  <a:lnTo>
                    <a:pt x="0" y="248509"/>
                  </a:lnTo>
                </a:path>
                <a:path h="6101080">
                  <a:moveTo>
                    <a:pt x="0" y="215002"/>
                  </a:moveTo>
                  <a:lnTo>
                    <a:pt x="0" y="184287"/>
                  </a:lnTo>
                </a:path>
                <a:path h="6101080">
                  <a:moveTo>
                    <a:pt x="0" y="153572"/>
                  </a:moveTo>
                  <a:lnTo>
                    <a:pt x="0" y="122858"/>
                  </a:lnTo>
                </a:path>
                <a:path h="6101080">
                  <a:moveTo>
                    <a:pt x="0" y="92143"/>
                  </a:moveTo>
                  <a:lnTo>
                    <a:pt x="0" y="61429"/>
                  </a:lnTo>
                </a:path>
                <a:path h="6101080">
                  <a:moveTo>
                    <a:pt x="0" y="30714"/>
                  </a:moveTo>
                  <a:lnTo>
                    <a:pt x="0" y="0"/>
                  </a:lnTo>
                </a:path>
                <a:path h="6101080">
                  <a:moveTo>
                    <a:pt x="0" y="6101035"/>
                  </a:moveTo>
                  <a:lnTo>
                    <a:pt x="0" y="6081490"/>
                  </a:lnTo>
                </a:path>
                <a:path h="6101080">
                  <a:moveTo>
                    <a:pt x="0" y="6050775"/>
                  </a:moveTo>
                  <a:lnTo>
                    <a:pt x="0" y="6020060"/>
                  </a:lnTo>
                </a:path>
                <a:path h="6101080">
                  <a:moveTo>
                    <a:pt x="0" y="5989346"/>
                  </a:moveTo>
                  <a:lnTo>
                    <a:pt x="0" y="5955839"/>
                  </a:lnTo>
                </a:path>
                <a:path h="6101080">
                  <a:moveTo>
                    <a:pt x="0" y="5925124"/>
                  </a:moveTo>
                  <a:lnTo>
                    <a:pt x="0" y="5894410"/>
                  </a:lnTo>
                </a:path>
                <a:path h="6101080">
                  <a:moveTo>
                    <a:pt x="0" y="5863695"/>
                  </a:moveTo>
                  <a:lnTo>
                    <a:pt x="0" y="5832981"/>
                  </a:lnTo>
                </a:path>
                <a:path h="6101080">
                  <a:moveTo>
                    <a:pt x="0" y="5802266"/>
                  </a:moveTo>
                  <a:lnTo>
                    <a:pt x="0" y="5771551"/>
                  </a:lnTo>
                </a:path>
                <a:path h="6101080">
                  <a:moveTo>
                    <a:pt x="0" y="5740837"/>
                  </a:moveTo>
                  <a:lnTo>
                    <a:pt x="0" y="5710122"/>
                  </a:lnTo>
                </a:path>
                <a:path h="6101080">
                  <a:moveTo>
                    <a:pt x="0" y="5676615"/>
                  </a:moveTo>
                  <a:lnTo>
                    <a:pt x="0" y="5645901"/>
                  </a:lnTo>
                </a:path>
                <a:path h="6101080">
                  <a:moveTo>
                    <a:pt x="0" y="5615186"/>
                  </a:moveTo>
                  <a:lnTo>
                    <a:pt x="0" y="5584472"/>
                  </a:lnTo>
                </a:path>
                <a:path h="6101080">
                  <a:moveTo>
                    <a:pt x="0" y="5553757"/>
                  </a:moveTo>
                  <a:lnTo>
                    <a:pt x="0" y="5523042"/>
                  </a:lnTo>
                </a:path>
                <a:path h="6101080">
                  <a:moveTo>
                    <a:pt x="0" y="5492328"/>
                  </a:moveTo>
                  <a:lnTo>
                    <a:pt x="0" y="5461613"/>
                  </a:lnTo>
                </a:path>
                <a:path h="6101080">
                  <a:moveTo>
                    <a:pt x="0" y="5430899"/>
                  </a:moveTo>
                  <a:lnTo>
                    <a:pt x="0" y="5397392"/>
                  </a:lnTo>
                </a:path>
                <a:path h="6101080">
                  <a:moveTo>
                    <a:pt x="0" y="5366677"/>
                  </a:moveTo>
                  <a:lnTo>
                    <a:pt x="0" y="5335963"/>
                  </a:lnTo>
                </a:path>
                <a:path h="6101080">
                  <a:moveTo>
                    <a:pt x="0" y="5305248"/>
                  </a:moveTo>
                  <a:lnTo>
                    <a:pt x="0" y="5274533"/>
                  </a:lnTo>
                </a:path>
                <a:path h="6101080">
                  <a:moveTo>
                    <a:pt x="0" y="5243819"/>
                  </a:moveTo>
                  <a:lnTo>
                    <a:pt x="0" y="5213104"/>
                  </a:lnTo>
                </a:path>
                <a:path h="6101080">
                  <a:moveTo>
                    <a:pt x="0" y="5182390"/>
                  </a:moveTo>
                  <a:lnTo>
                    <a:pt x="0" y="5151675"/>
                  </a:lnTo>
                </a:path>
                <a:path h="6101080">
                  <a:moveTo>
                    <a:pt x="0" y="5118168"/>
                  </a:moveTo>
                  <a:lnTo>
                    <a:pt x="0" y="5087454"/>
                  </a:lnTo>
                </a:path>
                <a:path h="6101080">
                  <a:moveTo>
                    <a:pt x="0" y="5056739"/>
                  </a:moveTo>
                  <a:lnTo>
                    <a:pt x="0" y="5026024"/>
                  </a:lnTo>
                </a:path>
                <a:path h="6101080">
                  <a:moveTo>
                    <a:pt x="0" y="4995310"/>
                  </a:moveTo>
                  <a:lnTo>
                    <a:pt x="0" y="4964595"/>
                  </a:lnTo>
                </a:path>
                <a:path h="6101080">
                  <a:moveTo>
                    <a:pt x="0" y="4933881"/>
                  </a:moveTo>
                  <a:lnTo>
                    <a:pt x="0" y="4903166"/>
                  </a:lnTo>
                </a:path>
                <a:path h="6101080">
                  <a:moveTo>
                    <a:pt x="0" y="4872451"/>
                  </a:moveTo>
                  <a:lnTo>
                    <a:pt x="0" y="4838945"/>
                  </a:lnTo>
                </a:path>
                <a:path h="6101080">
                  <a:moveTo>
                    <a:pt x="0" y="4808230"/>
                  </a:moveTo>
                  <a:lnTo>
                    <a:pt x="0" y="4777515"/>
                  </a:lnTo>
                </a:path>
                <a:path h="6101080">
                  <a:moveTo>
                    <a:pt x="0" y="4746801"/>
                  </a:moveTo>
                  <a:lnTo>
                    <a:pt x="0" y="4716086"/>
                  </a:lnTo>
                </a:path>
                <a:path h="6101080">
                  <a:moveTo>
                    <a:pt x="0" y="4685372"/>
                  </a:moveTo>
                  <a:lnTo>
                    <a:pt x="0" y="4654657"/>
                  </a:lnTo>
                </a:path>
                <a:path h="6101080">
                  <a:moveTo>
                    <a:pt x="0" y="4623942"/>
                  </a:moveTo>
                  <a:lnTo>
                    <a:pt x="0" y="4601604"/>
                  </a:lnTo>
                </a:path>
                <a:path h="6101080">
                  <a:moveTo>
                    <a:pt x="0" y="3132888"/>
                  </a:moveTo>
                  <a:lnTo>
                    <a:pt x="0" y="3102174"/>
                  </a:lnTo>
                </a:path>
                <a:path h="6101080">
                  <a:moveTo>
                    <a:pt x="0" y="3071459"/>
                  </a:moveTo>
                  <a:lnTo>
                    <a:pt x="0" y="3040745"/>
                  </a:lnTo>
                </a:path>
                <a:path h="6101080">
                  <a:moveTo>
                    <a:pt x="0" y="3010030"/>
                  </a:moveTo>
                  <a:lnTo>
                    <a:pt x="0" y="2979315"/>
                  </a:lnTo>
                </a:path>
                <a:path h="6101080">
                  <a:moveTo>
                    <a:pt x="0" y="2945809"/>
                  </a:moveTo>
                  <a:lnTo>
                    <a:pt x="0" y="2915094"/>
                  </a:lnTo>
                </a:path>
                <a:path h="6101080">
                  <a:moveTo>
                    <a:pt x="0" y="2884379"/>
                  </a:moveTo>
                  <a:lnTo>
                    <a:pt x="0" y="2853665"/>
                  </a:lnTo>
                </a:path>
                <a:path h="6101080">
                  <a:moveTo>
                    <a:pt x="0" y="2822950"/>
                  </a:moveTo>
                  <a:lnTo>
                    <a:pt x="0" y="2792236"/>
                  </a:lnTo>
                </a:path>
                <a:path h="6101080">
                  <a:moveTo>
                    <a:pt x="0" y="2761521"/>
                  </a:moveTo>
                  <a:lnTo>
                    <a:pt x="0" y="2730806"/>
                  </a:lnTo>
                </a:path>
                <a:path h="6101080">
                  <a:moveTo>
                    <a:pt x="0" y="2700092"/>
                  </a:moveTo>
                  <a:lnTo>
                    <a:pt x="0" y="2666585"/>
                  </a:lnTo>
                </a:path>
                <a:path h="6101080">
                  <a:moveTo>
                    <a:pt x="0" y="2635870"/>
                  </a:moveTo>
                  <a:lnTo>
                    <a:pt x="0" y="2605156"/>
                  </a:lnTo>
                </a:path>
                <a:path h="6101080">
                  <a:moveTo>
                    <a:pt x="0" y="2574441"/>
                  </a:moveTo>
                  <a:lnTo>
                    <a:pt x="0" y="2543727"/>
                  </a:lnTo>
                </a:path>
                <a:path h="6101080">
                  <a:moveTo>
                    <a:pt x="0" y="2513012"/>
                  </a:moveTo>
                  <a:lnTo>
                    <a:pt x="0" y="2482297"/>
                  </a:lnTo>
                </a:path>
                <a:path h="6101080">
                  <a:moveTo>
                    <a:pt x="0" y="2451583"/>
                  </a:moveTo>
                  <a:lnTo>
                    <a:pt x="0" y="2420868"/>
                  </a:lnTo>
                </a:path>
                <a:path h="6101080">
                  <a:moveTo>
                    <a:pt x="0" y="2387361"/>
                  </a:moveTo>
                  <a:lnTo>
                    <a:pt x="0" y="2356647"/>
                  </a:lnTo>
                </a:path>
                <a:path h="6101080">
                  <a:moveTo>
                    <a:pt x="0" y="2325932"/>
                  </a:moveTo>
                  <a:lnTo>
                    <a:pt x="0" y="2295218"/>
                  </a:lnTo>
                </a:path>
                <a:path h="6101080">
                  <a:moveTo>
                    <a:pt x="0" y="2264503"/>
                  </a:moveTo>
                  <a:lnTo>
                    <a:pt x="0" y="2233788"/>
                  </a:lnTo>
                </a:path>
                <a:path h="6101080">
                  <a:moveTo>
                    <a:pt x="0" y="2203074"/>
                  </a:moveTo>
                  <a:lnTo>
                    <a:pt x="0" y="2172359"/>
                  </a:lnTo>
                </a:path>
                <a:path h="6101080">
                  <a:moveTo>
                    <a:pt x="0" y="2141645"/>
                  </a:moveTo>
                  <a:lnTo>
                    <a:pt x="0" y="2108138"/>
                  </a:lnTo>
                </a:path>
                <a:path h="6101080">
                  <a:moveTo>
                    <a:pt x="0" y="2077423"/>
                  </a:moveTo>
                  <a:lnTo>
                    <a:pt x="0" y="2046709"/>
                  </a:lnTo>
                </a:path>
                <a:path h="6101080">
                  <a:moveTo>
                    <a:pt x="0" y="2015994"/>
                  </a:moveTo>
                  <a:lnTo>
                    <a:pt x="0" y="1985279"/>
                  </a:lnTo>
                </a:path>
                <a:path h="6101080">
                  <a:moveTo>
                    <a:pt x="0" y="1954565"/>
                  </a:moveTo>
                  <a:lnTo>
                    <a:pt x="0" y="1923850"/>
                  </a:lnTo>
                </a:path>
                <a:path h="6101080">
                  <a:moveTo>
                    <a:pt x="0" y="1893136"/>
                  </a:moveTo>
                  <a:lnTo>
                    <a:pt x="0" y="1862421"/>
                  </a:lnTo>
                </a:path>
                <a:path h="6101080">
                  <a:moveTo>
                    <a:pt x="0" y="1828914"/>
                  </a:moveTo>
                  <a:lnTo>
                    <a:pt x="0" y="1798200"/>
                  </a:lnTo>
                </a:path>
                <a:path h="6101080">
                  <a:moveTo>
                    <a:pt x="0" y="1767485"/>
                  </a:moveTo>
                  <a:lnTo>
                    <a:pt x="0" y="1736770"/>
                  </a:lnTo>
                </a:path>
                <a:path h="6101080">
                  <a:moveTo>
                    <a:pt x="0" y="1706056"/>
                  </a:moveTo>
                  <a:lnTo>
                    <a:pt x="0" y="1675341"/>
                  </a:lnTo>
                </a:path>
                <a:path h="6101080">
                  <a:moveTo>
                    <a:pt x="0" y="1644627"/>
                  </a:moveTo>
                  <a:lnTo>
                    <a:pt x="0" y="1613912"/>
                  </a:lnTo>
                </a:path>
                <a:path h="6101080">
                  <a:moveTo>
                    <a:pt x="0" y="1580405"/>
                  </a:moveTo>
                  <a:lnTo>
                    <a:pt x="0" y="1549690"/>
                  </a:lnTo>
                </a:path>
                <a:path h="6101080">
                  <a:moveTo>
                    <a:pt x="0" y="1518976"/>
                  </a:moveTo>
                  <a:lnTo>
                    <a:pt x="0" y="1488261"/>
                  </a:lnTo>
                </a:path>
                <a:path h="6101080">
                  <a:moveTo>
                    <a:pt x="0" y="1457547"/>
                  </a:moveTo>
                  <a:lnTo>
                    <a:pt x="0" y="1426832"/>
                  </a:lnTo>
                </a:path>
                <a:path h="6101080">
                  <a:moveTo>
                    <a:pt x="0" y="4601604"/>
                  </a:moveTo>
                  <a:lnTo>
                    <a:pt x="0" y="4590436"/>
                  </a:lnTo>
                </a:path>
                <a:path h="6101080">
                  <a:moveTo>
                    <a:pt x="0" y="4559721"/>
                  </a:moveTo>
                  <a:lnTo>
                    <a:pt x="0" y="4529006"/>
                  </a:lnTo>
                </a:path>
                <a:path h="6101080">
                  <a:moveTo>
                    <a:pt x="0" y="4498292"/>
                  </a:moveTo>
                  <a:lnTo>
                    <a:pt x="0" y="4467577"/>
                  </a:lnTo>
                </a:path>
                <a:path h="6101080">
                  <a:moveTo>
                    <a:pt x="0" y="4436863"/>
                  </a:moveTo>
                  <a:lnTo>
                    <a:pt x="0" y="4406148"/>
                  </a:lnTo>
                </a:path>
                <a:path h="6101080">
                  <a:moveTo>
                    <a:pt x="0" y="4375433"/>
                  </a:moveTo>
                  <a:lnTo>
                    <a:pt x="0" y="4344719"/>
                  </a:lnTo>
                </a:path>
                <a:path h="6101080">
                  <a:moveTo>
                    <a:pt x="0" y="4311212"/>
                  </a:moveTo>
                  <a:lnTo>
                    <a:pt x="0" y="4280497"/>
                  </a:lnTo>
                </a:path>
                <a:path h="6101080">
                  <a:moveTo>
                    <a:pt x="0" y="4249783"/>
                  </a:moveTo>
                  <a:lnTo>
                    <a:pt x="0" y="4219068"/>
                  </a:lnTo>
                </a:path>
                <a:path h="6101080">
                  <a:moveTo>
                    <a:pt x="0" y="4188354"/>
                  </a:moveTo>
                  <a:lnTo>
                    <a:pt x="0" y="4157639"/>
                  </a:lnTo>
                </a:path>
                <a:path h="6101080">
                  <a:moveTo>
                    <a:pt x="0" y="4126924"/>
                  </a:moveTo>
                  <a:lnTo>
                    <a:pt x="0" y="4096210"/>
                  </a:lnTo>
                </a:path>
                <a:path h="6101080">
                  <a:moveTo>
                    <a:pt x="0" y="4065495"/>
                  </a:moveTo>
                  <a:lnTo>
                    <a:pt x="0" y="4031988"/>
                  </a:lnTo>
                </a:path>
                <a:path h="6101080">
                  <a:moveTo>
                    <a:pt x="0" y="4001274"/>
                  </a:moveTo>
                  <a:lnTo>
                    <a:pt x="0" y="3970559"/>
                  </a:lnTo>
                </a:path>
                <a:path h="6101080">
                  <a:moveTo>
                    <a:pt x="0" y="3939845"/>
                  </a:moveTo>
                  <a:lnTo>
                    <a:pt x="0" y="3909130"/>
                  </a:lnTo>
                </a:path>
                <a:path h="6101080">
                  <a:moveTo>
                    <a:pt x="0" y="3878415"/>
                  </a:moveTo>
                  <a:lnTo>
                    <a:pt x="0" y="3847701"/>
                  </a:lnTo>
                </a:path>
                <a:path h="6101080">
                  <a:moveTo>
                    <a:pt x="0" y="3816986"/>
                  </a:moveTo>
                  <a:lnTo>
                    <a:pt x="0" y="3786272"/>
                  </a:lnTo>
                </a:path>
                <a:path h="6101080">
                  <a:moveTo>
                    <a:pt x="0" y="3752765"/>
                  </a:moveTo>
                  <a:lnTo>
                    <a:pt x="0" y="3722050"/>
                  </a:lnTo>
                </a:path>
                <a:path h="6101080">
                  <a:moveTo>
                    <a:pt x="0" y="3691336"/>
                  </a:moveTo>
                  <a:lnTo>
                    <a:pt x="0" y="3660621"/>
                  </a:lnTo>
                </a:path>
                <a:path h="6101080">
                  <a:moveTo>
                    <a:pt x="0" y="3629906"/>
                  </a:moveTo>
                  <a:lnTo>
                    <a:pt x="0" y="3599192"/>
                  </a:lnTo>
                </a:path>
                <a:path h="6101080">
                  <a:moveTo>
                    <a:pt x="0" y="3568477"/>
                  </a:moveTo>
                  <a:lnTo>
                    <a:pt x="0" y="3537763"/>
                  </a:lnTo>
                </a:path>
                <a:path h="6101080">
                  <a:moveTo>
                    <a:pt x="0" y="3507048"/>
                  </a:moveTo>
                  <a:lnTo>
                    <a:pt x="0" y="3473541"/>
                  </a:lnTo>
                </a:path>
                <a:path h="6101080">
                  <a:moveTo>
                    <a:pt x="0" y="3442827"/>
                  </a:moveTo>
                  <a:lnTo>
                    <a:pt x="0" y="3412112"/>
                  </a:lnTo>
                </a:path>
                <a:path h="6101080">
                  <a:moveTo>
                    <a:pt x="0" y="3381397"/>
                  </a:moveTo>
                  <a:lnTo>
                    <a:pt x="0" y="3350683"/>
                  </a:lnTo>
                </a:path>
                <a:path h="6101080">
                  <a:moveTo>
                    <a:pt x="0" y="3319968"/>
                  </a:moveTo>
                  <a:lnTo>
                    <a:pt x="0" y="3289254"/>
                  </a:lnTo>
                </a:path>
                <a:path h="6101080">
                  <a:moveTo>
                    <a:pt x="0" y="3258539"/>
                  </a:moveTo>
                  <a:lnTo>
                    <a:pt x="0" y="3225032"/>
                  </a:lnTo>
                </a:path>
                <a:path h="6101080">
                  <a:moveTo>
                    <a:pt x="0" y="3194318"/>
                  </a:moveTo>
                  <a:lnTo>
                    <a:pt x="0" y="31636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6218309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6218309" y="2024371"/>
              <a:ext cx="47625" cy="7430134"/>
            </a:xfrm>
            <a:custGeom>
              <a:avLst/>
              <a:gdLst/>
              <a:ahLst/>
              <a:cxnLst/>
              <a:rect l="l" t="t" r="r" b="b"/>
              <a:pathLst>
                <a:path w="47625" h="7430134">
                  <a:moveTo>
                    <a:pt x="0" y="7399425"/>
                  </a:moveTo>
                  <a:lnTo>
                    <a:pt x="0" y="7368710"/>
                  </a:lnTo>
                </a:path>
                <a:path w="47625" h="7430134">
                  <a:moveTo>
                    <a:pt x="0" y="7335204"/>
                  </a:moveTo>
                  <a:lnTo>
                    <a:pt x="0" y="7304489"/>
                  </a:lnTo>
                </a:path>
                <a:path w="47625" h="7430134">
                  <a:moveTo>
                    <a:pt x="0" y="7273774"/>
                  </a:moveTo>
                  <a:lnTo>
                    <a:pt x="0" y="7243060"/>
                  </a:lnTo>
                </a:path>
                <a:path w="47625" h="7430134">
                  <a:moveTo>
                    <a:pt x="0" y="7212345"/>
                  </a:moveTo>
                  <a:lnTo>
                    <a:pt x="0" y="7181631"/>
                  </a:lnTo>
                </a:path>
                <a:path w="47625" h="7430134">
                  <a:moveTo>
                    <a:pt x="0" y="7150916"/>
                  </a:moveTo>
                  <a:lnTo>
                    <a:pt x="0" y="7120201"/>
                  </a:lnTo>
                </a:path>
                <a:path w="47625" h="7430134">
                  <a:moveTo>
                    <a:pt x="0" y="7089487"/>
                  </a:moveTo>
                  <a:lnTo>
                    <a:pt x="0" y="7055980"/>
                  </a:lnTo>
                </a:path>
                <a:path w="47625" h="7430134">
                  <a:moveTo>
                    <a:pt x="0" y="7025265"/>
                  </a:moveTo>
                  <a:lnTo>
                    <a:pt x="0" y="6994551"/>
                  </a:lnTo>
                </a:path>
                <a:path w="47625" h="7430134">
                  <a:moveTo>
                    <a:pt x="0" y="6963836"/>
                  </a:moveTo>
                  <a:lnTo>
                    <a:pt x="0" y="6933122"/>
                  </a:lnTo>
                </a:path>
                <a:path w="47625" h="7430134">
                  <a:moveTo>
                    <a:pt x="0" y="6902407"/>
                  </a:moveTo>
                  <a:lnTo>
                    <a:pt x="0" y="6871692"/>
                  </a:lnTo>
                </a:path>
                <a:path w="47625" h="7430134">
                  <a:moveTo>
                    <a:pt x="0" y="6840978"/>
                  </a:moveTo>
                  <a:lnTo>
                    <a:pt x="0" y="6810263"/>
                  </a:lnTo>
                </a:path>
                <a:path w="47625" h="7430134">
                  <a:moveTo>
                    <a:pt x="0" y="6776756"/>
                  </a:moveTo>
                  <a:lnTo>
                    <a:pt x="0" y="6746042"/>
                  </a:lnTo>
                </a:path>
                <a:path w="47625" h="7430134">
                  <a:moveTo>
                    <a:pt x="0" y="6715327"/>
                  </a:moveTo>
                  <a:lnTo>
                    <a:pt x="0" y="6684613"/>
                  </a:lnTo>
                </a:path>
                <a:path w="47625" h="7430134">
                  <a:moveTo>
                    <a:pt x="0" y="6653898"/>
                  </a:moveTo>
                  <a:lnTo>
                    <a:pt x="0" y="6623183"/>
                  </a:lnTo>
                </a:path>
                <a:path w="47625" h="7430134">
                  <a:moveTo>
                    <a:pt x="0" y="6592469"/>
                  </a:moveTo>
                  <a:lnTo>
                    <a:pt x="0" y="6561754"/>
                  </a:lnTo>
                </a:path>
                <a:path w="47625" h="7430134">
                  <a:moveTo>
                    <a:pt x="0" y="6531040"/>
                  </a:moveTo>
                  <a:lnTo>
                    <a:pt x="0" y="6497533"/>
                  </a:lnTo>
                </a:path>
                <a:path w="47625" h="7430134">
                  <a:moveTo>
                    <a:pt x="0" y="6466818"/>
                  </a:moveTo>
                  <a:lnTo>
                    <a:pt x="0" y="6436104"/>
                  </a:lnTo>
                </a:path>
                <a:path w="47625" h="7430134">
                  <a:moveTo>
                    <a:pt x="0" y="6405389"/>
                  </a:moveTo>
                  <a:lnTo>
                    <a:pt x="0" y="6374674"/>
                  </a:lnTo>
                </a:path>
                <a:path w="47625" h="7430134">
                  <a:moveTo>
                    <a:pt x="0" y="6343960"/>
                  </a:moveTo>
                  <a:lnTo>
                    <a:pt x="0" y="6313245"/>
                  </a:lnTo>
                </a:path>
                <a:path w="47625" h="7430134">
                  <a:moveTo>
                    <a:pt x="0" y="6282531"/>
                  </a:moveTo>
                  <a:lnTo>
                    <a:pt x="0" y="6249024"/>
                  </a:lnTo>
                </a:path>
                <a:path w="47625" h="7430134">
                  <a:moveTo>
                    <a:pt x="0" y="6218309"/>
                  </a:moveTo>
                  <a:lnTo>
                    <a:pt x="0" y="6187595"/>
                  </a:lnTo>
                </a:path>
                <a:path w="47625" h="7430134">
                  <a:moveTo>
                    <a:pt x="0" y="6156880"/>
                  </a:moveTo>
                  <a:lnTo>
                    <a:pt x="0" y="6126165"/>
                  </a:lnTo>
                </a:path>
                <a:path w="47625" h="7430134">
                  <a:moveTo>
                    <a:pt x="0" y="1379364"/>
                  </a:moveTo>
                  <a:lnTo>
                    <a:pt x="0" y="1348650"/>
                  </a:lnTo>
                </a:path>
                <a:path w="47625" h="7430134">
                  <a:moveTo>
                    <a:pt x="0" y="1315143"/>
                  </a:moveTo>
                  <a:lnTo>
                    <a:pt x="0" y="1284428"/>
                  </a:lnTo>
                </a:path>
                <a:path w="47625" h="7430134">
                  <a:moveTo>
                    <a:pt x="0" y="1253713"/>
                  </a:moveTo>
                  <a:lnTo>
                    <a:pt x="0" y="1222999"/>
                  </a:lnTo>
                </a:path>
                <a:path w="47625" h="7430134">
                  <a:moveTo>
                    <a:pt x="0" y="1192284"/>
                  </a:moveTo>
                  <a:lnTo>
                    <a:pt x="0" y="1161570"/>
                  </a:lnTo>
                </a:path>
                <a:path w="47625" h="7430134">
                  <a:moveTo>
                    <a:pt x="0" y="1130855"/>
                  </a:moveTo>
                  <a:lnTo>
                    <a:pt x="0" y="1100140"/>
                  </a:lnTo>
                </a:path>
                <a:path w="47625" h="7430134">
                  <a:moveTo>
                    <a:pt x="0" y="1069426"/>
                  </a:moveTo>
                  <a:lnTo>
                    <a:pt x="0" y="1035919"/>
                  </a:lnTo>
                </a:path>
                <a:path w="47625" h="7430134">
                  <a:moveTo>
                    <a:pt x="0" y="1005204"/>
                  </a:moveTo>
                  <a:lnTo>
                    <a:pt x="0" y="974490"/>
                  </a:lnTo>
                </a:path>
                <a:path w="47625" h="7430134">
                  <a:moveTo>
                    <a:pt x="0" y="943775"/>
                  </a:moveTo>
                  <a:lnTo>
                    <a:pt x="0" y="913061"/>
                  </a:lnTo>
                </a:path>
                <a:path w="47625" h="7430134">
                  <a:moveTo>
                    <a:pt x="0" y="882346"/>
                  </a:moveTo>
                  <a:lnTo>
                    <a:pt x="0" y="851631"/>
                  </a:lnTo>
                </a:path>
                <a:path w="47625" h="7430134">
                  <a:moveTo>
                    <a:pt x="0" y="820917"/>
                  </a:moveTo>
                  <a:lnTo>
                    <a:pt x="0" y="790202"/>
                  </a:lnTo>
                </a:path>
                <a:path w="47625" h="7430134">
                  <a:moveTo>
                    <a:pt x="0" y="756695"/>
                  </a:moveTo>
                  <a:lnTo>
                    <a:pt x="0" y="725981"/>
                  </a:lnTo>
                </a:path>
                <a:path w="47625" h="7430134">
                  <a:moveTo>
                    <a:pt x="0" y="695266"/>
                  </a:moveTo>
                  <a:lnTo>
                    <a:pt x="0" y="664552"/>
                  </a:lnTo>
                </a:path>
                <a:path w="47625" h="7430134">
                  <a:moveTo>
                    <a:pt x="0" y="633837"/>
                  </a:moveTo>
                  <a:lnTo>
                    <a:pt x="0" y="603122"/>
                  </a:lnTo>
                </a:path>
                <a:path w="47625" h="7430134">
                  <a:moveTo>
                    <a:pt x="0" y="572408"/>
                  </a:moveTo>
                  <a:lnTo>
                    <a:pt x="0" y="541693"/>
                  </a:lnTo>
                </a:path>
                <a:path w="47625" h="7430134">
                  <a:moveTo>
                    <a:pt x="0" y="510979"/>
                  </a:moveTo>
                  <a:lnTo>
                    <a:pt x="0" y="477472"/>
                  </a:lnTo>
                </a:path>
                <a:path w="47625" h="7430134">
                  <a:moveTo>
                    <a:pt x="0" y="446757"/>
                  </a:moveTo>
                  <a:lnTo>
                    <a:pt x="0" y="416043"/>
                  </a:lnTo>
                </a:path>
                <a:path w="47625" h="7430134">
                  <a:moveTo>
                    <a:pt x="0" y="385328"/>
                  </a:moveTo>
                  <a:lnTo>
                    <a:pt x="0" y="354613"/>
                  </a:lnTo>
                </a:path>
                <a:path w="47625" h="7430134">
                  <a:moveTo>
                    <a:pt x="0" y="323899"/>
                  </a:moveTo>
                  <a:lnTo>
                    <a:pt x="0" y="293184"/>
                  </a:lnTo>
                </a:path>
                <a:path w="47625" h="7430134">
                  <a:moveTo>
                    <a:pt x="0" y="262470"/>
                  </a:moveTo>
                  <a:lnTo>
                    <a:pt x="0" y="228963"/>
                  </a:lnTo>
                </a:path>
                <a:path w="47625" h="7430134">
                  <a:moveTo>
                    <a:pt x="0" y="198248"/>
                  </a:moveTo>
                  <a:lnTo>
                    <a:pt x="0" y="167534"/>
                  </a:lnTo>
                </a:path>
                <a:path w="47625" h="7430134">
                  <a:moveTo>
                    <a:pt x="0" y="136819"/>
                  </a:moveTo>
                  <a:lnTo>
                    <a:pt x="0" y="106104"/>
                  </a:lnTo>
                </a:path>
                <a:path w="47625" h="7430134">
                  <a:moveTo>
                    <a:pt x="0" y="75390"/>
                  </a:moveTo>
                  <a:lnTo>
                    <a:pt x="0" y="44675"/>
                  </a:lnTo>
                </a:path>
                <a:path w="47625" h="7430134">
                  <a:moveTo>
                    <a:pt x="0" y="13961"/>
                  </a:moveTo>
                  <a:lnTo>
                    <a:pt x="0" y="0"/>
                  </a:lnTo>
                </a:path>
                <a:path w="47625" h="7430134">
                  <a:moveTo>
                    <a:pt x="0" y="6095451"/>
                  </a:moveTo>
                  <a:lnTo>
                    <a:pt x="0" y="6064736"/>
                  </a:lnTo>
                </a:path>
                <a:path w="47625" h="7430134">
                  <a:moveTo>
                    <a:pt x="0" y="6034022"/>
                  </a:moveTo>
                  <a:lnTo>
                    <a:pt x="0" y="6003307"/>
                  </a:lnTo>
                </a:path>
                <a:path w="47625" h="7430134">
                  <a:moveTo>
                    <a:pt x="0" y="5969800"/>
                  </a:moveTo>
                  <a:lnTo>
                    <a:pt x="0" y="5939086"/>
                  </a:lnTo>
                </a:path>
                <a:path w="47625" h="7430134">
                  <a:moveTo>
                    <a:pt x="0" y="5908371"/>
                  </a:moveTo>
                  <a:lnTo>
                    <a:pt x="0" y="5877656"/>
                  </a:lnTo>
                </a:path>
                <a:path w="47625" h="7430134">
                  <a:moveTo>
                    <a:pt x="0" y="5846942"/>
                  </a:moveTo>
                  <a:lnTo>
                    <a:pt x="0" y="5816227"/>
                  </a:lnTo>
                </a:path>
                <a:path w="47625" h="7430134">
                  <a:moveTo>
                    <a:pt x="0" y="5785513"/>
                  </a:moveTo>
                  <a:lnTo>
                    <a:pt x="0" y="5754798"/>
                  </a:lnTo>
                </a:path>
                <a:path w="47625" h="7430134">
                  <a:moveTo>
                    <a:pt x="0" y="5724083"/>
                  </a:moveTo>
                  <a:lnTo>
                    <a:pt x="0" y="5690577"/>
                  </a:lnTo>
                </a:path>
                <a:path w="47625" h="7430134">
                  <a:moveTo>
                    <a:pt x="0" y="5659862"/>
                  </a:moveTo>
                  <a:lnTo>
                    <a:pt x="0" y="5629147"/>
                  </a:lnTo>
                </a:path>
                <a:path w="47625" h="7430134">
                  <a:moveTo>
                    <a:pt x="0" y="5598433"/>
                  </a:moveTo>
                  <a:lnTo>
                    <a:pt x="0" y="5567718"/>
                  </a:lnTo>
                </a:path>
                <a:path w="47625" h="7430134">
                  <a:moveTo>
                    <a:pt x="0" y="5537004"/>
                  </a:moveTo>
                  <a:lnTo>
                    <a:pt x="0" y="5506289"/>
                  </a:lnTo>
                </a:path>
                <a:path w="47625" h="7430134">
                  <a:moveTo>
                    <a:pt x="0" y="5475574"/>
                  </a:moveTo>
                  <a:lnTo>
                    <a:pt x="0" y="5444860"/>
                  </a:lnTo>
                </a:path>
                <a:path w="47625" h="7430134">
                  <a:moveTo>
                    <a:pt x="0" y="5411353"/>
                  </a:moveTo>
                  <a:lnTo>
                    <a:pt x="0" y="5380638"/>
                  </a:lnTo>
                </a:path>
                <a:path w="47625" h="7430134">
                  <a:moveTo>
                    <a:pt x="0" y="5349924"/>
                  </a:moveTo>
                  <a:lnTo>
                    <a:pt x="0" y="5319209"/>
                  </a:lnTo>
                </a:path>
                <a:path w="47625" h="7430134">
                  <a:moveTo>
                    <a:pt x="0" y="5288495"/>
                  </a:moveTo>
                  <a:lnTo>
                    <a:pt x="0" y="5257780"/>
                  </a:lnTo>
                </a:path>
                <a:path w="47625" h="7430134">
                  <a:moveTo>
                    <a:pt x="0" y="5227065"/>
                  </a:moveTo>
                  <a:lnTo>
                    <a:pt x="0" y="5196351"/>
                  </a:lnTo>
                </a:path>
                <a:path w="47625" h="7430134">
                  <a:moveTo>
                    <a:pt x="0" y="5165636"/>
                  </a:moveTo>
                  <a:lnTo>
                    <a:pt x="0" y="5132129"/>
                  </a:lnTo>
                </a:path>
                <a:path w="47625" h="7430134">
                  <a:moveTo>
                    <a:pt x="0" y="5101415"/>
                  </a:moveTo>
                  <a:lnTo>
                    <a:pt x="0" y="5070700"/>
                  </a:lnTo>
                </a:path>
                <a:path w="47625" h="7430134">
                  <a:moveTo>
                    <a:pt x="0" y="5039986"/>
                  </a:moveTo>
                  <a:lnTo>
                    <a:pt x="0" y="5009271"/>
                  </a:lnTo>
                </a:path>
                <a:path w="47625" h="7430134">
                  <a:moveTo>
                    <a:pt x="0" y="4978556"/>
                  </a:moveTo>
                  <a:lnTo>
                    <a:pt x="0" y="4947842"/>
                  </a:lnTo>
                </a:path>
                <a:path w="47625" h="7430134">
                  <a:moveTo>
                    <a:pt x="0" y="4917127"/>
                  </a:moveTo>
                  <a:lnTo>
                    <a:pt x="0" y="4886413"/>
                  </a:lnTo>
                </a:path>
                <a:path w="47625" h="7430134">
                  <a:moveTo>
                    <a:pt x="0" y="4852906"/>
                  </a:moveTo>
                  <a:lnTo>
                    <a:pt x="0" y="4822191"/>
                  </a:lnTo>
                </a:path>
                <a:path w="47625" h="7430134">
                  <a:moveTo>
                    <a:pt x="0" y="4791477"/>
                  </a:moveTo>
                  <a:lnTo>
                    <a:pt x="0" y="4760762"/>
                  </a:lnTo>
                </a:path>
                <a:path w="47625" h="7430134">
                  <a:moveTo>
                    <a:pt x="0" y="4730047"/>
                  </a:moveTo>
                  <a:lnTo>
                    <a:pt x="0" y="4699333"/>
                  </a:lnTo>
                </a:path>
                <a:path w="47625" h="7430134">
                  <a:moveTo>
                    <a:pt x="0" y="4668618"/>
                  </a:moveTo>
                  <a:lnTo>
                    <a:pt x="0" y="4637904"/>
                  </a:lnTo>
                </a:path>
                <a:path w="47625" h="7430134">
                  <a:moveTo>
                    <a:pt x="0" y="3171980"/>
                  </a:moveTo>
                  <a:lnTo>
                    <a:pt x="0" y="3146850"/>
                  </a:lnTo>
                </a:path>
                <a:path w="47625" h="7430134">
                  <a:moveTo>
                    <a:pt x="0" y="3116135"/>
                  </a:moveTo>
                  <a:lnTo>
                    <a:pt x="0" y="3085420"/>
                  </a:lnTo>
                </a:path>
                <a:path w="47625" h="7430134">
                  <a:moveTo>
                    <a:pt x="0" y="3054706"/>
                  </a:moveTo>
                  <a:lnTo>
                    <a:pt x="0" y="3023991"/>
                  </a:lnTo>
                </a:path>
                <a:path w="47625" h="7430134">
                  <a:moveTo>
                    <a:pt x="0" y="2993277"/>
                  </a:moveTo>
                  <a:lnTo>
                    <a:pt x="0" y="2959770"/>
                  </a:lnTo>
                </a:path>
                <a:path w="47625" h="7430134">
                  <a:moveTo>
                    <a:pt x="0" y="2929055"/>
                  </a:moveTo>
                  <a:lnTo>
                    <a:pt x="0" y="2898341"/>
                  </a:lnTo>
                </a:path>
                <a:path w="47625" h="7430134">
                  <a:moveTo>
                    <a:pt x="0" y="2867626"/>
                  </a:moveTo>
                  <a:lnTo>
                    <a:pt x="0" y="2836911"/>
                  </a:lnTo>
                </a:path>
                <a:path w="47625" h="7430134">
                  <a:moveTo>
                    <a:pt x="0" y="2806197"/>
                  </a:moveTo>
                  <a:lnTo>
                    <a:pt x="0" y="2775482"/>
                  </a:lnTo>
                </a:path>
                <a:path w="47625" h="7430134">
                  <a:moveTo>
                    <a:pt x="0" y="2744768"/>
                  </a:moveTo>
                  <a:lnTo>
                    <a:pt x="0" y="2714053"/>
                  </a:lnTo>
                </a:path>
                <a:path w="47625" h="7430134">
                  <a:moveTo>
                    <a:pt x="0" y="2680546"/>
                  </a:moveTo>
                  <a:lnTo>
                    <a:pt x="0" y="2649831"/>
                  </a:lnTo>
                </a:path>
                <a:path w="47625" h="7430134">
                  <a:moveTo>
                    <a:pt x="0" y="2619117"/>
                  </a:moveTo>
                  <a:lnTo>
                    <a:pt x="0" y="2588402"/>
                  </a:lnTo>
                </a:path>
                <a:path w="47625" h="7430134">
                  <a:moveTo>
                    <a:pt x="0" y="2557688"/>
                  </a:moveTo>
                  <a:lnTo>
                    <a:pt x="0" y="2526973"/>
                  </a:lnTo>
                </a:path>
                <a:path w="47625" h="7430134">
                  <a:moveTo>
                    <a:pt x="0" y="2496259"/>
                  </a:moveTo>
                  <a:lnTo>
                    <a:pt x="0" y="2465544"/>
                  </a:lnTo>
                </a:path>
                <a:path w="47625" h="7430134">
                  <a:moveTo>
                    <a:pt x="0" y="2434829"/>
                  </a:moveTo>
                  <a:lnTo>
                    <a:pt x="0" y="2401322"/>
                  </a:lnTo>
                </a:path>
                <a:path w="47625" h="7430134">
                  <a:moveTo>
                    <a:pt x="0" y="2370608"/>
                  </a:moveTo>
                  <a:lnTo>
                    <a:pt x="0" y="2339893"/>
                  </a:lnTo>
                </a:path>
                <a:path w="47625" h="7430134">
                  <a:moveTo>
                    <a:pt x="0" y="2309179"/>
                  </a:moveTo>
                  <a:lnTo>
                    <a:pt x="0" y="2278464"/>
                  </a:lnTo>
                </a:path>
                <a:path w="47625" h="7430134">
                  <a:moveTo>
                    <a:pt x="0" y="2247750"/>
                  </a:moveTo>
                  <a:lnTo>
                    <a:pt x="0" y="2217035"/>
                  </a:lnTo>
                </a:path>
                <a:path w="47625" h="7430134">
                  <a:moveTo>
                    <a:pt x="0" y="2186320"/>
                  </a:moveTo>
                  <a:lnTo>
                    <a:pt x="0" y="2155606"/>
                  </a:lnTo>
                </a:path>
                <a:path w="47625" h="7430134">
                  <a:moveTo>
                    <a:pt x="0" y="2122099"/>
                  </a:moveTo>
                  <a:lnTo>
                    <a:pt x="0" y="2091384"/>
                  </a:lnTo>
                </a:path>
                <a:path w="47625" h="7430134">
                  <a:moveTo>
                    <a:pt x="0" y="2060670"/>
                  </a:moveTo>
                  <a:lnTo>
                    <a:pt x="0" y="2029955"/>
                  </a:lnTo>
                </a:path>
                <a:path w="47625" h="7430134">
                  <a:moveTo>
                    <a:pt x="0" y="1999241"/>
                  </a:moveTo>
                  <a:lnTo>
                    <a:pt x="0" y="1968526"/>
                  </a:lnTo>
                </a:path>
                <a:path w="47625" h="7430134">
                  <a:moveTo>
                    <a:pt x="0" y="1937811"/>
                  </a:moveTo>
                  <a:lnTo>
                    <a:pt x="0" y="1907097"/>
                  </a:lnTo>
                </a:path>
                <a:path w="47625" h="7430134">
                  <a:moveTo>
                    <a:pt x="0" y="1876382"/>
                  </a:moveTo>
                  <a:lnTo>
                    <a:pt x="0" y="1842875"/>
                  </a:lnTo>
                </a:path>
                <a:path w="47625" h="7430134">
                  <a:moveTo>
                    <a:pt x="0" y="1812161"/>
                  </a:moveTo>
                  <a:lnTo>
                    <a:pt x="0" y="1781446"/>
                  </a:lnTo>
                </a:path>
                <a:path w="47625" h="7430134">
                  <a:moveTo>
                    <a:pt x="0" y="1750731"/>
                  </a:moveTo>
                  <a:lnTo>
                    <a:pt x="0" y="1720017"/>
                  </a:lnTo>
                </a:path>
                <a:path w="47625" h="7430134">
                  <a:moveTo>
                    <a:pt x="0" y="1689302"/>
                  </a:moveTo>
                  <a:lnTo>
                    <a:pt x="0" y="1658588"/>
                  </a:lnTo>
                </a:path>
                <a:path w="47625" h="7430134">
                  <a:moveTo>
                    <a:pt x="0" y="1627873"/>
                  </a:moveTo>
                  <a:lnTo>
                    <a:pt x="0" y="1594366"/>
                  </a:lnTo>
                </a:path>
                <a:path w="47625" h="7430134">
                  <a:moveTo>
                    <a:pt x="0" y="1563652"/>
                  </a:moveTo>
                  <a:lnTo>
                    <a:pt x="0" y="1532937"/>
                  </a:lnTo>
                </a:path>
                <a:path w="47625" h="7430134">
                  <a:moveTo>
                    <a:pt x="0" y="1502222"/>
                  </a:moveTo>
                  <a:lnTo>
                    <a:pt x="0" y="1471508"/>
                  </a:lnTo>
                </a:path>
                <a:path w="47625" h="7430134">
                  <a:moveTo>
                    <a:pt x="0" y="1440793"/>
                  </a:moveTo>
                  <a:lnTo>
                    <a:pt x="0" y="1410079"/>
                  </a:lnTo>
                </a:path>
                <a:path w="47625" h="7430134">
                  <a:moveTo>
                    <a:pt x="0" y="4604397"/>
                  </a:moveTo>
                  <a:lnTo>
                    <a:pt x="0" y="4573682"/>
                  </a:lnTo>
                </a:path>
                <a:path w="47625" h="7430134">
                  <a:moveTo>
                    <a:pt x="0" y="4542968"/>
                  </a:moveTo>
                  <a:lnTo>
                    <a:pt x="0" y="4512253"/>
                  </a:lnTo>
                </a:path>
                <a:path w="47625" h="7430134">
                  <a:moveTo>
                    <a:pt x="0" y="4481538"/>
                  </a:moveTo>
                  <a:lnTo>
                    <a:pt x="0" y="4450824"/>
                  </a:lnTo>
                </a:path>
                <a:path w="47625" h="7430134">
                  <a:moveTo>
                    <a:pt x="0" y="4420109"/>
                  </a:moveTo>
                  <a:lnTo>
                    <a:pt x="0" y="4389395"/>
                  </a:lnTo>
                </a:path>
                <a:path w="47625" h="7430134">
                  <a:moveTo>
                    <a:pt x="0" y="4358680"/>
                  </a:moveTo>
                  <a:lnTo>
                    <a:pt x="0" y="4325173"/>
                  </a:lnTo>
                </a:path>
                <a:path w="47625" h="7430134">
                  <a:moveTo>
                    <a:pt x="0" y="4294459"/>
                  </a:moveTo>
                  <a:lnTo>
                    <a:pt x="0" y="4263744"/>
                  </a:lnTo>
                </a:path>
                <a:path w="47625" h="7430134">
                  <a:moveTo>
                    <a:pt x="0" y="4233029"/>
                  </a:moveTo>
                  <a:lnTo>
                    <a:pt x="0" y="4202315"/>
                  </a:lnTo>
                </a:path>
                <a:path w="47625" h="7430134">
                  <a:moveTo>
                    <a:pt x="0" y="4171600"/>
                  </a:moveTo>
                  <a:lnTo>
                    <a:pt x="0" y="4140886"/>
                  </a:lnTo>
                </a:path>
                <a:path w="47625" h="7430134">
                  <a:moveTo>
                    <a:pt x="0" y="4110171"/>
                  </a:moveTo>
                  <a:lnTo>
                    <a:pt x="0" y="4079456"/>
                  </a:lnTo>
                </a:path>
                <a:path w="47625" h="7430134">
                  <a:moveTo>
                    <a:pt x="0" y="4045950"/>
                  </a:moveTo>
                  <a:lnTo>
                    <a:pt x="0" y="4015235"/>
                  </a:lnTo>
                </a:path>
                <a:path w="47625" h="7430134">
                  <a:moveTo>
                    <a:pt x="0" y="3984520"/>
                  </a:moveTo>
                  <a:lnTo>
                    <a:pt x="0" y="3953806"/>
                  </a:lnTo>
                </a:path>
                <a:path w="47625" h="7430134">
                  <a:moveTo>
                    <a:pt x="0" y="3923091"/>
                  </a:moveTo>
                  <a:lnTo>
                    <a:pt x="0" y="3892377"/>
                  </a:lnTo>
                </a:path>
                <a:path w="47625" h="7430134">
                  <a:moveTo>
                    <a:pt x="0" y="3861662"/>
                  </a:moveTo>
                  <a:lnTo>
                    <a:pt x="0" y="3830947"/>
                  </a:lnTo>
                </a:path>
                <a:path w="47625" h="7430134">
                  <a:moveTo>
                    <a:pt x="0" y="3800233"/>
                  </a:moveTo>
                  <a:lnTo>
                    <a:pt x="0" y="3766726"/>
                  </a:lnTo>
                </a:path>
                <a:path w="47625" h="7430134">
                  <a:moveTo>
                    <a:pt x="0" y="3736011"/>
                  </a:moveTo>
                  <a:lnTo>
                    <a:pt x="0" y="3705297"/>
                  </a:lnTo>
                </a:path>
                <a:path w="47625" h="7430134">
                  <a:moveTo>
                    <a:pt x="0" y="3674582"/>
                  </a:moveTo>
                  <a:lnTo>
                    <a:pt x="0" y="3643868"/>
                  </a:lnTo>
                </a:path>
                <a:path w="47625" h="7430134">
                  <a:moveTo>
                    <a:pt x="0" y="3613153"/>
                  </a:moveTo>
                  <a:lnTo>
                    <a:pt x="0" y="3582438"/>
                  </a:lnTo>
                </a:path>
                <a:path w="47625" h="7430134">
                  <a:moveTo>
                    <a:pt x="0" y="3551724"/>
                  </a:moveTo>
                  <a:lnTo>
                    <a:pt x="0" y="3521009"/>
                  </a:lnTo>
                </a:path>
                <a:path w="47625" h="7430134">
                  <a:moveTo>
                    <a:pt x="0" y="3487502"/>
                  </a:moveTo>
                  <a:lnTo>
                    <a:pt x="0" y="3456788"/>
                  </a:lnTo>
                </a:path>
                <a:path w="47625" h="7430134">
                  <a:moveTo>
                    <a:pt x="0" y="3426073"/>
                  </a:moveTo>
                  <a:lnTo>
                    <a:pt x="0" y="3395359"/>
                  </a:lnTo>
                </a:path>
                <a:path w="47625" h="7430134">
                  <a:moveTo>
                    <a:pt x="0" y="3364644"/>
                  </a:moveTo>
                  <a:lnTo>
                    <a:pt x="0" y="3333929"/>
                  </a:lnTo>
                </a:path>
                <a:path w="47625" h="7430134">
                  <a:moveTo>
                    <a:pt x="0" y="3303215"/>
                  </a:moveTo>
                  <a:lnTo>
                    <a:pt x="0" y="3272500"/>
                  </a:lnTo>
                </a:path>
                <a:path w="47625" h="7430134">
                  <a:moveTo>
                    <a:pt x="0" y="3238993"/>
                  </a:moveTo>
                  <a:lnTo>
                    <a:pt x="0" y="3208279"/>
                  </a:lnTo>
                </a:path>
                <a:path w="47625" h="7430134">
                  <a:moveTo>
                    <a:pt x="0" y="3177564"/>
                  </a:moveTo>
                  <a:lnTo>
                    <a:pt x="0" y="3171980"/>
                  </a:lnTo>
                </a:path>
                <a:path w="47625" h="7430134">
                  <a:moveTo>
                    <a:pt x="47468" y="7430140"/>
                  </a:moveTo>
                  <a:lnTo>
                    <a:pt x="47468" y="7399425"/>
                  </a:lnTo>
                </a:path>
                <a:path w="47625" h="7430134">
                  <a:moveTo>
                    <a:pt x="47468" y="7368710"/>
                  </a:moveTo>
                  <a:lnTo>
                    <a:pt x="47468" y="7335204"/>
                  </a:lnTo>
                </a:path>
                <a:path w="47625" h="7430134">
                  <a:moveTo>
                    <a:pt x="47468" y="7304489"/>
                  </a:moveTo>
                  <a:lnTo>
                    <a:pt x="47468" y="7273774"/>
                  </a:lnTo>
                </a:path>
                <a:path w="47625" h="7430134">
                  <a:moveTo>
                    <a:pt x="47468" y="7243060"/>
                  </a:moveTo>
                  <a:lnTo>
                    <a:pt x="47468" y="7212345"/>
                  </a:lnTo>
                </a:path>
                <a:path w="47625" h="7430134">
                  <a:moveTo>
                    <a:pt x="47468" y="7181631"/>
                  </a:moveTo>
                  <a:lnTo>
                    <a:pt x="47468" y="7150916"/>
                  </a:lnTo>
                </a:path>
                <a:path w="47625" h="7430134">
                  <a:moveTo>
                    <a:pt x="47468" y="7120201"/>
                  </a:moveTo>
                  <a:lnTo>
                    <a:pt x="47468" y="7089487"/>
                  </a:lnTo>
                </a:path>
                <a:path w="47625" h="7430134">
                  <a:moveTo>
                    <a:pt x="47468" y="7055980"/>
                  </a:moveTo>
                  <a:lnTo>
                    <a:pt x="47468" y="7025265"/>
                  </a:lnTo>
                </a:path>
                <a:path w="47625" h="7430134">
                  <a:moveTo>
                    <a:pt x="47468" y="6994551"/>
                  </a:moveTo>
                  <a:lnTo>
                    <a:pt x="47468" y="6963836"/>
                  </a:lnTo>
                </a:path>
                <a:path w="47625" h="7430134">
                  <a:moveTo>
                    <a:pt x="47468" y="6933122"/>
                  </a:moveTo>
                  <a:lnTo>
                    <a:pt x="47468" y="6902407"/>
                  </a:lnTo>
                </a:path>
                <a:path w="47625" h="7430134">
                  <a:moveTo>
                    <a:pt x="47468" y="6871692"/>
                  </a:moveTo>
                  <a:lnTo>
                    <a:pt x="47468" y="6840978"/>
                  </a:lnTo>
                </a:path>
                <a:path w="47625" h="7430134">
                  <a:moveTo>
                    <a:pt x="47468" y="6810263"/>
                  </a:moveTo>
                  <a:lnTo>
                    <a:pt x="47468" y="6776756"/>
                  </a:lnTo>
                </a:path>
                <a:path w="47625" h="7430134">
                  <a:moveTo>
                    <a:pt x="47468" y="6746042"/>
                  </a:moveTo>
                  <a:lnTo>
                    <a:pt x="47468" y="6715327"/>
                  </a:lnTo>
                </a:path>
                <a:path w="47625" h="7430134">
                  <a:moveTo>
                    <a:pt x="47468" y="6684613"/>
                  </a:moveTo>
                  <a:lnTo>
                    <a:pt x="47468" y="6653898"/>
                  </a:lnTo>
                </a:path>
                <a:path w="47625" h="7430134">
                  <a:moveTo>
                    <a:pt x="47468" y="6623183"/>
                  </a:moveTo>
                  <a:lnTo>
                    <a:pt x="47468" y="6592469"/>
                  </a:lnTo>
                </a:path>
                <a:path w="47625" h="7430134">
                  <a:moveTo>
                    <a:pt x="47468" y="6561754"/>
                  </a:moveTo>
                  <a:lnTo>
                    <a:pt x="47468" y="6531040"/>
                  </a:lnTo>
                </a:path>
                <a:path w="47625" h="7430134">
                  <a:moveTo>
                    <a:pt x="47468" y="6497533"/>
                  </a:moveTo>
                  <a:lnTo>
                    <a:pt x="47468" y="6466818"/>
                  </a:lnTo>
                </a:path>
                <a:path w="47625" h="7430134">
                  <a:moveTo>
                    <a:pt x="47468" y="6436104"/>
                  </a:moveTo>
                  <a:lnTo>
                    <a:pt x="47468" y="6405389"/>
                  </a:lnTo>
                </a:path>
                <a:path w="47625" h="7430134">
                  <a:moveTo>
                    <a:pt x="47468" y="6374674"/>
                  </a:moveTo>
                  <a:lnTo>
                    <a:pt x="47468" y="6343960"/>
                  </a:lnTo>
                </a:path>
                <a:path w="47625" h="7430134">
                  <a:moveTo>
                    <a:pt x="47468" y="6313245"/>
                  </a:moveTo>
                  <a:lnTo>
                    <a:pt x="47468" y="6282531"/>
                  </a:lnTo>
                </a:path>
                <a:path w="47625" h="7430134">
                  <a:moveTo>
                    <a:pt x="47468" y="6249024"/>
                  </a:moveTo>
                  <a:lnTo>
                    <a:pt x="47468" y="6218309"/>
                  </a:lnTo>
                </a:path>
                <a:path w="47625" h="7430134">
                  <a:moveTo>
                    <a:pt x="47468" y="6187595"/>
                  </a:moveTo>
                  <a:lnTo>
                    <a:pt x="47468" y="6156880"/>
                  </a:lnTo>
                </a:path>
                <a:path w="47625" h="7430134">
                  <a:moveTo>
                    <a:pt x="47468" y="6126165"/>
                  </a:moveTo>
                  <a:lnTo>
                    <a:pt x="47468" y="61149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6265777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6265777" y="2038332"/>
              <a:ext cx="0" cy="6101080"/>
            </a:xfrm>
            <a:custGeom>
              <a:avLst/>
              <a:gdLst/>
              <a:ahLst/>
              <a:cxnLst/>
              <a:rect l="l" t="t" r="r" b="b"/>
              <a:pathLst>
                <a:path h="6101080">
                  <a:moveTo>
                    <a:pt x="0" y="1334688"/>
                  </a:moveTo>
                  <a:lnTo>
                    <a:pt x="0" y="1301181"/>
                  </a:lnTo>
                </a:path>
                <a:path h="6101080">
                  <a:moveTo>
                    <a:pt x="0" y="1270467"/>
                  </a:moveTo>
                  <a:lnTo>
                    <a:pt x="0" y="1239752"/>
                  </a:lnTo>
                </a:path>
                <a:path h="6101080">
                  <a:moveTo>
                    <a:pt x="0" y="1209038"/>
                  </a:moveTo>
                  <a:lnTo>
                    <a:pt x="0" y="1178323"/>
                  </a:lnTo>
                </a:path>
                <a:path h="6101080">
                  <a:moveTo>
                    <a:pt x="0" y="1147609"/>
                  </a:moveTo>
                  <a:lnTo>
                    <a:pt x="0" y="1116894"/>
                  </a:lnTo>
                </a:path>
                <a:path h="6101080">
                  <a:moveTo>
                    <a:pt x="0" y="1086179"/>
                  </a:moveTo>
                  <a:lnTo>
                    <a:pt x="0" y="1055465"/>
                  </a:lnTo>
                </a:path>
                <a:path h="6101080">
                  <a:moveTo>
                    <a:pt x="0" y="1021958"/>
                  </a:moveTo>
                  <a:lnTo>
                    <a:pt x="0" y="991243"/>
                  </a:lnTo>
                </a:path>
                <a:path h="6101080">
                  <a:moveTo>
                    <a:pt x="0" y="960529"/>
                  </a:moveTo>
                  <a:lnTo>
                    <a:pt x="0" y="929814"/>
                  </a:lnTo>
                </a:path>
                <a:path h="6101080">
                  <a:moveTo>
                    <a:pt x="0" y="899100"/>
                  </a:moveTo>
                  <a:lnTo>
                    <a:pt x="0" y="868385"/>
                  </a:lnTo>
                </a:path>
                <a:path h="6101080">
                  <a:moveTo>
                    <a:pt x="0" y="837670"/>
                  </a:moveTo>
                  <a:lnTo>
                    <a:pt x="0" y="806956"/>
                  </a:lnTo>
                </a:path>
                <a:path h="6101080">
                  <a:moveTo>
                    <a:pt x="0" y="776241"/>
                  </a:moveTo>
                  <a:lnTo>
                    <a:pt x="0" y="742734"/>
                  </a:lnTo>
                </a:path>
                <a:path h="6101080">
                  <a:moveTo>
                    <a:pt x="0" y="712020"/>
                  </a:moveTo>
                  <a:lnTo>
                    <a:pt x="0" y="681305"/>
                  </a:lnTo>
                </a:path>
                <a:path h="6101080">
                  <a:moveTo>
                    <a:pt x="0" y="650590"/>
                  </a:moveTo>
                  <a:lnTo>
                    <a:pt x="0" y="619876"/>
                  </a:lnTo>
                </a:path>
                <a:path h="6101080">
                  <a:moveTo>
                    <a:pt x="0" y="589161"/>
                  </a:moveTo>
                  <a:lnTo>
                    <a:pt x="0" y="558447"/>
                  </a:lnTo>
                </a:path>
                <a:path h="6101080">
                  <a:moveTo>
                    <a:pt x="0" y="527732"/>
                  </a:moveTo>
                  <a:lnTo>
                    <a:pt x="0" y="497018"/>
                  </a:lnTo>
                </a:path>
                <a:path h="6101080">
                  <a:moveTo>
                    <a:pt x="0" y="463511"/>
                  </a:moveTo>
                  <a:lnTo>
                    <a:pt x="0" y="432796"/>
                  </a:lnTo>
                </a:path>
                <a:path h="6101080">
                  <a:moveTo>
                    <a:pt x="0" y="402081"/>
                  </a:moveTo>
                  <a:lnTo>
                    <a:pt x="0" y="371367"/>
                  </a:lnTo>
                </a:path>
                <a:path h="6101080">
                  <a:moveTo>
                    <a:pt x="0" y="340652"/>
                  </a:moveTo>
                  <a:lnTo>
                    <a:pt x="0" y="309938"/>
                  </a:lnTo>
                </a:path>
                <a:path h="6101080">
                  <a:moveTo>
                    <a:pt x="0" y="279223"/>
                  </a:moveTo>
                  <a:lnTo>
                    <a:pt x="0" y="248509"/>
                  </a:lnTo>
                </a:path>
                <a:path h="6101080">
                  <a:moveTo>
                    <a:pt x="0" y="215002"/>
                  </a:moveTo>
                  <a:lnTo>
                    <a:pt x="0" y="184287"/>
                  </a:lnTo>
                </a:path>
                <a:path h="6101080">
                  <a:moveTo>
                    <a:pt x="0" y="153572"/>
                  </a:moveTo>
                  <a:lnTo>
                    <a:pt x="0" y="122858"/>
                  </a:lnTo>
                </a:path>
                <a:path h="6101080">
                  <a:moveTo>
                    <a:pt x="0" y="92143"/>
                  </a:moveTo>
                  <a:lnTo>
                    <a:pt x="0" y="61429"/>
                  </a:lnTo>
                </a:path>
                <a:path h="6101080">
                  <a:moveTo>
                    <a:pt x="0" y="30714"/>
                  </a:moveTo>
                  <a:lnTo>
                    <a:pt x="0" y="0"/>
                  </a:lnTo>
                </a:path>
                <a:path h="6101080">
                  <a:moveTo>
                    <a:pt x="0" y="6101035"/>
                  </a:moveTo>
                  <a:lnTo>
                    <a:pt x="0" y="6081490"/>
                  </a:lnTo>
                </a:path>
                <a:path h="6101080">
                  <a:moveTo>
                    <a:pt x="0" y="6050775"/>
                  </a:moveTo>
                  <a:lnTo>
                    <a:pt x="0" y="6020060"/>
                  </a:lnTo>
                </a:path>
                <a:path h="6101080">
                  <a:moveTo>
                    <a:pt x="0" y="5989346"/>
                  </a:moveTo>
                  <a:lnTo>
                    <a:pt x="0" y="5955839"/>
                  </a:lnTo>
                </a:path>
                <a:path h="6101080">
                  <a:moveTo>
                    <a:pt x="0" y="5925124"/>
                  </a:moveTo>
                  <a:lnTo>
                    <a:pt x="0" y="5894410"/>
                  </a:lnTo>
                </a:path>
                <a:path h="6101080">
                  <a:moveTo>
                    <a:pt x="0" y="5863695"/>
                  </a:moveTo>
                  <a:lnTo>
                    <a:pt x="0" y="5832981"/>
                  </a:lnTo>
                </a:path>
                <a:path h="6101080">
                  <a:moveTo>
                    <a:pt x="0" y="5802266"/>
                  </a:moveTo>
                  <a:lnTo>
                    <a:pt x="0" y="5771551"/>
                  </a:lnTo>
                </a:path>
                <a:path h="6101080">
                  <a:moveTo>
                    <a:pt x="0" y="5740837"/>
                  </a:moveTo>
                  <a:lnTo>
                    <a:pt x="0" y="5710122"/>
                  </a:lnTo>
                </a:path>
                <a:path h="6101080">
                  <a:moveTo>
                    <a:pt x="0" y="5676615"/>
                  </a:moveTo>
                  <a:lnTo>
                    <a:pt x="0" y="5645901"/>
                  </a:lnTo>
                </a:path>
                <a:path h="6101080">
                  <a:moveTo>
                    <a:pt x="0" y="5615186"/>
                  </a:moveTo>
                  <a:lnTo>
                    <a:pt x="0" y="5584472"/>
                  </a:lnTo>
                </a:path>
                <a:path h="6101080">
                  <a:moveTo>
                    <a:pt x="0" y="5553757"/>
                  </a:moveTo>
                  <a:lnTo>
                    <a:pt x="0" y="5523042"/>
                  </a:lnTo>
                </a:path>
                <a:path h="6101080">
                  <a:moveTo>
                    <a:pt x="0" y="5492328"/>
                  </a:moveTo>
                  <a:lnTo>
                    <a:pt x="0" y="5461613"/>
                  </a:lnTo>
                </a:path>
                <a:path h="6101080">
                  <a:moveTo>
                    <a:pt x="0" y="5430899"/>
                  </a:moveTo>
                  <a:lnTo>
                    <a:pt x="0" y="5397392"/>
                  </a:lnTo>
                </a:path>
                <a:path h="6101080">
                  <a:moveTo>
                    <a:pt x="0" y="5366677"/>
                  </a:moveTo>
                  <a:lnTo>
                    <a:pt x="0" y="5335963"/>
                  </a:lnTo>
                </a:path>
                <a:path h="6101080">
                  <a:moveTo>
                    <a:pt x="0" y="5305248"/>
                  </a:moveTo>
                  <a:lnTo>
                    <a:pt x="0" y="5274533"/>
                  </a:lnTo>
                </a:path>
                <a:path h="6101080">
                  <a:moveTo>
                    <a:pt x="0" y="5243819"/>
                  </a:moveTo>
                  <a:lnTo>
                    <a:pt x="0" y="5213104"/>
                  </a:lnTo>
                </a:path>
                <a:path h="6101080">
                  <a:moveTo>
                    <a:pt x="0" y="5182390"/>
                  </a:moveTo>
                  <a:lnTo>
                    <a:pt x="0" y="5151675"/>
                  </a:lnTo>
                </a:path>
                <a:path h="6101080">
                  <a:moveTo>
                    <a:pt x="0" y="5118168"/>
                  </a:moveTo>
                  <a:lnTo>
                    <a:pt x="0" y="5087454"/>
                  </a:lnTo>
                </a:path>
                <a:path h="6101080">
                  <a:moveTo>
                    <a:pt x="0" y="5056739"/>
                  </a:moveTo>
                  <a:lnTo>
                    <a:pt x="0" y="5026024"/>
                  </a:lnTo>
                </a:path>
                <a:path h="6101080">
                  <a:moveTo>
                    <a:pt x="0" y="4995310"/>
                  </a:moveTo>
                  <a:lnTo>
                    <a:pt x="0" y="4964595"/>
                  </a:lnTo>
                </a:path>
                <a:path h="6101080">
                  <a:moveTo>
                    <a:pt x="0" y="4933881"/>
                  </a:moveTo>
                  <a:lnTo>
                    <a:pt x="0" y="4903166"/>
                  </a:lnTo>
                </a:path>
                <a:path h="6101080">
                  <a:moveTo>
                    <a:pt x="0" y="4872451"/>
                  </a:moveTo>
                  <a:lnTo>
                    <a:pt x="0" y="4838945"/>
                  </a:lnTo>
                </a:path>
                <a:path h="6101080">
                  <a:moveTo>
                    <a:pt x="0" y="4808230"/>
                  </a:moveTo>
                  <a:lnTo>
                    <a:pt x="0" y="4777515"/>
                  </a:lnTo>
                </a:path>
                <a:path h="6101080">
                  <a:moveTo>
                    <a:pt x="0" y="4746801"/>
                  </a:moveTo>
                  <a:lnTo>
                    <a:pt x="0" y="4716086"/>
                  </a:lnTo>
                </a:path>
                <a:path h="6101080">
                  <a:moveTo>
                    <a:pt x="0" y="4685372"/>
                  </a:moveTo>
                  <a:lnTo>
                    <a:pt x="0" y="4654657"/>
                  </a:lnTo>
                </a:path>
                <a:path h="6101080">
                  <a:moveTo>
                    <a:pt x="0" y="4623942"/>
                  </a:moveTo>
                  <a:lnTo>
                    <a:pt x="0" y="4601604"/>
                  </a:lnTo>
                </a:path>
                <a:path h="6101080">
                  <a:moveTo>
                    <a:pt x="0" y="3132888"/>
                  </a:moveTo>
                  <a:lnTo>
                    <a:pt x="0" y="3102174"/>
                  </a:lnTo>
                </a:path>
                <a:path h="6101080">
                  <a:moveTo>
                    <a:pt x="0" y="3071459"/>
                  </a:moveTo>
                  <a:lnTo>
                    <a:pt x="0" y="3040745"/>
                  </a:lnTo>
                </a:path>
                <a:path h="6101080">
                  <a:moveTo>
                    <a:pt x="0" y="3010030"/>
                  </a:moveTo>
                  <a:lnTo>
                    <a:pt x="0" y="2979315"/>
                  </a:lnTo>
                </a:path>
                <a:path h="6101080">
                  <a:moveTo>
                    <a:pt x="0" y="2945809"/>
                  </a:moveTo>
                  <a:lnTo>
                    <a:pt x="0" y="2915094"/>
                  </a:lnTo>
                </a:path>
                <a:path h="6101080">
                  <a:moveTo>
                    <a:pt x="0" y="2884379"/>
                  </a:moveTo>
                  <a:lnTo>
                    <a:pt x="0" y="2853665"/>
                  </a:lnTo>
                </a:path>
                <a:path h="6101080">
                  <a:moveTo>
                    <a:pt x="0" y="2822950"/>
                  </a:moveTo>
                  <a:lnTo>
                    <a:pt x="0" y="2792236"/>
                  </a:lnTo>
                </a:path>
                <a:path h="6101080">
                  <a:moveTo>
                    <a:pt x="0" y="2761521"/>
                  </a:moveTo>
                  <a:lnTo>
                    <a:pt x="0" y="2730806"/>
                  </a:lnTo>
                </a:path>
                <a:path h="6101080">
                  <a:moveTo>
                    <a:pt x="0" y="2700092"/>
                  </a:moveTo>
                  <a:lnTo>
                    <a:pt x="0" y="2666585"/>
                  </a:lnTo>
                </a:path>
                <a:path h="6101080">
                  <a:moveTo>
                    <a:pt x="0" y="2635870"/>
                  </a:moveTo>
                  <a:lnTo>
                    <a:pt x="0" y="2605156"/>
                  </a:lnTo>
                </a:path>
                <a:path h="6101080">
                  <a:moveTo>
                    <a:pt x="0" y="2574441"/>
                  </a:moveTo>
                  <a:lnTo>
                    <a:pt x="0" y="2543727"/>
                  </a:lnTo>
                </a:path>
                <a:path h="6101080">
                  <a:moveTo>
                    <a:pt x="0" y="2513012"/>
                  </a:moveTo>
                  <a:lnTo>
                    <a:pt x="0" y="2482297"/>
                  </a:lnTo>
                </a:path>
                <a:path h="6101080">
                  <a:moveTo>
                    <a:pt x="0" y="2451583"/>
                  </a:moveTo>
                  <a:lnTo>
                    <a:pt x="0" y="2420868"/>
                  </a:lnTo>
                </a:path>
                <a:path h="6101080">
                  <a:moveTo>
                    <a:pt x="0" y="2387361"/>
                  </a:moveTo>
                  <a:lnTo>
                    <a:pt x="0" y="2356647"/>
                  </a:lnTo>
                </a:path>
                <a:path h="6101080">
                  <a:moveTo>
                    <a:pt x="0" y="2325932"/>
                  </a:moveTo>
                  <a:lnTo>
                    <a:pt x="0" y="2295218"/>
                  </a:lnTo>
                </a:path>
                <a:path h="6101080">
                  <a:moveTo>
                    <a:pt x="0" y="2264503"/>
                  </a:moveTo>
                  <a:lnTo>
                    <a:pt x="0" y="2233788"/>
                  </a:lnTo>
                </a:path>
                <a:path h="6101080">
                  <a:moveTo>
                    <a:pt x="0" y="2203074"/>
                  </a:moveTo>
                  <a:lnTo>
                    <a:pt x="0" y="2172359"/>
                  </a:lnTo>
                </a:path>
                <a:path h="6101080">
                  <a:moveTo>
                    <a:pt x="0" y="2141645"/>
                  </a:moveTo>
                  <a:lnTo>
                    <a:pt x="0" y="2108138"/>
                  </a:lnTo>
                </a:path>
                <a:path h="6101080">
                  <a:moveTo>
                    <a:pt x="0" y="2077423"/>
                  </a:moveTo>
                  <a:lnTo>
                    <a:pt x="0" y="2046709"/>
                  </a:lnTo>
                </a:path>
                <a:path h="6101080">
                  <a:moveTo>
                    <a:pt x="0" y="2015994"/>
                  </a:moveTo>
                  <a:lnTo>
                    <a:pt x="0" y="1985279"/>
                  </a:lnTo>
                </a:path>
                <a:path h="6101080">
                  <a:moveTo>
                    <a:pt x="0" y="1954565"/>
                  </a:moveTo>
                  <a:lnTo>
                    <a:pt x="0" y="1923850"/>
                  </a:lnTo>
                </a:path>
                <a:path h="6101080">
                  <a:moveTo>
                    <a:pt x="0" y="1893136"/>
                  </a:moveTo>
                  <a:lnTo>
                    <a:pt x="0" y="1862421"/>
                  </a:lnTo>
                </a:path>
                <a:path h="6101080">
                  <a:moveTo>
                    <a:pt x="0" y="1828914"/>
                  </a:moveTo>
                  <a:lnTo>
                    <a:pt x="0" y="1798200"/>
                  </a:lnTo>
                </a:path>
                <a:path h="6101080">
                  <a:moveTo>
                    <a:pt x="0" y="1767485"/>
                  </a:moveTo>
                  <a:lnTo>
                    <a:pt x="0" y="1736770"/>
                  </a:lnTo>
                </a:path>
                <a:path h="6101080">
                  <a:moveTo>
                    <a:pt x="0" y="1706056"/>
                  </a:moveTo>
                  <a:lnTo>
                    <a:pt x="0" y="1675341"/>
                  </a:lnTo>
                </a:path>
                <a:path h="6101080">
                  <a:moveTo>
                    <a:pt x="0" y="1644627"/>
                  </a:moveTo>
                  <a:lnTo>
                    <a:pt x="0" y="1613912"/>
                  </a:lnTo>
                </a:path>
                <a:path h="6101080">
                  <a:moveTo>
                    <a:pt x="0" y="1580405"/>
                  </a:moveTo>
                  <a:lnTo>
                    <a:pt x="0" y="1549690"/>
                  </a:lnTo>
                </a:path>
                <a:path h="6101080">
                  <a:moveTo>
                    <a:pt x="0" y="1518976"/>
                  </a:moveTo>
                  <a:lnTo>
                    <a:pt x="0" y="1488261"/>
                  </a:lnTo>
                </a:path>
                <a:path h="6101080">
                  <a:moveTo>
                    <a:pt x="0" y="1457547"/>
                  </a:moveTo>
                  <a:lnTo>
                    <a:pt x="0" y="1426832"/>
                  </a:lnTo>
                </a:path>
                <a:path h="6101080">
                  <a:moveTo>
                    <a:pt x="0" y="4601604"/>
                  </a:moveTo>
                  <a:lnTo>
                    <a:pt x="0" y="4590436"/>
                  </a:lnTo>
                </a:path>
                <a:path h="6101080">
                  <a:moveTo>
                    <a:pt x="0" y="4559721"/>
                  </a:moveTo>
                  <a:lnTo>
                    <a:pt x="0" y="4529006"/>
                  </a:lnTo>
                </a:path>
                <a:path h="6101080">
                  <a:moveTo>
                    <a:pt x="0" y="4498292"/>
                  </a:moveTo>
                  <a:lnTo>
                    <a:pt x="0" y="4467577"/>
                  </a:lnTo>
                </a:path>
                <a:path h="6101080">
                  <a:moveTo>
                    <a:pt x="0" y="4436863"/>
                  </a:moveTo>
                  <a:lnTo>
                    <a:pt x="0" y="4406148"/>
                  </a:lnTo>
                </a:path>
                <a:path h="6101080">
                  <a:moveTo>
                    <a:pt x="0" y="4375433"/>
                  </a:moveTo>
                  <a:lnTo>
                    <a:pt x="0" y="4344719"/>
                  </a:lnTo>
                </a:path>
                <a:path h="6101080">
                  <a:moveTo>
                    <a:pt x="0" y="4311212"/>
                  </a:moveTo>
                  <a:lnTo>
                    <a:pt x="0" y="4280497"/>
                  </a:lnTo>
                </a:path>
                <a:path h="6101080">
                  <a:moveTo>
                    <a:pt x="0" y="4249783"/>
                  </a:moveTo>
                  <a:lnTo>
                    <a:pt x="0" y="4219068"/>
                  </a:lnTo>
                </a:path>
                <a:path h="6101080">
                  <a:moveTo>
                    <a:pt x="0" y="4188354"/>
                  </a:moveTo>
                  <a:lnTo>
                    <a:pt x="0" y="4157639"/>
                  </a:lnTo>
                </a:path>
                <a:path h="6101080">
                  <a:moveTo>
                    <a:pt x="0" y="4126924"/>
                  </a:moveTo>
                  <a:lnTo>
                    <a:pt x="0" y="4096210"/>
                  </a:lnTo>
                </a:path>
                <a:path h="6101080">
                  <a:moveTo>
                    <a:pt x="0" y="4065495"/>
                  </a:moveTo>
                  <a:lnTo>
                    <a:pt x="0" y="4031988"/>
                  </a:lnTo>
                </a:path>
                <a:path h="6101080">
                  <a:moveTo>
                    <a:pt x="0" y="4001274"/>
                  </a:moveTo>
                  <a:lnTo>
                    <a:pt x="0" y="3970559"/>
                  </a:lnTo>
                </a:path>
                <a:path h="6101080">
                  <a:moveTo>
                    <a:pt x="0" y="3939845"/>
                  </a:moveTo>
                  <a:lnTo>
                    <a:pt x="0" y="3909130"/>
                  </a:lnTo>
                </a:path>
                <a:path h="6101080">
                  <a:moveTo>
                    <a:pt x="0" y="3878415"/>
                  </a:moveTo>
                  <a:lnTo>
                    <a:pt x="0" y="3847701"/>
                  </a:lnTo>
                </a:path>
                <a:path h="6101080">
                  <a:moveTo>
                    <a:pt x="0" y="3816986"/>
                  </a:moveTo>
                  <a:lnTo>
                    <a:pt x="0" y="3786272"/>
                  </a:lnTo>
                </a:path>
                <a:path h="6101080">
                  <a:moveTo>
                    <a:pt x="0" y="3752765"/>
                  </a:moveTo>
                  <a:lnTo>
                    <a:pt x="0" y="3722050"/>
                  </a:lnTo>
                </a:path>
                <a:path h="6101080">
                  <a:moveTo>
                    <a:pt x="0" y="3691336"/>
                  </a:moveTo>
                  <a:lnTo>
                    <a:pt x="0" y="3660621"/>
                  </a:lnTo>
                </a:path>
                <a:path h="6101080">
                  <a:moveTo>
                    <a:pt x="0" y="3629906"/>
                  </a:moveTo>
                  <a:lnTo>
                    <a:pt x="0" y="3599192"/>
                  </a:lnTo>
                </a:path>
                <a:path h="6101080">
                  <a:moveTo>
                    <a:pt x="0" y="3568477"/>
                  </a:moveTo>
                  <a:lnTo>
                    <a:pt x="0" y="3537763"/>
                  </a:lnTo>
                </a:path>
                <a:path h="6101080">
                  <a:moveTo>
                    <a:pt x="0" y="3507048"/>
                  </a:moveTo>
                  <a:lnTo>
                    <a:pt x="0" y="3473541"/>
                  </a:lnTo>
                </a:path>
                <a:path h="6101080">
                  <a:moveTo>
                    <a:pt x="0" y="3442827"/>
                  </a:moveTo>
                  <a:lnTo>
                    <a:pt x="0" y="3412112"/>
                  </a:lnTo>
                </a:path>
                <a:path h="6101080">
                  <a:moveTo>
                    <a:pt x="0" y="3381397"/>
                  </a:moveTo>
                  <a:lnTo>
                    <a:pt x="0" y="3350683"/>
                  </a:lnTo>
                </a:path>
                <a:path h="6101080">
                  <a:moveTo>
                    <a:pt x="0" y="3319968"/>
                  </a:moveTo>
                  <a:lnTo>
                    <a:pt x="0" y="3289254"/>
                  </a:lnTo>
                </a:path>
                <a:path h="6101080">
                  <a:moveTo>
                    <a:pt x="0" y="3258539"/>
                  </a:moveTo>
                  <a:lnTo>
                    <a:pt x="0" y="3225032"/>
                  </a:lnTo>
                </a:path>
                <a:path h="6101080">
                  <a:moveTo>
                    <a:pt x="0" y="3194318"/>
                  </a:moveTo>
                  <a:lnTo>
                    <a:pt x="0" y="31636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6313245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6313245" y="2024371"/>
              <a:ext cx="45085" cy="7430134"/>
            </a:xfrm>
            <a:custGeom>
              <a:avLst/>
              <a:gdLst/>
              <a:ahLst/>
              <a:cxnLst/>
              <a:rect l="l" t="t" r="r" b="b"/>
              <a:pathLst>
                <a:path w="45085" h="7430134">
                  <a:moveTo>
                    <a:pt x="0" y="7399425"/>
                  </a:moveTo>
                  <a:lnTo>
                    <a:pt x="0" y="7368710"/>
                  </a:lnTo>
                </a:path>
                <a:path w="45085" h="7430134">
                  <a:moveTo>
                    <a:pt x="0" y="7335204"/>
                  </a:moveTo>
                  <a:lnTo>
                    <a:pt x="0" y="7304489"/>
                  </a:lnTo>
                </a:path>
                <a:path w="45085" h="7430134">
                  <a:moveTo>
                    <a:pt x="0" y="7273774"/>
                  </a:moveTo>
                  <a:lnTo>
                    <a:pt x="0" y="7243060"/>
                  </a:lnTo>
                </a:path>
                <a:path w="45085" h="7430134">
                  <a:moveTo>
                    <a:pt x="0" y="7212345"/>
                  </a:moveTo>
                  <a:lnTo>
                    <a:pt x="0" y="7181631"/>
                  </a:lnTo>
                </a:path>
                <a:path w="45085" h="7430134">
                  <a:moveTo>
                    <a:pt x="0" y="7150916"/>
                  </a:moveTo>
                  <a:lnTo>
                    <a:pt x="0" y="7120201"/>
                  </a:lnTo>
                </a:path>
                <a:path w="45085" h="7430134">
                  <a:moveTo>
                    <a:pt x="0" y="7089487"/>
                  </a:moveTo>
                  <a:lnTo>
                    <a:pt x="0" y="7055980"/>
                  </a:lnTo>
                </a:path>
                <a:path w="45085" h="7430134">
                  <a:moveTo>
                    <a:pt x="0" y="7025265"/>
                  </a:moveTo>
                  <a:lnTo>
                    <a:pt x="0" y="6994551"/>
                  </a:lnTo>
                </a:path>
                <a:path w="45085" h="7430134">
                  <a:moveTo>
                    <a:pt x="0" y="6963836"/>
                  </a:moveTo>
                  <a:lnTo>
                    <a:pt x="0" y="6933122"/>
                  </a:lnTo>
                </a:path>
                <a:path w="45085" h="7430134">
                  <a:moveTo>
                    <a:pt x="0" y="6902407"/>
                  </a:moveTo>
                  <a:lnTo>
                    <a:pt x="0" y="6871692"/>
                  </a:lnTo>
                </a:path>
                <a:path w="45085" h="7430134">
                  <a:moveTo>
                    <a:pt x="0" y="6840978"/>
                  </a:moveTo>
                  <a:lnTo>
                    <a:pt x="0" y="6810263"/>
                  </a:lnTo>
                </a:path>
                <a:path w="45085" h="7430134">
                  <a:moveTo>
                    <a:pt x="0" y="6776756"/>
                  </a:moveTo>
                  <a:lnTo>
                    <a:pt x="0" y="6746042"/>
                  </a:lnTo>
                </a:path>
                <a:path w="45085" h="7430134">
                  <a:moveTo>
                    <a:pt x="0" y="6715327"/>
                  </a:moveTo>
                  <a:lnTo>
                    <a:pt x="0" y="6684613"/>
                  </a:lnTo>
                </a:path>
                <a:path w="45085" h="7430134">
                  <a:moveTo>
                    <a:pt x="0" y="6653898"/>
                  </a:moveTo>
                  <a:lnTo>
                    <a:pt x="0" y="6623183"/>
                  </a:lnTo>
                </a:path>
                <a:path w="45085" h="7430134">
                  <a:moveTo>
                    <a:pt x="0" y="6592469"/>
                  </a:moveTo>
                  <a:lnTo>
                    <a:pt x="0" y="6561754"/>
                  </a:lnTo>
                </a:path>
                <a:path w="45085" h="7430134">
                  <a:moveTo>
                    <a:pt x="0" y="6531040"/>
                  </a:moveTo>
                  <a:lnTo>
                    <a:pt x="0" y="6497533"/>
                  </a:lnTo>
                </a:path>
                <a:path w="45085" h="7430134">
                  <a:moveTo>
                    <a:pt x="0" y="6466818"/>
                  </a:moveTo>
                  <a:lnTo>
                    <a:pt x="0" y="6436104"/>
                  </a:lnTo>
                </a:path>
                <a:path w="45085" h="7430134">
                  <a:moveTo>
                    <a:pt x="0" y="6405389"/>
                  </a:moveTo>
                  <a:lnTo>
                    <a:pt x="0" y="6374674"/>
                  </a:lnTo>
                </a:path>
                <a:path w="45085" h="7430134">
                  <a:moveTo>
                    <a:pt x="0" y="6343960"/>
                  </a:moveTo>
                  <a:lnTo>
                    <a:pt x="0" y="6313245"/>
                  </a:lnTo>
                </a:path>
                <a:path w="45085" h="7430134">
                  <a:moveTo>
                    <a:pt x="0" y="6282531"/>
                  </a:moveTo>
                  <a:lnTo>
                    <a:pt x="0" y="6249024"/>
                  </a:lnTo>
                </a:path>
                <a:path w="45085" h="7430134">
                  <a:moveTo>
                    <a:pt x="0" y="6218309"/>
                  </a:moveTo>
                  <a:lnTo>
                    <a:pt x="0" y="6187595"/>
                  </a:lnTo>
                </a:path>
                <a:path w="45085" h="7430134">
                  <a:moveTo>
                    <a:pt x="0" y="6156880"/>
                  </a:moveTo>
                  <a:lnTo>
                    <a:pt x="0" y="6126165"/>
                  </a:lnTo>
                </a:path>
                <a:path w="45085" h="7430134">
                  <a:moveTo>
                    <a:pt x="0" y="1379364"/>
                  </a:moveTo>
                  <a:lnTo>
                    <a:pt x="0" y="1348650"/>
                  </a:lnTo>
                </a:path>
                <a:path w="45085" h="7430134">
                  <a:moveTo>
                    <a:pt x="0" y="1315143"/>
                  </a:moveTo>
                  <a:lnTo>
                    <a:pt x="0" y="1284428"/>
                  </a:lnTo>
                </a:path>
                <a:path w="45085" h="7430134">
                  <a:moveTo>
                    <a:pt x="0" y="1253713"/>
                  </a:moveTo>
                  <a:lnTo>
                    <a:pt x="0" y="1222999"/>
                  </a:lnTo>
                </a:path>
                <a:path w="45085" h="7430134">
                  <a:moveTo>
                    <a:pt x="0" y="1192284"/>
                  </a:moveTo>
                  <a:lnTo>
                    <a:pt x="0" y="1161570"/>
                  </a:lnTo>
                </a:path>
                <a:path w="45085" h="7430134">
                  <a:moveTo>
                    <a:pt x="0" y="1130855"/>
                  </a:moveTo>
                  <a:lnTo>
                    <a:pt x="0" y="1100140"/>
                  </a:lnTo>
                </a:path>
                <a:path w="45085" h="7430134">
                  <a:moveTo>
                    <a:pt x="0" y="1069426"/>
                  </a:moveTo>
                  <a:lnTo>
                    <a:pt x="0" y="1035919"/>
                  </a:lnTo>
                </a:path>
                <a:path w="45085" h="7430134">
                  <a:moveTo>
                    <a:pt x="0" y="1005204"/>
                  </a:moveTo>
                  <a:lnTo>
                    <a:pt x="0" y="974490"/>
                  </a:lnTo>
                </a:path>
                <a:path w="45085" h="7430134">
                  <a:moveTo>
                    <a:pt x="0" y="943775"/>
                  </a:moveTo>
                  <a:lnTo>
                    <a:pt x="0" y="913061"/>
                  </a:lnTo>
                </a:path>
                <a:path w="45085" h="7430134">
                  <a:moveTo>
                    <a:pt x="0" y="882346"/>
                  </a:moveTo>
                  <a:lnTo>
                    <a:pt x="0" y="851631"/>
                  </a:lnTo>
                </a:path>
                <a:path w="45085" h="7430134">
                  <a:moveTo>
                    <a:pt x="0" y="820917"/>
                  </a:moveTo>
                  <a:lnTo>
                    <a:pt x="0" y="790202"/>
                  </a:lnTo>
                </a:path>
                <a:path w="45085" h="7430134">
                  <a:moveTo>
                    <a:pt x="0" y="756695"/>
                  </a:moveTo>
                  <a:lnTo>
                    <a:pt x="0" y="725981"/>
                  </a:lnTo>
                </a:path>
                <a:path w="45085" h="7430134">
                  <a:moveTo>
                    <a:pt x="0" y="695266"/>
                  </a:moveTo>
                  <a:lnTo>
                    <a:pt x="0" y="664552"/>
                  </a:lnTo>
                </a:path>
                <a:path w="45085" h="7430134">
                  <a:moveTo>
                    <a:pt x="0" y="633837"/>
                  </a:moveTo>
                  <a:lnTo>
                    <a:pt x="0" y="603122"/>
                  </a:lnTo>
                </a:path>
                <a:path w="45085" h="7430134">
                  <a:moveTo>
                    <a:pt x="0" y="572408"/>
                  </a:moveTo>
                  <a:lnTo>
                    <a:pt x="0" y="541693"/>
                  </a:lnTo>
                </a:path>
                <a:path w="45085" h="7430134">
                  <a:moveTo>
                    <a:pt x="0" y="510979"/>
                  </a:moveTo>
                  <a:lnTo>
                    <a:pt x="0" y="477472"/>
                  </a:lnTo>
                </a:path>
                <a:path w="45085" h="7430134">
                  <a:moveTo>
                    <a:pt x="0" y="446757"/>
                  </a:moveTo>
                  <a:lnTo>
                    <a:pt x="0" y="416043"/>
                  </a:lnTo>
                </a:path>
                <a:path w="45085" h="7430134">
                  <a:moveTo>
                    <a:pt x="0" y="385328"/>
                  </a:moveTo>
                  <a:lnTo>
                    <a:pt x="0" y="354613"/>
                  </a:lnTo>
                </a:path>
                <a:path w="45085" h="7430134">
                  <a:moveTo>
                    <a:pt x="0" y="323899"/>
                  </a:moveTo>
                  <a:lnTo>
                    <a:pt x="0" y="293184"/>
                  </a:lnTo>
                </a:path>
                <a:path w="45085" h="7430134">
                  <a:moveTo>
                    <a:pt x="0" y="262470"/>
                  </a:moveTo>
                  <a:lnTo>
                    <a:pt x="0" y="228963"/>
                  </a:lnTo>
                </a:path>
                <a:path w="45085" h="7430134">
                  <a:moveTo>
                    <a:pt x="0" y="198248"/>
                  </a:moveTo>
                  <a:lnTo>
                    <a:pt x="0" y="167534"/>
                  </a:lnTo>
                </a:path>
                <a:path w="45085" h="7430134">
                  <a:moveTo>
                    <a:pt x="0" y="136819"/>
                  </a:moveTo>
                  <a:lnTo>
                    <a:pt x="0" y="106104"/>
                  </a:lnTo>
                </a:path>
                <a:path w="45085" h="7430134">
                  <a:moveTo>
                    <a:pt x="0" y="75390"/>
                  </a:moveTo>
                  <a:lnTo>
                    <a:pt x="0" y="44675"/>
                  </a:lnTo>
                </a:path>
                <a:path w="45085" h="7430134">
                  <a:moveTo>
                    <a:pt x="0" y="13961"/>
                  </a:moveTo>
                  <a:lnTo>
                    <a:pt x="0" y="0"/>
                  </a:lnTo>
                </a:path>
                <a:path w="45085" h="7430134">
                  <a:moveTo>
                    <a:pt x="0" y="6095451"/>
                  </a:moveTo>
                  <a:lnTo>
                    <a:pt x="0" y="6064736"/>
                  </a:lnTo>
                </a:path>
                <a:path w="45085" h="7430134">
                  <a:moveTo>
                    <a:pt x="0" y="6034022"/>
                  </a:moveTo>
                  <a:lnTo>
                    <a:pt x="0" y="6003307"/>
                  </a:lnTo>
                </a:path>
                <a:path w="45085" h="7430134">
                  <a:moveTo>
                    <a:pt x="0" y="5969800"/>
                  </a:moveTo>
                  <a:lnTo>
                    <a:pt x="0" y="5939086"/>
                  </a:lnTo>
                </a:path>
                <a:path w="45085" h="7430134">
                  <a:moveTo>
                    <a:pt x="0" y="5908371"/>
                  </a:moveTo>
                  <a:lnTo>
                    <a:pt x="0" y="5877656"/>
                  </a:lnTo>
                </a:path>
                <a:path w="45085" h="7430134">
                  <a:moveTo>
                    <a:pt x="0" y="5846942"/>
                  </a:moveTo>
                  <a:lnTo>
                    <a:pt x="0" y="5816227"/>
                  </a:lnTo>
                </a:path>
                <a:path w="45085" h="7430134">
                  <a:moveTo>
                    <a:pt x="0" y="5785513"/>
                  </a:moveTo>
                  <a:lnTo>
                    <a:pt x="0" y="5754798"/>
                  </a:lnTo>
                </a:path>
                <a:path w="45085" h="7430134">
                  <a:moveTo>
                    <a:pt x="0" y="5724083"/>
                  </a:moveTo>
                  <a:lnTo>
                    <a:pt x="0" y="5690577"/>
                  </a:lnTo>
                </a:path>
                <a:path w="45085" h="7430134">
                  <a:moveTo>
                    <a:pt x="0" y="5659862"/>
                  </a:moveTo>
                  <a:lnTo>
                    <a:pt x="0" y="5629147"/>
                  </a:lnTo>
                </a:path>
                <a:path w="45085" h="7430134">
                  <a:moveTo>
                    <a:pt x="0" y="5598433"/>
                  </a:moveTo>
                  <a:lnTo>
                    <a:pt x="0" y="5567718"/>
                  </a:lnTo>
                </a:path>
                <a:path w="45085" h="7430134">
                  <a:moveTo>
                    <a:pt x="0" y="5537004"/>
                  </a:moveTo>
                  <a:lnTo>
                    <a:pt x="0" y="5506289"/>
                  </a:lnTo>
                </a:path>
                <a:path w="45085" h="7430134">
                  <a:moveTo>
                    <a:pt x="0" y="5475574"/>
                  </a:moveTo>
                  <a:lnTo>
                    <a:pt x="0" y="5444860"/>
                  </a:lnTo>
                </a:path>
                <a:path w="45085" h="7430134">
                  <a:moveTo>
                    <a:pt x="0" y="5411353"/>
                  </a:moveTo>
                  <a:lnTo>
                    <a:pt x="0" y="5380638"/>
                  </a:lnTo>
                </a:path>
                <a:path w="45085" h="7430134">
                  <a:moveTo>
                    <a:pt x="0" y="5349924"/>
                  </a:moveTo>
                  <a:lnTo>
                    <a:pt x="0" y="5319209"/>
                  </a:lnTo>
                </a:path>
                <a:path w="45085" h="7430134">
                  <a:moveTo>
                    <a:pt x="0" y="5288495"/>
                  </a:moveTo>
                  <a:lnTo>
                    <a:pt x="0" y="5257780"/>
                  </a:lnTo>
                </a:path>
                <a:path w="45085" h="7430134">
                  <a:moveTo>
                    <a:pt x="0" y="5227065"/>
                  </a:moveTo>
                  <a:lnTo>
                    <a:pt x="0" y="5196351"/>
                  </a:lnTo>
                </a:path>
                <a:path w="45085" h="7430134">
                  <a:moveTo>
                    <a:pt x="0" y="5165636"/>
                  </a:moveTo>
                  <a:lnTo>
                    <a:pt x="0" y="5132129"/>
                  </a:lnTo>
                </a:path>
                <a:path w="45085" h="7430134">
                  <a:moveTo>
                    <a:pt x="0" y="5101415"/>
                  </a:moveTo>
                  <a:lnTo>
                    <a:pt x="0" y="5070700"/>
                  </a:lnTo>
                </a:path>
                <a:path w="45085" h="7430134">
                  <a:moveTo>
                    <a:pt x="0" y="5039986"/>
                  </a:moveTo>
                  <a:lnTo>
                    <a:pt x="0" y="5009271"/>
                  </a:lnTo>
                </a:path>
                <a:path w="45085" h="7430134">
                  <a:moveTo>
                    <a:pt x="0" y="4978556"/>
                  </a:moveTo>
                  <a:lnTo>
                    <a:pt x="0" y="4947842"/>
                  </a:lnTo>
                </a:path>
                <a:path w="45085" h="7430134">
                  <a:moveTo>
                    <a:pt x="0" y="4917127"/>
                  </a:moveTo>
                  <a:lnTo>
                    <a:pt x="0" y="4886413"/>
                  </a:lnTo>
                </a:path>
                <a:path w="45085" h="7430134">
                  <a:moveTo>
                    <a:pt x="0" y="4852906"/>
                  </a:moveTo>
                  <a:lnTo>
                    <a:pt x="0" y="4822191"/>
                  </a:lnTo>
                </a:path>
                <a:path w="45085" h="7430134">
                  <a:moveTo>
                    <a:pt x="0" y="4791477"/>
                  </a:moveTo>
                  <a:lnTo>
                    <a:pt x="0" y="4760762"/>
                  </a:lnTo>
                </a:path>
                <a:path w="45085" h="7430134">
                  <a:moveTo>
                    <a:pt x="0" y="4730047"/>
                  </a:moveTo>
                  <a:lnTo>
                    <a:pt x="0" y="4699333"/>
                  </a:lnTo>
                </a:path>
                <a:path w="45085" h="7430134">
                  <a:moveTo>
                    <a:pt x="0" y="4668618"/>
                  </a:moveTo>
                  <a:lnTo>
                    <a:pt x="0" y="4637904"/>
                  </a:lnTo>
                </a:path>
                <a:path w="45085" h="7430134">
                  <a:moveTo>
                    <a:pt x="0" y="3171980"/>
                  </a:moveTo>
                  <a:lnTo>
                    <a:pt x="0" y="3146850"/>
                  </a:lnTo>
                </a:path>
                <a:path w="45085" h="7430134">
                  <a:moveTo>
                    <a:pt x="0" y="3116135"/>
                  </a:moveTo>
                  <a:lnTo>
                    <a:pt x="0" y="3085420"/>
                  </a:lnTo>
                </a:path>
                <a:path w="45085" h="7430134">
                  <a:moveTo>
                    <a:pt x="0" y="3054706"/>
                  </a:moveTo>
                  <a:lnTo>
                    <a:pt x="0" y="3023991"/>
                  </a:lnTo>
                </a:path>
                <a:path w="45085" h="7430134">
                  <a:moveTo>
                    <a:pt x="0" y="2993277"/>
                  </a:moveTo>
                  <a:lnTo>
                    <a:pt x="0" y="2959770"/>
                  </a:lnTo>
                </a:path>
                <a:path w="45085" h="7430134">
                  <a:moveTo>
                    <a:pt x="0" y="2929055"/>
                  </a:moveTo>
                  <a:lnTo>
                    <a:pt x="0" y="2898341"/>
                  </a:lnTo>
                </a:path>
                <a:path w="45085" h="7430134">
                  <a:moveTo>
                    <a:pt x="0" y="2867626"/>
                  </a:moveTo>
                  <a:lnTo>
                    <a:pt x="0" y="2836911"/>
                  </a:lnTo>
                </a:path>
                <a:path w="45085" h="7430134">
                  <a:moveTo>
                    <a:pt x="0" y="2806197"/>
                  </a:moveTo>
                  <a:lnTo>
                    <a:pt x="0" y="2775482"/>
                  </a:lnTo>
                </a:path>
                <a:path w="45085" h="7430134">
                  <a:moveTo>
                    <a:pt x="0" y="2744768"/>
                  </a:moveTo>
                  <a:lnTo>
                    <a:pt x="0" y="2714053"/>
                  </a:lnTo>
                </a:path>
                <a:path w="45085" h="7430134">
                  <a:moveTo>
                    <a:pt x="0" y="2680546"/>
                  </a:moveTo>
                  <a:lnTo>
                    <a:pt x="0" y="2649831"/>
                  </a:lnTo>
                </a:path>
                <a:path w="45085" h="7430134">
                  <a:moveTo>
                    <a:pt x="0" y="2619117"/>
                  </a:moveTo>
                  <a:lnTo>
                    <a:pt x="0" y="2588402"/>
                  </a:lnTo>
                </a:path>
                <a:path w="45085" h="7430134">
                  <a:moveTo>
                    <a:pt x="0" y="2557688"/>
                  </a:moveTo>
                  <a:lnTo>
                    <a:pt x="0" y="2526973"/>
                  </a:lnTo>
                </a:path>
                <a:path w="45085" h="7430134">
                  <a:moveTo>
                    <a:pt x="0" y="2496259"/>
                  </a:moveTo>
                  <a:lnTo>
                    <a:pt x="0" y="2465544"/>
                  </a:lnTo>
                </a:path>
                <a:path w="45085" h="7430134">
                  <a:moveTo>
                    <a:pt x="0" y="2434829"/>
                  </a:moveTo>
                  <a:lnTo>
                    <a:pt x="0" y="2401322"/>
                  </a:lnTo>
                </a:path>
                <a:path w="45085" h="7430134">
                  <a:moveTo>
                    <a:pt x="0" y="2370608"/>
                  </a:moveTo>
                  <a:lnTo>
                    <a:pt x="0" y="2339893"/>
                  </a:lnTo>
                </a:path>
                <a:path w="45085" h="7430134">
                  <a:moveTo>
                    <a:pt x="0" y="2309179"/>
                  </a:moveTo>
                  <a:lnTo>
                    <a:pt x="0" y="2278464"/>
                  </a:lnTo>
                </a:path>
                <a:path w="45085" h="7430134">
                  <a:moveTo>
                    <a:pt x="0" y="2247750"/>
                  </a:moveTo>
                  <a:lnTo>
                    <a:pt x="0" y="2217035"/>
                  </a:lnTo>
                </a:path>
                <a:path w="45085" h="7430134">
                  <a:moveTo>
                    <a:pt x="0" y="2186320"/>
                  </a:moveTo>
                  <a:lnTo>
                    <a:pt x="0" y="2155606"/>
                  </a:lnTo>
                </a:path>
                <a:path w="45085" h="7430134">
                  <a:moveTo>
                    <a:pt x="0" y="2122099"/>
                  </a:moveTo>
                  <a:lnTo>
                    <a:pt x="0" y="2091384"/>
                  </a:lnTo>
                </a:path>
                <a:path w="45085" h="7430134">
                  <a:moveTo>
                    <a:pt x="0" y="2060670"/>
                  </a:moveTo>
                  <a:lnTo>
                    <a:pt x="0" y="2029955"/>
                  </a:lnTo>
                </a:path>
                <a:path w="45085" h="7430134">
                  <a:moveTo>
                    <a:pt x="0" y="1999241"/>
                  </a:moveTo>
                  <a:lnTo>
                    <a:pt x="0" y="1968526"/>
                  </a:lnTo>
                </a:path>
                <a:path w="45085" h="7430134">
                  <a:moveTo>
                    <a:pt x="0" y="1937811"/>
                  </a:moveTo>
                  <a:lnTo>
                    <a:pt x="0" y="1907097"/>
                  </a:lnTo>
                </a:path>
                <a:path w="45085" h="7430134">
                  <a:moveTo>
                    <a:pt x="0" y="1876382"/>
                  </a:moveTo>
                  <a:lnTo>
                    <a:pt x="0" y="1842875"/>
                  </a:lnTo>
                </a:path>
                <a:path w="45085" h="7430134">
                  <a:moveTo>
                    <a:pt x="0" y="1812161"/>
                  </a:moveTo>
                  <a:lnTo>
                    <a:pt x="0" y="1781446"/>
                  </a:lnTo>
                </a:path>
                <a:path w="45085" h="7430134">
                  <a:moveTo>
                    <a:pt x="0" y="1750731"/>
                  </a:moveTo>
                  <a:lnTo>
                    <a:pt x="0" y="1720017"/>
                  </a:lnTo>
                </a:path>
                <a:path w="45085" h="7430134">
                  <a:moveTo>
                    <a:pt x="0" y="1689302"/>
                  </a:moveTo>
                  <a:lnTo>
                    <a:pt x="0" y="1658588"/>
                  </a:lnTo>
                </a:path>
                <a:path w="45085" h="7430134">
                  <a:moveTo>
                    <a:pt x="0" y="1627873"/>
                  </a:moveTo>
                  <a:lnTo>
                    <a:pt x="0" y="1594366"/>
                  </a:lnTo>
                </a:path>
                <a:path w="45085" h="7430134">
                  <a:moveTo>
                    <a:pt x="0" y="1563652"/>
                  </a:moveTo>
                  <a:lnTo>
                    <a:pt x="0" y="1532937"/>
                  </a:lnTo>
                </a:path>
                <a:path w="45085" h="7430134">
                  <a:moveTo>
                    <a:pt x="0" y="1502222"/>
                  </a:moveTo>
                  <a:lnTo>
                    <a:pt x="0" y="1471508"/>
                  </a:lnTo>
                </a:path>
                <a:path w="45085" h="7430134">
                  <a:moveTo>
                    <a:pt x="0" y="1440793"/>
                  </a:moveTo>
                  <a:lnTo>
                    <a:pt x="0" y="1410079"/>
                  </a:lnTo>
                </a:path>
                <a:path w="45085" h="7430134">
                  <a:moveTo>
                    <a:pt x="0" y="4604397"/>
                  </a:moveTo>
                  <a:lnTo>
                    <a:pt x="0" y="4573682"/>
                  </a:lnTo>
                </a:path>
                <a:path w="45085" h="7430134">
                  <a:moveTo>
                    <a:pt x="0" y="4542968"/>
                  </a:moveTo>
                  <a:lnTo>
                    <a:pt x="0" y="4512253"/>
                  </a:lnTo>
                </a:path>
                <a:path w="45085" h="7430134">
                  <a:moveTo>
                    <a:pt x="0" y="4481538"/>
                  </a:moveTo>
                  <a:lnTo>
                    <a:pt x="0" y="4450824"/>
                  </a:lnTo>
                </a:path>
                <a:path w="45085" h="7430134">
                  <a:moveTo>
                    <a:pt x="0" y="4420109"/>
                  </a:moveTo>
                  <a:lnTo>
                    <a:pt x="0" y="4389395"/>
                  </a:lnTo>
                </a:path>
                <a:path w="45085" h="7430134">
                  <a:moveTo>
                    <a:pt x="0" y="4358680"/>
                  </a:moveTo>
                  <a:lnTo>
                    <a:pt x="0" y="4325173"/>
                  </a:lnTo>
                </a:path>
                <a:path w="45085" h="7430134">
                  <a:moveTo>
                    <a:pt x="0" y="4294459"/>
                  </a:moveTo>
                  <a:lnTo>
                    <a:pt x="0" y="4263744"/>
                  </a:lnTo>
                </a:path>
                <a:path w="45085" h="7430134">
                  <a:moveTo>
                    <a:pt x="0" y="4233029"/>
                  </a:moveTo>
                  <a:lnTo>
                    <a:pt x="0" y="4202315"/>
                  </a:lnTo>
                </a:path>
                <a:path w="45085" h="7430134">
                  <a:moveTo>
                    <a:pt x="0" y="4171600"/>
                  </a:moveTo>
                  <a:lnTo>
                    <a:pt x="0" y="4140886"/>
                  </a:lnTo>
                </a:path>
                <a:path w="45085" h="7430134">
                  <a:moveTo>
                    <a:pt x="0" y="4110171"/>
                  </a:moveTo>
                  <a:lnTo>
                    <a:pt x="0" y="4079456"/>
                  </a:lnTo>
                </a:path>
                <a:path w="45085" h="7430134">
                  <a:moveTo>
                    <a:pt x="0" y="4045950"/>
                  </a:moveTo>
                  <a:lnTo>
                    <a:pt x="0" y="4015235"/>
                  </a:lnTo>
                </a:path>
                <a:path w="45085" h="7430134">
                  <a:moveTo>
                    <a:pt x="0" y="3984520"/>
                  </a:moveTo>
                  <a:lnTo>
                    <a:pt x="0" y="3953806"/>
                  </a:lnTo>
                </a:path>
                <a:path w="45085" h="7430134">
                  <a:moveTo>
                    <a:pt x="0" y="3923091"/>
                  </a:moveTo>
                  <a:lnTo>
                    <a:pt x="0" y="3892377"/>
                  </a:lnTo>
                </a:path>
                <a:path w="45085" h="7430134">
                  <a:moveTo>
                    <a:pt x="0" y="3861662"/>
                  </a:moveTo>
                  <a:lnTo>
                    <a:pt x="0" y="3830947"/>
                  </a:lnTo>
                </a:path>
                <a:path w="45085" h="7430134">
                  <a:moveTo>
                    <a:pt x="0" y="3800233"/>
                  </a:moveTo>
                  <a:lnTo>
                    <a:pt x="0" y="3766726"/>
                  </a:lnTo>
                </a:path>
                <a:path w="45085" h="7430134">
                  <a:moveTo>
                    <a:pt x="0" y="3736011"/>
                  </a:moveTo>
                  <a:lnTo>
                    <a:pt x="0" y="3705297"/>
                  </a:lnTo>
                </a:path>
                <a:path w="45085" h="7430134">
                  <a:moveTo>
                    <a:pt x="0" y="3674582"/>
                  </a:moveTo>
                  <a:lnTo>
                    <a:pt x="0" y="3643868"/>
                  </a:lnTo>
                </a:path>
                <a:path w="45085" h="7430134">
                  <a:moveTo>
                    <a:pt x="0" y="3613153"/>
                  </a:moveTo>
                  <a:lnTo>
                    <a:pt x="0" y="3582438"/>
                  </a:lnTo>
                </a:path>
                <a:path w="45085" h="7430134">
                  <a:moveTo>
                    <a:pt x="0" y="3551724"/>
                  </a:moveTo>
                  <a:lnTo>
                    <a:pt x="0" y="3521009"/>
                  </a:lnTo>
                </a:path>
                <a:path w="45085" h="7430134">
                  <a:moveTo>
                    <a:pt x="0" y="3487502"/>
                  </a:moveTo>
                  <a:lnTo>
                    <a:pt x="0" y="3456788"/>
                  </a:lnTo>
                </a:path>
                <a:path w="45085" h="7430134">
                  <a:moveTo>
                    <a:pt x="0" y="3426073"/>
                  </a:moveTo>
                  <a:lnTo>
                    <a:pt x="0" y="3395359"/>
                  </a:lnTo>
                </a:path>
                <a:path w="45085" h="7430134">
                  <a:moveTo>
                    <a:pt x="0" y="3364644"/>
                  </a:moveTo>
                  <a:lnTo>
                    <a:pt x="0" y="3333929"/>
                  </a:lnTo>
                </a:path>
                <a:path w="45085" h="7430134">
                  <a:moveTo>
                    <a:pt x="0" y="3303215"/>
                  </a:moveTo>
                  <a:lnTo>
                    <a:pt x="0" y="3272500"/>
                  </a:lnTo>
                </a:path>
                <a:path w="45085" h="7430134">
                  <a:moveTo>
                    <a:pt x="0" y="3238993"/>
                  </a:moveTo>
                  <a:lnTo>
                    <a:pt x="0" y="3208279"/>
                  </a:lnTo>
                </a:path>
                <a:path w="45085" h="7430134">
                  <a:moveTo>
                    <a:pt x="0" y="3177564"/>
                  </a:moveTo>
                  <a:lnTo>
                    <a:pt x="0" y="3171980"/>
                  </a:lnTo>
                </a:path>
                <a:path w="45085" h="7430134">
                  <a:moveTo>
                    <a:pt x="44675" y="7430140"/>
                  </a:moveTo>
                  <a:lnTo>
                    <a:pt x="44675" y="7399425"/>
                  </a:lnTo>
                </a:path>
                <a:path w="45085" h="7430134">
                  <a:moveTo>
                    <a:pt x="44675" y="7368710"/>
                  </a:moveTo>
                  <a:lnTo>
                    <a:pt x="44675" y="7335204"/>
                  </a:lnTo>
                </a:path>
                <a:path w="45085" h="7430134">
                  <a:moveTo>
                    <a:pt x="44675" y="7304489"/>
                  </a:moveTo>
                  <a:lnTo>
                    <a:pt x="44675" y="7273774"/>
                  </a:lnTo>
                </a:path>
                <a:path w="45085" h="7430134">
                  <a:moveTo>
                    <a:pt x="44675" y="7243060"/>
                  </a:moveTo>
                  <a:lnTo>
                    <a:pt x="44675" y="7212345"/>
                  </a:lnTo>
                </a:path>
                <a:path w="45085" h="7430134">
                  <a:moveTo>
                    <a:pt x="44675" y="7181631"/>
                  </a:moveTo>
                  <a:lnTo>
                    <a:pt x="44675" y="7150916"/>
                  </a:lnTo>
                </a:path>
                <a:path w="45085" h="7430134">
                  <a:moveTo>
                    <a:pt x="44675" y="7120201"/>
                  </a:moveTo>
                  <a:lnTo>
                    <a:pt x="44675" y="7089487"/>
                  </a:lnTo>
                </a:path>
                <a:path w="45085" h="7430134">
                  <a:moveTo>
                    <a:pt x="44675" y="7055980"/>
                  </a:moveTo>
                  <a:lnTo>
                    <a:pt x="44675" y="7025265"/>
                  </a:lnTo>
                </a:path>
                <a:path w="45085" h="7430134">
                  <a:moveTo>
                    <a:pt x="44675" y="6994551"/>
                  </a:moveTo>
                  <a:lnTo>
                    <a:pt x="44675" y="6963836"/>
                  </a:lnTo>
                </a:path>
                <a:path w="45085" h="7430134">
                  <a:moveTo>
                    <a:pt x="44675" y="6933122"/>
                  </a:moveTo>
                  <a:lnTo>
                    <a:pt x="44675" y="6902407"/>
                  </a:lnTo>
                </a:path>
                <a:path w="45085" h="7430134">
                  <a:moveTo>
                    <a:pt x="44675" y="6871692"/>
                  </a:moveTo>
                  <a:lnTo>
                    <a:pt x="44675" y="6840978"/>
                  </a:lnTo>
                </a:path>
                <a:path w="45085" h="7430134">
                  <a:moveTo>
                    <a:pt x="44675" y="6810263"/>
                  </a:moveTo>
                  <a:lnTo>
                    <a:pt x="44675" y="6776756"/>
                  </a:lnTo>
                </a:path>
                <a:path w="45085" h="7430134">
                  <a:moveTo>
                    <a:pt x="44675" y="6746042"/>
                  </a:moveTo>
                  <a:lnTo>
                    <a:pt x="44675" y="6715327"/>
                  </a:lnTo>
                </a:path>
                <a:path w="45085" h="7430134">
                  <a:moveTo>
                    <a:pt x="44675" y="6684613"/>
                  </a:moveTo>
                  <a:lnTo>
                    <a:pt x="44675" y="6653898"/>
                  </a:lnTo>
                </a:path>
                <a:path w="45085" h="7430134">
                  <a:moveTo>
                    <a:pt x="44675" y="6623183"/>
                  </a:moveTo>
                  <a:lnTo>
                    <a:pt x="44675" y="6592469"/>
                  </a:lnTo>
                </a:path>
                <a:path w="45085" h="7430134">
                  <a:moveTo>
                    <a:pt x="44675" y="6561754"/>
                  </a:moveTo>
                  <a:lnTo>
                    <a:pt x="44675" y="6531040"/>
                  </a:lnTo>
                </a:path>
                <a:path w="45085" h="7430134">
                  <a:moveTo>
                    <a:pt x="44675" y="6497533"/>
                  </a:moveTo>
                  <a:lnTo>
                    <a:pt x="44675" y="6466818"/>
                  </a:lnTo>
                </a:path>
                <a:path w="45085" h="7430134">
                  <a:moveTo>
                    <a:pt x="44675" y="6436104"/>
                  </a:moveTo>
                  <a:lnTo>
                    <a:pt x="44675" y="6405389"/>
                  </a:lnTo>
                </a:path>
                <a:path w="45085" h="7430134">
                  <a:moveTo>
                    <a:pt x="44675" y="6374674"/>
                  </a:moveTo>
                  <a:lnTo>
                    <a:pt x="44675" y="6343960"/>
                  </a:lnTo>
                </a:path>
                <a:path w="45085" h="7430134">
                  <a:moveTo>
                    <a:pt x="44675" y="6313245"/>
                  </a:moveTo>
                  <a:lnTo>
                    <a:pt x="44675" y="6282531"/>
                  </a:lnTo>
                </a:path>
                <a:path w="45085" h="7430134">
                  <a:moveTo>
                    <a:pt x="44675" y="6249024"/>
                  </a:moveTo>
                  <a:lnTo>
                    <a:pt x="44675" y="6218309"/>
                  </a:lnTo>
                </a:path>
                <a:path w="45085" h="7430134">
                  <a:moveTo>
                    <a:pt x="44675" y="6187595"/>
                  </a:moveTo>
                  <a:lnTo>
                    <a:pt x="44675" y="6156880"/>
                  </a:lnTo>
                </a:path>
                <a:path w="45085" h="7430134">
                  <a:moveTo>
                    <a:pt x="44675" y="6126165"/>
                  </a:moveTo>
                  <a:lnTo>
                    <a:pt x="44675" y="61149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6357921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6357921" y="2038332"/>
              <a:ext cx="0" cy="6101080"/>
            </a:xfrm>
            <a:custGeom>
              <a:avLst/>
              <a:gdLst/>
              <a:ahLst/>
              <a:cxnLst/>
              <a:rect l="l" t="t" r="r" b="b"/>
              <a:pathLst>
                <a:path h="6101080">
                  <a:moveTo>
                    <a:pt x="0" y="1334688"/>
                  </a:moveTo>
                  <a:lnTo>
                    <a:pt x="0" y="1301181"/>
                  </a:lnTo>
                </a:path>
                <a:path h="6101080">
                  <a:moveTo>
                    <a:pt x="0" y="1270467"/>
                  </a:moveTo>
                  <a:lnTo>
                    <a:pt x="0" y="1239752"/>
                  </a:lnTo>
                </a:path>
                <a:path h="6101080">
                  <a:moveTo>
                    <a:pt x="0" y="1209038"/>
                  </a:moveTo>
                  <a:lnTo>
                    <a:pt x="0" y="1178323"/>
                  </a:lnTo>
                </a:path>
                <a:path h="6101080">
                  <a:moveTo>
                    <a:pt x="0" y="1147609"/>
                  </a:moveTo>
                  <a:lnTo>
                    <a:pt x="0" y="1116894"/>
                  </a:lnTo>
                </a:path>
                <a:path h="6101080">
                  <a:moveTo>
                    <a:pt x="0" y="1086179"/>
                  </a:moveTo>
                  <a:lnTo>
                    <a:pt x="0" y="1055465"/>
                  </a:lnTo>
                </a:path>
                <a:path h="6101080">
                  <a:moveTo>
                    <a:pt x="0" y="1021958"/>
                  </a:moveTo>
                  <a:lnTo>
                    <a:pt x="0" y="991243"/>
                  </a:lnTo>
                </a:path>
                <a:path h="6101080">
                  <a:moveTo>
                    <a:pt x="0" y="960529"/>
                  </a:moveTo>
                  <a:lnTo>
                    <a:pt x="0" y="929814"/>
                  </a:lnTo>
                </a:path>
                <a:path h="6101080">
                  <a:moveTo>
                    <a:pt x="0" y="899100"/>
                  </a:moveTo>
                  <a:lnTo>
                    <a:pt x="0" y="868385"/>
                  </a:lnTo>
                </a:path>
                <a:path h="6101080">
                  <a:moveTo>
                    <a:pt x="0" y="837670"/>
                  </a:moveTo>
                  <a:lnTo>
                    <a:pt x="0" y="806956"/>
                  </a:lnTo>
                </a:path>
                <a:path h="6101080">
                  <a:moveTo>
                    <a:pt x="0" y="776241"/>
                  </a:moveTo>
                  <a:lnTo>
                    <a:pt x="0" y="742734"/>
                  </a:lnTo>
                </a:path>
                <a:path h="6101080">
                  <a:moveTo>
                    <a:pt x="0" y="712020"/>
                  </a:moveTo>
                  <a:lnTo>
                    <a:pt x="0" y="681305"/>
                  </a:lnTo>
                </a:path>
                <a:path h="6101080">
                  <a:moveTo>
                    <a:pt x="0" y="650590"/>
                  </a:moveTo>
                  <a:lnTo>
                    <a:pt x="0" y="619876"/>
                  </a:lnTo>
                </a:path>
                <a:path h="6101080">
                  <a:moveTo>
                    <a:pt x="0" y="589161"/>
                  </a:moveTo>
                  <a:lnTo>
                    <a:pt x="0" y="558447"/>
                  </a:lnTo>
                </a:path>
                <a:path h="6101080">
                  <a:moveTo>
                    <a:pt x="0" y="527732"/>
                  </a:moveTo>
                  <a:lnTo>
                    <a:pt x="0" y="497018"/>
                  </a:lnTo>
                </a:path>
                <a:path h="6101080">
                  <a:moveTo>
                    <a:pt x="0" y="463511"/>
                  </a:moveTo>
                  <a:lnTo>
                    <a:pt x="0" y="432796"/>
                  </a:lnTo>
                </a:path>
                <a:path h="6101080">
                  <a:moveTo>
                    <a:pt x="0" y="402081"/>
                  </a:moveTo>
                  <a:lnTo>
                    <a:pt x="0" y="371367"/>
                  </a:lnTo>
                </a:path>
                <a:path h="6101080">
                  <a:moveTo>
                    <a:pt x="0" y="340652"/>
                  </a:moveTo>
                  <a:lnTo>
                    <a:pt x="0" y="309938"/>
                  </a:lnTo>
                </a:path>
                <a:path h="6101080">
                  <a:moveTo>
                    <a:pt x="0" y="279223"/>
                  </a:moveTo>
                  <a:lnTo>
                    <a:pt x="0" y="248509"/>
                  </a:lnTo>
                </a:path>
                <a:path h="6101080">
                  <a:moveTo>
                    <a:pt x="0" y="215002"/>
                  </a:moveTo>
                  <a:lnTo>
                    <a:pt x="0" y="184287"/>
                  </a:lnTo>
                </a:path>
                <a:path h="6101080">
                  <a:moveTo>
                    <a:pt x="0" y="153572"/>
                  </a:moveTo>
                  <a:lnTo>
                    <a:pt x="0" y="122858"/>
                  </a:lnTo>
                </a:path>
                <a:path h="6101080">
                  <a:moveTo>
                    <a:pt x="0" y="92143"/>
                  </a:moveTo>
                  <a:lnTo>
                    <a:pt x="0" y="61429"/>
                  </a:lnTo>
                </a:path>
                <a:path h="6101080">
                  <a:moveTo>
                    <a:pt x="0" y="30714"/>
                  </a:moveTo>
                  <a:lnTo>
                    <a:pt x="0" y="0"/>
                  </a:lnTo>
                </a:path>
                <a:path h="6101080">
                  <a:moveTo>
                    <a:pt x="0" y="6101035"/>
                  </a:moveTo>
                  <a:lnTo>
                    <a:pt x="0" y="6081490"/>
                  </a:lnTo>
                </a:path>
                <a:path h="6101080">
                  <a:moveTo>
                    <a:pt x="0" y="6050775"/>
                  </a:moveTo>
                  <a:lnTo>
                    <a:pt x="0" y="6020060"/>
                  </a:lnTo>
                </a:path>
                <a:path h="6101080">
                  <a:moveTo>
                    <a:pt x="0" y="5989346"/>
                  </a:moveTo>
                  <a:lnTo>
                    <a:pt x="0" y="5955839"/>
                  </a:lnTo>
                </a:path>
                <a:path h="6101080">
                  <a:moveTo>
                    <a:pt x="0" y="5925124"/>
                  </a:moveTo>
                  <a:lnTo>
                    <a:pt x="0" y="5894410"/>
                  </a:lnTo>
                </a:path>
                <a:path h="6101080">
                  <a:moveTo>
                    <a:pt x="0" y="5863695"/>
                  </a:moveTo>
                  <a:lnTo>
                    <a:pt x="0" y="5832981"/>
                  </a:lnTo>
                </a:path>
                <a:path h="6101080">
                  <a:moveTo>
                    <a:pt x="0" y="5802266"/>
                  </a:moveTo>
                  <a:lnTo>
                    <a:pt x="0" y="5771551"/>
                  </a:lnTo>
                </a:path>
                <a:path h="6101080">
                  <a:moveTo>
                    <a:pt x="0" y="5740837"/>
                  </a:moveTo>
                  <a:lnTo>
                    <a:pt x="0" y="5710122"/>
                  </a:lnTo>
                </a:path>
                <a:path h="6101080">
                  <a:moveTo>
                    <a:pt x="0" y="5676615"/>
                  </a:moveTo>
                  <a:lnTo>
                    <a:pt x="0" y="5645901"/>
                  </a:lnTo>
                </a:path>
                <a:path h="6101080">
                  <a:moveTo>
                    <a:pt x="0" y="5615186"/>
                  </a:moveTo>
                  <a:lnTo>
                    <a:pt x="0" y="5584472"/>
                  </a:lnTo>
                </a:path>
                <a:path h="6101080">
                  <a:moveTo>
                    <a:pt x="0" y="5553757"/>
                  </a:moveTo>
                  <a:lnTo>
                    <a:pt x="0" y="5523042"/>
                  </a:lnTo>
                </a:path>
                <a:path h="6101080">
                  <a:moveTo>
                    <a:pt x="0" y="5492328"/>
                  </a:moveTo>
                  <a:lnTo>
                    <a:pt x="0" y="5461613"/>
                  </a:lnTo>
                </a:path>
                <a:path h="6101080">
                  <a:moveTo>
                    <a:pt x="0" y="5430899"/>
                  </a:moveTo>
                  <a:lnTo>
                    <a:pt x="0" y="5397392"/>
                  </a:lnTo>
                </a:path>
                <a:path h="6101080">
                  <a:moveTo>
                    <a:pt x="0" y="5366677"/>
                  </a:moveTo>
                  <a:lnTo>
                    <a:pt x="0" y="5335963"/>
                  </a:lnTo>
                </a:path>
                <a:path h="6101080">
                  <a:moveTo>
                    <a:pt x="0" y="5305248"/>
                  </a:moveTo>
                  <a:lnTo>
                    <a:pt x="0" y="5274533"/>
                  </a:lnTo>
                </a:path>
                <a:path h="6101080">
                  <a:moveTo>
                    <a:pt x="0" y="5243819"/>
                  </a:moveTo>
                  <a:lnTo>
                    <a:pt x="0" y="5213104"/>
                  </a:lnTo>
                </a:path>
                <a:path h="6101080">
                  <a:moveTo>
                    <a:pt x="0" y="5182390"/>
                  </a:moveTo>
                  <a:lnTo>
                    <a:pt x="0" y="5151675"/>
                  </a:lnTo>
                </a:path>
                <a:path h="6101080">
                  <a:moveTo>
                    <a:pt x="0" y="5118168"/>
                  </a:moveTo>
                  <a:lnTo>
                    <a:pt x="0" y="5087454"/>
                  </a:lnTo>
                </a:path>
                <a:path h="6101080">
                  <a:moveTo>
                    <a:pt x="0" y="5056739"/>
                  </a:moveTo>
                  <a:lnTo>
                    <a:pt x="0" y="5026024"/>
                  </a:lnTo>
                </a:path>
                <a:path h="6101080">
                  <a:moveTo>
                    <a:pt x="0" y="4995310"/>
                  </a:moveTo>
                  <a:lnTo>
                    <a:pt x="0" y="4964595"/>
                  </a:lnTo>
                </a:path>
                <a:path h="6101080">
                  <a:moveTo>
                    <a:pt x="0" y="4933881"/>
                  </a:moveTo>
                  <a:lnTo>
                    <a:pt x="0" y="4903166"/>
                  </a:lnTo>
                </a:path>
                <a:path h="6101080">
                  <a:moveTo>
                    <a:pt x="0" y="4872451"/>
                  </a:moveTo>
                  <a:lnTo>
                    <a:pt x="0" y="4838945"/>
                  </a:lnTo>
                </a:path>
                <a:path h="6101080">
                  <a:moveTo>
                    <a:pt x="0" y="4808230"/>
                  </a:moveTo>
                  <a:lnTo>
                    <a:pt x="0" y="4777515"/>
                  </a:lnTo>
                </a:path>
                <a:path h="6101080">
                  <a:moveTo>
                    <a:pt x="0" y="4746801"/>
                  </a:moveTo>
                  <a:lnTo>
                    <a:pt x="0" y="4716086"/>
                  </a:lnTo>
                </a:path>
                <a:path h="6101080">
                  <a:moveTo>
                    <a:pt x="0" y="4685372"/>
                  </a:moveTo>
                  <a:lnTo>
                    <a:pt x="0" y="4654657"/>
                  </a:lnTo>
                </a:path>
                <a:path h="6101080">
                  <a:moveTo>
                    <a:pt x="0" y="4623942"/>
                  </a:moveTo>
                  <a:lnTo>
                    <a:pt x="0" y="4601604"/>
                  </a:lnTo>
                </a:path>
                <a:path h="6101080">
                  <a:moveTo>
                    <a:pt x="0" y="3132888"/>
                  </a:moveTo>
                  <a:lnTo>
                    <a:pt x="0" y="3102174"/>
                  </a:lnTo>
                </a:path>
                <a:path h="6101080">
                  <a:moveTo>
                    <a:pt x="0" y="3071459"/>
                  </a:moveTo>
                  <a:lnTo>
                    <a:pt x="0" y="3040745"/>
                  </a:lnTo>
                </a:path>
                <a:path h="6101080">
                  <a:moveTo>
                    <a:pt x="0" y="3010030"/>
                  </a:moveTo>
                  <a:lnTo>
                    <a:pt x="0" y="2979315"/>
                  </a:lnTo>
                </a:path>
                <a:path h="6101080">
                  <a:moveTo>
                    <a:pt x="0" y="2945809"/>
                  </a:moveTo>
                  <a:lnTo>
                    <a:pt x="0" y="2915094"/>
                  </a:lnTo>
                </a:path>
                <a:path h="6101080">
                  <a:moveTo>
                    <a:pt x="0" y="2884379"/>
                  </a:moveTo>
                  <a:lnTo>
                    <a:pt x="0" y="2853665"/>
                  </a:lnTo>
                </a:path>
                <a:path h="6101080">
                  <a:moveTo>
                    <a:pt x="0" y="2822950"/>
                  </a:moveTo>
                  <a:lnTo>
                    <a:pt x="0" y="2792236"/>
                  </a:lnTo>
                </a:path>
                <a:path h="6101080">
                  <a:moveTo>
                    <a:pt x="0" y="2761521"/>
                  </a:moveTo>
                  <a:lnTo>
                    <a:pt x="0" y="2730806"/>
                  </a:lnTo>
                </a:path>
                <a:path h="6101080">
                  <a:moveTo>
                    <a:pt x="0" y="2700092"/>
                  </a:moveTo>
                  <a:lnTo>
                    <a:pt x="0" y="2666585"/>
                  </a:lnTo>
                </a:path>
                <a:path h="6101080">
                  <a:moveTo>
                    <a:pt x="0" y="2635870"/>
                  </a:moveTo>
                  <a:lnTo>
                    <a:pt x="0" y="2605156"/>
                  </a:lnTo>
                </a:path>
                <a:path h="6101080">
                  <a:moveTo>
                    <a:pt x="0" y="2574441"/>
                  </a:moveTo>
                  <a:lnTo>
                    <a:pt x="0" y="2543727"/>
                  </a:lnTo>
                </a:path>
                <a:path h="6101080">
                  <a:moveTo>
                    <a:pt x="0" y="2513012"/>
                  </a:moveTo>
                  <a:lnTo>
                    <a:pt x="0" y="2482297"/>
                  </a:lnTo>
                </a:path>
                <a:path h="6101080">
                  <a:moveTo>
                    <a:pt x="0" y="2451583"/>
                  </a:moveTo>
                  <a:lnTo>
                    <a:pt x="0" y="2420868"/>
                  </a:lnTo>
                </a:path>
                <a:path h="6101080">
                  <a:moveTo>
                    <a:pt x="0" y="2387361"/>
                  </a:moveTo>
                  <a:lnTo>
                    <a:pt x="0" y="2356647"/>
                  </a:lnTo>
                </a:path>
                <a:path h="6101080">
                  <a:moveTo>
                    <a:pt x="0" y="2325932"/>
                  </a:moveTo>
                  <a:lnTo>
                    <a:pt x="0" y="2295218"/>
                  </a:lnTo>
                </a:path>
                <a:path h="6101080">
                  <a:moveTo>
                    <a:pt x="0" y="2264503"/>
                  </a:moveTo>
                  <a:lnTo>
                    <a:pt x="0" y="2233788"/>
                  </a:lnTo>
                </a:path>
                <a:path h="6101080">
                  <a:moveTo>
                    <a:pt x="0" y="2203074"/>
                  </a:moveTo>
                  <a:lnTo>
                    <a:pt x="0" y="2172359"/>
                  </a:lnTo>
                </a:path>
                <a:path h="6101080">
                  <a:moveTo>
                    <a:pt x="0" y="2141645"/>
                  </a:moveTo>
                  <a:lnTo>
                    <a:pt x="0" y="2108138"/>
                  </a:lnTo>
                </a:path>
                <a:path h="6101080">
                  <a:moveTo>
                    <a:pt x="0" y="2077423"/>
                  </a:moveTo>
                  <a:lnTo>
                    <a:pt x="0" y="2046709"/>
                  </a:lnTo>
                </a:path>
                <a:path h="6101080">
                  <a:moveTo>
                    <a:pt x="0" y="2015994"/>
                  </a:moveTo>
                  <a:lnTo>
                    <a:pt x="0" y="1985279"/>
                  </a:lnTo>
                </a:path>
                <a:path h="6101080">
                  <a:moveTo>
                    <a:pt x="0" y="1954565"/>
                  </a:moveTo>
                  <a:lnTo>
                    <a:pt x="0" y="1923850"/>
                  </a:lnTo>
                </a:path>
                <a:path h="6101080">
                  <a:moveTo>
                    <a:pt x="0" y="1893136"/>
                  </a:moveTo>
                  <a:lnTo>
                    <a:pt x="0" y="1862421"/>
                  </a:lnTo>
                </a:path>
                <a:path h="6101080">
                  <a:moveTo>
                    <a:pt x="0" y="1828914"/>
                  </a:moveTo>
                  <a:lnTo>
                    <a:pt x="0" y="1798200"/>
                  </a:lnTo>
                </a:path>
                <a:path h="6101080">
                  <a:moveTo>
                    <a:pt x="0" y="1767485"/>
                  </a:moveTo>
                  <a:lnTo>
                    <a:pt x="0" y="1736770"/>
                  </a:lnTo>
                </a:path>
                <a:path h="6101080">
                  <a:moveTo>
                    <a:pt x="0" y="1706056"/>
                  </a:moveTo>
                  <a:lnTo>
                    <a:pt x="0" y="1675341"/>
                  </a:lnTo>
                </a:path>
                <a:path h="6101080">
                  <a:moveTo>
                    <a:pt x="0" y="1644627"/>
                  </a:moveTo>
                  <a:lnTo>
                    <a:pt x="0" y="1613912"/>
                  </a:lnTo>
                </a:path>
                <a:path h="6101080">
                  <a:moveTo>
                    <a:pt x="0" y="1580405"/>
                  </a:moveTo>
                  <a:lnTo>
                    <a:pt x="0" y="1549690"/>
                  </a:lnTo>
                </a:path>
                <a:path h="6101080">
                  <a:moveTo>
                    <a:pt x="0" y="1518976"/>
                  </a:moveTo>
                  <a:lnTo>
                    <a:pt x="0" y="1488261"/>
                  </a:lnTo>
                </a:path>
                <a:path h="6101080">
                  <a:moveTo>
                    <a:pt x="0" y="1457547"/>
                  </a:moveTo>
                  <a:lnTo>
                    <a:pt x="0" y="1426832"/>
                  </a:lnTo>
                </a:path>
                <a:path h="6101080">
                  <a:moveTo>
                    <a:pt x="0" y="4601604"/>
                  </a:moveTo>
                  <a:lnTo>
                    <a:pt x="0" y="4590436"/>
                  </a:lnTo>
                </a:path>
                <a:path h="6101080">
                  <a:moveTo>
                    <a:pt x="0" y="4559721"/>
                  </a:moveTo>
                  <a:lnTo>
                    <a:pt x="0" y="4529006"/>
                  </a:lnTo>
                </a:path>
                <a:path h="6101080">
                  <a:moveTo>
                    <a:pt x="0" y="4498292"/>
                  </a:moveTo>
                  <a:lnTo>
                    <a:pt x="0" y="4467577"/>
                  </a:lnTo>
                </a:path>
                <a:path h="6101080">
                  <a:moveTo>
                    <a:pt x="0" y="4436863"/>
                  </a:moveTo>
                  <a:lnTo>
                    <a:pt x="0" y="4406148"/>
                  </a:lnTo>
                </a:path>
                <a:path h="6101080">
                  <a:moveTo>
                    <a:pt x="0" y="4375433"/>
                  </a:moveTo>
                  <a:lnTo>
                    <a:pt x="0" y="4344719"/>
                  </a:lnTo>
                </a:path>
                <a:path h="6101080">
                  <a:moveTo>
                    <a:pt x="0" y="4311212"/>
                  </a:moveTo>
                  <a:lnTo>
                    <a:pt x="0" y="4280497"/>
                  </a:lnTo>
                </a:path>
                <a:path h="6101080">
                  <a:moveTo>
                    <a:pt x="0" y="4249783"/>
                  </a:moveTo>
                  <a:lnTo>
                    <a:pt x="0" y="4219068"/>
                  </a:lnTo>
                </a:path>
                <a:path h="6101080">
                  <a:moveTo>
                    <a:pt x="0" y="4188354"/>
                  </a:moveTo>
                  <a:lnTo>
                    <a:pt x="0" y="4157639"/>
                  </a:lnTo>
                </a:path>
                <a:path h="6101080">
                  <a:moveTo>
                    <a:pt x="0" y="4126924"/>
                  </a:moveTo>
                  <a:lnTo>
                    <a:pt x="0" y="4096210"/>
                  </a:lnTo>
                </a:path>
                <a:path h="6101080">
                  <a:moveTo>
                    <a:pt x="0" y="4065495"/>
                  </a:moveTo>
                  <a:lnTo>
                    <a:pt x="0" y="4031988"/>
                  </a:lnTo>
                </a:path>
                <a:path h="6101080">
                  <a:moveTo>
                    <a:pt x="0" y="4001274"/>
                  </a:moveTo>
                  <a:lnTo>
                    <a:pt x="0" y="3970559"/>
                  </a:lnTo>
                </a:path>
                <a:path h="6101080">
                  <a:moveTo>
                    <a:pt x="0" y="3939845"/>
                  </a:moveTo>
                  <a:lnTo>
                    <a:pt x="0" y="3909130"/>
                  </a:lnTo>
                </a:path>
                <a:path h="6101080">
                  <a:moveTo>
                    <a:pt x="0" y="3878415"/>
                  </a:moveTo>
                  <a:lnTo>
                    <a:pt x="0" y="3847701"/>
                  </a:lnTo>
                </a:path>
                <a:path h="6101080">
                  <a:moveTo>
                    <a:pt x="0" y="3816986"/>
                  </a:moveTo>
                  <a:lnTo>
                    <a:pt x="0" y="3786272"/>
                  </a:lnTo>
                </a:path>
                <a:path h="6101080">
                  <a:moveTo>
                    <a:pt x="0" y="3752765"/>
                  </a:moveTo>
                  <a:lnTo>
                    <a:pt x="0" y="3722050"/>
                  </a:lnTo>
                </a:path>
                <a:path h="6101080">
                  <a:moveTo>
                    <a:pt x="0" y="3691336"/>
                  </a:moveTo>
                  <a:lnTo>
                    <a:pt x="0" y="3660621"/>
                  </a:lnTo>
                </a:path>
                <a:path h="6101080">
                  <a:moveTo>
                    <a:pt x="0" y="3629906"/>
                  </a:moveTo>
                  <a:lnTo>
                    <a:pt x="0" y="3599192"/>
                  </a:lnTo>
                </a:path>
                <a:path h="6101080">
                  <a:moveTo>
                    <a:pt x="0" y="3568477"/>
                  </a:moveTo>
                  <a:lnTo>
                    <a:pt x="0" y="3537763"/>
                  </a:lnTo>
                </a:path>
                <a:path h="6101080">
                  <a:moveTo>
                    <a:pt x="0" y="3507048"/>
                  </a:moveTo>
                  <a:lnTo>
                    <a:pt x="0" y="3473541"/>
                  </a:lnTo>
                </a:path>
                <a:path h="6101080">
                  <a:moveTo>
                    <a:pt x="0" y="3442827"/>
                  </a:moveTo>
                  <a:lnTo>
                    <a:pt x="0" y="3412112"/>
                  </a:lnTo>
                </a:path>
                <a:path h="6101080">
                  <a:moveTo>
                    <a:pt x="0" y="3381397"/>
                  </a:moveTo>
                  <a:lnTo>
                    <a:pt x="0" y="3350683"/>
                  </a:lnTo>
                </a:path>
                <a:path h="6101080">
                  <a:moveTo>
                    <a:pt x="0" y="3319968"/>
                  </a:moveTo>
                  <a:lnTo>
                    <a:pt x="0" y="3289254"/>
                  </a:lnTo>
                </a:path>
                <a:path h="6101080">
                  <a:moveTo>
                    <a:pt x="0" y="3258539"/>
                  </a:moveTo>
                  <a:lnTo>
                    <a:pt x="0" y="3225032"/>
                  </a:lnTo>
                </a:path>
                <a:path h="6101080">
                  <a:moveTo>
                    <a:pt x="0" y="3194318"/>
                  </a:moveTo>
                  <a:lnTo>
                    <a:pt x="0" y="31636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6405389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6405389" y="2024371"/>
              <a:ext cx="47625" cy="7430134"/>
            </a:xfrm>
            <a:custGeom>
              <a:avLst/>
              <a:gdLst/>
              <a:ahLst/>
              <a:cxnLst/>
              <a:rect l="l" t="t" r="r" b="b"/>
              <a:pathLst>
                <a:path w="47625" h="7430134">
                  <a:moveTo>
                    <a:pt x="0" y="7399425"/>
                  </a:moveTo>
                  <a:lnTo>
                    <a:pt x="0" y="7368710"/>
                  </a:lnTo>
                </a:path>
                <a:path w="47625" h="7430134">
                  <a:moveTo>
                    <a:pt x="0" y="7335204"/>
                  </a:moveTo>
                  <a:lnTo>
                    <a:pt x="0" y="7304489"/>
                  </a:lnTo>
                </a:path>
                <a:path w="47625" h="7430134">
                  <a:moveTo>
                    <a:pt x="0" y="7273774"/>
                  </a:moveTo>
                  <a:lnTo>
                    <a:pt x="0" y="7243060"/>
                  </a:lnTo>
                </a:path>
                <a:path w="47625" h="7430134">
                  <a:moveTo>
                    <a:pt x="0" y="7212345"/>
                  </a:moveTo>
                  <a:lnTo>
                    <a:pt x="0" y="7181631"/>
                  </a:lnTo>
                </a:path>
                <a:path w="47625" h="7430134">
                  <a:moveTo>
                    <a:pt x="0" y="7150916"/>
                  </a:moveTo>
                  <a:lnTo>
                    <a:pt x="0" y="7120201"/>
                  </a:lnTo>
                </a:path>
                <a:path w="47625" h="7430134">
                  <a:moveTo>
                    <a:pt x="0" y="7089487"/>
                  </a:moveTo>
                  <a:lnTo>
                    <a:pt x="0" y="7055980"/>
                  </a:lnTo>
                </a:path>
                <a:path w="47625" h="7430134">
                  <a:moveTo>
                    <a:pt x="0" y="7025265"/>
                  </a:moveTo>
                  <a:lnTo>
                    <a:pt x="0" y="6994551"/>
                  </a:lnTo>
                </a:path>
                <a:path w="47625" h="7430134">
                  <a:moveTo>
                    <a:pt x="0" y="6963836"/>
                  </a:moveTo>
                  <a:lnTo>
                    <a:pt x="0" y="6933122"/>
                  </a:lnTo>
                </a:path>
                <a:path w="47625" h="7430134">
                  <a:moveTo>
                    <a:pt x="0" y="6902407"/>
                  </a:moveTo>
                  <a:lnTo>
                    <a:pt x="0" y="6871692"/>
                  </a:lnTo>
                </a:path>
                <a:path w="47625" h="7430134">
                  <a:moveTo>
                    <a:pt x="0" y="6840978"/>
                  </a:moveTo>
                  <a:lnTo>
                    <a:pt x="0" y="6810263"/>
                  </a:lnTo>
                </a:path>
                <a:path w="47625" h="7430134">
                  <a:moveTo>
                    <a:pt x="0" y="6776756"/>
                  </a:moveTo>
                  <a:lnTo>
                    <a:pt x="0" y="6746042"/>
                  </a:lnTo>
                </a:path>
                <a:path w="47625" h="7430134">
                  <a:moveTo>
                    <a:pt x="0" y="6715327"/>
                  </a:moveTo>
                  <a:lnTo>
                    <a:pt x="0" y="6684613"/>
                  </a:lnTo>
                </a:path>
                <a:path w="47625" h="7430134">
                  <a:moveTo>
                    <a:pt x="0" y="6653898"/>
                  </a:moveTo>
                  <a:lnTo>
                    <a:pt x="0" y="6623183"/>
                  </a:lnTo>
                </a:path>
                <a:path w="47625" h="7430134">
                  <a:moveTo>
                    <a:pt x="0" y="6592469"/>
                  </a:moveTo>
                  <a:lnTo>
                    <a:pt x="0" y="6561754"/>
                  </a:lnTo>
                </a:path>
                <a:path w="47625" h="7430134">
                  <a:moveTo>
                    <a:pt x="0" y="6531040"/>
                  </a:moveTo>
                  <a:lnTo>
                    <a:pt x="0" y="6497533"/>
                  </a:lnTo>
                </a:path>
                <a:path w="47625" h="7430134">
                  <a:moveTo>
                    <a:pt x="0" y="6466818"/>
                  </a:moveTo>
                  <a:lnTo>
                    <a:pt x="0" y="6436104"/>
                  </a:lnTo>
                </a:path>
                <a:path w="47625" h="7430134">
                  <a:moveTo>
                    <a:pt x="0" y="6405389"/>
                  </a:moveTo>
                  <a:lnTo>
                    <a:pt x="0" y="6374674"/>
                  </a:lnTo>
                </a:path>
                <a:path w="47625" h="7430134">
                  <a:moveTo>
                    <a:pt x="0" y="6343960"/>
                  </a:moveTo>
                  <a:lnTo>
                    <a:pt x="0" y="6313245"/>
                  </a:lnTo>
                </a:path>
                <a:path w="47625" h="7430134">
                  <a:moveTo>
                    <a:pt x="0" y="6282531"/>
                  </a:moveTo>
                  <a:lnTo>
                    <a:pt x="0" y="6249024"/>
                  </a:lnTo>
                </a:path>
                <a:path w="47625" h="7430134">
                  <a:moveTo>
                    <a:pt x="0" y="6218309"/>
                  </a:moveTo>
                  <a:lnTo>
                    <a:pt x="0" y="6187595"/>
                  </a:lnTo>
                </a:path>
                <a:path w="47625" h="7430134">
                  <a:moveTo>
                    <a:pt x="0" y="6156880"/>
                  </a:moveTo>
                  <a:lnTo>
                    <a:pt x="0" y="6126165"/>
                  </a:lnTo>
                </a:path>
                <a:path w="47625" h="7430134">
                  <a:moveTo>
                    <a:pt x="0" y="1379364"/>
                  </a:moveTo>
                  <a:lnTo>
                    <a:pt x="0" y="1348650"/>
                  </a:lnTo>
                </a:path>
                <a:path w="47625" h="7430134">
                  <a:moveTo>
                    <a:pt x="0" y="1315143"/>
                  </a:moveTo>
                  <a:lnTo>
                    <a:pt x="0" y="1284428"/>
                  </a:lnTo>
                </a:path>
                <a:path w="47625" h="7430134">
                  <a:moveTo>
                    <a:pt x="0" y="1253713"/>
                  </a:moveTo>
                  <a:lnTo>
                    <a:pt x="0" y="1222999"/>
                  </a:lnTo>
                </a:path>
                <a:path w="47625" h="7430134">
                  <a:moveTo>
                    <a:pt x="0" y="1192284"/>
                  </a:moveTo>
                  <a:lnTo>
                    <a:pt x="0" y="1161570"/>
                  </a:lnTo>
                </a:path>
                <a:path w="47625" h="7430134">
                  <a:moveTo>
                    <a:pt x="0" y="1130855"/>
                  </a:moveTo>
                  <a:lnTo>
                    <a:pt x="0" y="1100140"/>
                  </a:lnTo>
                </a:path>
                <a:path w="47625" h="7430134">
                  <a:moveTo>
                    <a:pt x="0" y="1069426"/>
                  </a:moveTo>
                  <a:lnTo>
                    <a:pt x="0" y="1035919"/>
                  </a:lnTo>
                </a:path>
                <a:path w="47625" h="7430134">
                  <a:moveTo>
                    <a:pt x="0" y="1005204"/>
                  </a:moveTo>
                  <a:lnTo>
                    <a:pt x="0" y="974490"/>
                  </a:lnTo>
                </a:path>
                <a:path w="47625" h="7430134">
                  <a:moveTo>
                    <a:pt x="0" y="943775"/>
                  </a:moveTo>
                  <a:lnTo>
                    <a:pt x="0" y="913061"/>
                  </a:lnTo>
                </a:path>
                <a:path w="47625" h="7430134">
                  <a:moveTo>
                    <a:pt x="0" y="882346"/>
                  </a:moveTo>
                  <a:lnTo>
                    <a:pt x="0" y="851631"/>
                  </a:lnTo>
                </a:path>
                <a:path w="47625" h="7430134">
                  <a:moveTo>
                    <a:pt x="0" y="820917"/>
                  </a:moveTo>
                  <a:lnTo>
                    <a:pt x="0" y="790202"/>
                  </a:lnTo>
                </a:path>
                <a:path w="47625" h="7430134">
                  <a:moveTo>
                    <a:pt x="0" y="756695"/>
                  </a:moveTo>
                  <a:lnTo>
                    <a:pt x="0" y="725981"/>
                  </a:lnTo>
                </a:path>
                <a:path w="47625" h="7430134">
                  <a:moveTo>
                    <a:pt x="0" y="695266"/>
                  </a:moveTo>
                  <a:lnTo>
                    <a:pt x="0" y="664552"/>
                  </a:lnTo>
                </a:path>
                <a:path w="47625" h="7430134">
                  <a:moveTo>
                    <a:pt x="0" y="633837"/>
                  </a:moveTo>
                  <a:lnTo>
                    <a:pt x="0" y="603122"/>
                  </a:lnTo>
                </a:path>
                <a:path w="47625" h="7430134">
                  <a:moveTo>
                    <a:pt x="0" y="572408"/>
                  </a:moveTo>
                  <a:lnTo>
                    <a:pt x="0" y="541693"/>
                  </a:lnTo>
                </a:path>
                <a:path w="47625" h="7430134">
                  <a:moveTo>
                    <a:pt x="0" y="510979"/>
                  </a:moveTo>
                  <a:lnTo>
                    <a:pt x="0" y="477472"/>
                  </a:lnTo>
                </a:path>
                <a:path w="47625" h="7430134">
                  <a:moveTo>
                    <a:pt x="0" y="446757"/>
                  </a:moveTo>
                  <a:lnTo>
                    <a:pt x="0" y="416043"/>
                  </a:lnTo>
                </a:path>
                <a:path w="47625" h="7430134">
                  <a:moveTo>
                    <a:pt x="0" y="385328"/>
                  </a:moveTo>
                  <a:lnTo>
                    <a:pt x="0" y="354613"/>
                  </a:lnTo>
                </a:path>
                <a:path w="47625" h="7430134">
                  <a:moveTo>
                    <a:pt x="0" y="323899"/>
                  </a:moveTo>
                  <a:lnTo>
                    <a:pt x="0" y="293184"/>
                  </a:lnTo>
                </a:path>
                <a:path w="47625" h="7430134">
                  <a:moveTo>
                    <a:pt x="0" y="262470"/>
                  </a:moveTo>
                  <a:lnTo>
                    <a:pt x="0" y="228963"/>
                  </a:lnTo>
                </a:path>
                <a:path w="47625" h="7430134">
                  <a:moveTo>
                    <a:pt x="0" y="198248"/>
                  </a:moveTo>
                  <a:lnTo>
                    <a:pt x="0" y="167534"/>
                  </a:lnTo>
                </a:path>
                <a:path w="47625" h="7430134">
                  <a:moveTo>
                    <a:pt x="0" y="136819"/>
                  </a:moveTo>
                  <a:lnTo>
                    <a:pt x="0" y="106104"/>
                  </a:lnTo>
                </a:path>
                <a:path w="47625" h="7430134">
                  <a:moveTo>
                    <a:pt x="0" y="75390"/>
                  </a:moveTo>
                  <a:lnTo>
                    <a:pt x="0" y="44675"/>
                  </a:lnTo>
                </a:path>
                <a:path w="47625" h="7430134">
                  <a:moveTo>
                    <a:pt x="0" y="13961"/>
                  </a:moveTo>
                  <a:lnTo>
                    <a:pt x="0" y="0"/>
                  </a:lnTo>
                </a:path>
                <a:path w="47625" h="7430134">
                  <a:moveTo>
                    <a:pt x="0" y="6095451"/>
                  </a:moveTo>
                  <a:lnTo>
                    <a:pt x="0" y="6064736"/>
                  </a:lnTo>
                </a:path>
                <a:path w="47625" h="7430134">
                  <a:moveTo>
                    <a:pt x="0" y="6034022"/>
                  </a:moveTo>
                  <a:lnTo>
                    <a:pt x="0" y="6003307"/>
                  </a:lnTo>
                </a:path>
                <a:path w="47625" h="7430134">
                  <a:moveTo>
                    <a:pt x="0" y="5969800"/>
                  </a:moveTo>
                  <a:lnTo>
                    <a:pt x="0" y="5939086"/>
                  </a:lnTo>
                </a:path>
                <a:path w="47625" h="7430134">
                  <a:moveTo>
                    <a:pt x="0" y="5908371"/>
                  </a:moveTo>
                  <a:lnTo>
                    <a:pt x="0" y="5877656"/>
                  </a:lnTo>
                </a:path>
                <a:path w="47625" h="7430134">
                  <a:moveTo>
                    <a:pt x="0" y="5846942"/>
                  </a:moveTo>
                  <a:lnTo>
                    <a:pt x="0" y="5816227"/>
                  </a:lnTo>
                </a:path>
                <a:path w="47625" h="7430134">
                  <a:moveTo>
                    <a:pt x="0" y="5785513"/>
                  </a:moveTo>
                  <a:lnTo>
                    <a:pt x="0" y="5754798"/>
                  </a:lnTo>
                </a:path>
                <a:path w="47625" h="7430134">
                  <a:moveTo>
                    <a:pt x="0" y="5724083"/>
                  </a:moveTo>
                  <a:lnTo>
                    <a:pt x="0" y="5690577"/>
                  </a:lnTo>
                </a:path>
                <a:path w="47625" h="7430134">
                  <a:moveTo>
                    <a:pt x="0" y="5659862"/>
                  </a:moveTo>
                  <a:lnTo>
                    <a:pt x="0" y="5629147"/>
                  </a:lnTo>
                </a:path>
                <a:path w="47625" h="7430134">
                  <a:moveTo>
                    <a:pt x="0" y="5598433"/>
                  </a:moveTo>
                  <a:lnTo>
                    <a:pt x="0" y="5567718"/>
                  </a:lnTo>
                </a:path>
                <a:path w="47625" h="7430134">
                  <a:moveTo>
                    <a:pt x="0" y="5537004"/>
                  </a:moveTo>
                  <a:lnTo>
                    <a:pt x="0" y="5506289"/>
                  </a:lnTo>
                </a:path>
                <a:path w="47625" h="7430134">
                  <a:moveTo>
                    <a:pt x="0" y="5475574"/>
                  </a:moveTo>
                  <a:lnTo>
                    <a:pt x="0" y="5444860"/>
                  </a:lnTo>
                </a:path>
                <a:path w="47625" h="7430134">
                  <a:moveTo>
                    <a:pt x="0" y="5411353"/>
                  </a:moveTo>
                  <a:lnTo>
                    <a:pt x="0" y="5380638"/>
                  </a:lnTo>
                </a:path>
                <a:path w="47625" h="7430134">
                  <a:moveTo>
                    <a:pt x="0" y="5349924"/>
                  </a:moveTo>
                  <a:lnTo>
                    <a:pt x="0" y="5319209"/>
                  </a:lnTo>
                </a:path>
                <a:path w="47625" h="7430134">
                  <a:moveTo>
                    <a:pt x="0" y="5288495"/>
                  </a:moveTo>
                  <a:lnTo>
                    <a:pt x="0" y="5257780"/>
                  </a:lnTo>
                </a:path>
                <a:path w="47625" h="7430134">
                  <a:moveTo>
                    <a:pt x="0" y="5227065"/>
                  </a:moveTo>
                  <a:lnTo>
                    <a:pt x="0" y="5196351"/>
                  </a:lnTo>
                </a:path>
                <a:path w="47625" h="7430134">
                  <a:moveTo>
                    <a:pt x="0" y="5165636"/>
                  </a:moveTo>
                  <a:lnTo>
                    <a:pt x="0" y="5132129"/>
                  </a:lnTo>
                </a:path>
                <a:path w="47625" h="7430134">
                  <a:moveTo>
                    <a:pt x="0" y="5101415"/>
                  </a:moveTo>
                  <a:lnTo>
                    <a:pt x="0" y="5070700"/>
                  </a:lnTo>
                </a:path>
                <a:path w="47625" h="7430134">
                  <a:moveTo>
                    <a:pt x="0" y="5039986"/>
                  </a:moveTo>
                  <a:lnTo>
                    <a:pt x="0" y="5009271"/>
                  </a:lnTo>
                </a:path>
                <a:path w="47625" h="7430134">
                  <a:moveTo>
                    <a:pt x="0" y="4978556"/>
                  </a:moveTo>
                  <a:lnTo>
                    <a:pt x="0" y="4947842"/>
                  </a:lnTo>
                </a:path>
                <a:path w="47625" h="7430134">
                  <a:moveTo>
                    <a:pt x="0" y="4917127"/>
                  </a:moveTo>
                  <a:lnTo>
                    <a:pt x="0" y="4886413"/>
                  </a:lnTo>
                </a:path>
                <a:path w="47625" h="7430134">
                  <a:moveTo>
                    <a:pt x="0" y="4852906"/>
                  </a:moveTo>
                  <a:lnTo>
                    <a:pt x="0" y="4822191"/>
                  </a:lnTo>
                </a:path>
                <a:path w="47625" h="7430134">
                  <a:moveTo>
                    <a:pt x="0" y="4791477"/>
                  </a:moveTo>
                  <a:lnTo>
                    <a:pt x="0" y="4760762"/>
                  </a:lnTo>
                </a:path>
                <a:path w="47625" h="7430134">
                  <a:moveTo>
                    <a:pt x="0" y="4730047"/>
                  </a:moveTo>
                  <a:lnTo>
                    <a:pt x="0" y="4699333"/>
                  </a:lnTo>
                </a:path>
                <a:path w="47625" h="7430134">
                  <a:moveTo>
                    <a:pt x="0" y="4668618"/>
                  </a:moveTo>
                  <a:lnTo>
                    <a:pt x="0" y="4637904"/>
                  </a:lnTo>
                </a:path>
                <a:path w="47625" h="7430134">
                  <a:moveTo>
                    <a:pt x="0" y="3171980"/>
                  </a:moveTo>
                  <a:lnTo>
                    <a:pt x="0" y="3146850"/>
                  </a:lnTo>
                </a:path>
                <a:path w="47625" h="7430134">
                  <a:moveTo>
                    <a:pt x="0" y="3116135"/>
                  </a:moveTo>
                  <a:lnTo>
                    <a:pt x="0" y="3085420"/>
                  </a:lnTo>
                </a:path>
                <a:path w="47625" h="7430134">
                  <a:moveTo>
                    <a:pt x="0" y="3054706"/>
                  </a:moveTo>
                  <a:lnTo>
                    <a:pt x="0" y="3023991"/>
                  </a:lnTo>
                </a:path>
                <a:path w="47625" h="7430134">
                  <a:moveTo>
                    <a:pt x="0" y="2993277"/>
                  </a:moveTo>
                  <a:lnTo>
                    <a:pt x="0" y="2959770"/>
                  </a:lnTo>
                </a:path>
                <a:path w="47625" h="7430134">
                  <a:moveTo>
                    <a:pt x="0" y="2929055"/>
                  </a:moveTo>
                  <a:lnTo>
                    <a:pt x="0" y="2898341"/>
                  </a:lnTo>
                </a:path>
                <a:path w="47625" h="7430134">
                  <a:moveTo>
                    <a:pt x="0" y="2867626"/>
                  </a:moveTo>
                  <a:lnTo>
                    <a:pt x="0" y="2836911"/>
                  </a:lnTo>
                </a:path>
                <a:path w="47625" h="7430134">
                  <a:moveTo>
                    <a:pt x="0" y="2806197"/>
                  </a:moveTo>
                  <a:lnTo>
                    <a:pt x="0" y="2775482"/>
                  </a:lnTo>
                </a:path>
                <a:path w="47625" h="7430134">
                  <a:moveTo>
                    <a:pt x="0" y="2744768"/>
                  </a:moveTo>
                  <a:lnTo>
                    <a:pt x="0" y="2714053"/>
                  </a:lnTo>
                </a:path>
                <a:path w="47625" h="7430134">
                  <a:moveTo>
                    <a:pt x="0" y="2680546"/>
                  </a:moveTo>
                  <a:lnTo>
                    <a:pt x="0" y="2649831"/>
                  </a:lnTo>
                </a:path>
                <a:path w="47625" h="7430134">
                  <a:moveTo>
                    <a:pt x="0" y="2619117"/>
                  </a:moveTo>
                  <a:lnTo>
                    <a:pt x="0" y="2588402"/>
                  </a:lnTo>
                </a:path>
                <a:path w="47625" h="7430134">
                  <a:moveTo>
                    <a:pt x="0" y="2557688"/>
                  </a:moveTo>
                  <a:lnTo>
                    <a:pt x="0" y="2526973"/>
                  </a:lnTo>
                </a:path>
                <a:path w="47625" h="7430134">
                  <a:moveTo>
                    <a:pt x="0" y="2496259"/>
                  </a:moveTo>
                  <a:lnTo>
                    <a:pt x="0" y="2465544"/>
                  </a:lnTo>
                </a:path>
                <a:path w="47625" h="7430134">
                  <a:moveTo>
                    <a:pt x="0" y="2434829"/>
                  </a:moveTo>
                  <a:lnTo>
                    <a:pt x="0" y="2401322"/>
                  </a:lnTo>
                </a:path>
                <a:path w="47625" h="7430134">
                  <a:moveTo>
                    <a:pt x="0" y="2370608"/>
                  </a:moveTo>
                  <a:lnTo>
                    <a:pt x="0" y="2339893"/>
                  </a:lnTo>
                </a:path>
                <a:path w="47625" h="7430134">
                  <a:moveTo>
                    <a:pt x="0" y="2309179"/>
                  </a:moveTo>
                  <a:lnTo>
                    <a:pt x="0" y="2278464"/>
                  </a:lnTo>
                </a:path>
                <a:path w="47625" h="7430134">
                  <a:moveTo>
                    <a:pt x="0" y="2247750"/>
                  </a:moveTo>
                  <a:lnTo>
                    <a:pt x="0" y="2217035"/>
                  </a:lnTo>
                </a:path>
                <a:path w="47625" h="7430134">
                  <a:moveTo>
                    <a:pt x="0" y="2186320"/>
                  </a:moveTo>
                  <a:lnTo>
                    <a:pt x="0" y="2155606"/>
                  </a:lnTo>
                </a:path>
                <a:path w="47625" h="7430134">
                  <a:moveTo>
                    <a:pt x="0" y="2122099"/>
                  </a:moveTo>
                  <a:lnTo>
                    <a:pt x="0" y="2091384"/>
                  </a:lnTo>
                </a:path>
                <a:path w="47625" h="7430134">
                  <a:moveTo>
                    <a:pt x="0" y="2060670"/>
                  </a:moveTo>
                  <a:lnTo>
                    <a:pt x="0" y="2029955"/>
                  </a:lnTo>
                </a:path>
                <a:path w="47625" h="7430134">
                  <a:moveTo>
                    <a:pt x="0" y="1999241"/>
                  </a:moveTo>
                  <a:lnTo>
                    <a:pt x="0" y="1968526"/>
                  </a:lnTo>
                </a:path>
                <a:path w="47625" h="7430134">
                  <a:moveTo>
                    <a:pt x="0" y="1937811"/>
                  </a:moveTo>
                  <a:lnTo>
                    <a:pt x="0" y="1907097"/>
                  </a:lnTo>
                </a:path>
                <a:path w="47625" h="7430134">
                  <a:moveTo>
                    <a:pt x="0" y="1876382"/>
                  </a:moveTo>
                  <a:lnTo>
                    <a:pt x="0" y="1842875"/>
                  </a:lnTo>
                </a:path>
                <a:path w="47625" h="7430134">
                  <a:moveTo>
                    <a:pt x="0" y="1812161"/>
                  </a:moveTo>
                  <a:lnTo>
                    <a:pt x="0" y="1781446"/>
                  </a:lnTo>
                </a:path>
                <a:path w="47625" h="7430134">
                  <a:moveTo>
                    <a:pt x="0" y="1750731"/>
                  </a:moveTo>
                  <a:lnTo>
                    <a:pt x="0" y="1720017"/>
                  </a:lnTo>
                </a:path>
                <a:path w="47625" h="7430134">
                  <a:moveTo>
                    <a:pt x="0" y="1689302"/>
                  </a:moveTo>
                  <a:lnTo>
                    <a:pt x="0" y="1658588"/>
                  </a:lnTo>
                </a:path>
                <a:path w="47625" h="7430134">
                  <a:moveTo>
                    <a:pt x="0" y="1627873"/>
                  </a:moveTo>
                  <a:lnTo>
                    <a:pt x="0" y="1594366"/>
                  </a:lnTo>
                </a:path>
                <a:path w="47625" h="7430134">
                  <a:moveTo>
                    <a:pt x="0" y="1563652"/>
                  </a:moveTo>
                  <a:lnTo>
                    <a:pt x="0" y="1532937"/>
                  </a:lnTo>
                </a:path>
                <a:path w="47625" h="7430134">
                  <a:moveTo>
                    <a:pt x="0" y="1502222"/>
                  </a:moveTo>
                  <a:lnTo>
                    <a:pt x="0" y="1471508"/>
                  </a:lnTo>
                </a:path>
                <a:path w="47625" h="7430134">
                  <a:moveTo>
                    <a:pt x="0" y="1440793"/>
                  </a:moveTo>
                  <a:lnTo>
                    <a:pt x="0" y="1410079"/>
                  </a:lnTo>
                </a:path>
                <a:path w="47625" h="7430134">
                  <a:moveTo>
                    <a:pt x="0" y="4604397"/>
                  </a:moveTo>
                  <a:lnTo>
                    <a:pt x="0" y="4573682"/>
                  </a:lnTo>
                </a:path>
                <a:path w="47625" h="7430134">
                  <a:moveTo>
                    <a:pt x="0" y="4542968"/>
                  </a:moveTo>
                  <a:lnTo>
                    <a:pt x="0" y="4512253"/>
                  </a:lnTo>
                </a:path>
                <a:path w="47625" h="7430134">
                  <a:moveTo>
                    <a:pt x="0" y="4481538"/>
                  </a:moveTo>
                  <a:lnTo>
                    <a:pt x="0" y="4450824"/>
                  </a:lnTo>
                </a:path>
                <a:path w="47625" h="7430134">
                  <a:moveTo>
                    <a:pt x="0" y="4420109"/>
                  </a:moveTo>
                  <a:lnTo>
                    <a:pt x="0" y="4389395"/>
                  </a:lnTo>
                </a:path>
                <a:path w="47625" h="7430134">
                  <a:moveTo>
                    <a:pt x="0" y="4358680"/>
                  </a:moveTo>
                  <a:lnTo>
                    <a:pt x="0" y="4325173"/>
                  </a:lnTo>
                </a:path>
                <a:path w="47625" h="7430134">
                  <a:moveTo>
                    <a:pt x="0" y="4294459"/>
                  </a:moveTo>
                  <a:lnTo>
                    <a:pt x="0" y="4263744"/>
                  </a:lnTo>
                </a:path>
                <a:path w="47625" h="7430134">
                  <a:moveTo>
                    <a:pt x="0" y="4233029"/>
                  </a:moveTo>
                  <a:lnTo>
                    <a:pt x="0" y="4202315"/>
                  </a:lnTo>
                </a:path>
                <a:path w="47625" h="7430134">
                  <a:moveTo>
                    <a:pt x="0" y="4171600"/>
                  </a:moveTo>
                  <a:lnTo>
                    <a:pt x="0" y="4140886"/>
                  </a:lnTo>
                </a:path>
                <a:path w="47625" h="7430134">
                  <a:moveTo>
                    <a:pt x="0" y="4110171"/>
                  </a:moveTo>
                  <a:lnTo>
                    <a:pt x="0" y="4079456"/>
                  </a:lnTo>
                </a:path>
                <a:path w="47625" h="7430134">
                  <a:moveTo>
                    <a:pt x="0" y="4045950"/>
                  </a:moveTo>
                  <a:lnTo>
                    <a:pt x="0" y="4015235"/>
                  </a:lnTo>
                </a:path>
                <a:path w="47625" h="7430134">
                  <a:moveTo>
                    <a:pt x="0" y="3984520"/>
                  </a:moveTo>
                  <a:lnTo>
                    <a:pt x="0" y="3953806"/>
                  </a:lnTo>
                </a:path>
                <a:path w="47625" h="7430134">
                  <a:moveTo>
                    <a:pt x="0" y="3923091"/>
                  </a:moveTo>
                  <a:lnTo>
                    <a:pt x="0" y="3892377"/>
                  </a:lnTo>
                </a:path>
                <a:path w="47625" h="7430134">
                  <a:moveTo>
                    <a:pt x="0" y="3861662"/>
                  </a:moveTo>
                  <a:lnTo>
                    <a:pt x="0" y="3830947"/>
                  </a:lnTo>
                </a:path>
                <a:path w="47625" h="7430134">
                  <a:moveTo>
                    <a:pt x="0" y="3800233"/>
                  </a:moveTo>
                  <a:lnTo>
                    <a:pt x="0" y="3766726"/>
                  </a:lnTo>
                </a:path>
                <a:path w="47625" h="7430134">
                  <a:moveTo>
                    <a:pt x="0" y="3736011"/>
                  </a:moveTo>
                  <a:lnTo>
                    <a:pt x="0" y="3705297"/>
                  </a:lnTo>
                </a:path>
                <a:path w="47625" h="7430134">
                  <a:moveTo>
                    <a:pt x="0" y="3674582"/>
                  </a:moveTo>
                  <a:lnTo>
                    <a:pt x="0" y="3643868"/>
                  </a:lnTo>
                </a:path>
                <a:path w="47625" h="7430134">
                  <a:moveTo>
                    <a:pt x="0" y="3613153"/>
                  </a:moveTo>
                  <a:lnTo>
                    <a:pt x="0" y="3582438"/>
                  </a:lnTo>
                </a:path>
                <a:path w="47625" h="7430134">
                  <a:moveTo>
                    <a:pt x="0" y="3551724"/>
                  </a:moveTo>
                  <a:lnTo>
                    <a:pt x="0" y="3521009"/>
                  </a:lnTo>
                </a:path>
                <a:path w="47625" h="7430134">
                  <a:moveTo>
                    <a:pt x="0" y="3487502"/>
                  </a:moveTo>
                  <a:lnTo>
                    <a:pt x="0" y="3456788"/>
                  </a:lnTo>
                </a:path>
                <a:path w="47625" h="7430134">
                  <a:moveTo>
                    <a:pt x="0" y="3426073"/>
                  </a:moveTo>
                  <a:lnTo>
                    <a:pt x="0" y="3395359"/>
                  </a:lnTo>
                </a:path>
                <a:path w="47625" h="7430134">
                  <a:moveTo>
                    <a:pt x="0" y="3364644"/>
                  </a:moveTo>
                  <a:lnTo>
                    <a:pt x="0" y="3333929"/>
                  </a:lnTo>
                </a:path>
                <a:path w="47625" h="7430134">
                  <a:moveTo>
                    <a:pt x="0" y="3303215"/>
                  </a:moveTo>
                  <a:lnTo>
                    <a:pt x="0" y="3272500"/>
                  </a:lnTo>
                </a:path>
                <a:path w="47625" h="7430134">
                  <a:moveTo>
                    <a:pt x="0" y="3238993"/>
                  </a:moveTo>
                  <a:lnTo>
                    <a:pt x="0" y="3208279"/>
                  </a:lnTo>
                </a:path>
                <a:path w="47625" h="7430134">
                  <a:moveTo>
                    <a:pt x="0" y="3177564"/>
                  </a:moveTo>
                  <a:lnTo>
                    <a:pt x="0" y="3171980"/>
                  </a:lnTo>
                </a:path>
                <a:path w="47625" h="7430134">
                  <a:moveTo>
                    <a:pt x="47468" y="7430140"/>
                  </a:moveTo>
                  <a:lnTo>
                    <a:pt x="47468" y="7399425"/>
                  </a:lnTo>
                </a:path>
                <a:path w="47625" h="7430134">
                  <a:moveTo>
                    <a:pt x="47468" y="7368710"/>
                  </a:moveTo>
                  <a:lnTo>
                    <a:pt x="47468" y="7335204"/>
                  </a:lnTo>
                </a:path>
                <a:path w="47625" h="7430134">
                  <a:moveTo>
                    <a:pt x="47468" y="7304489"/>
                  </a:moveTo>
                  <a:lnTo>
                    <a:pt x="47468" y="7273774"/>
                  </a:lnTo>
                </a:path>
                <a:path w="47625" h="7430134">
                  <a:moveTo>
                    <a:pt x="47468" y="7243060"/>
                  </a:moveTo>
                  <a:lnTo>
                    <a:pt x="47468" y="7212345"/>
                  </a:lnTo>
                </a:path>
                <a:path w="47625" h="7430134">
                  <a:moveTo>
                    <a:pt x="47468" y="7181631"/>
                  </a:moveTo>
                  <a:lnTo>
                    <a:pt x="47468" y="7150916"/>
                  </a:lnTo>
                </a:path>
                <a:path w="47625" h="7430134">
                  <a:moveTo>
                    <a:pt x="47468" y="7120201"/>
                  </a:moveTo>
                  <a:lnTo>
                    <a:pt x="47468" y="7089487"/>
                  </a:lnTo>
                </a:path>
                <a:path w="47625" h="7430134">
                  <a:moveTo>
                    <a:pt x="47468" y="7055980"/>
                  </a:moveTo>
                  <a:lnTo>
                    <a:pt x="47468" y="7025265"/>
                  </a:lnTo>
                </a:path>
                <a:path w="47625" h="7430134">
                  <a:moveTo>
                    <a:pt x="47468" y="6994551"/>
                  </a:moveTo>
                  <a:lnTo>
                    <a:pt x="47468" y="6963836"/>
                  </a:lnTo>
                </a:path>
                <a:path w="47625" h="7430134">
                  <a:moveTo>
                    <a:pt x="47468" y="6933122"/>
                  </a:moveTo>
                  <a:lnTo>
                    <a:pt x="47468" y="6902407"/>
                  </a:lnTo>
                </a:path>
                <a:path w="47625" h="7430134">
                  <a:moveTo>
                    <a:pt x="47468" y="6871692"/>
                  </a:moveTo>
                  <a:lnTo>
                    <a:pt x="47468" y="6840978"/>
                  </a:lnTo>
                </a:path>
                <a:path w="47625" h="7430134">
                  <a:moveTo>
                    <a:pt x="47468" y="6810263"/>
                  </a:moveTo>
                  <a:lnTo>
                    <a:pt x="47468" y="6776756"/>
                  </a:lnTo>
                </a:path>
                <a:path w="47625" h="7430134">
                  <a:moveTo>
                    <a:pt x="47468" y="6746042"/>
                  </a:moveTo>
                  <a:lnTo>
                    <a:pt x="47468" y="6715327"/>
                  </a:lnTo>
                </a:path>
                <a:path w="47625" h="7430134">
                  <a:moveTo>
                    <a:pt x="47468" y="6684613"/>
                  </a:moveTo>
                  <a:lnTo>
                    <a:pt x="47468" y="6653898"/>
                  </a:lnTo>
                </a:path>
                <a:path w="47625" h="7430134">
                  <a:moveTo>
                    <a:pt x="47468" y="6623183"/>
                  </a:moveTo>
                  <a:lnTo>
                    <a:pt x="47468" y="6592469"/>
                  </a:lnTo>
                </a:path>
                <a:path w="47625" h="7430134">
                  <a:moveTo>
                    <a:pt x="47468" y="6561754"/>
                  </a:moveTo>
                  <a:lnTo>
                    <a:pt x="47468" y="6531040"/>
                  </a:lnTo>
                </a:path>
                <a:path w="47625" h="7430134">
                  <a:moveTo>
                    <a:pt x="47468" y="6497533"/>
                  </a:moveTo>
                  <a:lnTo>
                    <a:pt x="47468" y="6466818"/>
                  </a:lnTo>
                </a:path>
                <a:path w="47625" h="7430134">
                  <a:moveTo>
                    <a:pt x="47468" y="6436104"/>
                  </a:moveTo>
                  <a:lnTo>
                    <a:pt x="47468" y="6405389"/>
                  </a:lnTo>
                </a:path>
                <a:path w="47625" h="7430134">
                  <a:moveTo>
                    <a:pt x="47468" y="6374674"/>
                  </a:moveTo>
                  <a:lnTo>
                    <a:pt x="47468" y="6343960"/>
                  </a:lnTo>
                </a:path>
                <a:path w="47625" h="7430134">
                  <a:moveTo>
                    <a:pt x="47468" y="6313245"/>
                  </a:moveTo>
                  <a:lnTo>
                    <a:pt x="47468" y="6282531"/>
                  </a:lnTo>
                </a:path>
                <a:path w="47625" h="7430134">
                  <a:moveTo>
                    <a:pt x="47468" y="6249024"/>
                  </a:moveTo>
                  <a:lnTo>
                    <a:pt x="47468" y="6218309"/>
                  </a:lnTo>
                </a:path>
                <a:path w="47625" h="7430134">
                  <a:moveTo>
                    <a:pt x="47468" y="6187595"/>
                  </a:moveTo>
                  <a:lnTo>
                    <a:pt x="47468" y="6156880"/>
                  </a:lnTo>
                </a:path>
                <a:path w="47625" h="7430134">
                  <a:moveTo>
                    <a:pt x="47468" y="6126165"/>
                  </a:moveTo>
                  <a:lnTo>
                    <a:pt x="47468" y="61149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6452857" y="3403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6452857" y="2038332"/>
              <a:ext cx="0" cy="6101080"/>
            </a:xfrm>
            <a:custGeom>
              <a:avLst/>
              <a:gdLst/>
              <a:ahLst/>
              <a:cxnLst/>
              <a:rect l="l" t="t" r="r" b="b"/>
              <a:pathLst>
                <a:path h="6101080">
                  <a:moveTo>
                    <a:pt x="0" y="1334688"/>
                  </a:moveTo>
                  <a:lnTo>
                    <a:pt x="0" y="1301181"/>
                  </a:lnTo>
                </a:path>
                <a:path h="6101080">
                  <a:moveTo>
                    <a:pt x="0" y="1270467"/>
                  </a:moveTo>
                  <a:lnTo>
                    <a:pt x="0" y="1239752"/>
                  </a:lnTo>
                </a:path>
                <a:path h="6101080">
                  <a:moveTo>
                    <a:pt x="0" y="1209038"/>
                  </a:moveTo>
                  <a:lnTo>
                    <a:pt x="0" y="1178323"/>
                  </a:lnTo>
                </a:path>
                <a:path h="6101080">
                  <a:moveTo>
                    <a:pt x="0" y="1147609"/>
                  </a:moveTo>
                  <a:lnTo>
                    <a:pt x="0" y="1116894"/>
                  </a:lnTo>
                </a:path>
                <a:path h="6101080">
                  <a:moveTo>
                    <a:pt x="0" y="1086179"/>
                  </a:moveTo>
                  <a:lnTo>
                    <a:pt x="0" y="1055465"/>
                  </a:lnTo>
                </a:path>
                <a:path h="6101080">
                  <a:moveTo>
                    <a:pt x="0" y="1021958"/>
                  </a:moveTo>
                  <a:lnTo>
                    <a:pt x="0" y="991243"/>
                  </a:lnTo>
                </a:path>
                <a:path h="6101080">
                  <a:moveTo>
                    <a:pt x="0" y="960529"/>
                  </a:moveTo>
                  <a:lnTo>
                    <a:pt x="0" y="929814"/>
                  </a:lnTo>
                </a:path>
                <a:path h="6101080">
                  <a:moveTo>
                    <a:pt x="0" y="899100"/>
                  </a:moveTo>
                  <a:lnTo>
                    <a:pt x="0" y="868385"/>
                  </a:lnTo>
                </a:path>
                <a:path h="6101080">
                  <a:moveTo>
                    <a:pt x="0" y="837670"/>
                  </a:moveTo>
                  <a:lnTo>
                    <a:pt x="0" y="806956"/>
                  </a:lnTo>
                </a:path>
                <a:path h="6101080">
                  <a:moveTo>
                    <a:pt x="0" y="776241"/>
                  </a:moveTo>
                  <a:lnTo>
                    <a:pt x="0" y="742734"/>
                  </a:lnTo>
                </a:path>
                <a:path h="6101080">
                  <a:moveTo>
                    <a:pt x="0" y="712020"/>
                  </a:moveTo>
                  <a:lnTo>
                    <a:pt x="0" y="681305"/>
                  </a:lnTo>
                </a:path>
                <a:path h="6101080">
                  <a:moveTo>
                    <a:pt x="0" y="650590"/>
                  </a:moveTo>
                  <a:lnTo>
                    <a:pt x="0" y="619876"/>
                  </a:lnTo>
                </a:path>
                <a:path h="6101080">
                  <a:moveTo>
                    <a:pt x="0" y="589161"/>
                  </a:moveTo>
                  <a:lnTo>
                    <a:pt x="0" y="558447"/>
                  </a:lnTo>
                </a:path>
                <a:path h="6101080">
                  <a:moveTo>
                    <a:pt x="0" y="527732"/>
                  </a:moveTo>
                  <a:lnTo>
                    <a:pt x="0" y="497018"/>
                  </a:lnTo>
                </a:path>
                <a:path h="6101080">
                  <a:moveTo>
                    <a:pt x="0" y="463511"/>
                  </a:moveTo>
                  <a:lnTo>
                    <a:pt x="0" y="432796"/>
                  </a:lnTo>
                </a:path>
                <a:path h="6101080">
                  <a:moveTo>
                    <a:pt x="0" y="402081"/>
                  </a:moveTo>
                  <a:lnTo>
                    <a:pt x="0" y="371367"/>
                  </a:lnTo>
                </a:path>
                <a:path h="6101080">
                  <a:moveTo>
                    <a:pt x="0" y="340652"/>
                  </a:moveTo>
                  <a:lnTo>
                    <a:pt x="0" y="309938"/>
                  </a:lnTo>
                </a:path>
                <a:path h="6101080">
                  <a:moveTo>
                    <a:pt x="0" y="279223"/>
                  </a:moveTo>
                  <a:lnTo>
                    <a:pt x="0" y="248509"/>
                  </a:lnTo>
                </a:path>
                <a:path h="6101080">
                  <a:moveTo>
                    <a:pt x="0" y="215002"/>
                  </a:moveTo>
                  <a:lnTo>
                    <a:pt x="0" y="184287"/>
                  </a:lnTo>
                </a:path>
                <a:path h="6101080">
                  <a:moveTo>
                    <a:pt x="0" y="153572"/>
                  </a:moveTo>
                  <a:lnTo>
                    <a:pt x="0" y="122858"/>
                  </a:lnTo>
                </a:path>
                <a:path h="6101080">
                  <a:moveTo>
                    <a:pt x="0" y="92143"/>
                  </a:moveTo>
                  <a:lnTo>
                    <a:pt x="0" y="61429"/>
                  </a:lnTo>
                </a:path>
                <a:path h="6101080">
                  <a:moveTo>
                    <a:pt x="0" y="30714"/>
                  </a:moveTo>
                  <a:lnTo>
                    <a:pt x="0" y="0"/>
                  </a:lnTo>
                </a:path>
                <a:path h="6101080">
                  <a:moveTo>
                    <a:pt x="0" y="6101035"/>
                  </a:moveTo>
                  <a:lnTo>
                    <a:pt x="0" y="6081490"/>
                  </a:lnTo>
                </a:path>
                <a:path h="6101080">
                  <a:moveTo>
                    <a:pt x="0" y="6050775"/>
                  </a:moveTo>
                  <a:lnTo>
                    <a:pt x="0" y="6020060"/>
                  </a:lnTo>
                </a:path>
                <a:path h="6101080">
                  <a:moveTo>
                    <a:pt x="0" y="5989346"/>
                  </a:moveTo>
                  <a:lnTo>
                    <a:pt x="0" y="5955839"/>
                  </a:lnTo>
                </a:path>
                <a:path h="6101080">
                  <a:moveTo>
                    <a:pt x="0" y="5925124"/>
                  </a:moveTo>
                  <a:lnTo>
                    <a:pt x="0" y="5894410"/>
                  </a:lnTo>
                </a:path>
                <a:path h="6101080">
                  <a:moveTo>
                    <a:pt x="0" y="5863695"/>
                  </a:moveTo>
                  <a:lnTo>
                    <a:pt x="0" y="5832981"/>
                  </a:lnTo>
                </a:path>
                <a:path h="6101080">
                  <a:moveTo>
                    <a:pt x="0" y="5802266"/>
                  </a:moveTo>
                  <a:lnTo>
                    <a:pt x="0" y="5771551"/>
                  </a:lnTo>
                </a:path>
                <a:path h="6101080">
                  <a:moveTo>
                    <a:pt x="0" y="5740837"/>
                  </a:moveTo>
                  <a:lnTo>
                    <a:pt x="0" y="5710122"/>
                  </a:lnTo>
                </a:path>
                <a:path h="6101080">
                  <a:moveTo>
                    <a:pt x="0" y="5676615"/>
                  </a:moveTo>
                  <a:lnTo>
                    <a:pt x="0" y="5645901"/>
                  </a:lnTo>
                </a:path>
                <a:path h="6101080">
                  <a:moveTo>
                    <a:pt x="0" y="5615186"/>
                  </a:moveTo>
                  <a:lnTo>
                    <a:pt x="0" y="5584472"/>
                  </a:lnTo>
                </a:path>
                <a:path h="6101080">
                  <a:moveTo>
                    <a:pt x="0" y="5553757"/>
                  </a:moveTo>
                  <a:lnTo>
                    <a:pt x="0" y="5523042"/>
                  </a:lnTo>
                </a:path>
                <a:path h="6101080">
                  <a:moveTo>
                    <a:pt x="0" y="5492328"/>
                  </a:moveTo>
                  <a:lnTo>
                    <a:pt x="0" y="5461613"/>
                  </a:lnTo>
                </a:path>
                <a:path h="6101080">
                  <a:moveTo>
                    <a:pt x="0" y="5430899"/>
                  </a:moveTo>
                  <a:lnTo>
                    <a:pt x="0" y="5397392"/>
                  </a:lnTo>
                </a:path>
                <a:path h="6101080">
                  <a:moveTo>
                    <a:pt x="0" y="5366677"/>
                  </a:moveTo>
                  <a:lnTo>
                    <a:pt x="0" y="5335963"/>
                  </a:lnTo>
                </a:path>
                <a:path h="6101080">
                  <a:moveTo>
                    <a:pt x="0" y="5305248"/>
                  </a:moveTo>
                  <a:lnTo>
                    <a:pt x="0" y="5274533"/>
                  </a:lnTo>
                </a:path>
                <a:path h="6101080">
                  <a:moveTo>
                    <a:pt x="0" y="5243819"/>
                  </a:moveTo>
                  <a:lnTo>
                    <a:pt x="0" y="5213104"/>
                  </a:lnTo>
                </a:path>
                <a:path h="6101080">
                  <a:moveTo>
                    <a:pt x="0" y="5182390"/>
                  </a:moveTo>
                  <a:lnTo>
                    <a:pt x="0" y="5151675"/>
                  </a:lnTo>
                </a:path>
                <a:path h="6101080">
                  <a:moveTo>
                    <a:pt x="0" y="5118168"/>
                  </a:moveTo>
                  <a:lnTo>
                    <a:pt x="0" y="5087454"/>
                  </a:lnTo>
                </a:path>
                <a:path h="6101080">
                  <a:moveTo>
                    <a:pt x="0" y="5056739"/>
                  </a:moveTo>
                  <a:lnTo>
                    <a:pt x="0" y="5026024"/>
                  </a:lnTo>
                </a:path>
                <a:path h="6101080">
                  <a:moveTo>
                    <a:pt x="0" y="4995310"/>
                  </a:moveTo>
                  <a:lnTo>
                    <a:pt x="0" y="4964595"/>
                  </a:lnTo>
                </a:path>
                <a:path h="6101080">
                  <a:moveTo>
                    <a:pt x="0" y="4933881"/>
                  </a:moveTo>
                  <a:lnTo>
                    <a:pt x="0" y="4903166"/>
                  </a:lnTo>
                </a:path>
                <a:path h="6101080">
                  <a:moveTo>
                    <a:pt x="0" y="4872451"/>
                  </a:moveTo>
                  <a:lnTo>
                    <a:pt x="0" y="4838945"/>
                  </a:lnTo>
                </a:path>
                <a:path h="6101080">
                  <a:moveTo>
                    <a:pt x="0" y="4808230"/>
                  </a:moveTo>
                  <a:lnTo>
                    <a:pt x="0" y="4777515"/>
                  </a:lnTo>
                </a:path>
                <a:path h="6101080">
                  <a:moveTo>
                    <a:pt x="0" y="4746801"/>
                  </a:moveTo>
                  <a:lnTo>
                    <a:pt x="0" y="4716086"/>
                  </a:lnTo>
                </a:path>
                <a:path h="6101080">
                  <a:moveTo>
                    <a:pt x="0" y="4685372"/>
                  </a:moveTo>
                  <a:lnTo>
                    <a:pt x="0" y="4654657"/>
                  </a:lnTo>
                </a:path>
                <a:path h="6101080">
                  <a:moveTo>
                    <a:pt x="0" y="4623942"/>
                  </a:moveTo>
                  <a:lnTo>
                    <a:pt x="0" y="4601604"/>
                  </a:lnTo>
                </a:path>
                <a:path h="6101080">
                  <a:moveTo>
                    <a:pt x="0" y="3132888"/>
                  </a:moveTo>
                  <a:lnTo>
                    <a:pt x="0" y="3102174"/>
                  </a:lnTo>
                </a:path>
                <a:path h="6101080">
                  <a:moveTo>
                    <a:pt x="0" y="3071459"/>
                  </a:moveTo>
                  <a:lnTo>
                    <a:pt x="0" y="3040745"/>
                  </a:lnTo>
                </a:path>
                <a:path h="6101080">
                  <a:moveTo>
                    <a:pt x="0" y="3010030"/>
                  </a:moveTo>
                  <a:lnTo>
                    <a:pt x="0" y="2979315"/>
                  </a:lnTo>
                </a:path>
                <a:path h="6101080">
                  <a:moveTo>
                    <a:pt x="0" y="2945809"/>
                  </a:moveTo>
                  <a:lnTo>
                    <a:pt x="0" y="2915094"/>
                  </a:lnTo>
                </a:path>
                <a:path h="6101080">
                  <a:moveTo>
                    <a:pt x="0" y="2884379"/>
                  </a:moveTo>
                  <a:lnTo>
                    <a:pt x="0" y="2853665"/>
                  </a:lnTo>
                </a:path>
                <a:path h="6101080">
                  <a:moveTo>
                    <a:pt x="0" y="2822950"/>
                  </a:moveTo>
                  <a:lnTo>
                    <a:pt x="0" y="2792236"/>
                  </a:lnTo>
                </a:path>
                <a:path h="6101080">
                  <a:moveTo>
                    <a:pt x="0" y="2761521"/>
                  </a:moveTo>
                  <a:lnTo>
                    <a:pt x="0" y="2730806"/>
                  </a:lnTo>
                </a:path>
                <a:path h="6101080">
                  <a:moveTo>
                    <a:pt x="0" y="2700092"/>
                  </a:moveTo>
                  <a:lnTo>
                    <a:pt x="0" y="2666585"/>
                  </a:lnTo>
                </a:path>
                <a:path h="6101080">
                  <a:moveTo>
                    <a:pt x="0" y="2635870"/>
                  </a:moveTo>
                  <a:lnTo>
                    <a:pt x="0" y="2605156"/>
                  </a:lnTo>
                </a:path>
                <a:path h="6101080">
                  <a:moveTo>
                    <a:pt x="0" y="2574441"/>
                  </a:moveTo>
                  <a:lnTo>
                    <a:pt x="0" y="2543727"/>
                  </a:lnTo>
                </a:path>
                <a:path h="6101080">
                  <a:moveTo>
                    <a:pt x="0" y="2513012"/>
                  </a:moveTo>
                  <a:lnTo>
                    <a:pt x="0" y="2482297"/>
                  </a:lnTo>
                </a:path>
                <a:path h="6101080">
                  <a:moveTo>
                    <a:pt x="0" y="2451583"/>
                  </a:moveTo>
                  <a:lnTo>
                    <a:pt x="0" y="2420868"/>
                  </a:lnTo>
                </a:path>
                <a:path h="6101080">
                  <a:moveTo>
                    <a:pt x="0" y="2387361"/>
                  </a:moveTo>
                  <a:lnTo>
                    <a:pt x="0" y="2356647"/>
                  </a:lnTo>
                </a:path>
                <a:path h="6101080">
                  <a:moveTo>
                    <a:pt x="0" y="2325932"/>
                  </a:moveTo>
                  <a:lnTo>
                    <a:pt x="0" y="2295218"/>
                  </a:lnTo>
                </a:path>
                <a:path h="6101080">
                  <a:moveTo>
                    <a:pt x="0" y="2264503"/>
                  </a:moveTo>
                  <a:lnTo>
                    <a:pt x="0" y="2233788"/>
                  </a:lnTo>
                </a:path>
                <a:path h="6101080">
                  <a:moveTo>
                    <a:pt x="0" y="2203074"/>
                  </a:moveTo>
                  <a:lnTo>
                    <a:pt x="0" y="2172359"/>
                  </a:lnTo>
                </a:path>
                <a:path h="6101080">
                  <a:moveTo>
                    <a:pt x="0" y="2141645"/>
                  </a:moveTo>
                  <a:lnTo>
                    <a:pt x="0" y="2108138"/>
                  </a:lnTo>
                </a:path>
                <a:path h="6101080">
                  <a:moveTo>
                    <a:pt x="0" y="2077423"/>
                  </a:moveTo>
                  <a:lnTo>
                    <a:pt x="0" y="2046709"/>
                  </a:lnTo>
                </a:path>
                <a:path h="6101080">
                  <a:moveTo>
                    <a:pt x="0" y="2015994"/>
                  </a:moveTo>
                  <a:lnTo>
                    <a:pt x="0" y="1985279"/>
                  </a:lnTo>
                </a:path>
                <a:path h="6101080">
                  <a:moveTo>
                    <a:pt x="0" y="1954565"/>
                  </a:moveTo>
                  <a:lnTo>
                    <a:pt x="0" y="1923850"/>
                  </a:lnTo>
                </a:path>
                <a:path h="6101080">
                  <a:moveTo>
                    <a:pt x="0" y="1893136"/>
                  </a:moveTo>
                  <a:lnTo>
                    <a:pt x="0" y="1862421"/>
                  </a:lnTo>
                </a:path>
                <a:path h="6101080">
                  <a:moveTo>
                    <a:pt x="0" y="1828914"/>
                  </a:moveTo>
                  <a:lnTo>
                    <a:pt x="0" y="1798200"/>
                  </a:lnTo>
                </a:path>
                <a:path h="6101080">
                  <a:moveTo>
                    <a:pt x="0" y="1767485"/>
                  </a:moveTo>
                  <a:lnTo>
                    <a:pt x="0" y="1736770"/>
                  </a:lnTo>
                </a:path>
                <a:path h="6101080">
                  <a:moveTo>
                    <a:pt x="0" y="1706056"/>
                  </a:moveTo>
                  <a:lnTo>
                    <a:pt x="0" y="1675341"/>
                  </a:lnTo>
                </a:path>
                <a:path h="6101080">
                  <a:moveTo>
                    <a:pt x="0" y="1644627"/>
                  </a:moveTo>
                  <a:lnTo>
                    <a:pt x="0" y="1613912"/>
                  </a:lnTo>
                </a:path>
                <a:path h="6101080">
                  <a:moveTo>
                    <a:pt x="0" y="1580405"/>
                  </a:moveTo>
                  <a:lnTo>
                    <a:pt x="0" y="1549690"/>
                  </a:lnTo>
                </a:path>
                <a:path h="6101080">
                  <a:moveTo>
                    <a:pt x="0" y="1518976"/>
                  </a:moveTo>
                  <a:lnTo>
                    <a:pt x="0" y="1488261"/>
                  </a:lnTo>
                </a:path>
                <a:path h="6101080">
                  <a:moveTo>
                    <a:pt x="0" y="1457547"/>
                  </a:moveTo>
                  <a:lnTo>
                    <a:pt x="0" y="1426832"/>
                  </a:lnTo>
                </a:path>
                <a:path h="6101080">
                  <a:moveTo>
                    <a:pt x="0" y="4601604"/>
                  </a:moveTo>
                  <a:lnTo>
                    <a:pt x="0" y="4590436"/>
                  </a:lnTo>
                </a:path>
                <a:path h="6101080">
                  <a:moveTo>
                    <a:pt x="0" y="4559721"/>
                  </a:moveTo>
                  <a:lnTo>
                    <a:pt x="0" y="4529006"/>
                  </a:lnTo>
                </a:path>
                <a:path h="6101080">
                  <a:moveTo>
                    <a:pt x="0" y="4498292"/>
                  </a:moveTo>
                  <a:lnTo>
                    <a:pt x="0" y="4467577"/>
                  </a:lnTo>
                </a:path>
                <a:path h="6101080">
                  <a:moveTo>
                    <a:pt x="0" y="4436863"/>
                  </a:moveTo>
                  <a:lnTo>
                    <a:pt x="0" y="4406148"/>
                  </a:lnTo>
                </a:path>
                <a:path h="6101080">
                  <a:moveTo>
                    <a:pt x="0" y="4375433"/>
                  </a:moveTo>
                  <a:lnTo>
                    <a:pt x="0" y="4344719"/>
                  </a:lnTo>
                </a:path>
                <a:path h="6101080">
                  <a:moveTo>
                    <a:pt x="0" y="4311212"/>
                  </a:moveTo>
                  <a:lnTo>
                    <a:pt x="0" y="4280497"/>
                  </a:lnTo>
                </a:path>
                <a:path h="6101080">
                  <a:moveTo>
                    <a:pt x="0" y="4249783"/>
                  </a:moveTo>
                  <a:lnTo>
                    <a:pt x="0" y="4219068"/>
                  </a:lnTo>
                </a:path>
                <a:path h="6101080">
                  <a:moveTo>
                    <a:pt x="0" y="4188354"/>
                  </a:moveTo>
                  <a:lnTo>
                    <a:pt x="0" y="4157639"/>
                  </a:lnTo>
                </a:path>
                <a:path h="6101080">
                  <a:moveTo>
                    <a:pt x="0" y="4126924"/>
                  </a:moveTo>
                  <a:lnTo>
                    <a:pt x="0" y="4096210"/>
                  </a:lnTo>
                </a:path>
                <a:path h="6101080">
                  <a:moveTo>
                    <a:pt x="0" y="4065495"/>
                  </a:moveTo>
                  <a:lnTo>
                    <a:pt x="0" y="4031988"/>
                  </a:lnTo>
                </a:path>
                <a:path h="6101080">
                  <a:moveTo>
                    <a:pt x="0" y="4001274"/>
                  </a:moveTo>
                  <a:lnTo>
                    <a:pt x="0" y="3970559"/>
                  </a:lnTo>
                </a:path>
                <a:path h="6101080">
                  <a:moveTo>
                    <a:pt x="0" y="3939845"/>
                  </a:moveTo>
                  <a:lnTo>
                    <a:pt x="0" y="3909130"/>
                  </a:lnTo>
                </a:path>
                <a:path h="6101080">
                  <a:moveTo>
                    <a:pt x="0" y="3878415"/>
                  </a:moveTo>
                  <a:lnTo>
                    <a:pt x="0" y="3847701"/>
                  </a:lnTo>
                </a:path>
                <a:path h="6101080">
                  <a:moveTo>
                    <a:pt x="0" y="3816986"/>
                  </a:moveTo>
                  <a:lnTo>
                    <a:pt x="0" y="3786272"/>
                  </a:lnTo>
                </a:path>
                <a:path h="6101080">
                  <a:moveTo>
                    <a:pt x="0" y="3752765"/>
                  </a:moveTo>
                  <a:lnTo>
                    <a:pt x="0" y="3722050"/>
                  </a:lnTo>
                </a:path>
                <a:path h="6101080">
                  <a:moveTo>
                    <a:pt x="0" y="3691336"/>
                  </a:moveTo>
                  <a:lnTo>
                    <a:pt x="0" y="3660621"/>
                  </a:lnTo>
                </a:path>
                <a:path h="6101080">
                  <a:moveTo>
                    <a:pt x="0" y="3629906"/>
                  </a:moveTo>
                  <a:lnTo>
                    <a:pt x="0" y="3599192"/>
                  </a:lnTo>
                </a:path>
                <a:path h="6101080">
                  <a:moveTo>
                    <a:pt x="0" y="3568477"/>
                  </a:moveTo>
                  <a:lnTo>
                    <a:pt x="0" y="3537763"/>
                  </a:lnTo>
                </a:path>
                <a:path h="6101080">
                  <a:moveTo>
                    <a:pt x="0" y="3507048"/>
                  </a:moveTo>
                  <a:lnTo>
                    <a:pt x="0" y="3473541"/>
                  </a:lnTo>
                </a:path>
                <a:path h="6101080">
                  <a:moveTo>
                    <a:pt x="0" y="3442827"/>
                  </a:moveTo>
                  <a:lnTo>
                    <a:pt x="0" y="3412112"/>
                  </a:lnTo>
                </a:path>
                <a:path h="6101080">
                  <a:moveTo>
                    <a:pt x="0" y="3381397"/>
                  </a:moveTo>
                  <a:lnTo>
                    <a:pt x="0" y="3350683"/>
                  </a:lnTo>
                </a:path>
                <a:path h="6101080">
                  <a:moveTo>
                    <a:pt x="0" y="3319968"/>
                  </a:moveTo>
                  <a:lnTo>
                    <a:pt x="0" y="3289254"/>
                  </a:lnTo>
                </a:path>
                <a:path h="6101080">
                  <a:moveTo>
                    <a:pt x="0" y="3258539"/>
                  </a:moveTo>
                  <a:lnTo>
                    <a:pt x="0" y="3225032"/>
                  </a:lnTo>
                </a:path>
                <a:path h="6101080">
                  <a:moveTo>
                    <a:pt x="0" y="3194318"/>
                  </a:moveTo>
                  <a:lnTo>
                    <a:pt x="0" y="31636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6497532" y="94545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2373400" y="2024371"/>
              <a:ext cx="4331335" cy="7399655"/>
            </a:xfrm>
            <a:custGeom>
              <a:avLst/>
              <a:gdLst/>
              <a:ahLst/>
              <a:cxnLst/>
              <a:rect l="l" t="t" r="r" b="b"/>
              <a:pathLst>
                <a:path w="4331334" h="7399655">
                  <a:moveTo>
                    <a:pt x="4124132" y="7399425"/>
                  </a:moveTo>
                  <a:lnTo>
                    <a:pt x="4124132" y="7368710"/>
                  </a:lnTo>
                </a:path>
                <a:path w="4331334" h="7399655">
                  <a:moveTo>
                    <a:pt x="4124132" y="7335204"/>
                  </a:moveTo>
                  <a:lnTo>
                    <a:pt x="4124132" y="7304489"/>
                  </a:lnTo>
                </a:path>
                <a:path w="4331334" h="7399655">
                  <a:moveTo>
                    <a:pt x="4124132" y="7273774"/>
                  </a:moveTo>
                  <a:lnTo>
                    <a:pt x="4124132" y="7243060"/>
                  </a:lnTo>
                </a:path>
                <a:path w="4331334" h="7399655">
                  <a:moveTo>
                    <a:pt x="4124132" y="7212345"/>
                  </a:moveTo>
                  <a:lnTo>
                    <a:pt x="4124132" y="7181631"/>
                  </a:lnTo>
                </a:path>
                <a:path w="4331334" h="7399655">
                  <a:moveTo>
                    <a:pt x="4124132" y="7150916"/>
                  </a:moveTo>
                  <a:lnTo>
                    <a:pt x="4124132" y="7120201"/>
                  </a:lnTo>
                </a:path>
                <a:path w="4331334" h="7399655">
                  <a:moveTo>
                    <a:pt x="4124132" y="7089487"/>
                  </a:moveTo>
                  <a:lnTo>
                    <a:pt x="4124132" y="7055980"/>
                  </a:lnTo>
                </a:path>
                <a:path w="4331334" h="7399655">
                  <a:moveTo>
                    <a:pt x="4124132" y="7025265"/>
                  </a:moveTo>
                  <a:lnTo>
                    <a:pt x="4124132" y="6994551"/>
                  </a:lnTo>
                </a:path>
                <a:path w="4331334" h="7399655">
                  <a:moveTo>
                    <a:pt x="4124132" y="6963836"/>
                  </a:moveTo>
                  <a:lnTo>
                    <a:pt x="4124132" y="6933122"/>
                  </a:lnTo>
                </a:path>
                <a:path w="4331334" h="7399655">
                  <a:moveTo>
                    <a:pt x="4124132" y="6902407"/>
                  </a:moveTo>
                  <a:lnTo>
                    <a:pt x="4124132" y="6871692"/>
                  </a:lnTo>
                </a:path>
                <a:path w="4331334" h="7399655">
                  <a:moveTo>
                    <a:pt x="4124132" y="6840978"/>
                  </a:moveTo>
                  <a:lnTo>
                    <a:pt x="4124132" y="6810263"/>
                  </a:lnTo>
                </a:path>
                <a:path w="4331334" h="7399655">
                  <a:moveTo>
                    <a:pt x="4124132" y="6776756"/>
                  </a:moveTo>
                  <a:lnTo>
                    <a:pt x="4124132" y="6746042"/>
                  </a:lnTo>
                </a:path>
                <a:path w="4331334" h="7399655">
                  <a:moveTo>
                    <a:pt x="4124132" y="6715327"/>
                  </a:moveTo>
                  <a:lnTo>
                    <a:pt x="4124132" y="6684613"/>
                  </a:lnTo>
                </a:path>
                <a:path w="4331334" h="7399655">
                  <a:moveTo>
                    <a:pt x="4124132" y="6653898"/>
                  </a:moveTo>
                  <a:lnTo>
                    <a:pt x="4124132" y="6623183"/>
                  </a:lnTo>
                </a:path>
                <a:path w="4331334" h="7399655">
                  <a:moveTo>
                    <a:pt x="4124132" y="6592469"/>
                  </a:moveTo>
                  <a:lnTo>
                    <a:pt x="4124132" y="6561754"/>
                  </a:lnTo>
                </a:path>
                <a:path w="4331334" h="7399655">
                  <a:moveTo>
                    <a:pt x="4124132" y="6531040"/>
                  </a:moveTo>
                  <a:lnTo>
                    <a:pt x="4124132" y="6497533"/>
                  </a:lnTo>
                </a:path>
                <a:path w="4331334" h="7399655">
                  <a:moveTo>
                    <a:pt x="4124132" y="6466818"/>
                  </a:moveTo>
                  <a:lnTo>
                    <a:pt x="4124132" y="6436104"/>
                  </a:lnTo>
                </a:path>
                <a:path w="4331334" h="7399655">
                  <a:moveTo>
                    <a:pt x="4124132" y="6405389"/>
                  </a:moveTo>
                  <a:lnTo>
                    <a:pt x="4124132" y="6374674"/>
                  </a:lnTo>
                </a:path>
                <a:path w="4331334" h="7399655">
                  <a:moveTo>
                    <a:pt x="4124132" y="6343960"/>
                  </a:moveTo>
                  <a:lnTo>
                    <a:pt x="4124132" y="6313245"/>
                  </a:lnTo>
                </a:path>
                <a:path w="4331334" h="7399655">
                  <a:moveTo>
                    <a:pt x="4124132" y="6282531"/>
                  </a:moveTo>
                  <a:lnTo>
                    <a:pt x="4124132" y="6249024"/>
                  </a:lnTo>
                </a:path>
                <a:path w="4331334" h="7399655">
                  <a:moveTo>
                    <a:pt x="4124132" y="6218309"/>
                  </a:moveTo>
                  <a:lnTo>
                    <a:pt x="4124132" y="6187595"/>
                  </a:lnTo>
                </a:path>
                <a:path w="4331334" h="7399655">
                  <a:moveTo>
                    <a:pt x="4124132" y="6156880"/>
                  </a:moveTo>
                  <a:lnTo>
                    <a:pt x="4124132" y="6126165"/>
                  </a:lnTo>
                </a:path>
                <a:path w="4331334" h="7399655">
                  <a:moveTo>
                    <a:pt x="4124132" y="1379364"/>
                  </a:moveTo>
                  <a:lnTo>
                    <a:pt x="4124132" y="1348650"/>
                  </a:lnTo>
                </a:path>
                <a:path w="4331334" h="7399655">
                  <a:moveTo>
                    <a:pt x="4124132" y="1315143"/>
                  </a:moveTo>
                  <a:lnTo>
                    <a:pt x="4124132" y="1284428"/>
                  </a:lnTo>
                </a:path>
                <a:path w="4331334" h="7399655">
                  <a:moveTo>
                    <a:pt x="4124132" y="1253713"/>
                  </a:moveTo>
                  <a:lnTo>
                    <a:pt x="4124132" y="1222999"/>
                  </a:lnTo>
                </a:path>
                <a:path w="4331334" h="7399655">
                  <a:moveTo>
                    <a:pt x="4124132" y="1192284"/>
                  </a:moveTo>
                  <a:lnTo>
                    <a:pt x="4124132" y="1161570"/>
                  </a:lnTo>
                </a:path>
                <a:path w="4331334" h="7399655">
                  <a:moveTo>
                    <a:pt x="4124132" y="1130855"/>
                  </a:moveTo>
                  <a:lnTo>
                    <a:pt x="4124132" y="1100140"/>
                  </a:lnTo>
                </a:path>
                <a:path w="4331334" h="7399655">
                  <a:moveTo>
                    <a:pt x="4124132" y="1069426"/>
                  </a:moveTo>
                  <a:lnTo>
                    <a:pt x="4124132" y="1035919"/>
                  </a:lnTo>
                </a:path>
                <a:path w="4331334" h="7399655">
                  <a:moveTo>
                    <a:pt x="4124132" y="1005204"/>
                  </a:moveTo>
                  <a:lnTo>
                    <a:pt x="4124132" y="974490"/>
                  </a:lnTo>
                </a:path>
                <a:path w="4331334" h="7399655">
                  <a:moveTo>
                    <a:pt x="4124132" y="943775"/>
                  </a:moveTo>
                  <a:lnTo>
                    <a:pt x="4124132" y="913061"/>
                  </a:lnTo>
                </a:path>
                <a:path w="4331334" h="7399655">
                  <a:moveTo>
                    <a:pt x="4124132" y="882346"/>
                  </a:moveTo>
                  <a:lnTo>
                    <a:pt x="4124132" y="851631"/>
                  </a:lnTo>
                </a:path>
                <a:path w="4331334" h="7399655">
                  <a:moveTo>
                    <a:pt x="4124132" y="820917"/>
                  </a:moveTo>
                  <a:lnTo>
                    <a:pt x="4124132" y="790202"/>
                  </a:lnTo>
                </a:path>
                <a:path w="4331334" h="7399655">
                  <a:moveTo>
                    <a:pt x="4124132" y="756695"/>
                  </a:moveTo>
                  <a:lnTo>
                    <a:pt x="4124132" y="725981"/>
                  </a:lnTo>
                </a:path>
                <a:path w="4331334" h="7399655">
                  <a:moveTo>
                    <a:pt x="4124132" y="695266"/>
                  </a:moveTo>
                  <a:lnTo>
                    <a:pt x="4124132" y="664552"/>
                  </a:lnTo>
                </a:path>
                <a:path w="4331334" h="7399655">
                  <a:moveTo>
                    <a:pt x="4124132" y="633837"/>
                  </a:moveTo>
                  <a:lnTo>
                    <a:pt x="4124132" y="603122"/>
                  </a:lnTo>
                </a:path>
                <a:path w="4331334" h="7399655">
                  <a:moveTo>
                    <a:pt x="4124132" y="572408"/>
                  </a:moveTo>
                  <a:lnTo>
                    <a:pt x="4124132" y="541693"/>
                  </a:lnTo>
                </a:path>
                <a:path w="4331334" h="7399655">
                  <a:moveTo>
                    <a:pt x="4124132" y="510979"/>
                  </a:moveTo>
                  <a:lnTo>
                    <a:pt x="4124132" y="477472"/>
                  </a:lnTo>
                </a:path>
                <a:path w="4331334" h="7399655">
                  <a:moveTo>
                    <a:pt x="4124132" y="446757"/>
                  </a:moveTo>
                  <a:lnTo>
                    <a:pt x="4124132" y="416043"/>
                  </a:lnTo>
                </a:path>
                <a:path w="4331334" h="7399655">
                  <a:moveTo>
                    <a:pt x="4124132" y="385328"/>
                  </a:moveTo>
                  <a:lnTo>
                    <a:pt x="4124132" y="354613"/>
                  </a:lnTo>
                </a:path>
                <a:path w="4331334" h="7399655">
                  <a:moveTo>
                    <a:pt x="4124132" y="323899"/>
                  </a:moveTo>
                  <a:lnTo>
                    <a:pt x="4124132" y="293184"/>
                  </a:lnTo>
                </a:path>
                <a:path w="4331334" h="7399655">
                  <a:moveTo>
                    <a:pt x="4124132" y="262470"/>
                  </a:moveTo>
                  <a:lnTo>
                    <a:pt x="4124132" y="228963"/>
                  </a:lnTo>
                </a:path>
                <a:path w="4331334" h="7399655">
                  <a:moveTo>
                    <a:pt x="4124132" y="198248"/>
                  </a:moveTo>
                  <a:lnTo>
                    <a:pt x="4124132" y="167534"/>
                  </a:lnTo>
                </a:path>
                <a:path w="4331334" h="7399655">
                  <a:moveTo>
                    <a:pt x="4124132" y="136819"/>
                  </a:moveTo>
                  <a:lnTo>
                    <a:pt x="4124132" y="106104"/>
                  </a:lnTo>
                </a:path>
                <a:path w="4331334" h="7399655">
                  <a:moveTo>
                    <a:pt x="4124132" y="75390"/>
                  </a:moveTo>
                  <a:lnTo>
                    <a:pt x="4124132" y="44675"/>
                  </a:lnTo>
                </a:path>
                <a:path w="4331334" h="7399655">
                  <a:moveTo>
                    <a:pt x="4124132" y="13961"/>
                  </a:moveTo>
                  <a:lnTo>
                    <a:pt x="4124132" y="0"/>
                  </a:lnTo>
                </a:path>
                <a:path w="4331334" h="7399655">
                  <a:moveTo>
                    <a:pt x="4124132" y="6095451"/>
                  </a:moveTo>
                  <a:lnTo>
                    <a:pt x="4124132" y="6064736"/>
                  </a:lnTo>
                </a:path>
                <a:path w="4331334" h="7399655">
                  <a:moveTo>
                    <a:pt x="4124132" y="6034022"/>
                  </a:moveTo>
                  <a:lnTo>
                    <a:pt x="4124132" y="6003307"/>
                  </a:lnTo>
                </a:path>
                <a:path w="4331334" h="7399655">
                  <a:moveTo>
                    <a:pt x="4124132" y="5969800"/>
                  </a:moveTo>
                  <a:lnTo>
                    <a:pt x="4124132" y="5939086"/>
                  </a:lnTo>
                </a:path>
                <a:path w="4331334" h="7399655">
                  <a:moveTo>
                    <a:pt x="4124132" y="5908371"/>
                  </a:moveTo>
                  <a:lnTo>
                    <a:pt x="4124132" y="5877656"/>
                  </a:lnTo>
                </a:path>
                <a:path w="4331334" h="7399655">
                  <a:moveTo>
                    <a:pt x="4124132" y="5846942"/>
                  </a:moveTo>
                  <a:lnTo>
                    <a:pt x="4124132" y="5816227"/>
                  </a:lnTo>
                </a:path>
                <a:path w="4331334" h="7399655">
                  <a:moveTo>
                    <a:pt x="4124132" y="5785513"/>
                  </a:moveTo>
                  <a:lnTo>
                    <a:pt x="4124132" y="5754798"/>
                  </a:lnTo>
                </a:path>
                <a:path w="4331334" h="7399655">
                  <a:moveTo>
                    <a:pt x="4124132" y="5724083"/>
                  </a:moveTo>
                  <a:lnTo>
                    <a:pt x="4124132" y="5690577"/>
                  </a:lnTo>
                </a:path>
                <a:path w="4331334" h="7399655">
                  <a:moveTo>
                    <a:pt x="4124132" y="5659862"/>
                  </a:moveTo>
                  <a:lnTo>
                    <a:pt x="4124132" y="5629147"/>
                  </a:lnTo>
                </a:path>
                <a:path w="4331334" h="7399655">
                  <a:moveTo>
                    <a:pt x="4124132" y="5598433"/>
                  </a:moveTo>
                  <a:lnTo>
                    <a:pt x="4124132" y="5567718"/>
                  </a:lnTo>
                </a:path>
                <a:path w="4331334" h="7399655">
                  <a:moveTo>
                    <a:pt x="4124132" y="5537004"/>
                  </a:moveTo>
                  <a:lnTo>
                    <a:pt x="4124132" y="5506289"/>
                  </a:lnTo>
                </a:path>
                <a:path w="4331334" h="7399655">
                  <a:moveTo>
                    <a:pt x="4124132" y="5475574"/>
                  </a:moveTo>
                  <a:lnTo>
                    <a:pt x="4124132" y="5444860"/>
                  </a:lnTo>
                </a:path>
                <a:path w="4331334" h="7399655">
                  <a:moveTo>
                    <a:pt x="4124132" y="5411353"/>
                  </a:moveTo>
                  <a:lnTo>
                    <a:pt x="4124132" y="5380638"/>
                  </a:lnTo>
                </a:path>
                <a:path w="4331334" h="7399655">
                  <a:moveTo>
                    <a:pt x="4124132" y="5349924"/>
                  </a:moveTo>
                  <a:lnTo>
                    <a:pt x="4124132" y="5319209"/>
                  </a:lnTo>
                </a:path>
                <a:path w="4331334" h="7399655">
                  <a:moveTo>
                    <a:pt x="4124132" y="5288495"/>
                  </a:moveTo>
                  <a:lnTo>
                    <a:pt x="4124132" y="5257780"/>
                  </a:lnTo>
                </a:path>
                <a:path w="4331334" h="7399655">
                  <a:moveTo>
                    <a:pt x="4124132" y="5227065"/>
                  </a:moveTo>
                  <a:lnTo>
                    <a:pt x="4124132" y="5196351"/>
                  </a:lnTo>
                </a:path>
                <a:path w="4331334" h="7399655">
                  <a:moveTo>
                    <a:pt x="4124132" y="5165636"/>
                  </a:moveTo>
                  <a:lnTo>
                    <a:pt x="4124132" y="5132129"/>
                  </a:lnTo>
                </a:path>
                <a:path w="4331334" h="7399655">
                  <a:moveTo>
                    <a:pt x="4124132" y="5101415"/>
                  </a:moveTo>
                  <a:lnTo>
                    <a:pt x="4124132" y="5070700"/>
                  </a:lnTo>
                </a:path>
                <a:path w="4331334" h="7399655">
                  <a:moveTo>
                    <a:pt x="4124132" y="5039986"/>
                  </a:moveTo>
                  <a:lnTo>
                    <a:pt x="4124132" y="5009271"/>
                  </a:lnTo>
                </a:path>
                <a:path w="4331334" h="7399655">
                  <a:moveTo>
                    <a:pt x="4124132" y="4978556"/>
                  </a:moveTo>
                  <a:lnTo>
                    <a:pt x="4124132" y="4947842"/>
                  </a:lnTo>
                </a:path>
                <a:path w="4331334" h="7399655">
                  <a:moveTo>
                    <a:pt x="4124132" y="4917127"/>
                  </a:moveTo>
                  <a:lnTo>
                    <a:pt x="4124132" y="4886413"/>
                  </a:lnTo>
                </a:path>
                <a:path w="4331334" h="7399655">
                  <a:moveTo>
                    <a:pt x="4124132" y="4852906"/>
                  </a:moveTo>
                  <a:lnTo>
                    <a:pt x="4124132" y="4822191"/>
                  </a:lnTo>
                </a:path>
                <a:path w="4331334" h="7399655">
                  <a:moveTo>
                    <a:pt x="4124132" y="4791477"/>
                  </a:moveTo>
                  <a:lnTo>
                    <a:pt x="4124132" y="4760762"/>
                  </a:lnTo>
                </a:path>
                <a:path w="4331334" h="7399655">
                  <a:moveTo>
                    <a:pt x="4124132" y="4730047"/>
                  </a:moveTo>
                  <a:lnTo>
                    <a:pt x="4124132" y="4699333"/>
                  </a:lnTo>
                </a:path>
                <a:path w="4331334" h="7399655">
                  <a:moveTo>
                    <a:pt x="4124132" y="4668618"/>
                  </a:moveTo>
                  <a:lnTo>
                    <a:pt x="4124132" y="4637904"/>
                  </a:lnTo>
                </a:path>
                <a:path w="4331334" h="7399655">
                  <a:moveTo>
                    <a:pt x="4124132" y="3171980"/>
                  </a:moveTo>
                  <a:lnTo>
                    <a:pt x="4124132" y="3146850"/>
                  </a:lnTo>
                </a:path>
                <a:path w="4331334" h="7399655">
                  <a:moveTo>
                    <a:pt x="4124132" y="3116135"/>
                  </a:moveTo>
                  <a:lnTo>
                    <a:pt x="4124132" y="3085420"/>
                  </a:lnTo>
                </a:path>
                <a:path w="4331334" h="7399655">
                  <a:moveTo>
                    <a:pt x="4124132" y="3054706"/>
                  </a:moveTo>
                  <a:lnTo>
                    <a:pt x="4124132" y="3023991"/>
                  </a:lnTo>
                </a:path>
                <a:path w="4331334" h="7399655">
                  <a:moveTo>
                    <a:pt x="4124132" y="2993277"/>
                  </a:moveTo>
                  <a:lnTo>
                    <a:pt x="4124132" y="2959770"/>
                  </a:lnTo>
                </a:path>
                <a:path w="4331334" h="7399655">
                  <a:moveTo>
                    <a:pt x="4124132" y="2929055"/>
                  </a:moveTo>
                  <a:lnTo>
                    <a:pt x="4124132" y="2898341"/>
                  </a:lnTo>
                </a:path>
                <a:path w="4331334" h="7399655">
                  <a:moveTo>
                    <a:pt x="4124132" y="2867626"/>
                  </a:moveTo>
                  <a:lnTo>
                    <a:pt x="4124132" y="2836911"/>
                  </a:lnTo>
                </a:path>
                <a:path w="4331334" h="7399655">
                  <a:moveTo>
                    <a:pt x="4124132" y="2806197"/>
                  </a:moveTo>
                  <a:lnTo>
                    <a:pt x="4124132" y="2775482"/>
                  </a:lnTo>
                </a:path>
                <a:path w="4331334" h="7399655">
                  <a:moveTo>
                    <a:pt x="4124132" y="2744768"/>
                  </a:moveTo>
                  <a:lnTo>
                    <a:pt x="4124132" y="2714053"/>
                  </a:lnTo>
                </a:path>
                <a:path w="4331334" h="7399655">
                  <a:moveTo>
                    <a:pt x="4124132" y="2680546"/>
                  </a:moveTo>
                  <a:lnTo>
                    <a:pt x="4124132" y="2649831"/>
                  </a:lnTo>
                </a:path>
                <a:path w="4331334" h="7399655">
                  <a:moveTo>
                    <a:pt x="4124132" y="2619117"/>
                  </a:moveTo>
                  <a:lnTo>
                    <a:pt x="4124132" y="2588402"/>
                  </a:lnTo>
                </a:path>
                <a:path w="4331334" h="7399655">
                  <a:moveTo>
                    <a:pt x="4124132" y="2557688"/>
                  </a:moveTo>
                  <a:lnTo>
                    <a:pt x="4124132" y="2526973"/>
                  </a:lnTo>
                </a:path>
                <a:path w="4331334" h="7399655">
                  <a:moveTo>
                    <a:pt x="4124132" y="2496259"/>
                  </a:moveTo>
                  <a:lnTo>
                    <a:pt x="4124132" y="2465544"/>
                  </a:lnTo>
                </a:path>
                <a:path w="4331334" h="7399655">
                  <a:moveTo>
                    <a:pt x="4124132" y="2434829"/>
                  </a:moveTo>
                  <a:lnTo>
                    <a:pt x="4124132" y="2401322"/>
                  </a:lnTo>
                </a:path>
                <a:path w="4331334" h="7399655">
                  <a:moveTo>
                    <a:pt x="4124132" y="2370608"/>
                  </a:moveTo>
                  <a:lnTo>
                    <a:pt x="4124132" y="2339893"/>
                  </a:lnTo>
                </a:path>
                <a:path w="4331334" h="7399655">
                  <a:moveTo>
                    <a:pt x="4124132" y="2309179"/>
                  </a:moveTo>
                  <a:lnTo>
                    <a:pt x="4124132" y="2278464"/>
                  </a:lnTo>
                </a:path>
                <a:path w="4331334" h="7399655">
                  <a:moveTo>
                    <a:pt x="4124132" y="2247750"/>
                  </a:moveTo>
                  <a:lnTo>
                    <a:pt x="4124132" y="2217035"/>
                  </a:lnTo>
                </a:path>
                <a:path w="4331334" h="7399655">
                  <a:moveTo>
                    <a:pt x="4124132" y="2186320"/>
                  </a:moveTo>
                  <a:lnTo>
                    <a:pt x="4124132" y="2155606"/>
                  </a:lnTo>
                </a:path>
                <a:path w="4331334" h="7399655">
                  <a:moveTo>
                    <a:pt x="4124132" y="2122099"/>
                  </a:moveTo>
                  <a:lnTo>
                    <a:pt x="4124132" y="2091384"/>
                  </a:lnTo>
                </a:path>
                <a:path w="4331334" h="7399655">
                  <a:moveTo>
                    <a:pt x="4124132" y="2060670"/>
                  </a:moveTo>
                  <a:lnTo>
                    <a:pt x="4124132" y="2029955"/>
                  </a:lnTo>
                </a:path>
                <a:path w="4331334" h="7399655">
                  <a:moveTo>
                    <a:pt x="4124132" y="1999241"/>
                  </a:moveTo>
                  <a:lnTo>
                    <a:pt x="4124132" y="1968526"/>
                  </a:lnTo>
                </a:path>
                <a:path w="4331334" h="7399655">
                  <a:moveTo>
                    <a:pt x="4124132" y="1937811"/>
                  </a:moveTo>
                  <a:lnTo>
                    <a:pt x="4124132" y="1907097"/>
                  </a:lnTo>
                </a:path>
                <a:path w="4331334" h="7399655">
                  <a:moveTo>
                    <a:pt x="4124132" y="1876382"/>
                  </a:moveTo>
                  <a:lnTo>
                    <a:pt x="4124132" y="1842875"/>
                  </a:lnTo>
                </a:path>
                <a:path w="4331334" h="7399655">
                  <a:moveTo>
                    <a:pt x="4124132" y="1812161"/>
                  </a:moveTo>
                  <a:lnTo>
                    <a:pt x="4124132" y="1781446"/>
                  </a:lnTo>
                </a:path>
                <a:path w="4331334" h="7399655">
                  <a:moveTo>
                    <a:pt x="4124132" y="1750731"/>
                  </a:moveTo>
                  <a:lnTo>
                    <a:pt x="4124132" y="1720017"/>
                  </a:lnTo>
                </a:path>
                <a:path w="4331334" h="7399655">
                  <a:moveTo>
                    <a:pt x="4124132" y="1689302"/>
                  </a:moveTo>
                  <a:lnTo>
                    <a:pt x="4124132" y="1658588"/>
                  </a:lnTo>
                </a:path>
                <a:path w="4331334" h="7399655">
                  <a:moveTo>
                    <a:pt x="4124132" y="1627873"/>
                  </a:moveTo>
                  <a:lnTo>
                    <a:pt x="4124132" y="1594366"/>
                  </a:lnTo>
                </a:path>
                <a:path w="4331334" h="7399655">
                  <a:moveTo>
                    <a:pt x="4124132" y="1563652"/>
                  </a:moveTo>
                  <a:lnTo>
                    <a:pt x="4124132" y="1532937"/>
                  </a:lnTo>
                </a:path>
                <a:path w="4331334" h="7399655">
                  <a:moveTo>
                    <a:pt x="4124132" y="1502222"/>
                  </a:moveTo>
                  <a:lnTo>
                    <a:pt x="4124132" y="1471508"/>
                  </a:lnTo>
                </a:path>
                <a:path w="4331334" h="7399655">
                  <a:moveTo>
                    <a:pt x="4124132" y="1440793"/>
                  </a:moveTo>
                  <a:lnTo>
                    <a:pt x="4124132" y="1410079"/>
                  </a:lnTo>
                </a:path>
                <a:path w="4331334" h="7399655">
                  <a:moveTo>
                    <a:pt x="4124132" y="4604397"/>
                  </a:moveTo>
                  <a:lnTo>
                    <a:pt x="4124132" y="4573682"/>
                  </a:lnTo>
                </a:path>
                <a:path w="4331334" h="7399655">
                  <a:moveTo>
                    <a:pt x="4124132" y="4542968"/>
                  </a:moveTo>
                  <a:lnTo>
                    <a:pt x="4124132" y="4512253"/>
                  </a:lnTo>
                </a:path>
                <a:path w="4331334" h="7399655">
                  <a:moveTo>
                    <a:pt x="4124132" y="4481538"/>
                  </a:moveTo>
                  <a:lnTo>
                    <a:pt x="4124132" y="4450824"/>
                  </a:lnTo>
                </a:path>
                <a:path w="4331334" h="7399655">
                  <a:moveTo>
                    <a:pt x="4124132" y="4420109"/>
                  </a:moveTo>
                  <a:lnTo>
                    <a:pt x="4124132" y="4389395"/>
                  </a:lnTo>
                </a:path>
                <a:path w="4331334" h="7399655">
                  <a:moveTo>
                    <a:pt x="4124132" y="4358680"/>
                  </a:moveTo>
                  <a:lnTo>
                    <a:pt x="4124132" y="4325173"/>
                  </a:lnTo>
                </a:path>
                <a:path w="4331334" h="7399655">
                  <a:moveTo>
                    <a:pt x="4124132" y="4294459"/>
                  </a:moveTo>
                  <a:lnTo>
                    <a:pt x="4124132" y="4263744"/>
                  </a:lnTo>
                </a:path>
                <a:path w="4331334" h="7399655">
                  <a:moveTo>
                    <a:pt x="4124132" y="4233029"/>
                  </a:moveTo>
                  <a:lnTo>
                    <a:pt x="4124132" y="4202315"/>
                  </a:lnTo>
                </a:path>
                <a:path w="4331334" h="7399655">
                  <a:moveTo>
                    <a:pt x="4124132" y="4171600"/>
                  </a:moveTo>
                  <a:lnTo>
                    <a:pt x="4124132" y="4140886"/>
                  </a:lnTo>
                </a:path>
                <a:path w="4331334" h="7399655">
                  <a:moveTo>
                    <a:pt x="4124132" y="4110171"/>
                  </a:moveTo>
                  <a:lnTo>
                    <a:pt x="4124132" y="4079456"/>
                  </a:lnTo>
                </a:path>
                <a:path w="4331334" h="7399655">
                  <a:moveTo>
                    <a:pt x="4124132" y="4045950"/>
                  </a:moveTo>
                  <a:lnTo>
                    <a:pt x="4124132" y="4015235"/>
                  </a:lnTo>
                </a:path>
                <a:path w="4331334" h="7399655">
                  <a:moveTo>
                    <a:pt x="4124132" y="3984520"/>
                  </a:moveTo>
                  <a:lnTo>
                    <a:pt x="4124132" y="3953806"/>
                  </a:lnTo>
                </a:path>
                <a:path w="4331334" h="7399655">
                  <a:moveTo>
                    <a:pt x="4124132" y="3923091"/>
                  </a:moveTo>
                  <a:lnTo>
                    <a:pt x="4124132" y="3892377"/>
                  </a:lnTo>
                </a:path>
                <a:path w="4331334" h="7399655">
                  <a:moveTo>
                    <a:pt x="4124132" y="3861662"/>
                  </a:moveTo>
                  <a:lnTo>
                    <a:pt x="4124132" y="3830947"/>
                  </a:lnTo>
                </a:path>
                <a:path w="4331334" h="7399655">
                  <a:moveTo>
                    <a:pt x="4124132" y="3800233"/>
                  </a:moveTo>
                  <a:lnTo>
                    <a:pt x="4124132" y="3766726"/>
                  </a:lnTo>
                </a:path>
                <a:path w="4331334" h="7399655">
                  <a:moveTo>
                    <a:pt x="4124132" y="3736011"/>
                  </a:moveTo>
                  <a:lnTo>
                    <a:pt x="4124132" y="3705297"/>
                  </a:lnTo>
                </a:path>
                <a:path w="4331334" h="7399655">
                  <a:moveTo>
                    <a:pt x="4124132" y="3674582"/>
                  </a:moveTo>
                  <a:lnTo>
                    <a:pt x="4124132" y="3643868"/>
                  </a:lnTo>
                </a:path>
                <a:path w="4331334" h="7399655">
                  <a:moveTo>
                    <a:pt x="4124132" y="3613153"/>
                  </a:moveTo>
                  <a:lnTo>
                    <a:pt x="4124132" y="3582438"/>
                  </a:lnTo>
                </a:path>
                <a:path w="4331334" h="7399655">
                  <a:moveTo>
                    <a:pt x="4124132" y="3551724"/>
                  </a:moveTo>
                  <a:lnTo>
                    <a:pt x="4124132" y="3521009"/>
                  </a:lnTo>
                </a:path>
                <a:path w="4331334" h="7399655">
                  <a:moveTo>
                    <a:pt x="4124132" y="3487502"/>
                  </a:moveTo>
                  <a:lnTo>
                    <a:pt x="4124132" y="3456788"/>
                  </a:lnTo>
                </a:path>
                <a:path w="4331334" h="7399655">
                  <a:moveTo>
                    <a:pt x="4124132" y="3426073"/>
                  </a:moveTo>
                  <a:lnTo>
                    <a:pt x="4124132" y="3395359"/>
                  </a:lnTo>
                </a:path>
                <a:path w="4331334" h="7399655">
                  <a:moveTo>
                    <a:pt x="4124132" y="3364644"/>
                  </a:moveTo>
                  <a:lnTo>
                    <a:pt x="4124132" y="3333929"/>
                  </a:lnTo>
                </a:path>
                <a:path w="4331334" h="7399655">
                  <a:moveTo>
                    <a:pt x="4124132" y="3303215"/>
                  </a:moveTo>
                  <a:lnTo>
                    <a:pt x="4124132" y="3272500"/>
                  </a:lnTo>
                </a:path>
                <a:path w="4331334" h="7399655">
                  <a:moveTo>
                    <a:pt x="4124132" y="3238993"/>
                  </a:moveTo>
                  <a:lnTo>
                    <a:pt x="4124132" y="3208279"/>
                  </a:lnTo>
                </a:path>
                <a:path w="4331334" h="7399655">
                  <a:moveTo>
                    <a:pt x="4124132" y="3177564"/>
                  </a:moveTo>
                  <a:lnTo>
                    <a:pt x="4124132" y="3171980"/>
                  </a:lnTo>
                </a:path>
                <a:path w="4331334" h="7399655">
                  <a:moveTo>
                    <a:pt x="0" y="3171980"/>
                  </a:moveTo>
                  <a:lnTo>
                    <a:pt x="139611" y="3171980"/>
                  </a:lnTo>
                </a:path>
                <a:path w="4331334" h="7399655">
                  <a:moveTo>
                    <a:pt x="209417" y="3171980"/>
                  </a:moveTo>
                  <a:lnTo>
                    <a:pt x="349029" y="3171980"/>
                  </a:lnTo>
                </a:path>
                <a:path w="4331334" h="7399655">
                  <a:moveTo>
                    <a:pt x="418835" y="3171980"/>
                  </a:moveTo>
                  <a:lnTo>
                    <a:pt x="558447" y="3171980"/>
                  </a:lnTo>
                </a:path>
                <a:path w="4331334" h="7399655">
                  <a:moveTo>
                    <a:pt x="628253" y="3171980"/>
                  </a:moveTo>
                  <a:lnTo>
                    <a:pt x="767864" y="3171980"/>
                  </a:lnTo>
                </a:path>
                <a:path w="4331334" h="7399655">
                  <a:moveTo>
                    <a:pt x="837670" y="3171980"/>
                  </a:moveTo>
                  <a:lnTo>
                    <a:pt x="977282" y="3171980"/>
                  </a:lnTo>
                </a:path>
                <a:path w="4331334" h="7399655">
                  <a:moveTo>
                    <a:pt x="1047088" y="3171980"/>
                  </a:moveTo>
                  <a:lnTo>
                    <a:pt x="1186700" y="3171980"/>
                  </a:lnTo>
                </a:path>
                <a:path w="4331334" h="7399655">
                  <a:moveTo>
                    <a:pt x="1256506" y="3171980"/>
                  </a:moveTo>
                  <a:lnTo>
                    <a:pt x="1396118" y="3171980"/>
                  </a:lnTo>
                </a:path>
                <a:path w="4331334" h="7399655">
                  <a:moveTo>
                    <a:pt x="1465923" y="3171980"/>
                  </a:moveTo>
                  <a:lnTo>
                    <a:pt x="1605535" y="3171980"/>
                  </a:lnTo>
                </a:path>
                <a:path w="4331334" h="7399655">
                  <a:moveTo>
                    <a:pt x="1675341" y="3171980"/>
                  </a:moveTo>
                  <a:lnTo>
                    <a:pt x="1814953" y="3171980"/>
                  </a:lnTo>
                </a:path>
                <a:path w="4331334" h="7399655">
                  <a:moveTo>
                    <a:pt x="1884759" y="3171980"/>
                  </a:moveTo>
                  <a:lnTo>
                    <a:pt x="2024371" y="3171980"/>
                  </a:lnTo>
                </a:path>
                <a:path w="4331334" h="7399655">
                  <a:moveTo>
                    <a:pt x="2094177" y="3171980"/>
                  </a:moveTo>
                  <a:lnTo>
                    <a:pt x="2233788" y="3171980"/>
                  </a:lnTo>
                </a:path>
                <a:path w="4331334" h="7399655">
                  <a:moveTo>
                    <a:pt x="2303594" y="3171980"/>
                  </a:moveTo>
                  <a:lnTo>
                    <a:pt x="2443206" y="3171980"/>
                  </a:lnTo>
                </a:path>
                <a:path w="4331334" h="7399655">
                  <a:moveTo>
                    <a:pt x="2513012" y="3171980"/>
                  </a:moveTo>
                  <a:lnTo>
                    <a:pt x="2652624" y="3171980"/>
                  </a:lnTo>
                </a:path>
                <a:path w="4331334" h="7399655">
                  <a:moveTo>
                    <a:pt x="2722430" y="3171980"/>
                  </a:moveTo>
                  <a:lnTo>
                    <a:pt x="2862041" y="3171980"/>
                  </a:lnTo>
                </a:path>
                <a:path w="4331334" h="7399655">
                  <a:moveTo>
                    <a:pt x="2931847" y="3171980"/>
                  </a:moveTo>
                  <a:lnTo>
                    <a:pt x="3071459" y="3171980"/>
                  </a:lnTo>
                </a:path>
                <a:path w="4331334" h="7399655">
                  <a:moveTo>
                    <a:pt x="3141265" y="3171980"/>
                  </a:moveTo>
                  <a:lnTo>
                    <a:pt x="3280877" y="3171980"/>
                  </a:lnTo>
                </a:path>
                <a:path w="4331334" h="7399655">
                  <a:moveTo>
                    <a:pt x="3350683" y="3171980"/>
                  </a:moveTo>
                  <a:lnTo>
                    <a:pt x="3490295" y="3171980"/>
                  </a:lnTo>
                </a:path>
                <a:path w="4331334" h="7399655">
                  <a:moveTo>
                    <a:pt x="3560100" y="3171980"/>
                  </a:moveTo>
                  <a:lnTo>
                    <a:pt x="3699712" y="3171980"/>
                  </a:lnTo>
                </a:path>
                <a:path w="4331334" h="7399655">
                  <a:moveTo>
                    <a:pt x="3769518" y="3171980"/>
                  </a:moveTo>
                  <a:lnTo>
                    <a:pt x="3909130" y="3171980"/>
                  </a:lnTo>
                </a:path>
                <a:path w="4331334" h="7399655">
                  <a:moveTo>
                    <a:pt x="3978936" y="3171980"/>
                  </a:moveTo>
                  <a:lnTo>
                    <a:pt x="4121340" y="3171980"/>
                  </a:lnTo>
                </a:path>
                <a:path w="4331334" h="7399655">
                  <a:moveTo>
                    <a:pt x="4191146" y="3171980"/>
                  </a:moveTo>
                  <a:lnTo>
                    <a:pt x="4330758" y="3171980"/>
                  </a:lnTo>
                </a:path>
                <a:path w="4331334" h="7399655">
                  <a:moveTo>
                    <a:pt x="0" y="4615566"/>
                  </a:moveTo>
                  <a:lnTo>
                    <a:pt x="139611" y="4615566"/>
                  </a:lnTo>
                </a:path>
                <a:path w="4331334" h="7399655">
                  <a:moveTo>
                    <a:pt x="209417" y="4615566"/>
                  </a:moveTo>
                  <a:lnTo>
                    <a:pt x="349029" y="4615566"/>
                  </a:lnTo>
                </a:path>
                <a:path w="4331334" h="7399655">
                  <a:moveTo>
                    <a:pt x="418835" y="4615566"/>
                  </a:moveTo>
                  <a:lnTo>
                    <a:pt x="558447" y="4615566"/>
                  </a:lnTo>
                </a:path>
                <a:path w="4331334" h="7399655">
                  <a:moveTo>
                    <a:pt x="628253" y="4615566"/>
                  </a:moveTo>
                  <a:lnTo>
                    <a:pt x="767864" y="4615566"/>
                  </a:lnTo>
                </a:path>
                <a:path w="4331334" h="7399655">
                  <a:moveTo>
                    <a:pt x="837670" y="4615566"/>
                  </a:moveTo>
                  <a:lnTo>
                    <a:pt x="977282" y="4615566"/>
                  </a:lnTo>
                </a:path>
                <a:path w="4331334" h="7399655">
                  <a:moveTo>
                    <a:pt x="1047088" y="4615566"/>
                  </a:moveTo>
                  <a:lnTo>
                    <a:pt x="1186700" y="4615566"/>
                  </a:lnTo>
                </a:path>
                <a:path w="4331334" h="7399655">
                  <a:moveTo>
                    <a:pt x="1256506" y="4615566"/>
                  </a:moveTo>
                  <a:lnTo>
                    <a:pt x="1396118" y="4615566"/>
                  </a:lnTo>
                </a:path>
                <a:path w="4331334" h="7399655">
                  <a:moveTo>
                    <a:pt x="1465923" y="4615566"/>
                  </a:moveTo>
                  <a:lnTo>
                    <a:pt x="1605535" y="4615566"/>
                  </a:lnTo>
                </a:path>
                <a:path w="4331334" h="7399655">
                  <a:moveTo>
                    <a:pt x="1675341" y="4615566"/>
                  </a:moveTo>
                  <a:lnTo>
                    <a:pt x="1814953" y="4615566"/>
                  </a:lnTo>
                </a:path>
                <a:path w="4331334" h="7399655">
                  <a:moveTo>
                    <a:pt x="1884759" y="4615566"/>
                  </a:moveTo>
                  <a:lnTo>
                    <a:pt x="2024371" y="4615566"/>
                  </a:lnTo>
                </a:path>
                <a:path w="4331334" h="7399655">
                  <a:moveTo>
                    <a:pt x="2094177" y="4615566"/>
                  </a:moveTo>
                  <a:lnTo>
                    <a:pt x="2233788" y="4615566"/>
                  </a:lnTo>
                </a:path>
                <a:path w="4331334" h="7399655">
                  <a:moveTo>
                    <a:pt x="2303594" y="4615566"/>
                  </a:moveTo>
                  <a:lnTo>
                    <a:pt x="2443206" y="4615566"/>
                  </a:lnTo>
                </a:path>
                <a:path w="4331334" h="7399655">
                  <a:moveTo>
                    <a:pt x="2513012" y="4615566"/>
                  </a:moveTo>
                  <a:lnTo>
                    <a:pt x="2652624" y="4615566"/>
                  </a:lnTo>
                </a:path>
                <a:path w="4331334" h="7399655">
                  <a:moveTo>
                    <a:pt x="2722430" y="4615566"/>
                  </a:moveTo>
                  <a:lnTo>
                    <a:pt x="2862041" y="4615566"/>
                  </a:lnTo>
                </a:path>
                <a:path w="4331334" h="7399655">
                  <a:moveTo>
                    <a:pt x="2931847" y="4615566"/>
                  </a:moveTo>
                  <a:lnTo>
                    <a:pt x="3071459" y="4615566"/>
                  </a:lnTo>
                </a:path>
                <a:path w="4331334" h="7399655">
                  <a:moveTo>
                    <a:pt x="3141265" y="4615566"/>
                  </a:moveTo>
                  <a:lnTo>
                    <a:pt x="3280877" y="4615566"/>
                  </a:lnTo>
                </a:path>
                <a:path w="4331334" h="7399655">
                  <a:moveTo>
                    <a:pt x="3350683" y="4615566"/>
                  </a:moveTo>
                  <a:lnTo>
                    <a:pt x="3490295" y="4615566"/>
                  </a:lnTo>
                </a:path>
                <a:path w="4331334" h="7399655">
                  <a:moveTo>
                    <a:pt x="3560100" y="4615566"/>
                  </a:moveTo>
                  <a:lnTo>
                    <a:pt x="3699712" y="4615566"/>
                  </a:lnTo>
                </a:path>
                <a:path w="4331334" h="7399655">
                  <a:moveTo>
                    <a:pt x="3769518" y="4615566"/>
                  </a:moveTo>
                  <a:lnTo>
                    <a:pt x="3909130" y="4615566"/>
                  </a:lnTo>
                </a:path>
                <a:path w="4331334" h="7399655">
                  <a:moveTo>
                    <a:pt x="3978936" y="4615566"/>
                  </a:moveTo>
                  <a:lnTo>
                    <a:pt x="4121340" y="4615566"/>
                  </a:lnTo>
                </a:path>
                <a:path w="4331334" h="7399655">
                  <a:moveTo>
                    <a:pt x="4191146" y="4615566"/>
                  </a:moveTo>
                  <a:lnTo>
                    <a:pt x="4330758" y="4615566"/>
                  </a:lnTo>
                </a:path>
                <a:path w="4331334" h="7399655">
                  <a:moveTo>
                    <a:pt x="209417" y="6114996"/>
                  </a:moveTo>
                  <a:lnTo>
                    <a:pt x="349029" y="6114996"/>
                  </a:lnTo>
                </a:path>
                <a:path w="4331334" h="7399655">
                  <a:moveTo>
                    <a:pt x="418835" y="6114996"/>
                  </a:moveTo>
                  <a:lnTo>
                    <a:pt x="558447" y="6114996"/>
                  </a:lnTo>
                </a:path>
                <a:path w="4331334" h="7399655">
                  <a:moveTo>
                    <a:pt x="628253" y="6114996"/>
                  </a:moveTo>
                  <a:lnTo>
                    <a:pt x="767864" y="6114996"/>
                  </a:lnTo>
                </a:path>
                <a:path w="4331334" h="7399655">
                  <a:moveTo>
                    <a:pt x="837670" y="6114996"/>
                  </a:moveTo>
                  <a:lnTo>
                    <a:pt x="977282" y="6114996"/>
                  </a:lnTo>
                </a:path>
                <a:path w="4331334" h="7399655">
                  <a:moveTo>
                    <a:pt x="1047088" y="6114996"/>
                  </a:moveTo>
                  <a:lnTo>
                    <a:pt x="1186700" y="6114996"/>
                  </a:lnTo>
                </a:path>
                <a:path w="4331334" h="7399655">
                  <a:moveTo>
                    <a:pt x="1256506" y="6114996"/>
                  </a:moveTo>
                  <a:lnTo>
                    <a:pt x="1396118" y="6114996"/>
                  </a:lnTo>
                </a:path>
                <a:path w="4331334" h="7399655">
                  <a:moveTo>
                    <a:pt x="1465923" y="6114996"/>
                  </a:moveTo>
                  <a:lnTo>
                    <a:pt x="1605535" y="6114996"/>
                  </a:lnTo>
                </a:path>
                <a:path w="4331334" h="7399655">
                  <a:moveTo>
                    <a:pt x="1675341" y="6114996"/>
                  </a:moveTo>
                  <a:lnTo>
                    <a:pt x="1814953" y="6114996"/>
                  </a:lnTo>
                </a:path>
                <a:path w="4331334" h="7399655">
                  <a:moveTo>
                    <a:pt x="1884759" y="6114996"/>
                  </a:moveTo>
                  <a:lnTo>
                    <a:pt x="2024371" y="6114996"/>
                  </a:lnTo>
                </a:path>
                <a:path w="4331334" h="7399655">
                  <a:moveTo>
                    <a:pt x="2094177" y="6114996"/>
                  </a:moveTo>
                  <a:lnTo>
                    <a:pt x="2233788" y="6114996"/>
                  </a:lnTo>
                </a:path>
                <a:path w="4331334" h="7399655">
                  <a:moveTo>
                    <a:pt x="2303594" y="6114996"/>
                  </a:moveTo>
                  <a:lnTo>
                    <a:pt x="2443206" y="6114996"/>
                  </a:lnTo>
                </a:path>
                <a:path w="4331334" h="7399655">
                  <a:moveTo>
                    <a:pt x="2513012" y="6114996"/>
                  </a:moveTo>
                  <a:lnTo>
                    <a:pt x="2652624" y="6114996"/>
                  </a:lnTo>
                </a:path>
                <a:path w="4331334" h="7399655">
                  <a:moveTo>
                    <a:pt x="2722430" y="6114996"/>
                  </a:moveTo>
                  <a:lnTo>
                    <a:pt x="2862041" y="6114996"/>
                  </a:lnTo>
                </a:path>
                <a:path w="4331334" h="7399655">
                  <a:moveTo>
                    <a:pt x="2931847" y="6114996"/>
                  </a:moveTo>
                  <a:lnTo>
                    <a:pt x="3071459" y="6114996"/>
                  </a:lnTo>
                </a:path>
                <a:path w="4331334" h="7399655">
                  <a:moveTo>
                    <a:pt x="3141265" y="6114996"/>
                  </a:moveTo>
                  <a:lnTo>
                    <a:pt x="3280877" y="6114996"/>
                  </a:lnTo>
                </a:path>
                <a:path w="4331334" h="7399655">
                  <a:moveTo>
                    <a:pt x="3350683" y="6114996"/>
                  </a:moveTo>
                  <a:lnTo>
                    <a:pt x="3490295" y="6114996"/>
                  </a:lnTo>
                </a:path>
                <a:path w="4331334" h="7399655">
                  <a:moveTo>
                    <a:pt x="3560100" y="6114996"/>
                  </a:moveTo>
                  <a:lnTo>
                    <a:pt x="3699712" y="6114996"/>
                  </a:lnTo>
                </a:path>
                <a:path w="4331334" h="7399655">
                  <a:moveTo>
                    <a:pt x="3769518" y="6114996"/>
                  </a:moveTo>
                  <a:lnTo>
                    <a:pt x="3909130" y="6114996"/>
                  </a:lnTo>
                </a:path>
                <a:path w="4331334" h="7399655">
                  <a:moveTo>
                    <a:pt x="3978936" y="6114996"/>
                  </a:moveTo>
                  <a:lnTo>
                    <a:pt x="4121340" y="6114996"/>
                  </a:lnTo>
                </a:path>
                <a:path w="4331334" h="7399655">
                  <a:moveTo>
                    <a:pt x="4191146" y="6114996"/>
                  </a:moveTo>
                  <a:lnTo>
                    <a:pt x="4330758" y="6114996"/>
                  </a:lnTo>
                </a:path>
                <a:path w="4331334" h="7399655">
                  <a:moveTo>
                    <a:pt x="0" y="1410079"/>
                  </a:moveTo>
                  <a:lnTo>
                    <a:pt x="139611" y="1410079"/>
                  </a:lnTo>
                </a:path>
                <a:path w="4331334" h="7399655">
                  <a:moveTo>
                    <a:pt x="209417" y="1410079"/>
                  </a:moveTo>
                  <a:lnTo>
                    <a:pt x="349029" y="14100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2934639" y="3400943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745147" y="3434450"/>
              <a:ext cx="4959350" cy="4705350"/>
            </a:xfrm>
            <a:custGeom>
              <a:avLst/>
              <a:gdLst/>
              <a:ahLst/>
              <a:cxnLst/>
              <a:rect l="l" t="t" r="r" b="b"/>
              <a:pathLst>
                <a:path w="4959350" h="4705350">
                  <a:moveTo>
                    <a:pt x="1047088" y="0"/>
                  </a:moveTo>
                  <a:lnTo>
                    <a:pt x="1186700" y="0"/>
                  </a:lnTo>
                </a:path>
                <a:path w="4959350" h="4705350">
                  <a:moveTo>
                    <a:pt x="1256506" y="0"/>
                  </a:moveTo>
                  <a:lnTo>
                    <a:pt x="1396118" y="0"/>
                  </a:lnTo>
                </a:path>
                <a:path w="4959350" h="4705350">
                  <a:moveTo>
                    <a:pt x="1465923" y="0"/>
                  </a:moveTo>
                  <a:lnTo>
                    <a:pt x="1605535" y="0"/>
                  </a:lnTo>
                </a:path>
                <a:path w="4959350" h="4705350">
                  <a:moveTo>
                    <a:pt x="1675341" y="0"/>
                  </a:moveTo>
                  <a:lnTo>
                    <a:pt x="1814953" y="0"/>
                  </a:lnTo>
                </a:path>
                <a:path w="4959350" h="4705350">
                  <a:moveTo>
                    <a:pt x="1884759" y="0"/>
                  </a:moveTo>
                  <a:lnTo>
                    <a:pt x="2024371" y="0"/>
                  </a:lnTo>
                </a:path>
                <a:path w="4959350" h="4705350">
                  <a:moveTo>
                    <a:pt x="2094177" y="0"/>
                  </a:moveTo>
                  <a:lnTo>
                    <a:pt x="2233788" y="0"/>
                  </a:lnTo>
                </a:path>
                <a:path w="4959350" h="4705350">
                  <a:moveTo>
                    <a:pt x="2303594" y="0"/>
                  </a:moveTo>
                  <a:lnTo>
                    <a:pt x="2443206" y="0"/>
                  </a:lnTo>
                </a:path>
                <a:path w="4959350" h="4705350">
                  <a:moveTo>
                    <a:pt x="2513012" y="0"/>
                  </a:moveTo>
                  <a:lnTo>
                    <a:pt x="2652624" y="0"/>
                  </a:lnTo>
                </a:path>
                <a:path w="4959350" h="4705350">
                  <a:moveTo>
                    <a:pt x="2722430" y="0"/>
                  </a:moveTo>
                  <a:lnTo>
                    <a:pt x="2862041" y="0"/>
                  </a:lnTo>
                </a:path>
                <a:path w="4959350" h="4705350">
                  <a:moveTo>
                    <a:pt x="2931847" y="0"/>
                  </a:moveTo>
                  <a:lnTo>
                    <a:pt x="3071459" y="0"/>
                  </a:lnTo>
                </a:path>
                <a:path w="4959350" h="4705350">
                  <a:moveTo>
                    <a:pt x="3141265" y="0"/>
                  </a:moveTo>
                  <a:lnTo>
                    <a:pt x="3280877" y="0"/>
                  </a:lnTo>
                </a:path>
                <a:path w="4959350" h="4705350">
                  <a:moveTo>
                    <a:pt x="3350683" y="0"/>
                  </a:moveTo>
                  <a:lnTo>
                    <a:pt x="3490295" y="0"/>
                  </a:lnTo>
                </a:path>
                <a:path w="4959350" h="4705350">
                  <a:moveTo>
                    <a:pt x="3560100" y="0"/>
                  </a:moveTo>
                  <a:lnTo>
                    <a:pt x="3699712" y="0"/>
                  </a:lnTo>
                </a:path>
                <a:path w="4959350" h="4705350">
                  <a:moveTo>
                    <a:pt x="3769518" y="0"/>
                  </a:moveTo>
                  <a:lnTo>
                    <a:pt x="3909130" y="0"/>
                  </a:lnTo>
                </a:path>
                <a:path w="4959350" h="4705350">
                  <a:moveTo>
                    <a:pt x="3978936" y="0"/>
                  </a:moveTo>
                  <a:lnTo>
                    <a:pt x="4118548" y="0"/>
                  </a:lnTo>
                </a:path>
                <a:path w="4959350" h="4705350">
                  <a:moveTo>
                    <a:pt x="4188354" y="0"/>
                  </a:moveTo>
                  <a:lnTo>
                    <a:pt x="4327965" y="0"/>
                  </a:lnTo>
                </a:path>
                <a:path w="4959350" h="4705350">
                  <a:moveTo>
                    <a:pt x="4397771" y="0"/>
                  </a:moveTo>
                  <a:lnTo>
                    <a:pt x="4537383" y="0"/>
                  </a:lnTo>
                </a:path>
                <a:path w="4959350" h="4705350">
                  <a:moveTo>
                    <a:pt x="4607189" y="0"/>
                  </a:moveTo>
                  <a:lnTo>
                    <a:pt x="4749593" y="0"/>
                  </a:lnTo>
                </a:path>
                <a:path w="4959350" h="4705350">
                  <a:moveTo>
                    <a:pt x="4819399" y="0"/>
                  </a:moveTo>
                  <a:lnTo>
                    <a:pt x="4959011" y="0"/>
                  </a:lnTo>
                </a:path>
                <a:path w="4959350" h="4705350">
                  <a:moveTo>
                    <a:pt x="209417" y="3205486"/>
                  </a:moveTo>
                  <a:lnTo>
                    <a:pt x="349029" y="3205486"/>
                  </a:lnTo>
                </a:path>
                <a:path w="4959350" h="4705350">
                  <a:moveTo>
                    <a:pt x="418835" y="3205486"/>
                  </a:moveTo>
                  <a:lnTo>
                    <a:pt x="558447" y="3205486"/>
                  </a:lnTo>
                </a:path>
                <a:path w="4959350" h="4705350">
                  <a:moveTo>
                    <a:pt x="209417" y="1761900"/>
                  </a:moveTo>
                  <a:lnTo>
                    <a:pt x="349029" y="1761900"/>
                  </a:lnTo>
                </a:path>
                <a:path w="4959350" h="4705350">
                  <a:moveTo>
                    <a:pt x="418835" y="1761900"/>
                  </a:moveTo>
                  <a:lnTo>
                    <a:pt x="558447" y="1761900"/>
                  </a:lnTo>
                </a:path>
                <a:path w="4959350" h="4705350">
                  <a:moveTo>
                    <a:pt x="209417" y="0"/>
                  </a:moveTo>
                  <a:lnTo>
                    <a:pt x="349029" y="0"/>
                  </a:lnTo>
                </a:path>
                <a:path w="4959350" h="4705350">
                  <a:moveTo>
                    <a:pt x="418835" y="0"/>
                  </a:moveTo>
                  <a:lnTo>
                    <a:pt x="558447" y="0"/>
                  </a:lnTo>
                </a:path>
                <a:path w="4959350" h="4705350">
                  <a:moveTo>
                    <a:pt x="0" y="0"/>
                  </a:moveTo>
                  <a:lnTo>
                    <a:pt x="139611" y="0"/>
                  </a:lnTo>
                </a:path>
                <a:path w="4959350" h="4705350">
                  <a:moveTo>
                    <a:pt x="0" y="1761900"/>
                  </a:moveTo>
                  <a:lnTo>
                    <a:pt x="139611" y="1761900"/>
                  </a:lnTo>
                </a:path>
                <a:path w="4959350" h="4705350">
                  <a:moveTo>
                    <a:pt x="0" y="3205486"/>
                  </a:moveTo>
                  <a:lnTo>
                    <a:pt x="139611" y="3205486"/>
                  </a:lnTo>
                </a:path>
                <a:path w="4959350" h="4705350">
                  <a:moveTo>
                    <a:pt x="0" y="4704917"/>
                  </a:moveTo>
                  <a:lnTo>
                    <a:pt x="139611" y="47049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2934639" y="2912302"/>
              <a:ext cx="3024505" cy="419100"/>
            </a:xfrm>
            <a:custGeom>
              <a:avLst/>
              <a:gdLst/>
              <a:ahLst/>
              <a:cxnLst/>
              <a:rect l="l" t="t" r="r" b="b"/>
              <a:pathLst>
                <a:path w="3024504" h="419100">
                  <a:moveTo>
                    <a:pt x="3023991" y="0"/>
                  </a:moveTo>
                  <a:lnTo>
                    <a:pt x="3023991" y="418835"/>
                  </a:lnTo>
                </a:path>
                <a:path w="3024504"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119686" y="3434450"/>
              <a:ext cx="556260" cy="4705350"/>
            </a:xfrm>
            <a:custGeom>
              <a:avLst/>
              <a:gdLst/>
              <a:ahLst/>
              <a:cxnLst/>
              <a:rect l="l" t="t" r="r" b="b"/>
              <a:pathLst>
                <a:path w="556260" h="4705350">
                  <a:moveTo>
                    <a:pt x="0" y="1761900"/>
                  </a:moveTo>
                  <a:lnTo>
                    <a:pt x="136819" y="1761900"/>
                  </a:lnTo>
                </a:path>
                <a:path w="556260" h="4705350">
                  <a:moveTo>
                    <a:pt x="0" y="3205486"/>
                  </a:moveTo>
                  <a:lnTo>
                    <a:pt x="136819" y="3205486"/>
                  </a:lnTo>
                </a:path>
                <a:path w="556260" h="4705350">
                  <a:moveTo>
                    <a:pt x="0" y="4704917"/>
                  </a:moveTo>
                  <a:lnTo>
                    <a:pt x="136819" y="4704917"/>
                  </a:lnTo>
                </a:path>
                <a:path w="556260" h="4705350">
                  <a:moveTo>
                    <a:pt x="0" y="0"/>
                  </a:moveTo>
                  <a:lnTo>
                    <a:pt x="136819" y="0"/>
                  </a:lnTo>
                </a:path>
                <a:path w="556260" h="4705350">
                  <a:moveTo>
                    <a:pt x="206625" y="1761900"/>
                  </a:moveTo>
                  <a:lnTo>
                    <a:pt x="346237" y="1761900"/>
                  </a:lnTo>
                </a:path>
                <a:path w="556260" h="4705350">
                  <a:moveTo>
                    <a:pt x="416043" y="1761900"/>
                  </a:moveTo>
                  <a:lnTo>
                    <a:pt x="555654" y="1761900"/>
                  </a:lnTo>
                </a:path>
                <a:path w="556260" h="4705350">
                  <a:moveTo>
                    <a:pt x="206625" y="3205486"/>
                  </a:moveTo>
                  <a:lnTo>
                    <a:pt x="346237" y="3205486"/>
                  </a:lnTo>
                </a:path>
                <a:path w="556260" h="4705350">
                  <a:moveTo>
                    <a:pt x="416043" y="3205486"/>
                  </a:moveTo>
                  <a:lnTo>
                    <a:pt x="555654" y="3205486"/>
                  </a:lnTo>
                </a:path>
                <a:path w="556260" h="4705350">
                  <a:moveTo>
                    <a:pt x="206625" y="4704917"/>
                  </a:moveTo>
                  <a:lnTo>
                    <a:pt x="346237" y="4704917"/>
                  </a:lnTo>
                </a:path>
                <a:path w="556260" h="4705350">
                  <a:moveTo>
                    <a:pt x="416043" y="4704917"/>
                  </a:moveTo>
                  <a:lnTo>
                    <a:pt x="555654" y="4704917"/>
                  </a:lnTo>
                </a:path>
                <a:path w="556260" h="4705350">
                  <a:moveTo>
                    <a:pt x="206625" y="0"/>
                  </a:moveTo>
                  <a:lnTo>
                    <a:pt x="346237" y="0"/>
                  </a:lnTo>
                </a:path>
                <a:path w="556260" h="4705350">
                  <a:moveTo>
                    <a:pt x="416043" y="0"/>
                  </a:moveTo>
                  <a:lnTo>
                    <a:pt x="5556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9" name="object 2149"/>
          <p:cNvSpPr txBox="1"/>
          <p:nvPr/>
        </p:nvSpPr>
        <p:spPr>
          <a:xfrm>
            <a:off x="2109398" y="5044259"/>
            <a:ext cx="5270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3rd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50" name="object 2150"/>
          <p:cNvSpPr txBox="1"/>
          <p:nvPr/>
        </p:nvSpPr>
        <p:spPr>
          <a:xfrm>
            <a:off x="2092645" y="6482261"/>
            <a:ext cx="5441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2nd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51" name="object 2151"/>
          <p:cNvSpPr txBox="1"/>
          <p:nvPr/>
        </p:nvSpPr>
        <p:spPr>
          <a:xfrm>
            <a:off x="1941864" y="8009614"/>
            <a:ext cx="6940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6850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1st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OO</a:t>
            </a:r>
            <a:r>
              <a:rPr sz="800" dirty="0"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52" name="object 2152"/>
          <p:cNvSpPr txBox="1"/>
          <p:nvPr/>
        </p:nvSpPr>
        <p:spPr>
          <a:xfrm>
            <a:off x="2126152" y="3405216"/>
            <a:ext cx="30099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53" name="object 2153"/>
          <p:cNvSpPr/>
          <p:nvPr/>
        </p:nvSpPr>
        <p:spPr>
          <a:xfrm>
            <a:off x="2091384" y="8192420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12090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54" name="object 2154"/>
          <p:cNvGrpSpPr/>
          <p:nvPr/>
        </p:nvGrpSpPr>
        <p:grpSpPr>
          <a:xfrm>
            <a:off x="1784238" y="8139367"/>
            <a:ext cx="5205095" cy="1320800"/>
            <a:chOff x="1784238" y="8139367"/>
            <a:chExt cx="5205095" cy="1320800"/>
          </a:xfrm>
        </p:grpSpPr>
        <p:sp>
          <p:nvSpPr>
            <p:cNvPr id="2155" name="object 2155"/>
            <p:cNvSpPr/>
            <p:nvPr/>
          </p:nvSpPr>
          <p:spPr>
            <a:xfrm>
              <a:off x="1784238" y="9448926"/>
              <a:ext cx="5205095" cy="11430"/>
            </a:xfrm>
            <a:custGeom>
              <a:avLst/>
              <a:gdLst/>
              <a:ahLst/>
              <a:cxnLst/>
              <a:rect l="l" t="t" r="r" b="b"/>
              <a:pathLst>
                <a:path w="5205095" h="11429">
                  <a:moveTo>
                    <a:pt x="0" y="11168"/>
                  </a:moveTo>
                  <a:lnTo>
                    <a:pt x="5204727" y="11168"/>
                  </a:lnTo>
                  <a:lnTo>
                    <a:pt x="5204727" y="0"/>
                  </a:lnTo>
                  <a:lnTo>
                    <a:pt x="0" y="11168"/>
                  </a:lnTo>
                  <a:close/>
                </a:path>
                <a:path w="5205095" h="11429">
                  <a:moveTo>
                    <a:pt x="0" y="0"/>
                  </a:moveTo>
                  <a:lnTo>
                    <a:pt x="0" y="11168"/>
                  </a:lnTo>
                  <a:lnTo>
                    <a:pt x="52047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784238" y="9448926"/>
              <a:ext cx="5205095" cy="11430"/>
            </a:xfrm>
            <a:custGeom>
              <a:avLst/>
              <a:gdLst/>
              <a:ahLst/>
              <a:cxnLst/>
              <a:rect l="l" t="t" r="r" b="b"/>
              <a:pathLst>
                <a:path w="5205095" h="11429">
                  <a:moveTo>
                    <a:pt x="0" y="0"/>
                  </a:moveTo>
                  <a:lnTo>
                    <a:pt x="0" y="11168"/>
                  </a:lnTo>
                  <a:lnTo>
                    <a:pt x="5204727" y="0"/>
                  </a:lnTo>
                  <a:lnTo>
                    <a:pt x="0" y="0"/>
                  </a:lnTo>
                  <a:close/>
                </a:path>
                <a:path w="5205095" h="11429">
                  <a:moveTo>
                    <a:pt x="0" y="11168"/>
                  </a:moveTo>
                  <a:lnTo>
                    <a:pt x="5204727" y="0"/>
                  </a:lnTo>
                  <a:lnTo>
                    <a:pt x="5204727" y="11168"/>
                  </a:lnTo>
                  <a:lnTo>
                    <a:pt x="0" y="111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2074631" y="9454510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80">
                  <a:moveTo>
                    <a:pt x="2205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2083007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2083007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2083007" y="813936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2083007" y="813936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2" name="object 2162"/>
          <p:cNvSpPr txBox="1"/>
          <p:nvPr/>
        </p:nvSpPr>
        <p:spPr>
          <a:xfrm>
            <a:off x="1950517" y="8644814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9'-5"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63" name="object 2163"/>
          <p:cNvSpPr/>
          <p:nvPr/>
        </p:nvSpPr>
        <p:spPr>
          <a:xfrm>
            <a:off x="2091384" y="6690197"/>
            <a:ext cx="0" cy="1396365"/>
          </a:xfrm>
          <a:custGeom>
            <a:avLst/>
            <a:gdLst/>
            <a:ahLst/>
            <a:cxnLst/>
            <a:rect l="l" t="t" r="r" b="b"/>
            <a:pathLst>
              <a:path h="1396365">
                <a:moveTo>
                  <a:pt x="0" y="13961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64" name="object 2164"/>
          <p:cNvGrpSpPr/>
          <p:nvPr/>
        </p:nvGrpSpPr>
        <p:grpSpPr>
          <a:xfrm>
            <a:off x="2073043" y="6638349"/>
            <a:ext cx="92710" cy="1501140"/>
            <a:chOff x="2073043" y="6638349"/>
            <a:chExt cx="92710" cy="1501140"/>
          </a:xfrm>
        </p:grpSpPr>
        <p:sp>
          <p:nvSpPr>
            <p:cNvPr id="2165" name="object 2165"/>
            <p:cNvSpPr/>
            <p:nvPr/>
          </p:nvSpPr>
          <p:spPr>
            <a:xfrm>
              <a:off x="2074631" y="6639937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5">
                  <a:moveTo>
                    <a:pt x="893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2083007" y="808631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2083007" y="808631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2083007" y="6639937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2083007" y="6639937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0" name="object 2170"/>
          <p:cNvSpPr txBox="1"/>
          <p:nvPr/>
        </p:nvSpPr>
        <p:spPr>
          <a:xfrm>
            <a:off x="1950517" y="7216695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71" name="object 2171"/>
          <p:cNvSpPr/>
          <p:nvPr/>
        </p:nvSpPr>
        <p:spPr>
          <a:xfrm>
            <a:off x="2091384" y="5249403"/>
            <a:ext cx="0" cy="1337945"/>
          </a:xfrm>
          <a:custGeom>
            <a:avLst/>
            <a:gdLst/>
            <a:ahLst/>
            <a:cxnLst/>
            <a:rect l="l" t="t" r="r" b="b"/>
            <a:pathLst>
              <a:path h="1337945">
                <a:moveTo>
                  <a:pt x="0" y="13374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72" name="object 2172"/>
          <p:cNvGrpSpPr/>
          <p:nvPr/>
        </p:nvGrpSpPr>
        <p:grpSpPr>
          <a:xfrm>
            <a:off x="2073043" y="5194763"/>
            <a:ext cx="92710" cy="1447165"/>
            <a:chOff x="2073043" y="5194763"/>
            <a:chExt cx="92710" cy="1447165"/>
          </a:xfrm>
        </p:grpSpPr>
        <p:sp>
          <p:nvSpPr>
            <p:cNvPr id="2173" name="object 2173"/>
            <p:cNvSpPr/>
            <p:nvPr/>
          </p:nvSpPr>
          <p:spPr>
            <a:xfrm>
              <a:off x="2074631" y="5196351"/>
              <a:ext cx="89535" cy="1443990"/>
            </a:xfrm>
            <a:custGeom>
              <a:avLst/>
              <a:gdLst/>
              <a:ahLst/>
              <a:cxnLst/>
              <a:rect l="l" t="t" r="r" b="b"/>
              <a:pathLst>
                <a:path w="89535" h="1443990">
                  <a:moveTo>
                    <a:pt x="89351" y="1443586"/>
                  </a:moveTo>
                  <a:lnTo>
                    <a:pt x="0" y="1443586"/>
                  </a:lnTo>
                </a:path>
                <a:path w="89535" h="1443990">
                  <a:moveTo>
                    <a:pt x="893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2083007" y="658688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2083007" y="658688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2083007" y="5196351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2083007" y="5196351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8" name="object 2178"/>
          <p:cNvSpPr txBox="1"/>
          <p:nvPr/>
        </p:nvSpPr>
        <p:spPr>
          <a:xfrm>
            <a:off x="1950517" y="5745187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10'-4"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79" name="object 2179"/>
          <p:cNvSpPr/>
          <p:nvPr/>
        </p:nvSpPr>
        <p:spPr>
          <a:xfrm>
            <a:off x="2091384" y="3487502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16557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80" name="object 2180"/>
          <p:cNvGrpSpPr/>
          <p:nvPr/>
        </p:nvGrpSpPr>
        <p:grpSpPr>
          <a:xfrm>
            <a:off x="2073043" y="3432862"/>
            <a:ext cx="92710" cy="1765300"/>
            <a:chOff x="2073043" y="3432862"/>
            <a:chExt cx="92710" cy="1765300"/>
          </a:xfrm>
        </p:grpSpPr>
        <p:sp>
          <p:nvSpPr>
            <p:cNvPr id="2181" name="object 2181"/>
            <p:cNvSpPr/>
            <p:nvPr/>
          </p:nvSpPr>
          <p:spPr>
            <a:xfrm>
              <a:off x="2074631" y="3434450"/>
              <a:ext cx="89535" cy="1762125"/>
            </a:xfrm>
            <a:custGeom>
              <a:avLst/>
              <a:gdLst/>
              <a:ahLst/>
              <a:cxnLst/>
              <a:rect l="l" t="t" r="r" b="b"/>
              <a:pathLst>
                <a:path w="89535" h="1762125">
                  <a:moveTo>
                    <a:pt x="89351" y="1761900"/>
                  </a:moveTo>
                  <a:lnTo>
                    <a:pt x="0" y="1761900"/>
                  </a:lnTo>
                </a:path>
                <a:path w="89535" h="1762125">
                  <a:moveTo>
                    <a:pt x="893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2083007" y="514329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2083007" y="514329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2083007" y="34344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2083007" y="34344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86" name="object 2186"/>
          <p:cNvSpPr txBox="1"/>
          <p:nvPr/>
        </p:nvSpPr>
        <p:spPr>
          <a:xfrm>
            <a:off x="1950517" y="4142444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12'-8"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87" name="object 2187"/>
          <p:cNvGrpSpPr/>
          <p:nvPr/>
        </p:nvGrpSpPr>
        <p:grpSpPr>
          <a:xfrm>
            <a:off x="1863625" y="3432862"/>
            <a:ext cx="447675" cy="6023610"/>
            <a:chOff x="1863625" y="3432862"/>
            <a:chExt cx="447675" cy="6023610"/>
          </a:xfrm>
        </p:grpSpPr>
        <p:sp>
          <p:nvSpPr>
            <p:cNvPr id="2188" name="object 2188"/>
            <p:cNvSpPr/>
            <p:nvPr/>
          </p:nvSpPr>
          <p:spPr>
            <a:xfrm>
              <a:off x="1865213" y="3434450"/>
              <a:ext cx="444500" cy="6020435"/>
            </a:xfrm>
            <a:custGeom>
              <a:avLst/>
              <a:gdLst/>
              <a:ahLst/>
              <a:cxnLst/>
              <a:rect l="l" t="t" r="r" b="b"/>
              <a:pathLst>
                <a:path w="444500" h="6020434">
                  <a:moveTo>
                    <a:pt x="443965" y="0"/>
                  </a:moveTo>
                  <a:lnTo>
                    <a:pt x="0" y="0"/>
                  </a:lnTo>
                </a:path>
                <a:path w="444500" h="6020434">
                  <a:moveTo>
                    <a:pt x="443965" y="6020060"/>
                  </a:moveTo>
                  <a:lnTo>
                    <a:pt x="0" y="6020060"/>
                  </a:lnTo>
                </a:path>
                <a:path w="444500" h="6020434">
                  <a:moveTo>
                    <a:pt x="16753" y="53052"/>
                  </a:moveTo>
                  <a:lnTo>
                    <a:pt x="16753" y="59670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873590" y="34344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873590" y="34344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873590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873590" y="940145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3" name="object 2193"/>
          <p:cNvSpPr txBox="1"/>
          <p:nvPr/>
        </p:nvSpPr>
        <p:spPr>
          <a:xfrm>
            <a:off x="1741099" y="6267335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43'-2"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94" name="object 2194"/>
          <p:cNvGrpSpPr/>
          <p:nvPr/>
        </p:nvGrpSpPr>
        <p:grpSpPr>
          <a:xfrm>
            <a:off x="2532492" y="2021513"/>
            <a:ext cx="4010025" cy="7435850"/>
            <a:chOff x="2532492" y="2021513"/>
            <a:chExt cx="4010025" cy="7435850"/>
          </a:xfrm>
        </p:grpSpPr>
        <p:sp>
          <p:nvSpPr>
            <p:cNvPr id="2195" name="object 2195"/>
            <p:cNvSpPr/>
            <p:nvPr/>
          </p:nvSpPr>
          <p:spPr>
            <a:xfrm>
              <a:off x="2535350" y="3576854"/>
              <a:ext cx="3423285" cy="5878195"/>
            </a:xfrm>
            <a:custGeom>
              <a:avLst/>
              <a:gdLst/>
              <a:ahLst/>
              <a:cxnLst/>
              <a:rect l="l" t="t" r="r" b="b"/>
              <a:pathLst>
                <a:path w="3423285" h="5878195">
                  <a:moveTo>
                    <a:pt x="0" y="279223"/>
                  </a:moveTo>
                  <a:lnTo>
                    <a:pt x="128442" y="279223"/>
                  </a:lnTo>
                </a:path>
                <a:path w="3423285" h="5878195">
                  <a:moveTo>
                    <a:pt x="502602" y="279223"/>
                  </a:moveTo>
                  <a:lnTo>
                    <a:pt x="3423281" y="279223"/>
                  </a:lnTo>
                </a:path>
                <a:path w="3423285" h="5878195">
                  <a:moveTo>
                    <a:pt x="502602" y="326691"/>
                  </a:moveTo>
                  <a:lnTo>
                    <a:pt x="3423281" y="326691"/>
                  </a:lnTo>
                </a:path>
                <a:path w="3423285" h="5878195">
                  <a:moveTo>
                    <a:pt x="502602" y="374159"/>
                  </a:moveTo>
                  <a:lnTo>
                    <a:pt x="3423281" y="374159"/>
                  </a:lnTo>
                </a:path>
                <a:path w="3423285" h="5878195">
                  <a:moveTo>
                    <a:pt x="128442" y="0"/>
                  </a:moveTo>
                  <a:lnTo>
                    <a:pt x="502602" y="0"/>
                  </a:lnTo>
                </a:path>
                <a:path w="3423285" h="5878195">
                  <a:moveTo>
                    <a:pt x="128442" y="47468"/>
                  </a:moveTo>
                  <a:lnTo>
                    <a:pt x="502602" y="47468"/>
                  </a:lnTo>
                </a:path>
                <a:path w="3423285" h="5878195">
                  <a:moveTo>
                    <a:pt x="3409320" y="5877656"/>
                  </a:moveTo>
                  <a:lnTo>
                    <a:pt x="3409320" y="374159"/>
                  </a:lnTo>
                </a:path>
                <a:path w="3423285" h="5878195">
                  <a:moveTo>
                    <a:pt x="502602" y="2962562"/>
                  </a:moveTo>
                  <a:lnTo>
                    <a:pt x="502602" y="0"/>
                  </a:lnTo>
                </a:path>
                <a:path w="3423285" h="5878195">
                  <a:moveTo>
                    <a:pt x="362990" y="2808989"/>
                  </a:moveTo>
                  <a:lnTo>
                    <a:pt x="362990" y="0"/>
                  </a:lnTo>
                </a:path>
                <a:path w="3423285" h="5878195">
                  <a:moveTo>
                    <a:pt x="128442" y="2973731"/>
                  </a:moveTo>
                  <a:lnTo>
                    <a:pt x="128442" y="0"/>
                  </a:lnTo>
                </a:path>
                <a:path w="3423285" h="5878195">
                  <a:moveTo>
                    <a:pt x="2339893" y="5877656"/>
                  </a:moveTo>
                  <a:lnTo>
                    <a:pt x="2339893" y="3077044"/>
                  </a:lnTo>
                </a:path>
                <a:path w="3423285" h="5878195">
                  <a:moveTo>
                    <a:pt x="3085420" y="2457167"/>
                  </a:moveTo>
                  <a:lnTo>
                    <a:pt x="3085420" y="2096969"/>
                  </a:lnTo>
                  <a:lnTo>
                    <a:pt x="2781067" y="2096969"/>
                  </a:lnTo>
                  <a:lnTo>
                    <a:pt x="2781067" y="2457167"/>
                  </a:lnTo>
                </a:path>
                <a:path w="3423285" h="5878195">
                  <a:moveTo>
                    <a:pt x="2758729" y="2864834"/>
                  </a:moveTo>
                  <a:lnTo>
                    <a:pt x="3107758" y="2864834"/>
                  </a:lnTo>
                  <a:lnTo>
                    <a:pt x="3107758" y="2071839"/>
                  </a:lnTo>
                  <a:lnTo>
                    <a:pt x="2758729" y="2071839"/>
                  </a:lnTo>
                  <a:lnTo>
                    <a:pt x="2758729" y="2864834"/>
                  </a:lnTo>
                </a:path>
                <a:path w="3423285" h="5878195">
                  <a:moveTo>
                    <a:pt x="2736391" y="2887172"/>
                  </a:moveTo>
                  <a:lnTo>
                    <a:pt x="3130096" y="2887172"/>
                  </a:lnTo>
                  <a:lnTo>
                    <a:pt x="3130096" y="2049501"/>
                  </a:lnTo>
                  <a:lnTo>
                    <a:pt x="2736391" y="2049501"/>
                  </a:lnTo>
                  <a:lnTo>
                    <a:pt x="2736391" y="2887172"/>
                  </a:lnTo>
                </a:path>
                <a:path w="3423285" h="5878195">
                  <a:moveTo>
                    <a:pt x="2747560" y="2876003"/>
                  </a:moveTo>
                  <a:lnTo>
                    <a:pt x="3118927" y="2876003"/>
                  </a:lnTo>
                  <a:lnTo>
                    <a:pt x="3118927" y="2060670"/>
                  </a:lnTo>
                  <a:lnTo>
                    <a:pt x="2747560" y="2060670"/>
                  </a:lnTo>
                  <a:lnTo>
                    <a:pt x="2747560" y="2876003"/>
                  </a:lnTo>
                </a:path>
                <a:path w="3423285" h="5878195">
                  <a:moveTo>
                    <a:pt x="2781067" y="2479505"/>
                  </a:moveTo>
                  <a:lnTo>
                    <a:pt x="2781067" y="2839704"/>
                  </a:lnTo>
                  <a:lnTo>
                    <a:pt x="3085420" y="2839704"/>
                  </a:lnTo>
                  <a:lnTo>
                    <a:pt x="3085420" y="2479505"/>
                  </a:lnTo>
                </a:path>
                <a:path w="3423285" h="5878195">
                  <a:moveTo>
                    <a:pt x="2781067" y="2457167"/>
                  </a:moveTo>
                  <a:lnTo>
                    <a:pt x="3085420" y="2457167"/>
                  </a:lnTo>
                </a:path>
                <a:path w="3423285" h="5878195">
                  <a:moveTo>
                    <a:pt x="2758729" y="2479505"/>
                  </a:moveTo>
                  <a:lnTo>
                    <a:pt x="3107758" y="247950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5231453" y="5495725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10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10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10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5132129" y="5567718"/>
              <a:ext cx="575310" cy="2362835"/>
            </a:xfrm>
            <a:custGeom>
              <a:avLst/>
              <a:gdLst/>
              <a:ahLst/>
              <a:cxnLst/>
              <a:rect l="l" t="t" r="r" b="b"/>
              <a:pathLst>
                <a:path w="575310" h="2362834">
                  <a:moveTo>
                    <a:pt x="128442" y="943775"/>
                  </a:moveTo>
                  <a:lnTo>
                    <a:pt x="547278" y="943775"/>
                  </a:lnTo>
                  <a:lnTo>
                    <a:pt x="547278" y="896307"/>
                  </a:lnTo>
                  <a:lnTo>
                    <a:pt x="128442" y="896307"/>
                  </a:lnTo>
                  <a:lnTo>
                    <a:pt x="128442" y="943775"/>
                  </a:lnTo>
                </a:path>
                <a:path w="575310" h="2362834">
                  <a:moveTo>
                    <a:pt x="139611" y="58636"/>
                  </a:moveTo>
                  <a:lnTo>
                    <a:pt x="100520" y="0"/>
                  </a:lnTo>
                </a:path>
                <a:path w="575310" h="2362834">
                  <a:moveTo>
                    <a:pt x="533317" y="58636"/>
                  </a:moveTo>
                  <a:lnTo>
                    <a:pt x="575200" y="0"/>
                  </a:lnTo>
                </a:path>
                <a:path w="575310" h="2362834">
                  <a:moveTo>
                    <a:pt x="349029" y="1909889"/>
                  </a:moveTo>
                  <a:lnTo>
                    <a:pt x="349029" y="1524560"/>
                  </a:lnTo>
                  <a:lnTo>
                    <a:pt x="44675" y="1524560"/>
                  </a:lnTo>
                  <a:lnTo>
                    <a:pt x="44675" y="1909889"/>
                  </a:lnTo>
                </a:path>
                <a:path w="575310" h="2362834">
                  <a:moveTo>
                    <a:pt x="22337" y="2339893"/>
                  </a:moveTo>
                  <a:lnTo>
                    <a:pt x="371367" y="2339893"/>
                  </a:lnTo>
                  <a:lnTo>
                    <a:pt x="371367" y="1502222"/>
                  </a:lnTo>
                  <a:lnTo>
                    <a:pt x="22337" y="1502222"/>
                  </a:lnTo>
                  <a:lnTo>
                    <a:pt x="22337" y="2339893"/>
                  </a:lnTo>
                </a:path>
                <a:path w="575310" h="2362834">
                  <a:moveTo>
                    <a:pt x="0" y="2362231"/>
                  </a:moveTo>
                  <a:lnTo>
                    <a:pt x="393705" y="2362231"/>
                  </a:lnTo>
                  <a:lnTo>
                    <a:pt x="393705" y="1477092"/>
                  </a:lnTo>
                  <a:lnTo>
                    <a:pt x="0" y="1477092"/>
                  </a:lnTo>
                  <a:lnTo>
                    <a:pt x="0" y="2362231"/>
                  </a:lnTo>
                </a:path>
                <a:path w="575310" h="2362834">
                  <a:moveTo>
                    <a:pt x="11168" y="2351062"/>
                  </a:moveTo>
                  <a:lnTo>
                    <a:pt x="382536" y="2351062"/>
                  </a:lnTo>
                  <a:lnTo>
                    <a:pt x="382536" y="1491054"/>
                  </a:lnTo>
                  <a:lnTo>
                    <a:pt x="11168" y="1491054"/>
                  </a:lnTo>
                  <a:lnTo>
                    <a:pt x="11168" y="2351062"/>
                  </a:lnTo>
                </a:path>
                <a:path w="575310" h="2362834">
                  <a:moveTo>
                    <a:pt x="44675" y="1932227"/>
                  </a:moveTo>
                  <a:lnTo>
                    <a:pt x="44675" y="2317555"/>
                  </a:lnTo>
                  <a:lnTo>
                    <a:pt x="349029" y="2317555"/>
                  </a:lnTo>
                  <a:lnTo>
                    <a:pt x="349029" y="1932227"/>
                  </a:lnTo>
                </a:path>
                <a:path w="575310" h="2362834">
                  <a:moveTo>
                    <a:pt x="44675" y="1909889"/>
                  </a:moveTo>
                  <a:lnTo>
                    <a:pt x="349029" y="1909889"/>
                  </a:lnTo>
                </a:path>
                <a:path w="575310" h="2362834">
                  <a:moveTo>
                    <a:pt x="22337" y="1932227"/>
                  </a:moveTo>
                  <a:lnTo>
                    <a:pt x="371367" y="193222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5091841" y="6914181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09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09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09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5093038" y="4207899"/>
              <a:ext cx="480695" cy="3769995"/>
            </a:xfrm>
            <a:custGeom>
              <a:avLst/>
              <a:gdLst/>
              <a:ahLst/>
              <a:cxnLst/>
              <a:rect l="l" t="t" r="r" b="b"/>
              <a:pathLst>
                <a:path w="480695" h="3769995">
                  <a:moveTo>
                    <a:pt x="27922" y="3769518"/>
                  </a:moveTo>
                  <a:lnTo>
                    <a:pt x="446757" y="3769518"/>
                  </a:lnTo>
                  <a:lnTo>
                    <a:pt x="446757" y="3722050"/>
                  </a:lnTo>
                  <a:lnTo>
                    <a:pt x="27922" y="3722050"/>
                  </a:lnTo>
                  <a:lnTo>
                    <a:pt x="27922" y="3769518"/>
                  </a:lnTo>
                </a:path>
                <a:path w="480695" h="3769995">
                  <a:moveTo>
                    <a:pt x="39091" y="2836911"/>
                  </a:moveTo>
                  <a:lnTo>
                    <a:pt x="0" y="2781067"/>
                  </a:lnTo>
                </a:path>
                <a:path w="480695" h="3769995">
                  <a:moveTo>
                    <a:pt x="432796" y="2836911"/>
                  </a:moveTo>
                  <a:lnTo>
                    <a:pt x="474680" y="2781067"/>
                  </a:lnTo>
                </a:path>
                <a:path w="480695" h="3769995">
                  <a:moveTo>
                    <a:pt x="432796" y="407666"/>
                  </a:moveTo>
                  <a:lnTo>
                    <a:pt x="432796" y="44675"/>
                  </a:lnTo>
                  <a:lnTo>
                    <a:pt x="131235" y="44675"/>
                  </a:lnTo>
                  <a:lnTo>
                    <a:pt x="131235" y="407666"/>
                  </a:lnTo>
                </a:path>
                <a:path w="480695" h="3769995">
                  <a:moveTo>
                    <a:pt x="108897" y="812540"/>
                  </a:moveTo>
                  <a:lnTo>
                    <a:pt x="457926" y="812540"/>
                  </a:lnTo>
                  <a:lnTo>
                    <a:pt x="457926" y="22337"/>
                  </a:lnTo>
                  <a:lnTo>
                    <a:pt x="108897" y="22337"/>
                  </a:lnTo>
                  <a:lnTo>
                    <a:pt x="108897" y="812540"/>
                  </a:lnTo>
                </a:path>
                <a:path w="480695" h="3769995">
                  <a:moveTo>
                    <a:pt x="83767" y="837670"/>
                  </a:moveTo>
                  <a:lnTo>
                    <a:pt x="480264" y="837670"/>
                  </a:lnTo>
                  <a:lnTo>
                    <a:pt x="480264" y="0"/>
                  </a:lnTo>
                  <a:lnTo>
                    <a:pt x="83767" y="0"/>
                  </a:lnTo>
                  <a:lnTo>
                    <a:pt x="83767" y="837670"/>
                  </a:lnTo>
                </a:path>
                <a:path w="480695" h="3769995">
                  <a:moveTo>
                    <a:pt x="97728" y="826501"/>
                  </a:moveTo>
                  <a:lnTo>
                    <a:pt x="469095" y="826501"/>
                  </a:lnTo>
                  <a:lnTo>
                    <a:pt x="469095" y="11168"/>
                  </a:lnTo>
                  <a:lnTo>
                    <a:pt x="97728" y="11168"/>
                  </a:lnTo>
                  <a:lnTo>
                    <a:pt x="97728" y="826501"/>
                  </a:lnTo>
                </a:path>
                <a:path w="480695" h="3769995">
                  <a:moveTo>
                    <a:pt x="131235" y="430004"/>
                  </a:moveTo>
                  <a:lnTo>
                    <a:pt x="131235" y="790202"/>
                  </a:lnTo>
                  <a:lnTo>
                    <a:pt x="432796" y="790202"/>
                  </a:lnTo>
                  <a:lnTo>
                    <a:pt x="432796" y="430004"/>
                  </a:lnTo>
                </a:path>
                <a:path w="480695" h="3769995">
                  <a:moveTo>
                    <a:pt x="131235" y="407666"/>
                  </a:moveTo>
                  <a:lnTo>
                    <a:pt x="432796" y="407666"/>
                  </a:lnTo>
                </a:path>
                <a:path w="480695" h="3769995">
                  <a:moveTo>
                    <a:pt x="108897" y="430004"/>
                  </a:moveTo>
                  <a:lnTo>
                    <a:pt x="457926" y="4300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5136517" y="4074477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10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10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10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3037952" y="4149262"/>
              <a:ext cx="2619375" cy="4909185"/>
            </a:xfrm>
            <a:custGeom>
              <a:avLst/>
              <a:gdLst/>
              <a:ahLst/>
              <a:cxnLst/>
              <a:rect l="l" t="t" r="r" b="b"/>
              <a:pathLst>
                <a:path w="2619375" h="4909184">
                  <a:moveTo>
                    <a:pt x="2127683" y="940983"/>
                  </a:moveTo>
                  <a:lnTo>
                    <a:pt x="2546519" y="940983"/>
                  </a:lnTo>
                  <a:lnTo>
                    <a:pt x="2546519" y="896307"/>
                  </a:lnTo>
                  <a:lnTo>
                    <a:pt x="2127683" y="896307"/>
                  </a:lnTo>
                  <a:lnTo>
                    <a:pt x="2127683" y="940983"/>
                  </a:lnTo>
                </a:path>
                <a:path w="2619375" h="4909184">
                  <a:moveTo>
                    <a:pt x="2138852" y="58636"/>
                  </a:moveTo>
                  <a:lnTo>
                    <a:pt x="2099761" y="0"/>
                  </a:lnTo>
                </a:path>
                <a:path w="2619375" h="4909184">
                  <a:moveTo>
                    <a:pt x="2535350" y="58636"/>
                  </a:moveTo>
                  <a:lnTo>
                    <a:pt x="2574441" y="0"/>
                  </a:lnTo>
                </a:path>
                <a:path w="2619375" h="4909184">
                  <a:moveTo>
                    <a:pt x="0" y="977282"/>
                  </a:moveTo>
                  <a:lnTo>
                    <a:pt x="2619117" y="977282"/>
                  </a:lnTo>
                  <a:lnTo>
                    <a:pt x="2619117" y="1010789"/>
                  </a:lnTo>
                  <a:lnTo>
                    <a:pt x="0" y="1010789"/>
                  </a:lnTo>
                </a:path>
                <a:path w="2619375" h="4909184">
                  <a:moveTo>
                    <a:pt x="0" y="558447"/>
                  </a:moveTo>
                  <a:lnTo>
                    <a:pt x="226171" y="558447"/>
                  </a:lnTo>
                </a:path>
                <a:path w="2619375" h="4909184">
                  <a:moveTo>
                    <a:pt x="477472" y="558447"/>
                  </a:moveTo>
                  <a:lnTo>
                    <a:pt x="2619117" y="558447"/>
                  </a:lnTo>
                  <a:lnTo>
                    <a:pt x="2619117" y="564031"/>
                  </a:lnTo>
                  <a:lnTo>
                    <a:pt x="477472" y="564031"/>
                  </a:lnTo>
                </a:path>
                <a:path w="2619375" h="4909184">
                  <a:moveTo>
                    <a:pt x="226171" y="564031"/>
                  </a:moveTo>
                  <a:lnTo>
                    <a:pt x="0" y="564031"/>
                  </a:lnTo>
                </a:path>
                <a:path w="2619375" h="4909184">
                  <a:moveTo>
                    <a:pt x="1708848" y="564031"/>
                  </a:moveTo>
                  <a:lnTo>
                    <a:pt x="1708848" y="977282"/>
                  </a:lnTo>
                </a:path>
                <a:path w="2619375" h="4909184">
                  <a:moveTo>
                    <a:pt x="1703263" y="564031"/>
                  </a:moveTo>
                  <a:lnTo>
                    <a:pt x="1703263" y="977282"/>
                  </a:lnTo>
                </a:path>
                <a:path w="2619375" h="4909184">
                  <a:moveTo>
                    <a:pt x="1613912" y="564031"/>
                  </a:moveTo>
                  <a:lnTo>
                    <a:pt x="1613912" y="977282"/>
                  </a:lnTo>
                </a:path>
                <a:path w="2619375" h="4909184">
                  <a:moveTo>
                    <a:pt x="1608327" y="564031"/>
                  </a:moveTo>
                  <a:lnTo>
                    <a:pt x="1608327" y="977282"/>
                  </a:lnTo>
                </a:path>
                <a:path w="2619375" h="4909184">
                  <a:moveTo>
                    <a:pt x="1521768" y="564031"/>
                  </a:moveTo>
                  <a:lnTo>
                    <a:pt x="1521768" y="977282"/>
                  </a:lnTo>
                </a:path>
                <a:path w="2619375" h="4909184">
                  <a:moveTo>
                    <a:pt x="1516184" y="564031"/>
                  </a:moveTo>
                  <a:lnTo>
                    <a:pt x="1516184" y="977282"/>
                  </a:lnTo>
                </a:path>
                <a:path w="2619375" h="4909184">
                  <a:moveTo>
                    <a:pt x="1429624" y="564031"/>
                  </a:moveTo>
                  <a:lnTo>
                    <a:pt x="1429624" y="977282"/>
                  </a:lnTo>
                </a:path>
                <a:path w="2619375" h="4909184">
                  <a:moveTo>
                    <a:pt x="1424040" y="564031"/>
                  </a:moveTo>
                  <a:lnTo>
                    <a:pt x="1424040" y="977282"/>
                  </a:lnTo>
                </a:path>
                <a:path w="2619375" h="4909184">
                  <a:moveTo>
                    <a:pt x="1334688" y="564031"/>
                  </a:moveTo>
                  <a:lnTo>
                    <a:pt x="1334688" y="977282"/>
                  </a:lnTo>
                </a:path>
                <a:path w="2619375" h="4909184">
                  <a:moveTo>
                    <a:pt x="1329104" y="564031"/>
                  </a:moveTo>
                  <a:lnTo>
                    <a:pt x="1329104" y="977282"/>
                  </a:lnTo>
                </a:path>
                <a:path w="2619375" h="4909184">
                  <a:moveTo>
                    <a:pt x="1242545" y="564031"/>
                  </a:moveTo>
                  <a:lnTo>
                    <a:pt x="1242545" y="977282"/>
                  </a:lnTo>
                </a:path>
                <a:path w="2619375" h="4909184">
                  <a:moveTo>
                    <a:pt x="1236960" y="564031"/>
                  </a:moveTo>
                  <a:lnTo>
                    <a:pt x="1236960" y="977282"/>
                  </a:lnTo>
                </a:path>
                <a:path w="2619375" h="4909184">
                  <a:moveTo>
                    <a:pt x="1150401" y="564031"/>
                  </a:moveTo>
                  <a:lnTo>
                    <a:pt x="1150401" y="977282"/>
                  </a:lnTo>
                </a:path>
                <a:path w="2619375" h="4909184">
                  <a:moveTo>
                    <a:pt x="1144816" y="564031"/>
                  </a:moveTo>
                  <a:lnTo>
                    <a:pt x="1144816" y="977282"/>
                  </a:lnTo>
                </a:path>
                <a:path w="2619375" h="4909184">
                  <a:moveTo>
                    <a:pt x="1055465" y="564031"/>
                  </a:moveTo>
                  <a:lnTo>
                    <a:pt x="1055465" y="977282"/>
                  </a:lnTo>
                </a:path>
                <a:path w="2619375" h="4909184">
                  <a:moveTo>
                    <a:pt x="1049880" y="564031"/>
                  </a:moveTo>
                  <a:lnTo>
                    <a:pt x="1049880" y="977282"/>
                  </a:lnTo>
                </a:path>
                <a:path w="2619375" h="4909184">
                  <a:moveTo>
                    <a:pt x="963321" y="564031"/>
                  </a:moveTo>
                  <a:lnTo>
                    <a:pt x="963321" y="977282"/>
                  </a:lnTo>
                </a:path>
                <a:path w="2619375" h="4909184">
                  <a:moveTo>
                    <a:pt x="957736" y="564031"/>
                  </a:moveTo>
                  <a:lnTo>
                    <a:pt x="957736" y="977282"/>
                  </a:lnTo>
                </a:path>
                <a:path w="2619375" h="4909184">
                  <a:moveTo>
                    <a:pt x="871177" y="564031"/>
                  </a:moveTo>
                  <a:lnTo>
                    <a:pt x="871177" y="977282"/>
                  </a:lnTo>
                </a:path>
                <a:path w="2619375" h="4909184">
                  <a:moveTo>
                    <a:pt x="862800" y="564031"/>
                  </a:moveTo>
                  <a:lnTo>
                    <a:pt x="862800" y="977282"/>
                  </a:lnTo>
                </a:path>
                <a:path w="2619375" h="4909184">
                  <a:moveTo>
                    <a:pt x="776241" y="564031"/>
                  </a:moveTo>
                  <a:lnTo>
                    <a:pt x="776241" y="977282"/>
                  </a:lnTo>
                </a:path>
                <a:path w="2619375" h="4909184">
                  <a:moveTo>
                    <a:pt x="770657" y="564031"/>
                  </a:moveTo>
                  <a:lnTo>
                    <a:pt x="770657" y="977282"/>
                  </a:lnTo>
                </a:path>
                <a:path w="2619375" h="4909184">
                  <a:moveTo>
                    <a:pt x="684097" y="564031"/>
                  </a:moveTo>
                  <a:lnTo>
                    <a:pt x="684097" y="977282"/>
                  </a:lnTo>
                </a:path>
                <a:path w="2619375" h="4909184">
                  <a:moveTo>
                    <a:pt x="678513" y="564031"/>
                  </a:moveTo>
                  <a:lnTo>
                    <a:pt x="678513" y="977282"/>
                  </a:lnTo>
                </a:path>
                <a:path w="2619375" h="4909184">
                  <a:moveTo>
                    <a:pt x="2046709" y="564031"/>
                  </a:moveTo>
                  <a:lnTo>
                    <a:pt x="2046709" y="977282"/>
                  </a:lnTo>
                </a:path>
                <a:path w="2619375" h="4909184">
                  <a:moveTo>
                    <a:pt x="2052293" y="564031"/>
                  </a:moveTo>
                  <a:lnTo>
                    <a:pt x="2052293" y="977282"/>
                  </a:lnTo>
                </a:path>
                <a:path w="2619375" h="4909184">
                  <a:moveTo>
                    <a:pt x="2141645" y="564031"/>
                  </a:moveTo>
                  <a:lnTo>
                    <a:pt x="2141645" y="977282"/>
                  </a:lnTo>
                </a:path>
                <a:path w="2619375" h="4909184">
                  <a:moveTo>
                    <a:pt x="2147229" y="564031"/>
                  </a:moveTo>
                  <a:lnTo>
                    <a:pt x="2147229" y="977282"/>
                  </a:lnTo>
                </a:path>
                <a:path w="2619375" h="4909184">
                  <a:moveTo>
                    <a:pt x="2605156" y="564031"/>
                  </a:moveTo>
                  <a:lnTo>
                    <a:pt x="2605156" y="977282"/>
                  </a:lnTo>
                </a:path>
                <a:path w="2619375" h="4909184">
                  <a:moveTo>
                    <a:pt x="2613532" y="564031"/>
                  </a:moveTo>
                  <a:lnTo>
                    <a:pt x="2613532" y="977282"/>
                  </a:lnTo>
                </a:path>
                <a:path w="2619375" h="4909184">
                  <a:moveTo>
                    <a:pt x="1954565" y="564031"/>
                  </a:moveTo>
                  <a:lnTo>
                    <a:pt x="1954565" y="977282"/>
                  </a:lnTo>
                </a:path>
                <a:path w="2619375" h="4909184">
                  <a:moveTo>
                    <a:pt x="1960149" y="564031"/>
                  </a:moveTo>
                  <a:lnTo>
                    <a:pt x="1960149" y="977282"/>
                  </a:lnTo>
                </a:path>
                <a:path w="2619375" h="4909184">
                  <a:moveTo>
                    <a:pt x="1862421" y="564031"/>
                  </a:moveTo>
                  <a:lnTo>
                    <a:pt x="1862421" y="977282"/>
                  </a:lnTo>
                </a:path>
                <a:path w="2619375" h="4909184">
                  <a:moveTo>
                    <a:pt x="1868005" y="564031"/>
                  </a:moveTo>
                  <a:lnTo>
                    <a:pt x="1868005" y="977282"/>
                  </a:lnTo>
                </a:path>
                <a:path w="2619375" h="4909184">
                  <a:moveTo>
                    <a:pt x="1767485" y="564031"/>
                  </a:moveTo>
                  <a:lnTo>
                    <a:pt x="1767485" y="977282"/>
                  </a:lnTo>
                </a:path>
                <a:path w="2619375" h="4909184">
                  <a:moveTo>
                    <a:pt x="1773069" y="564031"/>
                  </a:moveTo>
                  <a:lnTo>
                    <a:pt x="1773069" y="977282"/>
                  </a:lnTo>
                </a:path>
                <a:path w="2619375" h="4909184">
                  <a:moveTo>
                    <a:pt x="2325932" y="564031"/>
                  </a:moveTo>
                  <a:lnTo>
                    <a:pt x="2325932" y="977282"/>
                  </a:lnTo>
                </a:path>
                <a:path w="2619375" h="4909184">
                  <a:moveTo>
                    <a:pt x="2334309" y="564031"/>
                  </a:moveTo>
                  <a:lnTo>
                    <a:pt x="2334309" y="977282"/>
                  </a:lnTo>
                </a:path>
                <a:path w="2619375" h="4909184">
                  <a:moveTo>
                    <a:pt x="2420868" y="564031"/>
                  </a:moveTo>
                  <a:lnTo>
                    <a:pt x="2420868" y="977282"/>
                  </a:lnTo>
                </a:path>
                <a:path w="2619375" h="4909184">
                  <a:moveTo>
                    <a:pt x="2426453" y="564031"/>
                  </a:moveTo>
                  <a:lnTo>
                    <a:pt x="2426453" y="977282"/>
                  </a:lnTo>
                </a:path>
                <a:path w="2619375" h="4909184">
                  <a:moveTo>
                    <a:pt x="2233788" y="564031"/>
                  </a:moveTo>
                  <a:lnTo>
                    <a:pt x="2233788" y="977282"/>
                  </a:lnTo>
                </a:path>
                <a:path w="2619375" h="4909184">
                  <a:moveTo>
                    <a:pt x="2239373" y="564031"/>
                  </a:moveTo>
                  <a:lnTo>
                    <a:pt x="2239373" y="977282"/>
                  </a:lnTo>
                </a:path>
                <a:path w="2619375" h="4909184">
                  <a:moveTo>
                    <a:pt x="2513012" y="564031"/>
                  </a:moveTo>
                  <a:lnTo>
                    <a:pt x="2513012" y="977282"/>
                  </a:lnTo>
                </a:path>
                <a:path w="2619375" h="4909184">
                  <a:moveTo>
                    <a:pt x="2518596" y="564031"/>
                  </a:moveTo>
                  <a:lnTo>
                    <a:pt x="2518596" y="977282"/>
                  </a:lnTo>
                </a:path>
                <a:path w="2619375" h="4909184">
                  <a:moveTo>
                    <a:pt x="2443206" y="4537383"/>
                  </a:moveTo>
                  <a:lnTo>
                    <a:pt x="2443206" y="4235822"/>
                  </a:lnTo>
                  <a:lnTo>
                    <a:pt x="2138852" y="4235822"/>
                  </a:lnTo>
                  <a:lnTo>
                    <a:pt x="2138852" y="4537383"/>
                  </a:lnTo>
                </a:path>
                <a:path w="2619375" h="4909184">
                  <a:moveTo>
                    <a:pt x="2116514" y="4886413"/>
                  </a:moveTo>
                  <a:lnTo>
                    <a:pt x="2465544" y="4886413"/>
                  </a:lnTo>
                  <a:lnTo>
                    <a:pt x="2465544" y="4210691"/>
                  </a:lnTo>
                  <a:lnTo>
                    <a:pt x="2116514" y="4210691"/>
                  </a:lnTo>
                  <a:lnTo>
                    <a:pt x="2116514" y="4886413"/>
                  </a:lnTo>
                </a:path>
                <a:path w="2619375" h="4909184">
                  <a:moveTo>
                    <a:pt x="2094177" y="4908750"/>
                  </a:moveTo>
                  <a:lnTo>
                    <a:pt x="2487882" y="4908750"/>
                  </a:lnTo>
                  <a:lnTo>
                    <a:pt x="2487882" y="4188354"/>
                  </a:lnTo>
                  <a:lnTo>
                    <a:pt x="2094177" y="4188354"/>
                  </a:lnTo>
                  <a:lnTo>
                    <a:pt x="2094177" y="4908750"/>
                  </a:lnTo>
                </a:path>
                <a:path w="2619375" h="4909184">
                  <a:moveTo>
                    <a:pt x="2105345" y="4897582"/>
                  </a:moveTo>
                  <a:lnTo>
                    <a:pt x="2476713" y="4897582"/>
                  </a:lnTo>
                  <a:lnTo>
                    <a:pt x="2476713" y="4199522"/>
                  </a:lnTo>
                  <a:lnTo>
                    <a:pt x="2105345" y="4199522"/>
                  </a:lnTo>
                  <a:lnTo>
                    <a:pt x="2105345" y="4897582"/>
                  </a:lnTo>
                </a:path>
                <a:path w="2619375" h="4909184">
                  <a:moveTo>
                    <a:pt x="2138852" y="4559721"/>
                  </a:moveTo>
                  <a:lnTo>
                    <a:pt x="2138852" y="4864075"/>
                  </a:lnTo>
                  <a:lnTo>
                    <a:pt x="2443206" y="4864075"/>
                  </a:lnTo>
                  <a:lnTo>
                    <a:pt x="2443206" y="4559721"/>
                  </a:lnTo>
                </a:path>
                <a:path w="2619375" h="4909184">
                  <a:moveTo>
                    <a:pt x="2138852" y="4537383"/>
                  </a:moveTo>
                  <a:lnTo>
                    <a:pt x="2443206" y="4537383"/>
                  </a:lnTo>
                </a:path>
                <a:path w="2619375" h="4909184">
                  <a:moveTo>
                    <a:pt x="2116514" y="4559721"/>
                  </a:moveTo>
                  <a:lnTo>
                    <a:pt x="2465544" y="455972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5091841" y="8206987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09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09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09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2535350" y="4207899"/>
              <a:ext cx="3032760" cy="4897755"/>
            </a:xfrm>
            <a:custGeom>
              <a:avLst/>
              <a:gdLst/>
              <a:ahLst/>
              <a:cxnLst/>
              <a:rect l="l" t="t" r="r" b="b"/>
              <a:pathLst>
                <a:path w="3032760" h="4897755">
                  <a:moveTo>
                    <a:pt x="2585610" y="4897582"/>
                  </a:moveTo>
                  <a:lnTo>
                    <a:pt x="3004445" y="4897582"/>
                  </a:lnTo>
                  <a:lnTo>
                    <a:pt x="3004445" y="4850113"/>
                  </a:lnTo>
                  <a:lnTo>
                    <a:pt x="2585610" y="4850113"/>
                  </a:lnTo>
                  <a:lnTo>
                    <a:pt x="2585610" y="4897582"/>
                  </a:lnTo>
                </a:path>
                <a:path w="3032760" h="4897755">
                  <a:moveTo>
                    <a:pt x="2596779" y="4129717"/>
                  </a:moveTo>
                  <a:lnTo>
                    <a:pt x="2557688" y="4071080"/>
                  </a:lnTo>
                </a:path>
                <a:path w="3032760" h="4897755">
                  <a:moveTo>
                    <a:pt x="2990484" y="4129717"/>
                  </a:moveTo>
                  <a:lnTo>
                    <a:pt x="3032368" y="4071080"/>
                  </a:lnTo>
                </a:path>
                <a:path w="3032760" h="4897755">
                  <a:moveTo>
                    <a:pt x="469095" y="2549311"/>
                  </a:moveTo>
                  <a:lnTo>
                    <a:pt x="469095" y="2177944"/>
                  </a:lnTo>
                  <a:lnTo>
                    <a:pt x="329483" y="2177944"/>
                  </a:lnTo>
                  <a:lnTo>
                    <a:pt x="329483" y="2549311"/>
                  </a:lnTo>
                  <a:lnTo>
                    <a:pt x="469095" y="2549311"/>
                  </a:lnTo>
                </a:path>
                <a:path w="3032760" h="4897755">
                  <a:moveTo>
                    <a:pt x="2339893" y="2445998"/>
                  </a:moveTo>
                  <a:lnTo>
                    <a:pt x="469095" y="2328724"/>
                  </a:lnTo>
                </a:path>
                <a:path w="3032760" h="4897755">
                  <a:moveTo>
                    <a:pt x="2339893" y="2549311"/>
                  </a:moveTo>
                  <a:lnTo>
                    <a:pt x="469095" y="2434829"/>
                  </a:lnTo>
                </a:path>
                <a:path w="3032760" h="4897755">
                  <a:moveTo>
                    <a:pt x="0" y="2348270"/>
                  </a:moveTo>
                  <a:lnTo>
                    <a:pt x="329483" y="2328724"/>
                  </a:lnTo>
                </a:path>
                <a:path w="3032760" h="4897755">
                  <a:moveTo>
                    <a:pt x="0" y="2454375"/>
                  </a:moveTo>
                  <a:lnTo>
                    <a:pt x="329483" y="2434829"/>
                  </a:lnTo>
                </a:path>
                <a:path w="3032760" h="4897755">
                  <a:moveTo>
                    <a:pt x="1005204" y="407666"/>
                  </a:moveTo>
                  <a:lnTo>
                    <a:pt x="1005204" y="44675"/>
                  </a:lnTo>
                  <a:lnTo>
                    <a:pt x="703643" y="44675"/>
                  </a:lnTo>
                  <a:lnTo>
                    <a:pt x="703643" y="407666"/>
                  </a:lnTo>
                </a:path>
                <a:path w="3032760" h="4897755">
                  <a:moveTo>
                    <a:pt x="678513" y="812540"/>
                  </a:moveTo>
                  <a:lnTo>
                    <a:pt x="1027542" y="812540"/>
                  </a:lnTo>
                  <a:lnTo>
                    <a:pt x="1027542" y="22337"/>
                  </a:lnTo>
                  <a:lnTo>
                    <a:pt x="678513" y="22337"/>
                  </a:lnTo>
                  <a:lnTo>
                    <a:pt x="678513" y="812540"/>
                  </a:lnTo>
                </a:path>
                <a:path w="3032760" h="4897755">
                  <a:moveTo>
                    <a:pt x="656175" y="837670"/>
                  </a:moveTo>
                  <a:lnTo>
                    <a:pt x="1052672" y="837670"/>
                  </a:lnTo>
                  <a:lnTo>
                    <a:pt x="1052672" y="0"/>
                  </a:lnTo>
                  <a:lnTo>
                    <a:pt x="656175" y="0"/>
                  </a:lnTo>
                  <a:lnTo>
                    <a:pt x="656175" y="837670"/>
                  </a:lnTo>
                </a:path>
                <a:path w="3032760" h="4897755">
                  <a:moveTo>
                    <a:pt x="667344" y="826501"/>
                  </a:moveTo>
                  <a:lnTo>
                    <a:pt x="1038711" y="826501"/>
                  </a:lnTo>
                  <a:lnTo>
                    <a:pt x="1038711" y="11168"/>
                  </a:lnTo>
                  <a:lnTo>
                    <a:pt x="667344" y="11168"/>
                  </a:lnTo>
                  <a:lnTo>
                    <a:pt x="667344" y="826501"/>
                  </a:lnTo>
                </a:path>
                <a:path w="3032760" h="4897755">
                  <a:moveTo>
                    <a:pt x="703643" y="430004"/>
                  </a:moveTo>
                  <a:lnTo>
                    <a:pt x="703643" y="790202"/>
                  </a:lnTo>
                  <a:lnTo>
                    <a:pt x="1005204" y="790202"/>
                  </a:lnTo>
                  <a:lnTo>
                    <a:pt x="1005204" y="430004"/>
                  </a:lnTo>
                </a:path>
                <a:path w="3032760" h="4897755">
                  <a:moveTo>
                    <a:pt x="703643" y="407666"/>
                  </a:moveTo>
                  <a:lnTo>
                    <a:pt x="1005204" y="407666"/>
                  </a:lnTo>
                </a:path>
                <a:path w="3032760" h="4897755">
                  <a:moveTo>
                    <a:pt x="678513" y="430004"/>
                  </a:moveTo>
                  <a:lnTo>
                    <a:pt x="1027542" y="4300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3151237" y="4074477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10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10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10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3152434" y="4149262"/>
              <a:ext cx="1326515" cy="2315210"/>
            </a:xfrm>
            <a:custGeom>
              <a:avLst/>
              <a:gdLst/>
              <a:ahLst/>
              <a:cxnLst/>
              <a:rect l="l" t="t" r="r" b="b"/>
              <a:pathLst>
                <a:path w="1326514" h="2315210">
                  <a:moveTo>
                    <a:pt x="27922" y="940983"/>
                  </a:moveTo>
                  <a:lnTo>
                    <a:pt x="446757" y="940983"/>
                  </a:lnTo>
                  <a:lnTo>
                    <a:pt x="446757" y="896307"/>
                  </a:lnTo>
                  <a:lnTo>
                    <a:pt x="27922" y="896307"/>
                  </a:lnTo>
                  <a:lnTo>
                    <a:pt x="27922" y="940983"/>
                  </a:lnTo>
                </a:path>
                <a:path w="1326514" h="2315210">
                  <a:moveTo>
                    <a:pt x="39091" y="58636"/>
                  </a:moveTo>
                  <a:lnTo>
                    <a:pt x="0" y="0"/>
                  </a:lnTo>
                </a:path>
                <a:path w="1326514" h="2315210">
                  <a:moveTo>
                    <a:pt x="435588" y="58636"/>
                  </a:moveTo>
                  <a:lnTo>
                    <a:pt x="474680" y="0"/>
                  </a:lnTo>
                </a:path>
                <a:path w="1326514" h="2315210">
                  <a:moveTo>
                    <a:pt x="1281636" y="1884759"/>
                  </a:moveTo>
                  <a:lnTo>
                    <a:pt x="1281636" y="1524560"/>
                  </a:lnTo>
                  <a:lnTo>
                    <a:pt x="977282" y="1524560"/>
                  </a:lnTo>
                  <a:lnTo>
                    <a:pt x="977282" y="1884759"/>
                  </a:lnTo>
                </a:path>
                <a:path w="1326514" h="2315210">
                  <a:moveTo>
                    <a:pt x="954944" y="2292425"/>
                  </a:moveTo>
                  <a:lnTo>
                    <a:pt x="1303974" y="2292425"/>
                  </a:lnTo>
                  <a:lnTo>
                    <a:pt x="1303974" y="1499430"/>
                  </a:lnTo>
                  <a:lnTo>
                    <a:pt x="954944" y="1499430"/>
                  </a:lnTo>
                  <a:lnTo>
                    <a:pt x="954944" y="2292425"/>
                  </a:lnTo>
                </a:path>
                <a:path w="1326514" h="2315210">
                  <a:moveTo>
                    <a:pt x="932606" y="2314763"/>
                  </a:moveTo>
                  <a:lnTo>
                    <a:pt x="1326312" y="2314763"/>
                  </a:lnTo>
                  <a:lnTo>
                    <a:pt x="1326312" y="1477092"/>
                  </a:lnTo>
                  <a:lnTo>
                    <a:pt x="932606" y="1477092"/>
                  </a:lnTo>
                  <a:lnTo>
                    <a:pt x="932606" y="2314763"/>
                  </a:lnTo>
                </a:path>
                <a:path w="1326514" h="2315210">
                  <a:moveTo>
                    <a:pt x="943775" y="2303594"/>
                  </a:moveTo>
                  <a:lnTo>
                    <a:pt x="1315143" y="2303594"/>
                  </a:lnTo>
                  <a:lnTo>
                    <a:pt x="1315143" y="1488261"/>
                  </a:lnTo>
                  <a:lnTo>
                    <a:pt x="943775" y="1488261"/>
                  </a:lnTo>
                  <a:lnTo>
                    <a:pt x="943775" y="2303594"/>
                  </a:lnTo>
                </a:path>
                <a:path w="1326514" h="2315210">
                  <a:moveTo>
                    <a:pt x="977282" y="1907097"/>
                  </a:moveTo>
                  <a:lnTo>
                    <a:pt x="977282" y="2267295"/>
                  </a:lnTo>
                  <a:lnTo>
                    <a:pt x="1281636" y="2267295"/>
                  </a:lnTo>
                  <a:lnTo>
                    <a:pt x="1281636" y="1907097"/>
                  </a:lnTo>
                </a:path>
                <a:path w="1326514" h="2315210">
                  <a:moveTo>
                    <a:pt x="977282" y="1884759"/>
                  </a:moveTo>
                  <a:lnTo>
                    <a:pt x="1281636" y="1884759"/>
                  </a:lnTo>
                </a:path>
                <a:path w="1326514" h="2315210">
                  <a:moveTo>
                    <a:pt x="954944" y="1907097"/>
                  </a:moveTo>
                  <a:lnTo>
                    <a:pt x="1303974" y="19070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4044753" y="5495725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10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10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10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3308799" y="5567718"/>
              <a:ext cx="1212215" cy="944244"/>
            </a:xfrm>
            <a:custGeom>
              <a:avLst/>
              <a:gdLst/>
              <a:ahLst/>
              <a:cxnLst/>
              <a:rect l="l" t="t" r="r" b="b"/>
              <a:pathLst>
                <a:path w="1212214" h="944245">
                  <a:moveTo>
                    <a:pt x="765072" y="943775"/>
                  </a:moveTo>
                  <a:lnTo>
                    <a:pt x="1183908" y="943775"/>
                  </a:lnTo>
                  <a:lnTo>
                    <a:pt x="1183908" y="896307"/>
                  </a:lnTo>
                  <a:lnTo>
                    <a:pt x="765072" y="896307"/>
                  </a:lnTo>
                  <a:lnTo>
                    <a:pt x="765072" y="943775"/>
                  </a:lnTo>
                </a:path>
                <a:path w="1212214" h="944245">
                  <a:moveTo>
                    <a:pt x="776241" y="58636"/>
                  </a:moveTo>
                  <a:lnTo>
                    <a:pt x="737150" y="0"/>
                  </a:lnTo>
                </a:path>
                <a:path w="1212214" h="944245">
                  <a:moveTo>
                    <a:pt x="1169946" y="58636"/>
                  </a:moveTo>
                  <a:lnTo>
                    <a:pt x="1211830" y="0"/>
                  </a:lnTo>
                </a:path>
                <a:path w="1212214" h="944245">
                  <a:moveTo>
                    <a:pt x="256885" y="466303"/>
                  </a:moveTo>
                  <a:lnTo>
                    <a:pt x="256885" y="106104"/>
                  </a:lnTo>
                  <a:lnTo>
                    <a:pt x="47468" y="106104"/>
                  </a:lnTo>
                  <a:lnTo>
                    <a:pt x="47468" y="466303"/>
                  </a:lnTo>
                </a:path>
                <a:path w="1212214" h="944245">
                  <a:moveTo>
                    <a:pt x="22337" y="873969"/>
                  </a:moveTo>
                  <a:lnTo>
                    <a:pt x="279223" y="873969"/>
                  </a:lnTo>
                  <a:lnTo>
                    <a:pt x="279223" y="80974"/>
                  </a:lnTo>
                  <a:lnTo>
                    <a:pt x="22337" y="80974"/>
                  </a:lnTo>
                  <a:lnTo>
                    <a:pt x="22337" y="873969"/>
                  </a:lnTo>
                </a:path>
                <a:path w="1212214" h="944245">
                  <a:moveTo>
                    <a:pt x="0" y="896307"/>
                  </a:moveTo>
                  <a:lnTo>
                    <a:pt x="301561" y="896307"/>
                  </a:lnTo>
                  <a:lnTo>
                    <a:pt x="301561" y="58636"/>
                  </a:lnTo>
                  <a:lnTo>
                    <a:pt x="0" y="58636"/>
                  </a:lnTo>
                  <a:lnTo>
                    <a:pt x="0" y="896307"/>
                  </a:lnTo>
                </a:path>
                <a:path w="1212214" h="944245">
                  <a:moveTo>
                    <a:pt x="11168" y="885138"/>
                  </a:moveTo>
                  <a:lnTo>
                    <a:pt x="290392" y="885138"/>
                  </a:lnTo>
                  <a:lnTo>
                    <a:pt x="290392" y="69805"/>
                  </a:lnTo>
                  <a:lnTo>
                    <a:pt x="11168" y="69805"/>
                  </a:lnTo>
                  <a:lnTo>
                    <a:pt x="11168" y="885138"/>
                  </a:lnTo>
                </a:path>
                <a:path w="1212214" h="944245">
                  <a:moveTo>
                    <a:pt x="47468" y="488641"/>
                  </a:moveTo>
                  <a:lnTo>
                    <a:pt x="47468" y="848839"/>
                  </a:lnTo>
                  <a:lnTo>
                    <a:pt x="256885" y="848839"/>
                  </a:lnTo>
                  <a:lnTo>
                    <a:pt x="256885" y="488641"/>
                  </a:lnTo>
                </a:path>
                <a:path w="1212214" h="944245">
                  <a:moveTo>
                    <a:pt x="47468" y="466303"/>
                  </a:moveTo>
                  <a:lnTo>
                    <a:pt x="256885" y="466303"/>
                  </a:lnTo>
                </a:path>
                <a:path w="1212214" h="944245">
                  <a:moveTo>
                    <a:pt x="22337" y="488641"/>
                  </a:moveTo>
                  <a:lnTo>
                    <a:pt x="279223" y="48864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3277856" y="5523042"/>
              <a:ext cx="361950" cy="104139"/>
            </a:xfrm>
            <a:custGeom>
              <a:avLst/>
              <a:gdLst/>
              <a:ahLst/>
              <a:cxnLst/>
              <a:rect l="l" t="t" r="r" b="b"/>
              <a:pathLst>
                <a:path w="361950" h="104139">
                  <a:moveTo>
                    <a:pt x="331549" y="104113"/>
                  </a:moveTo>
                  <a:lnTo>
                    <a:pt x="282737" y="85100"/>
                  </a:lnTo>
                  <a:lnTo>
                    <a:pt x="232201" y="73664"/>
                  </a:lnTo>
                  <a:lnTo>
                    <a:pt x="180797" y="69805"/>
                  </a:lnTo>
                  <a:lnTo>
                    <a:pt x="129384" y="73526"/>
                  </a:lnTo>
                  <a:lnTo>
                    <a:pt x="78817" y="84827"/>
                  </a:lnTo>
                  <a:lnTo>
                    <a:pt x="29954" y="103709"/>
                  </a:lnTo>
                </a:path>
                <a:path w="361950" h="104139">
                  <a:moveTo>
                    <a:pt x="347213" y="71368"/>
                  </a:moveTo>
                  <a:lnTo>
                    <a:pt x="301179" y="52871"/>
                  </a:lnTo>
                  <a:lnTo>
                    <a:pt x="253648" y="40517"/>
                  </a:lnTo>
                  <a:lnTo>
                    <a:pt x="205215" y="34307"/>
                  </a:lnTo>
                  <a:lnTo>
                    <a:pt x="156475" y="34242"/>
                  </a:lnTo>
                  <a:lnTo>
                    <a:pt x="108026" y="40322"/>
                  </a:lnTo>
                  <a:lnTo>
                    <a:pt x="60461" y="52548"/>
                  </a:lnTo>
                  <a:lnTo>
                    <a:pt x="14378" y="70922"/>
                  </a:lnTo>
                </a:path>
                <a:path w="361950" h="104139">
                  <a:moveTo>
                    <a:pt x="361673" y="41142"/>
                  </a:moveTo>
                  <a:lnTo>
                    <a:pt x="318005" y="23190"/>
                  </a:lnTo>
                  <a:lnTo>
                    <a:pt x="273030" y="10348"/>
                  </a:lnTo>
                  <a:lnTo>
                    <a:pt x="227181" y="2618"/>
                  </a:lnTo>
                  <a:lnTo>
                    <a:pt x="180891" y="0"/>
                  </a:lnTo>
                  <a:lnTo>
                    <a:pt x="134594" y="2494"/>
                  </a:lnTo>
                  <a:lnTo>
                    <a:pt x="88725" y="10101"/>
                  </a:lnTo>
                  <a:lnTo>
                    <a:pt x="43715" y="22821"/>
                  </a:lnTo>
                  <a:lnTo>
                    <a:pt x="0" y="4065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3280877" y="5564926"/>
              <a:ext cx="871219" cy="2365375"/>
            </a:xfrm>
            <a:custGeom>
              <a:avLst/>
              <a:gdLst/>
              <a:ahLst/>
              <a:cxnLst/>
              <a:rect l="l" t="t" r="r" b="b"/>
              <a:pathLst>
                <a:path w="871220" h="2365375">
                  <a:moveTo>
                    <a:pt x="16753" y="946568"/>
                  </a:moveTo>
                  <a:lnTo>
                    <a:pt x="343445" y="946568"/>
                  </a:lnTo>
                  <a:lnTo>
                    <a:pt x="343445" y="899100"/>
                  </a:lnTo>
                  <a:lnTo>
                    <a:pt x="16753" y="899100"/>
                  </a:lnTo>
                  <a:lnTo>
                    <a:pt x="16753" y="946568"/>
                  </a:lnTo>
                </a:path>
                <a:path w="871220" h="2365375">
                  <a:moveTo>
                    <a:pt x="329483" y="61429"/>
                  </a:moveTo>
                  <a:lnTo>
                    <a:pt x="360198" y="0"/>
                  </a:lnTo>
                </a:path>
                <a:path w="871220" h="2365375">
                  <a:moveTo>
                    <a:pt x="27922" y="61429"/>
                  </a:moveTo>
                  <a:lnTo>
                    <a:pt x="0" y="0"/>
                  </a:lnTo>
                </a:path>
                <a:path w="871220" h="2365375">
                  <a:moveTo>
                    <a:pt x="826501" y="1912681"/>
                  </a:moveTo>
                  <a:lnTo>
                    <a:pt x="826501" y="1527353"/>
                  </a:lnTo>
                  <a:lnTo>
                    <a:pt x="522148" y="1527353"/>
                  </a:lnTo>
                  <a:lnTo>
                    <a:pt x="522148" y="1912681"/>
                  </a:lnTo>
                </a:path>
                <a:path w="871220" h="2365375">
                  <a:moveTo>
                    <a:pt x="499810" y="2342686"/>
                  </a:moveTo>
                  <a:lnTo>
                    <a:pt x="848839" y="2342686"/>
                  </a:lnTo>
                  <a:lnTo>
                    <a:pt x="848839" y="1505015"/>
                  </a:lnTo>
                  <a:lnTo>
                    <a:pt x="499810" y="1505015"/>
                  </a:lnTo>
                  <a:lnTo>
                    <a:pt x="499810" y="2342686"/>
                  </a:lnTo>
                </a:path>
                <a:path w="871220" h="2365375">
                  <a:moveTo>
                    <a:pt x="477472" y="2365023"/>
                  </a:moveTo>
                  <a:lnTo>
                    <a:pt x="871177" y="2365023"/>
                  </a:lnTo>
                  <a:lnTo>
                    <a:pt x="871177" y="1479885"/>
                  </a:lnTo>
                  <a:lnTo>
                    <a:pt x="477472" y="1479885"/>
                  </a:lnTo>
                  <a:lnTo>
                    <a:pt x="477472" y="2365023"/>
                  </a:lnTo>
                </a:path>
                <a:path w="871220" h="2365375">
                  <a:moveTo>
                    <a:pt x="488641" y="2353854"/>
                  </a:moveTo>
                  <a:lnTo>
                    <a:pt x="860008" y="2353854"/>
                  </a:lnTo>
                  <a:lnTo>
                    <a:pt x="860008" y="1493846"/>
                  </a:lnTo>
                  <a:lnTo>
                    <a:pt x="488641" y="1493846"/>
                  </a:lnTo>
                  <a:lnTo>
                    <a:pt x="488641" y="2353854"/>
                  </a:lnTo>
                </a:path>
                <a:path w="871220" h="2365375">
                  <a:moveTo>
                    <a:pt x="522148" y="1935019"/>
                  </a:moveTo>
                  <a:lnTo>
                    <a:pt x="522148" y="2320348"/>
                  </a:lnTo>
                  <a:lnTo>
                    <a:pt x="826501" y="2320348"/>
                  </a:lnTo>
                  <a:lnTo>
                    <a:pt x="826501" y="1935019"/>
                  </a:lnTo>
                </a:path>
                <a:path w="871220" h="2365375">
                  <a:moveTo>
                    <a:pt x="522148" y="1912681"/>
                  </a:moveTo>
                  <a:lnTo>
                    <a:pt x="826501" y="1912681"/>
                  </a:lnTo>
                </a:path>
                <a:path w="871220" h="2365375">
                  <a:moveTo>
                    <a:pt x="499810" y="1935019"/>
                  </a:moveTo>
                  <a:lnTo>
                    <a:pt x="848839" y="193501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3715269" y="6914181"/>
              <a:ext cx="474345" cy="130810"/>
            </a:xfrm>
            <a:custGeom>
              <a:avLst/>
              <a:gdLst/>
              <a:ahLst/>
              <a:cxnLst/>
              <a:rect l="l" t="t" r="r" b="b"/>
              <a:pathLst>
                <a:path w="474345" h="130809">
                  <a:moveTo>
                    <a:pt x="434887" y="130326"/>
                  </a:moveTo>
                  <a:lnTo>
                    <a:pt x="393846" y="106177"/>
                  </a:lnTo>
                  <a:lnTo>
                    <a:pt x="350628" y="88066"/>
                  </a:lnTo>
                  <a:lnTo>
                    <a:pt x="305855" y="75991"/>
                  </a:lnTo>
                  <a:lnTo>
                    <a:pt x="260148" y="69954"/>
                  </a:lnTo>
                  <a:lnTo>
                    <a:pt x="214131" y="69954"/>
                  </a:lnTo>
                  <a:lnTo>
                    <a:pt x="168424" y="75991"/>
                  </a:lnTo>
                  <a:lnTo>
                    <a:pt x="123651" y="88066"/>
                  </a:lnTo>
                  <a:lnTo>
                    <a:pt x="80433" y="106177"/>
                  </a:lnTo>
                  <a:lnTo>
                    <a:pt x="39392" y="130326"/>
                  </a:lnTo>
                </a:path>
                <a:path w="474345" h="130809">
                  <a:moveTo>
                    <a:pt x="455371" y="100359"/>
                  </a:moveTo>
                  <a:lnTo>
                    <a:pt x="414728" y="76074"/>
                  </a:lnTo>
                  <a:lnTo>
                    <a:pt x="372082" y="57186"/>
                  </a:lnTo>
                  <a:lnTo>
                    <a:pt x="327935" y="43694"/>
                  </a:lnTo>
                  <a:lnTo>
                    <a:pt x="282788" y="35599"/>
                  </a:lnTo>
                  <a:lnTo>
                    <a:pt x="237139" y="32900"/>
                  </a:lnTo>
                  <a:lnTo>
                    <a:pt x="191491" y="35599"/>
                  </a:lnTo>
                  <a:lnTo>
                    <a:pt x="146344" y="43694"/>
                  </a:lnTo>
                  <a:lnTo>
                    <a:pt x="102197" y="57186"/>
                  </a:lnTo>
                  <a:lnTo>
                    <a:pt x="59551" y="76074"/>
                  </a:lnTo>
                  <a:lnTo>
                    <a:pt x="18908" y="100359"/>
                  </a:lnTo>
                </a:path>
                <a:path w="474345" h="130809">
                  <a:moveTo>
                    <a:pt x="474279" y="72697"/>
                  </a:moveTo>
                  <a:lnTo>
                    <a:pt x="434227" y="48465"/>
                  </a:lnTo>
                  <a:lnTo>
                    <a:pt x="392337" y="29079"/>
                  </a:lnTo>
                  <a:lnTo>
                    <a:pt x="349016" y="14539"/>
                  </a:lnTo>
                  <a:lnTo>
                    <a:pt x="304674" y="4846"/>
                  </a:lnTo>
                  <a:lnTo>
                    <a:pt x="259719" y="0"/>
                  </a:lnTo>
                  <a:lnTo>
                    <a:pt x="214560" y="0"/>
                  </a:lnTo>
                  <a:lnTo>
                    <a:pt x="169605" y="4846"/>
                  </a:lnTo>
                  <a:lnTo>
                    <a:pt x="125263" y="14539"/>
                  </a:lnTo>
                  <a:lnTo>
                    <a:pt x="81942" y="29079"/>
                  </a:lnTo>
                  <a:lnTo>
                    <a:pt x="40052" y="48465"/>
                  </a:lnTo>
                  <a:lnTo>
                    <a:pt x="0" y="726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3065874" y="2024370"/>
              <a:ext cx="3474085" cy="7407909"/>
            </a:xfrm>
            <a:custGeom>
              <a:avLst/>
              <a:gdLst/>
              <a:ahLst/>
              <a:cxnLst/>
              <a:rect l="l" t="t" r="r" b="b"/>
              <a:pathLst>
                <a:path w="3474084" h="7407909">
                  <a:moveTo>
                    <a:pt x="678513" y="5953047"/>
                  </a:moveTo>
                  <a:lnTo>
                    <a:pt x="1097348" y="5953047"/>
                  </a:lnTo>
                  <a:lnTo>
                    <a:pt x="1097348" y="5905579"/>
                  </a:lnTo>
                  <a:lnTo>
                    <a:pt x="678513" y="5905579"/>
                  </a:lnTo>
                  <a:lnTo>
                    <a:pt x="678513" y="5953047"/>
                  </a:lnTo>
                </a:path>
                <a:path w="3474084" h="7407909">
                  <a:moveTo>
                    <a:pt x="692474" y="5020440"/>
                  </a:moveTo>
                  <a:lnTo>
                    <a:pt x="650590" y="4964595"/>
                  </a:lnTo>
                </a:path>
                <a:path w="3474084" h="7407909">
                  <a:moveTo>
                    <a:pt x="1086179" y="5020440"/>
                  </a:moveTo>
                  <a:lnTo>
                    <a:pt x="1125271" y="4964595"/>
                  </a:lnTo>
                </a:path>
                <a:path w="3474084" h="7407909">
                  <a:moveTo>
                    <a:pt x="1549690" y="6662275"/>
                  </a:moveTo>
                  <a:lnTo>
                    <a:pt x="1549690" y="6360713"/>
                  </a:lnTo>
                  <a:lnTo>
                    <a:pt x="1245337" y="6360713"/>
                  </a:lnTo>
                  <a:lnTo>
                    <a:pt x="1245337" y="6662275"/>
                  </a:lnTo>
                </a:path>
                <a:path w="3474084" h="7407909">
                  <a:moveTo>
                    <a:pt x="1222999" y="7011304"/>
                  </a:moveTo>
                  <a:lnTo>
                    <a:pt x="1572028" y="7011304"/>
                  </a:lnTo>
                  <a:lnTo>
                    <a:pt x="1572028" y="6335583"/>
                  </a:lnTo>
                  <a:lnTo>
                    <a:pt x="1222999" y="6335583"/>
                  </a:lnTo>
                  <a:lnTo>
                    <a:pt x="1222999" y="7011304"/>
                  </a:lnTo>
                </a:path>
                <a:path w="3474084" h="7407909">
                  <a:moveTo>
                    <a:pt x="1200661" y="7033642"/>
                  </a:moveTo>
                  <a:lnTo>
                    <a:pt x="1594366" y="7033642"/>
                  </a:lnTo>
                  <a:lnTo>
                    <a:pt x="1594366" y="6313245"/>
                  </a:lnTo>
                  <a:lnTo>
                    <a:pt x="1200661" y="6313245"/>
                  </a:lnTo>
                  <a:lnTo>
                    <a:pt x="1200661" y="7033642"/>
                  </a:lnTo>
                </a:path>
                <a:path w="3474084" h="7407909">
                  <a:moveTo>
                    <a:pt x="1211830" y="7022473"/>
                  </a:moveTo>
                  <a:lnTo>
                    <a:pt x="1583197" y="7022473"/>
                  </a:lnTo>
                  <a:lnTo>
                    <a:pt x="1583197" y="6324414"/>
                  </a:lnTo>
                  <a:lnTo>
                    <a:pt x="1211830" y="6324414"/>
                  </a:lnTo>
                  <a:lnTo>
                    <a:pt x="1211830" y="7022473"/>
                  </a:lnTo>
                </a:path>
                <a:path w="3474084" h="7407909">
                  <a:moveTo>
                    <a:pt x="1245337" y="6684613"/>
                  </a:moveTo>
                  <a:lnTo>
                    <a:pt x="1245337" y="6988966"/>
                  </a:lnTo>
                  <a:lnTo>
                    <a:pt x="1549690" y="6988966"/>
                  </a:lnTo>
                  <a:lnTo>
                    <a:pt x="1549690" y="6684613"/>
                  </a:lnTo>
                </a:path>
                <a:path w="3474084" h="7407909">
                  <a:moveTo>
                    <a:pt x="1245337" y="6662275"/>
                  </a:moveTo>
                  <a:lnTo>
                    <a:pt x="1549690" y="6662275"/>
                  </a:lnTo>
                </a:path>
                <a:path w="3474084" h="7407909">
                  <a:moveTo>
                    <a:pt x="1222999" y="6684613"/>
                  </a:moveTo>
                  <a:lnTo>
                    <a:pt x="1572028" y="6684613"/>
                  </a:lnTo>
                </a:path>
                <a:path w="3474084" h="7407909">
                  <a:moveTo>
                    <a:pt x="1186700" y="7081110"/>
                  </a:moveTo>
                  <a:lnTo>
                    <a:pt x="1605535" y="7081110"/>
                  </a:lnTo>
                  <a:lnTo>
                    <a:pt x="1605535" y="7033642"/>
                  </a:lnTo>
                  <a:lnTo>
                    <a:pt x="1186700" y="7033642"/>
                  </a:lnTo>
                  <a:lnTo>
                    <a:pt x="1186700" y="7081110"/>
                  </a:lnTo>
                </a:path>
                <a:path w="3474084" h="7407909">
                  <a:moveTo>
                    <a:pt x="69805" y="7337996"/>
                  </a:moveTo>
                  <a:lnTo>
                    <a:pt x="418835" y="7337996"/>
                  </a:lnTo>
                  <a:lnTo>
                    <a:pt x="418835" y="6475195"/>
                  </a:lnTo>
                  <a:lnTo>
                    <a:pt x="69805" y="6475195"/>
                  </a:lnTo>
                  <a:lnTo>
                    <a:pt x="69805" y="7337996"/>
                  </a:lnTo>
                </a:path>
                <a:path w="3474084" h="7407909">
                  <a:moveTo>
                    <a:pt x="47468" y="7360334"/>
                  </a:moveTo>
                  <a:lnTo>
                    <a:pt x="443965" y="7360334"/>
                  </a:lnTo>
                  <a:lnTo>
                    <a:pt x="443965" y="6452857"/>
                  </a:lnTo>
                  <a:lnTo>
                    <a:pt x="47468" y="6452857"/>
                  </a:lnTo>
                  <a:lnTo>
                    <a:pt x="47468" y="7360334"/>
                  </a:lnTo>
                </a:path>
                <a:path w="3474084" h="7407909">
                  <a:moveTo>
                    <a:pt x="58636" y="7349165"/>
                  </a:moveTo>
                  <a:lnTo>
                    <a:pt x="432796" y="7349165"/>
                  </a:lnTo>
                  <a:lnTo>
                    <a:pt x="432796" y="6464026"/>
                  </a:lnTo>
                  <a:lnTo>
                    <a:pt x="58636" y="6464026"/>
                  </a:lnTo>
                  <a:lnTo>
                    <a:pt x="58636" y="7349165"/>
                  </a:lnTo>
                </a:path>
                <a:path w="3474084" h="7407909">
                  <a:moveTo>
                    <a:pt x="374159" y="6519871"/>
                  </a:moveTo>
                  <a:lnTo>
                    <a:pt x="117273" y="6519871"/>
                  </a:lnTo>
                  <a:lnTo>
                    <a:pt x="117273" y="7312866"/>
                  </a:lnTo>
                  <a:lnTo>
                    <a:pt x="374159" y="7312866"/>
                  </a:lnTo>
                  <a:lnTo>
                    <a:pt x="374159" y="6519871"/>
                  </a:lnTo>
                </a:path>
                <a:path w="3474084" h="7407909">
                  <a:moveTo>
                    <a:pt x="36299" y="7407802"/>
                  </a:moveTo>
                  <a:lnTo>
                    <a:pt x="455134" y="7407802"/>
                  </a:lnTo>
                  <a:lnTo>
                    <a:pt x="455134" y="7360334"/>
                  </a:lnTo>
                  <a:lnTo>
                    <a:pt x="36299" y="7360334"/>
                  </a:lnTo>
                  <a:lnTo>
                    <a:pt x="36299" y="7407802"/>
                  </a:lnTo>
                </a:path>
                <a:path w="3474084" h="7407909">
                  <a:moveTo>
                    <a:pt x="184287" y="2683338"/>
                  </a:moveTo>
                  <a:lnTo>
                    <a:pt x="184287" y="4529006"/>
                  </a:lnTo>
                </a:path>
                <a:path w="3474084" h="7407909">
                  <a:moveTo>
                    <a:pt x="198248" y="2683338"/>
                  </a:moveTo>
                  <a:lnTo>
                    <a:pt x="198248" y="4529006"/>
                  </a:lnTo>
                </a:path>
                <a:path w="3474084" h="7407909">
                  <a:moveTo>
                    <a:pt x="460718" y="2683338"/>
                  </a:moveTo>
                  <a:lnTo>
                    <a:pt x="460718" y="4545760"/>
                  </a:lnTo>
                </a:path>
                <a:path w="3474084" h="7407909">
                  <a:moveTo>
                    <a:pt x="449550" y="2683338"/>
                  </a:moveTo>
                  <a:lnTo>
                    <a:pt x="449550" y="4545760"/>
                  </a:lnTo>
                </a:path>
                <a:path w="3474084" h="7407909">
                  <a:moveTo>
                    <a:pt x="564031" y="2688923"/>
                  </a:moveTo>
                  <a:lnTo>
                    <a:pt x="564031" y="3102174"/>
                  </a:lnTo>
                </a:path>
                <a:path w="3474084" h="7407909">
                  <a:moveTo>
                    <a:pt x="555654" y="2688923"/>
                  </a:moveTo>
                  <a:lnTo>
                    <a:pt x="555654" y="3102174"/>
                  </a:lnTo>
                </a:path>
                <a:path w="3474084" h="7407909">
                  <a:moveTo>
                    <a:pt x="97728" y="2688923"/>
                  </a:moveTo>
                  <a:lnTo>
                    <a:pt x="97728" y="3102174"/>
                  </a:lnTo>
                </a:path>
                <a:path w="3474084" h="7407909">
                  <a:moveTo>
                    <a:pt x="92143" y="2688923"/>
                  </a:moveTo>
                  <a:lnTo>
                    <a:pt x="92143" y="3102174"/>
                  </a:lnTo>
                </a:path>
                <a:path w="3474084" h="7407909">
                  <a:moveTo>
                    <a:pt x="5584" y="2688923"/>
                  </a:moveTo>
                  <a:lnTo>
                    <a:pt x="5584" y="3102174"/>
                  </a:lnTo>
                </a:path>
                <a:path w="3474084" h="7407909">
                  <a:moveTo>
                    <a:pt x="0" y="2688923"/>
                  </a:moveTo>
                  <a:lnTo>
                    <a:pt x="0" y="3102174"/>
                  </a:lnTo>
                </a:path>
                <a:path w="3474084" h="7407909">
                  <a:moveTo>
                    <a:pt x="198248" y="3219448"/>
                  </a:moveTo>
                  <a:lnTo>
                    <a:pt x="449550" y="3219448"/>
                  </a:lnTo>
                </a:path>
                <a:path w="3474084" h="7407909">
                  <a:moveTo>
                    <a:pt x="198248" y="3230617"/>
                  </a:moveTo>
                  <a:lnTo>
                    <a:pt x="449550" y="3230617"/>
                  </a:lnTo>
                </a:path>
                <a:path w="3474084" h="7407909">
                  <a:moveTo>
                    <a:pt x="198248" y="3333929"/>
                  </a:moveTo>
                  <a:lnTo>
                    <a:pt x="449550" y="3333929"/>
                  </a:lnTo>
                </a:path>
                <a:path w="3474084" h="7407909">
                  <a:moveTo>
                    <a:pt x="198248" y="3345098"/>
                  </a:moveTo>
                  <a:lnTo>
                    <a:pt x="449550" y="3345098"/>
                  </a:lnTo>
                </a:path>
                <a:path w="3474084" h="7407909">
                  <a:moveTo>
                    <a:pt x="198248" y="3451203"/>
                  </a:moveTo>
                  <a:lnTo>
                    <a:pt x="449550" y="3451203"/>
                  </a:lnTo>
                </a:path>
                <a:path w="3474084" h="7407909">
                  <a:moveTo>
                    <a:pt x="198248" y="3462372"/>
                  </a:moveTo>
                  <a:lnTo>
                    <a:pt x="449550" y="3462372"/>
                  </a:lnTo>
                </a:path>
                <a:path w="3474084" h="7407909">
                  <a:moveTo>
                    <a:pt x="198248" y="3568477"/>
                  </a:moveTo>
                  <a:lnTo>
                    <a:pt x="449550" y="3568477"/>
                  </a:lnTo>
                </a:path>
                <a:path w="3474084" h="7407909">
                  <a:moveTo>
                    <a:pt x="198248" y="3579646"/>
                  </a:moveTo>
                  <a:lnTo>
                    <a:pt x="449550" y="3579646"/>
                  </a:lnTo>
                </a:path>
                <a:path w="3474084" h="7407909">
                  <a:moveTo>
                    <a:pt x="198248" y="3682959"/>
                  </a:moveTo>
                  <a:lnTo>
                    <a:pt x="449550" y="3682959"/>
                  </a:lnTo>
                </a:path>
                <a:path w="3474084" h="7407909">
                  <a:moveTo>
                    <a:pt x="198248" y="3694128"/>
                  </a:moveTo>
                  <a:lnTo>
                    <a:pt x="449550" y="3694128"/>
                  </a:lnTo>
                </a:path>
                <a:path w="3474084" h="7407909">
                  <a:moveTo>
                    <a:pt x="198248" y="3800233"/>
                  </a:moveTo>
                  <a:lnTo>
                    <a:pt x="449550" y="3800233"/>
                  </a:lnTo>
                </a:path>
                <a:path w="3474084" h="7407909">
                  <a:moveTo>
                    <a:pt x="198248" y="3811402"/>
                  </a:moveTo>
                  <a:lnTo>
                    <a:pt x="449550" y="3811402"/>
                  </a:lnTo>
                </a:path>
                <a:path w="3474084" h="7407909">
                  <a:moveTo>
                    <a:pt x="198248" y="3917507"/>
                  </a:moveTo>
                  <a:lnTo>
                    <a:pt x="449550" y="3917507"/>
                  </a:lnTo>
                </a:path>
                <a:path w="3474084" h="7407909">
                  <a:moveTo>
                    <a:pt x="198248" y="3928676"/>
                  </a:moveTo>
                  <a:lnTo>
                    <a:pt x="449550" y="3928676"/>
                  </a:lnTo>
                </a:path>
                <a:path w="3474084" h="7407909">
                  <a:moveTo>
                    <a:pt x="198248" y="4031988"/>
                  </a:moveTo>
                  <a:lnTo>
                    <a:pt x="449550" y="4031988"/>
                  </a:lnTo>
                </a:path>
                <a:path w="3474084" h="7407909">
                  <a:moveTo>
                    <a:pt x="198248" y="4043157"/>
                  </a:moveTo>
                  <a:lnTo>
                    <a:pt x="449550" y="4043157"/>
                  </a:lnTo>
                </a:path>
                <a:path w="3474084" h="7407909">
                  <a:moveTo>
                    <a:pt x="198248" y="4149262"/>
                  </a:moveTo>
                  <a:lnTo>
                    <a:pt x="449550" y="4149262"/>
                  </a:lnTo>
                </a:path>
                <a:path w="3474084" h="7407909">
                  <a:moveTo>
                    <a:pt x="198248" y="4160431"/>
                  </a:moveTo>
                  <a:lnTo>
                    <a:pt x="449550" y="4160431"/>
                  </a:lnTo>
                </a:path>
                <a:path w="3474084" h="7407909">
                  <a:moveTo>
                    <a:pt x="198248" y="4266536"/>
                  </a:moveTo>
                  <a:lnTo>
                    <a:pt x="449550" y="4266536"/>
                  </a:lnTo>
                </a:path>
                <a:path w="3474084" h="7407909">
                  <a:moveTo>
                    <a:pt x="198248" y="4277705"/>
                  </a:moveTo>
                  <a:lnTo>
                    <a:pt x="449550" y="4277705"/>
                  </a:lnTo>
                </a:path>
                <a:path w="3474084" h="7407909">
                  <a:moveTo>
                    <a:pt x="198248" y="4381018"/>
                  </a:moveTo>
                  <a:lnTo>
                    <a:pt x="449550" y="4381018"/>
                  </a:lnTo>
                </a:path>
                <a:path w="3474084" h="7407909">
                  <a:moveTo>
                    <a:pt x="198248" y="4392187"/>
                  </a:moveTo>
                  <a:lnTo>
                    <a:pt x="449550" y="4392187"/>
                  </a:lnTo>
                </a:path>
                <a:path w="3474084" h="7407909">
                  <a:moveTo>
                    <a:pt x="198248" y="4498292"/>
                  </a:moveTo>
                  <a:lnTo>
                    <a:pt x="449550" y="4498292"/>
                  </a:lnTo>
                </a:path>
                <a:path w="3474084" h="7407909">
                  <a:moveTo>
                    <a:pt x="198248" y="4509461"/>
                  </a:moveTo>
                  <a:lnTo>
                    <a:pt x="449550" y="4509461"/>
                  </a:lnTo>
                </a:path>
                <a:path w="3474084" h="7407909">
                  <a:moveTo>
                    <a:pt x="2878795" y="1831706"/>
                  </a:moveTo>
                  <a:lnTo>
                    <a:pt x="2973731" y="1831706"/>
                  </a:lnTo>
                  <a:lnTo>
                    <a:pt x="2973731" y="0"/>
                  </a:lnTo>
                  <a:lnTo>
                    <a:pt x="3473541" y="0"/>
                  </a:lnTo>
                </a:path>
                <a:path w="3474084" h="7407909">
                  <a:moveTo>
                    <a:pt x="2892756" y="1926642"/>
                  </a:moveTo>
                  <a:lnTo>
                    <a:pt x="2892756" y="183170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2" name="object 2212"/>
          <p:cNvSpPr txBox="1"/>
          <p:nvPr/>
        </p:nvSpPr>
        <p:spPr>
          <a:xfrm>
            <a:off x="2134528" y="9291250"/>
            <a:ext cx="5810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BASEMENT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13" name="object 2213"/>
          <p:cNvSpPr/>
          <p:nvPr/>
        </p:nvSpPr>
        <p:spPr>
          <a:xfrm>
            <a:off x="8214758" y="255210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18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14" name="object 2214"/>
          <p:cNvGrpSpPr/>
          <p:nvPr/>
        </p:nvGrpSpPr>
        <p:grpSpPr>
          <a:xfrm>
            <a:off x="2535350" y="2550516"/>
            <a:ext cx="8495665" cy="1305560"/>
            <a:chOff x="2535350" y="2550516"/>
            <a:chExt cx="8495665" cy="1305560"/>
          </a:xfrm>
        </p:grpSpPr>
        <p:sp>
          <p:nvSpPr>
            <p:cNvPr id="2215" name="object 2215"/>
            <p:cNvSpPr/>
            <p:nvPr/>
          </p:nvSpPr>
          <p:spPr>
            <a:xfrm>
              <a:off x="2535350" y="3233409"/>
              <a:ext cx="3423285" cy="622935"/>
            </a:xfrm>
            <a:custGeom>
              <a:avLst/>
              <a:gdLst/>
              <a:ahLst/>
              <a:cxnLst/>
              <a:rect l="l" t="t" r="r" b="b"/>
              <a:pathLst>
                <a:path w="3423285" h="622935">
                  <a:moveTo>
                    <a:pt x="3423281" y="622668"/>
                  </a:moveTo>
                  <a:lnTo>
                    <a:pt x="3423281" y="0"/>
                  </a:lnTo>
                </a:path>
                <a:path w="3423285" h="622935">
                  <a:moveTo>
                    <a:pt x="3423281" y="201040"/>
                  </a:moveTo>
                  <a:lnTo>
                    <a:pt x="3283669" y="201040"/>
                  </a:lnTo>
                </a:path>
                <a:path w="3423285" h="622935">
                  <a:moveTo>
                    <a:pt x="3423281" y="0"/>
                  </a:moveTo>
                  <a:lnTo>
                    <a:pt x="469095" y="0"/>
                  </a:lnTo>
                </a:path>
                <a:path w="3423285" h="622935">
                  <a:moveTo>
                    <a:pt x="329483" y="343445"/>
                  </a:moveTo>
                  <a:lnTo>
                    <a:pt x="329483" y="0"/>
                  </a:lnTo>
                </a:path>
                <a:path w="3423285" h="622935">
                  <a:moveTo>
                    <a:pt x="0" y="201040"/>
                  </a:moveTo>
                  <a:lnTo>
                    <a:pt x="329483" y="201040"/>
                  </a:lnTo>
                </a:path>
                <a:path w="3423285" h="622935">
                  <a:moveTo>
                    <a:pt x="329483" y="0"/>
                  </a:moveTo>
                  <a:lnTo>
                    <a:pt x="469095" y="0"/>
                  </a:lnTo>
                </a:path>
                <a:path w="3423285" h="622935">
                  <a:moveTo>
                    <a:pt x="469095" y="343445"/>
                  </a:moveTo>
                  <a:lnTo>
                    <a:pt x="469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9647174" y="3074251"/>
              <a:ext cx="47625" cy="64769"/>
            </a:xfrm>
            <a:custGeom>
              <a:avLst/>
              <a:gdLst/>
              <a:ahLst/>
              <a:cxnLst/>
              <a:rect l="l" t="t" r="r" b="b"/>
              <a:pathLst>
                <a:path w="47625" h="64769">
                  <a:moveTo>
                    <a:pt x="0" y="13961"/>
                  </a:moveTo>
                  <a:lnTo>
                    <a:pt x="47468" y="64221"/>
                  </a:lnTo>
                  <a:lnTo>
                    <a:pt x="19545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9647174" y="3074251"/>
              <a:ext cx="47625" cy="64769"/>
            </a:xfrm>
            <a:custGeom>
              <a:avLst/>
              <a:gdLst/>
              <a:ahLst/>
              <a:cxnLst/>
              <a:rect l="l" t="t" r="r" b="b"/>
              <a:pathLst>
                <a:path w="47625" h="64769">
                  <a:moveTo>
                    <a:pt x="19545" y="0"/>
                  </a:moveTo>
                  <a:lnTo>
                    <a:pt x="47468" y="64221"/>
                  </a:lnTo>
                  <a:lnTo>
                    <a:pt x="0" y="13961"/>
                  </a:lnTo>
                  <a:lnTo>
                    <a:pt x="195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9141780" y="2669377"/>
              <a:ext cx="514350" cy="413384"/>
            </a:xfrm>
            <a:custGeom>
              <a:avLst/>
              <a:gdLst/>
              <a:ahLst/>
              <a:cxnLst/>
              <a:rect l="l" t="t" r="r" b="b"/>
              <a:pathLst>
                <a:path w="514350" h="413385">
                  <a:moveTo>
                    <a:pt x="513771" y="413250"/>
                  </a:moveTo>
                  <a:lnTo>
                    <a:pt x="223378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8267810" y="2552103"/>
              <a:ext cx="2761615" cy="405130"/>
            </a:xfrm>
            <a:custGeom>
              <a:avLst/>
              <a:gdLst/>
              <a:ahLst/>
              <a:cxnLst/>
              <a:rect l="l" t="t" r="r" b="b"/>
              <a:pathLst>
                <a:path w="2761615" h="405130">
                  <a:moveTo>
                    <a:pt x="2761521" y="404874"/>
                  </a:moveTo>
                  <a:lnTo>
                    <a:pt x="2761521" y="0"/>
                  </a:lnTo>
                </a:path>
                <a:path w="2761615" h="405130">
                  <a:moveTo>
                    <a:pt x="2708468" y="16753"/>
                  </a:moveTo>
                  <a:lnTo>
                    <a:pt x="0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0976279" y="256048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0976279" y="256048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8214758" y="256048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8214758" y="256048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4" name="object 2224"/>
          <p:cNvSpPr txBox="1"/>
          <p:nvPr/>
        </p:nvSpPr>
        <p:spPr>
          <a:xfrm>
            <a:off x="8224395" y="2370149"/>
            <a:ext cx="1974850" cy="48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14705">
              <a:lnSpc>
                <a:spcPct val="139700"/>
              </a:lnSpc>
              <a:spcBef>
                <a:spcPts val="95"/>
              </a:spcBef>
            </a:pPr>
            <a:r>
              <a:rPr sz="800" dirty="0">
                <a:latin typeface="Times New Roman"/>
                <a:cs typeface="Times New Roman"/>
              </a:rPr>
              <a:t>PROPOSED </a:t>
            </a:r>
            <a:r>
              <a:rPr sz="800" spc="5" dirty="0">
                <a:latin typeface="Times New Roman"/>
                <a:cs typeface="Times New Roman"/>
              </a:rPr>
              <a:t>ROOF </a:t>
            </a:r>
            <a:r>
              <a:rPr sz="800" dirty="0">
                <a:latin typeface="Times New Roman"/>
                <a:cs typeface="Times New Roman"/>
              </a:rPr>
              <a:t>DECK </a:t>
            </a:r>
            <a:r>
              <a:rPr sz="800" spc="-18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42"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BLACK</a:t>
            </a:r>
            <a:r>
              <a:rPr sz="800" dirty="0">
                <a:latin typeface="Times New Roman"/>
                <a:cs typeface="Times New Roman"/>
              </a:rPr>
              <a:t> STEEL</a:t>
            </a:r>
            <a:endParaRPr sz="800">
              <a:latin typeface="Times New Roman"/>
              <a:cs typeface="Times New Roman"/>
            </a:endParaRPr>
          </a:p>
          <a:p>
            <a:pPr marL="442595">
              <a:lnSpc>
                <a:spcPts val="925"/>
              </a:lnSpc>
            </a:pP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225" name="object 2225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2226" name="object 2226"/>
            <p:cNvSpPr/>
            <p:nvPr/>
          </p:nvSpPr>
          <p:spPr>
            <a:xfrm>
              <a:off x="1091764" y="840462"/>
              <a:ext cx="18174970" cy="11727815"/>
            </a:xfrm>
            <a:custGeom>
              <a:avLst/>
              <a:gdLst/>
              <a:ahLst/>
              <a:cxnLst/>
              <a:rect l="l" t="t" r="r" b="b"/>
              <a:pathLst>
                <a:path w="18174970" h="11727815">
                  <a:moveTo>
                    <a:pt x="0" y="0"/>
                  </a:moveTo>
                  <a:lnTo>
                    <a:pt x="18174664" y="0"/>
                  </a:lnTo>
                </a:path>
                <a:path w="18174970" h="11727815">
                  <a:moveTo>
                    <a:pt x="18174664" y="0"/>
                  </a:moveTo>
                  <a:lnTo>
                    <a:pt x="18174664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17565955" y="840462"/>
              <a:ext cx="25400" cy="11727815"/>
            </a:xfrm>
            <a:custGeom>
              <a:avLst/>
              <a:gdLst/>
              <a:ahLst/>
              <a:cxnLst/>
              <a:rect l="l" t="t" r="r" b="b"/>
              <a:pathLst>
                <a:path w="25400" h="11727815">
                  <a:moveTo>
                    <a:pt x="0" y="0"/>
                  </a:moveTo>
                  <a:lnTo>
                    <a:pt x="0" y="11727391"/>
                  </a:lnTo>
                </a:path>
                <a:path w="25400" h="11727815">
                  <a:moveTo>
                    <a:pt x="25130" y="0"/>
                  </a:moveTo>
                  <a:lnTo>
                    <a:pt x="25130" y="117273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18984412" y="0"/>
                  </a:lnTo>
                </a:path>
                <a:path w="18984595" h="12280265">
                  <a:moveTo>
                    <a:pt x="0" y="0"/>
                  </a:moveTo>
                  <a:lnTo>
                    <a:pt x="0" y="12280254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9" name="object 22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2230" name="object 2230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231" name="object 2231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sp>
        <p:nvSpPr>
          <p:cNvPr id="2232" name="object 2232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33" name="object 2233"/>
          <p:cNvSpPr txBox="1"/>
          <p:nvPr/>
        </p:nvSpPr>
        <p:spPr>
          <a:xfrm>
            <a:off x="18321122" y="5976755"/>
            <a:ext cx="74168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2234" name="object 2234"/>
          <p:cNvSpPr txBox="1"/>
          <p:nvPr/>
        </p:nvSpPr>
        <p:spPr>
          <a:xfrm>
            <a:off x="17695660" y="5814481"/>
            <a:ext cx="6521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1500" spc="-75" dirty="0">
                <a:latin typeface="Times New Roman"/>
                <a:cs typeface="Times New Roman"/>
              </a:rPr>
              <a:t>o</a:t>
            </a:r>
            <a:r>
              <a:rPr sz="1500" spc="25" dirty="0">
                <a:latin typeface="Times New Roman"/>
                <a:cs typeface="Times New Roman"/>
              </a:rPr>
              <a:t>m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235" name="object 2235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2236" name="object 2236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9" name="object 2239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40" name="object 2240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41" name="object 2241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42" name="object 2242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43" name="object 2243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44" name="object 2244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245" name="object 2245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2246" name="object 2246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937431" y="9781202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5">
                  <a:moveTo>
                    <a:pt x="259677" y="129838"/>
                  </a:moveTo>
                  <a:lnTo>
                    <a:pt x="249474" y="79299"/>
                  </a:lnTo>
                  <a:lnTo>
                    <a:pt x="221648" y="38028"/>
                  </a:lnTo>
                  <a:lnTo>
                    <a:pt x="180378" y="10203"/>
                  </a:lnTo>
                  <a:lnTo>
                    <a:pt x="129838" y="0"/>
                  </a:lnTo>
                  <a:lnTo>
                    <a:pt x="79299" y="10203"/>
                  </a:lnTo>
                  <a:lnTo>
                    <a:pt x="38028" y="38028"/>
                  </a:lnTo>
                  <a:lnTo>
                    <a:pt x="10203" y="79299"/>
                  </a:lnTo>
                  <a:lnTo>
                    <a:pt x="0" y="129838"/>
                  </a:lnTo>
                  <a:lnTo>
                    <a:pt x="10203" y="180378"/>
                  </a:lnTo>
                  <a:lnTo>
                    <a:pt x="38028" y="221648"/>
                  </a:lnTo>
                  <a:lnTo>
                    <a:pt x="79299" y="249474"/>
                  </a:lnTo>
                  <a:lnTo>
                    <a:pt x="129838" y="259677"/>
                  </a:lnTo>
                  <a:lnTo>
                    <a:pt x="180378" y="249474"/>
                  </a:lnTo>
                  <a:lnTo>
                    <a:pt x="221648" y="221648"/>
                  </a:lnTo>
                  <a:lnTo>
                    <a:pt x="249474" y="180378"/>
                  </a:lnTo>
                  <a:lnTo>
                    <a:pt x="259677" y="12983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9" name="object 2249"/>
          <p:cNvSpPr txBox="1"/>
          <p:nvPr/>
        </p:nvSpPr>
        <p:spPr>
          <a:xfrm>
            <a:off x="17614686" y="11575195"/>
            <a:ext cx="1392555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269240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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2250" name="object 2250"/>
          <p:cNvSpPr txBox="1"/>
          <p:nvPr/>
        </p:nvSpPr>
        <p:spPr>
          <a:xfrm>
            <a:off x="17659360" y="10358144"/>
            <a:ext cx="1308735" cy="532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</a:t>
            </a:r>
            <a:r>
              <a:rPr sz="1600" spc="10" dirty="0">
                <a:latin typeface="Times New Roman"/>
                <a:cs typeface="Times New Roman"/>
              </a:rPr>
              <a:t> ELEVATIONS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51" name="object 2251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2700" marR="71755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95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BOTOLPH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52" name="object 2252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2021098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04-14-2021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53" name="object 2253"/>
          <p:cNvSpPr txBox="1"/>
          <p:nvPr/>
        </p:nvSpPr>
        <p:spPr>
          <a:xfrm>
            <a:off x="3187202" y="9768435"/>
            <a:ext cx="1525905" cy="239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1257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</a:t>
            </a:r>
            <a:r>
              <a:rPr sz="7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</a:t>
            </a:r>
            <a:r>
              <a:rPr sz="7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09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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2254" name="object 2254"/>
          <p:cNvSpPr txBox="1"/>
          <p:nvPr/>
        </p:nvSpPr>
        <p:spPr>
          <a:xfrm>
            <a:off x="3005706" y="9838241"/>
            <a:ext cx="116839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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2255" name="object 2255"/>
          <p:cNvSpPr/>
          <p:nvPr/>
        </p:nvSpPr>
        <p:spPr>
          <a:xfrm>
            <a:off x="7983001" y="9781202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 txBox="1"/>
          <p:nvPr/>
        </p:nvSpPr>
        <p:spPr>
          <a:xfrm>
            <a:off x="8313747" y="9923438"/>
            <a:ext cx="267970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3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2257" name="object 2257"/>
          <p:cNvSpPr txBox="1"/>
          <p:nvPr/>
        </p:nvSpPr>
        <p:spPr>
          <a:xfrm>
            <a:off x="8025876" y="9768435"/>
            <a:ext cx="176974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731010" algn="l"/>
              </a:tabLst>
            </a:pPr>
            <a:r>
              <a:rPr sz="1125" spc="-150" baseline="-40740" dirty="0">
                <a:latin typeface="CityBlueprint"/>
                <a:cs typeface="CityBlueprint"/>
              </a:rPr>
              <a:t></a:t>
            </a:r>
            <a:r>
              <a:rPr sz="1125" spc="345" baseline="-40740" dirty="0">
                <a:latin typeface="Times New Roman"/>
                <a:cs typeface="Times New Roman"/>
              </a:rPr>
              <a:t> </a:t>
            </a:r>
            <a:r>
              <a:rPr sz="750" u="sng" spc="2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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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4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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27103" y="3967767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0739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4373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58007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98850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42486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86120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9754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70597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4232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57867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01501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42343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85979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29614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73248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14091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57725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01361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42203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85838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29472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73107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13950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57585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01219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44854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85697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29332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72966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16601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57443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01079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44713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88348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29190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72825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16460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60095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00937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44572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88207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31842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72684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16319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59954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03589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44431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8066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31700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75336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16178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59813" y="39677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03448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7082" y="39677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8185" y="3967767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427103" y="5051154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270739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114373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958007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798850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642486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486120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29754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170597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014232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857867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701501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542343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385979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229614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073248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914091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757725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601361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442203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285838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129472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973107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813950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657585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01219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44854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85697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029332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872966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716601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557443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401079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244713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088348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929190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772825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616460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60095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00937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144572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88207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31842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72684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16319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59954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03589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44431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88066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31700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75336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16178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59813" y="50511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03448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47082" y="50511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8185" y="5051154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427103" y="6176426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270739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114373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958007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798850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42486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486120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329754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170597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014232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857867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701501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542343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385979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229614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073248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914091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757725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601361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442203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285838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129472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973107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813950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657585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501219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344854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185697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029332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872966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716601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557443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401079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244713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088348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929190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772825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616460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460095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300937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144572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988207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1842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672684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16319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59954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203589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044431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888066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31700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75336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16178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59813" y="6176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03448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47082" y="61764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8185" y="6176426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427103" y="711740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270739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5114373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958007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798850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642486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486120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329754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170597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014232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857867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01501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542343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385979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229614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073248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914091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757725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601361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442203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285838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2129472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973107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813950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657585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501219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344854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185697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029332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872966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716601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557443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401079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244713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088348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929190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772825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616460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460095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300937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144572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988207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831842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72684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516319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359954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203589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44431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88066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731700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75336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416178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59813" y="711740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103448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947082" y="711740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38185" y="711740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558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45141" y="6279738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67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45141" y="5154467"/>
            <a:ext cx="0" cy="1022350"/>
          </a:xfrm>
          <a:custGeom>
            <a:avLst/>
            <a:gdLst/>
            <a:ahLst/>
            <a:cxnLst/>
            <a:rect l="l" t="t" r="r" b="b"/>
            <a:pathLst>
              <a:path h="1022350">
                <a:moveTo>
                  <a:pt x="0" y="1021958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45141" y="4073872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977282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45141" y="2758729"/>
            <a:ext cx="1379855" cy="1209040"/>
          </a:xfrm>
          <a:custGeom>
            <a:avLst/>
            <a:gdLst/>
            <a:ahLst/>
            <a:cxnLst/>
            <a:rect l="l" t="t" r="r" b="b"/>
            <a:pathLst>
              <a:path w="1379854" h="1209039">
                <a:moveTo>
                  <a:pt x="0" y="1209038"/>
                </a:moveTo>
                <a:lnTo>
                  <a:pt x="0" y="215002"/>
                </a:lnTo>
                <a:lnTo>
                  <a:pt x="1206245" y="215002"/>
                </a:lnTo>
                <a:lnTo>
                  <a:pt x="1206245" y="318314"/>
                </a:lnTo>
                <a:lnTo>
                  <a:pt x="1248129" y="318314"/>
                </a:lnTo>
                <a:lnTo>
                  <a:pt x="1248129" y="215002"/>
                </a:lnTo>
                <a:lnTo>
                  <a:pt x="1379364" y="215002"/>
                </a:lnTo>
                <a:lnTo>
                  <a:pt x="13793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220722" y="6438896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110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677130" y="6279738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67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677130" y="5154467"/>
            <a:ext cx="0" cy="1022350"/>
          </a:xfrm>
          <a:custGeom>
            <a:avLst/>
            <a:gdLst/>
            <a:ahLst/>
            <a:cxnLst/>
            <a:rect l="l" t="t" r="r" b="b"/>
            <a:pathLst>
              <a:path h="1022350">
                <a:moveTo>
                  <a:pt x="0" y="1021958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677130" y="4073872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977282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071595" y="3043537"/>
            <a:ext cx="1605915" cy="924560"/>
          </a:xfrm>
          <a:custGeom>
            <a:avLst/>
            <a:gdLst/>
            <a:ahLst/>
            <a:cxnLst/>
            <a:rect l="l" t="t" r="r" b="b"/>
            <a:pathLst>
              <a:path w="1605915" h="924560">
                <a:moveTo>
                  <a:pt x="1605535" y="924230"/>
                </a:moveTo>
                <a:lnTo>
                  <a:pt x="1605535" y="0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977038" y="2342685"/>
            <a:ext cx="648335" cy="474980"/>
          </a:xfrm>
          <a:custGeom>
            <a:avLst/>
            <a:gdLst/>
            <a:ahLst/>
            <a:cxnLst/>
            <a:rect l="l" t="t" r="r" b="b"/>
            <a:pathLst>
              <a:path w="648334" h="474980">
                <a:moveTo>
                  <a:pt x="0" y="410458"/>
                </a:moveTo>
                <a:lnTo>
                  <a:pt x="106104" y="304353"/>
                </a:lnTo>
                <a:lnTo>
                  <a:pt x="413250" y="0"/>
                </a:lnTo>
              </a:path>
              <a:path w="648334" h="474980">
                <a:moveTo>
                  <a:pt x="16753" y="413250"/>
                </a:moveTo>
                <a:lnTo>
                  <a:pt x="125650" y="304353"/>
                </a:lnTo>
                <a:lnTo>
                  <a:pt x="427212" y="2792"/>
                </a:lnTo>
              </a:path>
              <a:path w="648334" h="474980">
                <a:moveTo>
                  <a:pt x="33506" y="413250"/>
                </a:moveTo>
                <a:lnTo>
                  <a:pt x="145196" y="304353"/>
                </a:lnTo>
                <a:lnTo>
                  <a:pt x="441173" y="5584"/>
                </a:lnTo>
              </a:path>
              <a:path w="648334" h="474980">
                <a:moveTo>
                  <a:pt x="47468" y="418835"/>
                </a:moveTo>
                <a:lnTo>
                  <a:pt x="53052" y="416043"/>
                </a:lnTo>
              </a:path>
              <a:path w="648334" h="474980">
                <a:moveTo>
                  <a:pt x="457926" y="11168"/>
                </a:moveTo>
                <a:lnTo>
                  <a:pt x="161949" y="304353"/>
                </a:lnTo>
                <a:lnTo>
                  <a:pt x="53052" y="416043"/>
                </a:lnTo>
              </a:path>
              <a:path w="648334" h="474980">
                <a:moveTo>
                  <a:pt x="47468" y="438381"/>
                </a:moveTo>
                <a:lnTo>
                  <a:pt x="69805" y="416043"/>
                </a:lnTo>
              </a:path>
              <a:path w="648334" h="474980">
                <a:moveTo>
                  <a:pt x="471887" y="13961"/>
                </a:moveTo>
                <a:lnTo>
                  <a:pt x="181495" y="304353"/>
                </a:lnTo>
                <a:lnTo>
                  <a:pt x="69805" y="416043"/>
                </a:lnTo>
              </a:path>
              <a:path w="648334" h="474980">
                <a:moveTo>
                  <a:pt x="47468" y="457926"/>
                </a:moveTo>
                <a:lnTo>
                  <a:pt x="86559" y="418835"/>
                </a:lnTo>
              </a:path>
              <a:path w="648334" h="474980">
                <a:moveTo>
                  <a:pt x="485849" y="16753"/>
                </a:moveTo>
                <a:lnTo>
                  <a:pt x="201040" y="304353"/>
                </a:lnTo>
                <a:lnTo>
                  <a:pt x="86559" y="418835"/>
                </a:lnTo>
              </a:path>
              <a:path w="648334" h="474980">
                <a:moveTo>
                  <a:pt x="47468" y="474680"/>
                </a:moveTo>
                <a:lnTo>
                  <a:pt x="103312" y="418835"/>
                </a:lnTo>
              </a:path>
              <a:path w="648334" h="474980">
                <a:moveTo>
                  <a:pt x="502602" y="22337"/>
                </a:moveTo>
                <a:lnTo>
                  <a:pt x="217794" y="304353"/>
                </a:lnTo>
                <a:lnTo>
                  <a:pt x="103312" y="418835"/>
                </a:lnTo>
              </a:path>
              <a:path w="648334" h="474980">
                <a:moveTo>
                  <a:pt x="443965" y="97728"/>
                </a:moveTo>
                <a:lnTo>
                  <a:pt x="516563" y="25130"/>
                </a:lnTo>
              </a:path>
              <a:path w="648334" h="474980">
                <a:moveTo>
                  <a:pt x="457926" y="100520"/>
                </a:moveTo>
                <a:lnTo>
                  <a:pt x="530524" y="27922"/>
                </a:lnTo>
              </a:path>
              <a:path w="648334" h="474980">
                <a:moveTo>
                  <a:pt x="474680" y="106104"/>
                </a:moveTo>
                <a:lnTo>
                  <a:pt x="544486" y="33506"/>
                </a:lnTo>
              </a:path>
              <a:path w="648334" h="474980">
                <a:moveTo>
                  <a:pt x="488641" y="108897"/>
                </a:moveTo>
                <a:lnTo>
                  <a:pt x="561239" y="36299"/>
                </a:lnTo>
              </a:path>
              <a:path w="648334" h="474980">
                <a:moveTo>
                  <a:pt x="502602" y="111689"/>
                </a:moveTo>
                <a:lnTo>
                  <a:pt x="575200" y="39091"/>
                </a:lnTo>
              </a:path>
              <a:path w="648334" h="474980">
                <a:moveTo>
                  <a:pt x="519355" y="117273"/>
                </a:moveTo>
                <a:lnTo>
                  <a:pt x="589161" y="44675"/>
                </a:lnTo>
              </a:path>
              <a:path w="648334" h="474980">
                <a:moveTo>
                  <a:pt x="533317" y="120066"/>
                </a:moveTo>
                <a:lnTo>
                  <a:pt x="605915" y="47468"/>
                </a:lnTo>
              </a:path>
              <a:path w="648334" h="474980">
                <a:moveTo>
                  <a:pt x="547278" y="122858"/>
                </a:moveTo>
                <a:lnTo>
                  <a:pt x="619876" y="50260"/>
                </a:lnTo>
              </a:path>
              <a:path w="648334" h="474980">
                <a:moveTo>
                  <a:pt x="561239" y="128442"/>
                </a:moveTo>
                <a:lnTo>
                  <a:pt x="633837" y="55844"/>
                </a:lnTo>
              </a:path>
              <a:path w="648334" h="474980">
                <a:moveTo>
                  <a:pt x="577992" y="131235"/>
                </a:moveTo>
                <a:lnTo>
                  <a:pt x="647798" y="61429"/>
                </a:lnTo>
              </a:path>
              <a:path w="648334" h="474980">
                <a:moveTo>
                  <a:pt x="591954" y="134027"/>
                </a:moveTo>
                <a:lnTo>
                  <a:pt x="642214" y="86559"/>
                </a:lnTo>
              </a:path>
              <a:path w="648334" h="474980">
                <a:moveTo>
                  <a:pt x="605915" y="139611"/>
                </a:moveTo>
                <a:lnTo>
                  <a:pt x="633837" y="108897"/>
                </a:lnTo>
              </a:path>
              <a:path w="648334" h="474980">
                <a:moveTo>
                  <a:pt x="622668" y="142404"/>
                </a:moveTo>
                <a:lnTo>
                  <a:pt x="628253" y="1340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149777" y="281178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0" y="30714"/>
                </a:moveTo>
                <a:lnTo>
                  <a:pt x="307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233545" y="2739183"/>
            <a:ext cx="19685" cy="17145"/>
          </a:xfrm>
          <a:custGeom>
            <a:avLst/>
            <a:gdLst/>
            <a:ahLst/>
            <a:cxnLst/>
            <a:rect l="l" t="t" r="r" b="b"/>
            <a:pathLst>
              <a:path w="19684" h="17144">
                <a:moveTo>
                  <a:pt x="0" y="16753"/>
                </a:moveTo>
                <a:lnTo>
                  <a:pt x="195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66531" y="281178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0" y="30714"/>
                </a:moveTo>
                <a:lnTo>
                  <a:pt x="307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233545" y="2739183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299"/>
                </a:moveTo>
                <a:lnTo>
                  <a:pt x="36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317312" y="266658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25130"/>
                </a:moveTo>
                <a:lnTo>
                  <a:pt x="25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183284" y="281178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33506"/>
                </a:moveTo>
                <a:lnTo>
                  <a:pt x="33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395494" y="2602363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40" h="31114">
                <a:moveTo>
                  <a:pt x="0" y="30714"/>
                </a:moveTo>
                <a:lnTo>
                  <a:pt x="279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3" name="object 243"/>
          <p:cNvGrpSpPr/>
          <p:nvPr/>
        </p:nvGrpSpPr>
        <p:grpSpPr>
          <a:xfrm>
            <a:off x="10200037" y="2621909"/>
            <a:ext cx="229235" cy="240665"/>
            <a:chOff x="10200037" y="2621909"/>
            <a:chExt cx="229235" cy="240665"/>
          </a:xfrm>
        </p:grpSpPr>
        <p:sp>
          <p:nvSpPr>
            <p:cNvPr id="244" name="object 244"/>
            <p:cNvSpPr/>
            <p:nvPr/>
          </p:nvSpPr>
          <p:spPr>
            <a:xfrm>
              <a:off x="10200037" y="2621909"/>
              <a:ext cx="223520" cy="226695"/>
            </a:xfrm>
            <a:custGeom>
              <a:avLst/>
              <a:gdLst/>
              <a:ahLst/>
              <a:cxnLst/>
              <a:rect l="l" t="t" r="r" b="b"/>
              <a:pathLst>
                <a:path w="223520" h="226694">
                  <a:moveTo>
                    <a:pt x="33506" y="173118"/>
                  </a:moveTo>
                  <a:lnTo>
                    <a:pt x="89351" y="117273"/>
                  </a:lnTo>
                </a:path>
                <a:path w="223520" h="226694">
                  <a:moveTo>
                    <a:pt x="167534" y="36299"/>
                  </a:moveTo>
                  <a:lnTo>
                    <a:pt x="159157" y="47468"/>
                  </a:lnTo>
                  <a:lnTo>
                    <a:pt x="117273" y="86559"/>
                  </a:lnTo>
                </a:path>
                <a:path w="223520" h="226694">
                  <a:moveTo>
                    <a:pt x="0" y="223378"/>
                  </a:moveTo>
                  <a:lnTo>
                    <a:pt x="108897" y="117273"/>
                  </a:lnTo>
                </a:path>
                <a:path w="223520" h="226694">
                  <a:moveTo>
                    <a:pt x="198248" y="25130"/>
                  </a:moveTo>
                  <a:lnTo>
                    <a:pt x="223378" y="0"/>
                  </a:lnTo>
                </a:path>
                <a:path w="223520" h="226694">
                  <a:moveTo>
                    <a:pt x="117273" y="106104"/>
                  </a:moveTo>
                  <a:lnTo>
                    <a:pt x="159157" y="64221"/>
                  </a:lnTo>
                </a:path>
                <a:path w="223520" h="226694">
                  <a:moveTo>
                    <a:pt x="198248" y="25130"/>
                  </a:moveTo>
                  <a:lnTo>
                    <a:pt x="187079" y="36299"/>
                  </a:lnTo>
                  <a:lnTo>
                    <a:pt x="159157" y="64221"/>
                  </a:lnTo>
                </a:path>
                <a:path w="223520" h="226694">
                  <a:moveTo>
                    <a:pt x="16753" y="226171"/>
                  </a:moveTo>
                  <a:lnTo>
                    <a:pt x="159157" y="837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417832" y="264703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233544" y="2647039"/>
              <a:ext cx="195580" cy="215265"/>
            </a:xfrm>
            <a:custGeom>
              <a:avLst/>
              <a:gdLst/>
              <a:ahLst/>
              <a:cxnLst/>
              <a:rect l="l" t="t" r="r" b="b"/>
              <a:pathLst>
                <a:path w="195579" h="215264">
                  <a:moveTo>
                    <a:pt x="125650" y="58636"/>
                  </a:moveTo>
                  <a:lnTo>
                    <a:pt x="173118" y="11168"/>
                  </a:lnTo>
                  <a:lnTo>
                    <a:pt x="184287" y="0"/>
                  </a:lnTo>
                </a:path>
                <a:path w="195579" h="215264">
                  <a:moveTo>
                    <a:pt x="0" y="201040"/>
                  </a:moveTo>
                  <a:lnTo>
                    <a:pt x="125650" y="75390"/>
                  </a:lnTo>
                  <a:lnTo>
                    <a:pt x="189872" y="11168"/>
                  </a:lnTo>
                </a:path>
                <a:path w="195579" h="215264">
                  <a:moveTo>
                    <a:pt x="19545" y="203833"/>
                  </a:moveTo>
                  <a:lnTo>
                    <a:pt x="125650" y="94936"/>
                  </a:lnTo>
                  <a:lnTo>
                    <a:pt x="195456" y="25130"/>
                  </a:lnTo>
                </a:path>
                <a:path w="195579" h="215264">
                  <a:moveTo>
                    <a:pt x="36299" y="203833"/>
                  </a:moveTo>
                  <a:lnTo>
                    <a:pt x="125650" y="114481"/>
                  </a:lnTo>
                  <a:lnTo>
                    <a:pt x="195456" y="44675"/>
                  </a:lnTo>
                </a:path>
                <a:path w="195579" h="215264">
                  <a:moveTo>
                    <a:pt x="53052" y="203833"/>
                  </a:moveTo>
                  <a:lnTo>
                    <a:pt x="125650" y="131235"/>
                  </a:lnTo>
                  <a:lnTo>
                    <a:pt x="195456" y="61429"/>
                  </a:lnTo>
                </a:path>
                <a:path w="195579" h="215264">
                  <a:moveTo>
                    <a:pt x="69805" y="206625"/>
                  </a:moveTo>
                  <a:lnTo>
                    <a:pt x="125650" y="150780"/>
                  </a:lnTo>
                  <a:lnTo>
                    <a:pt x="195456" y="80974"/>
                  </a:lnTo>
                </a:path>
                <a:path w="195579" h="215264">
                  <a:moveTo>
                    <a:pt x="86559" y="206625"/>
                  </a:moveTo>
                  <a:lnTo>
                    <a:pt x="125650" y="170326"/>
                  </a:lnTo>
                  <a:lnTo>
                    <a:pt x="195456" y="100520"/>
                  </a:lnTo>
                </a:path>
                <a:path w="195579" h="215264">
                  <a:moveTo>
                    <a:pt x="103312" y="209417"/>
                  </a:moveTo>
                  <a:lnTo>
                    <a:pt x="125650" y="187079"/>
                  </a:lnTo>
                  <a:lnTo>
                    <a:pt x="195456" y="117273"/>
                  </a:lnTo>
                </a:path>
                <a:path w="195579" h="215264">
                  <a:moveTo>
                    <a:pt x="122858" y="209417"/>
                  </a:moveTo>
                  <a:lnTo>
                    <a:pt x="125650" y="206625"/>
                  </a:lnTo>
                  <a:lnTo>
                    <a:pt x="195456" y="136819"/>
                  </a:lnTo>
                </a:path>
                <a:path w="195579" h="215264">
                  <a:moveTo>
                    <a:pt x="139611" y="212209"/>
                  </a:moveTo>
                  <a:lnTo>
                    <a:pt x="195456" y="156365"/>
                  </a:lnTo>
                </a:path>
                <a:path w="195579" h="215264">
                  <a:moveTo>
                    <a:pt x="156365" y="212209"/>
                  </a:moveTo>
                  <a:lnTo>
                    <a:pt x="195456" y="173118"/>
                  </a:lnTo>
                </a:path>
                <a:path w="195579" h="215264">
                  <a:moveTo>
                    <a:pt x="173118" y="215002"/>
                  </a:moveTo>
                  <a:lnTo>
                    <a:pt x="195456" y="192664"/>
                  </a:lnTo>
                </a:path>
                <a:path w="195579" h="215264">
                  <a:moveTo>
                    <a:pt x="189872" y="215002"/>
                  </a:moveTo>
                  <a:lnTo>
                    <a:pt x="195456" y="20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/>
          <p:nvPr/>
        </p:nvSpPr>
        <p:spPr>
          <a:xfrm>
            <a:off x="8979830" y="2342685"/>
            <a:ext cx="642620" cy="474980"/>
          </a:xfrm>
          <a:custGeom>
            <a:avLst/>
            <a:gdLst/>
            <a:ahLst/>
            <a:cxnLst/>
            <a:rect l="l" t="t" r="r" b="b"/>
            <a:pathLst>
              <a:path w="642620" h="474980">
                <a:moveTo>
                  <a:pt x="53052" y="474680"/>
                </a:moveTo>
                <a:lnTo>
                  <a:pt x="44675" y="469095"/>
                </a:lnTo>
              </a:path>
              <a:path w="642620" h="474980">
                <a:moveTo>
                  <a:pt x="61429" y="466303"/>
                </a:moveTo>
                <a:lnTo>
                  <a:pt x="44675" y="449550"/>
                </a:lnTo>
              </a:path>
              <a:path w="642620" h="474980">
                <a:moveTo>
                  <a:pt x="8376" y="413250"/>
                </a:moveTo>
                <a:lnTo>
                  <a:pt x="0" y="404874"/>
                </a:lnTo>
              </a:path>
              <a:path w="642620" h="474980">
                <a:moveTo>
                  <a:pt x="69805" y="457926"/>
                </a:moveTo>
                <a:lnTo>
                  <a:pt x="44675" y="430004"/>
                </a:lnTo>
              </a:path>
              <a:path w="642620" h="474980">
                <a:moveTo>
                  <a:pt x="27922" y="413250"/>
                </a:moveTo>
                <a:lnTo>
                  <a:pt x="8376" y="393705"/>
                </a:lnTo>
              </a:path>
              <a:path w="642620" h="474980">
                <a:moveTo>
                  <a:pt x="80974" y="446757"/>
                </a:moveTo>
                <a:lnTo>
                  <a:pt x="47468" y="416043"/>
                </a:lnTo>
                <a:lnTo>
                  <a:pt x="16753" y="385328"/>
                </a:lnTo>
              </a:path>
              <a:path w="642620" h="474980">
                <a:moveTo>
                  <a:pt x="89351" y="438381"/>
                </a:moveTo>
                <a:lnTo>
                  <a:pt x="67013" y="416043"/>
                </a:lnTo>
                <a:lnTo>
                  <a:pt x="27922" y="376951"/>
                </a:lnTo>
              </a:path>
              <a:path w="642620" h="474980">
                <a:moveTo>
                  <a:pt x="97728" y="430004"/>
                </a:moveTo>
                <a:lnTo>
                  <a:pt x="86559" y="418835"/>
                </a:lnTo>
                <a:lnTo>
                  <a:pt x="36299" y="368575"/>
                </a:lnTo>
              </a:path>
              <a:path w="642620" h="474980">
                <a:moveTo>
                  <a:pt x="108897" y="418835"/>
                </a:moveTo>
                <a:lnTo>
                  <a:pt x="44675" y="357406"/>
                </a:lnTo>
              </a:path>
              <a:path w="642620" h="474980">
                <a:moveTo>
                  <a:pt x="117273" y="410458"/>
                </a:moveTo>
                <a:lnTo>
                  <a:pt x="55844" y="349029"/>
                </a:lnTo>
              </a:path>
              <a:path w="642620" h="474980">
                <a:moveTo>
                  <a:pt x="125650" y="402081"/>
                </a:moveTo>
                <a:lnTo>
                  <a:pt x="64221" y="340652"/>
                </a:lnTo>
              </a:path>
              <a:path w="642620" h="474980">
                <a:moveTo>
                  <a:pt x="136819" y="390913"/>
                </a:moveTo>
                <a:lnTo>
                  <a:pt x="72598" y="329483"/>
                </a:lnTo>
              </a:path>
              <a:path w="642620" h="474980">
                <a:moveTo>
                  <a:pt x="145196" y="382536"/>
                </a:moveTo>
                <a:lnTo>
                  <a:pt x="83767" y="321107"/>
                </a:lnTo>
              </a:path>
              <a:path w="642620" h="474980">
                <a:moveTo>
                  <a:pt x="153572" y="374159"/>
                </a:moveTo>
                <a:lnTo>
                  <a:pt x="92143" y="312730"/>
                </a:lnTo>
              </a:path>
              <a:path w="642620" h="474980">
                <a:moveTo>
                  <a:pt x="161949" y="365782"/>
                </a:moveTo>
                <a:lnTo>
                  <a:pt x="103312" y="304353"/>
                </a:lnTo>
                <a:lnTo>
                  <a:pt x="100520" y="301561"/>
                </a:lnTo>
              </a:path>
              <a:path w="642620" h="474980">
                <a:moveTo>
                  <a:pt x="173118" y="354613"/>
                </a:moveTo>
                <a:lnTo>
                  <a:pt x="122858" y="304353"/>
                </a:lnTo>
                <a:lnTo>
                  <a:pt x="111689" y="293184"/>
                </a:lnTo>
              </a:path>
              <a:path w="642620" h="474980">
                <a:moveTo>
                  <a:pt x="181495" y="346237"/>
                </a:moveTo>
                <a:lnTo>
                  <a:pt x="139611" y="304353"/>
                </a:lnTo>
                <a:lnTo>
                  <a:pt x="120066" y="284808"/>
                </a:lnTo>
              </a:path>
              <a:path w="642620" h="474980">
                <a:moveTo>
                  <a:pt x="189872" y="337860"/>
                </a:moveTo>
                <a:lnTo>
                  <a:pt x="159157" y="304353"/>
                </a:lnTo>
                <a:lnTo>
                  <a:pt x="128442" y="276431"/>
                </a:lnTo>
              </a:path>
              <a:path w="642620" h="474980">
                <a:moveTo>
                  <a:pt x="201040" y="326691"/>
                </a:moveTo>
                <a:lnTo>
                  <a:pt x="178703" y="304353"/>
                </a:lnTo>
                <a:lnTo>
                  <a:pt x="139611" y="265262"/>
                </a:lnTo>
              </a:path>
              <a:path w="642620" h="474980">
                <a:moveTo>
                  <a:pt x="209417" y="318314"/>
                </a:moveTo>
                <a:lnTo>
                  <a:pt x="195456" y="304353"/>
                </a:lnTo>
                <a:lnTo>
                  <a:pt x="147988" y="256885"/>
                </a:lnTo>
              </a:path>
              <a:path w="642620" h="474980">
                <a:moveTo>
                  <a:pt x="217794" y="309938"/>
                </a:moveTo>
                <a:lnTo>
                  <a:pt x="215002" y="304353"/>
                </a:lnTo>
                <a:lnTo>
                  <a:pt x="156365" y="248509"/>
                </a:lnTo>
              </a:path>
              <a:path w="642620" h="474980">
                <a:moveTo>
                  <a:pt x="228963" y="298769"/>
                </a:moveTo>
                <a:lnTo>
                  <a:pt x="167534" y="237340"/>
                </a:lnTo>
              </a:path>
              <a:path w="642620" h="474980">
                <a:moveTo>
                  <a:pt x="237340" y="290392"/>
                </a:moveTo>
                <a:lnTo>
                  <a:pt x="175910" y="228963"/>
                </a:lnTo>
              </a:path>
              <a:path w="642620" h="474980">
                <a:moveTo>
                  <a:pt x="245716" y="282015"/>
                </a:moveTo>
                <a:lnTo>
                  <a:pt x="184287" y="220586"/>
                </a:lnTo>
              </a:path>
              <a:path w="642620" h="474980">
                <a:moveTo>
                  <a:pt x="256885" y="273639"/>
                </a:moveTo>
                <a:lnTo>
                  <a:pt x="195456" y="209417"/>
                </a:lnTo>
              </a:path>
              <a:path w="642620" h="474980">
                <a:moveTo>
                  <a:pt x="265262" y="262470"/>
                </a:moveTo>
                <a:lnTo>
                  <a:pt x="203833" y="201040"/>
                </a:lnTo>
              </a:path>
              <a:path w="642620" h="474980">
                <a:moveTo>
                  <a:pt x="273639" y="254093"/>
                </a:moveTo>
                <a:lnTo>
                  <a:pt x="212209" y="192664"/>
                </a:lnTo>
              </a:path>
              <a:path w="642620" h="474980">
                <a:moveTo>
                  <a:pt x="284808" y="245716"/>
                </a:moveTo>
                <a:lnTo>
                  <a:pt x="223378" y="184287"/>
                </a:lnTo>
              </a:path>
              <a:path w="642620" h="474980">
                <a:moveTo>
                  <a:pt x="293184" y="234547"/>
                </a:moveTo>
                <a:lnTo>
                  <a:pt x="231755" y="173118"/>
                </a:lnTo>
              </a:path>
              <a:path w="642620" h="474980">
                <a:moveTo>
                  <a:pt x="301561" y="226171"/>
                </a:moveTo>
                <a:lnTo>
                  <a:pt x="240132" y="164741"/>
                </a:lnTo>
              </a:path>
              <a:path w="642620" h="474980">
                <a:moveTo>
                  <a:pt x="312730" y="217794"/>
                </a:moveTo>
                <a:lnTo>
                  <a:pt x="251301" y="156365"/>
                </a:lnTo>
              </a:path>
              <a:path w="642620" h="474980">
                <a:moveTo>
                  <a:pt x="321107" y="206625"/>
                </a:moveTo>
                <a:lnTo>
                  <a:pt x="259677" y="145196"/>
                </a:lnTo>
              </a:path>
              <a:path w="642620" h="474980">
                <a:moveTo>
                  <a:pt x="329483" y="198248"/>
                </a:moveTo>
                <a:lnTo>
                  <a:pt x="268054" y="136819"/>
                </a:lnTo>
              </a:path>
              <a:path w="642620" h="474980">
                <a:moveTo>
                  <a:pt x="340652" y="189872"/>
                </a:moveTo>
                <a:lnTo>
                  <a:pt x="279223" y="128442"/>
                </a:lnTo>
              </a:path>
              <a:path w="642620" h="474980">
                <a:moveTo>
                  <a:pt x="349029" y="181495"/>
                </a:moveTo>
                <a:lnTo>
                  <a:pt x="287600" y="120066"/>
                </a:lnTo>
              </a:path>
              <a:path w="642620" h="474980">
                <a:moveTo>
                  <a:pt x="357406" y="170326"/>
                </a:moveTo>
                <a:lnTo>
                  <a:pt x="295977" y="108897"/>
                </a:lnTo>
              </a:path>
              <a:path w="642620" h="474980">
                <a:moveTo>
                  <a:pt x="368575" y="161949"/>
                </a:moveTo>
                <a:lnTo>
                  <a:pt x="307145" y="100520"/>
                </a:lnTo>
              </a:path>
              <a:path w="642620" h="474980">
                <a:moveTo>
                  <a:pt x="376951" y="153572"/>
                </a:moveTo>
                <a:lnTo>
                  <a:pt x="315522" y="92143"/>
                </a:lnTo>
              </a:path>
              <a:path w="642620" h="474980">
                <a:moveTo>
                  <a:pt x="385328" y="142404"/>
                </a:moveTo>
                <a:lnTo>
                  <a:pt x="323899" y="80974"/>
                </a:lnTo>
              </a:path>
              <a:path w="642620" h="474980">
                <a:moveTo>
                  <a:pt x="396497" y="134027"/>
                </a:moveTo>
                <a:lnTo>
                  <a:pt x="335068" y="72598"/>
                </a:lnTo>
              </a:path>
              <a:path w="642620" h="474980">
                <a:moveTo>
                  <a:pt x="404874" y="125650"/>
                </a:moveTo>
                <a:lnTo>
                  <a:pt x="343445" y="64221"/>
                </a:lnTo>
              </a:path>
              <a:path w="642620" h="474980">
                <a:moveTo>
                  <a:pt x="413250" y="117273"/>
                </a:moveTo>
                <a:lnTo>
                  <a:pt x="351821" y="53052"/>
                </a:lnTo>
              </a:path>
              <a:path w="642620" h="474980">
                <a:moveTo>
                  <a:pt x="424419" y="106104"/>
                </a:moveTo>
                <a:lnTo>
                  <a:pt x="362990" y="44675"/>
                </a:lnTo>
              </a:path>
              <a:path w="642620" h="474980">
                <a:moveTo>
                  <a:pt x="432796" y="97728"/>
                </a:moveTo>
                <a:lnTo>
                  <a:pt x="371367" y="36299"/>
                </a:lnTo>
              </a:path>
              <a:path w="642620" h="474980">
                <a:moveTo>
                  <a:pt x="455134" y="100520"/>
                </a:moveTo>
                <a:lnTo>
                  <a:pt x="379744" y="27922"/>
                </a:lnTo>
              </a:path>
              <a:path w="642620" h="474980">
                <a:moveTo>
                  <a:pt x="480264" y="106104"/>
                </a:moveTo>
                <a:lnTo>
                  <a:pt x="390913" y="16753"/>
                </a:lnTo>
              </a:path>
              <a:path w="642620" h="474980">
                <a:moveTo>
                  <a:pt x="505394" y="114481"/>
                </a:moveTo>
                <a:lnTo>
                  <a:pt x="399289" y="8376"/>
                </a:lnTo>
              </a:path>
              <a:path w="642620" h="474980">
                <a:moveTo>
                  <a:pt x="527732" y="120066"/>
                </a:moveTo>
                <a:lnTo>
                  <a:pt x="407666" y="0"/>
                </a:lnTo>
              </a:path>
              <a:path w="642620" h="474980">
                <a:moveTo>
                  <a:pt x="552862" y="125650"/>
                </a:moveTo>
                <a:lnTo>
                  <a:pt x="432796" y="5584"/>
                </a:lnTo>
              </a:path>
              <a:path w="642620" h="474980">
                <a:moveTo>
                  <a:pt x="577992" y="131235"/>
                </a:moveTo>
                <a:lnTo>
                  <a:pt x="457926" y="11168"/>
                </a:lnTo>
              </a:path>
              <a:path w="642620" h="474980">
                <a:moveTo>
                  <a:pt x="603122" y="136819"/>
                </a:moveTo>
                <a:lnTo>
                  <a:pt x="483056" y="16753"/>
                </a:lnTo>
              </a:path>
              <a:path w="642620" h="474980">
                <a:moveTo>
                  <a:pt x="625460" y="139611"/>
                </a:moveTo>
                <a:lnTo>
                  <a:pt x="508186" y="25130"/>
                </a:lnTo>
              </a:path>
              <a:path w="642620" h="474980">
                <a:moveTo>
                  <a:pt x="628253" y="125650"/>
                </a:moveTo>
                <a:lnTo>
                  <a:pt x="533317" y="30714"/>
                </a:lnTo>
              </a:path>
              <a:path w="642620" h="474980">
                <a:moveTo>
                  <a:pt x="631045" y="111689"/>
                </a:moveTo>
                <a:lnTo>
                  <a:pt x="558447" y="36299"/>
                </a:lnTo>
              </a:path>
              <a:path w="642620" h="474980">
                <a:moveTo>
                  <a:pt x="636629" y="97728"/>
                </a:moveTo>
                <a:lnTo>
                  <a:pt x="580785" y="41883"/>
                </a:lnTo>
              </a:path>
              <a:path w="642620" h="474980">
                <a:moveTo>
                  <a:pt x="639422" y="80974"/>
                </a:moveTo>
                <a:lnTo>
                  <a:pt x="605915" y="50260"/>
                </a:lnTo>
              </a:path>
              <a:path w="642620" h="474980">
                <a:moveTo>
                  <a:pt x="642214" y="67013"/>
                </a:moveTo>
                <a:lnTo>
                  <a:pt x="631045" y="558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8" name="object 248"/>
          <p:cNvGrpSpPr/>
          <p:nvPr/>
        </p:nvGrpSpPr>
        <p:grpSpPr>
          <a:xfrm>
            <a:off x="10144193" y="2596779"/>
            <a:ext cx="1642110" cy="368935"/>
            <a:chOff x="10144193" y="2596779"/>
            <a:chExt cx="1642110" cy="368935"/>
          </a:xfrm>
        </p:grpSpPr>
        <p:sp>
          <p:nvSpPr>
            <p:cNvPr id="249" name="object 249"/>
            <p:cNvSpPr/>
            <p:nvPr/>
          </p:nvSpPr>
          <p:spPr>
            <a:xfrm>
              <a:off x="10146985" y="2596779"/>
              <a:ext cx="282575" cy="265430"/>
            </a:xfrm>
            <a:custGeom>
              <a:avLst/>
              <a:gdLst/>
              <a:ahLst/>
              <a:cxnLst/>
              <a:rect l="l" t="t" r="r" b="b"/>
              <a:pathLst>
                <a:path w="282575" h="265430">
                  <a:moveTo>
                    <a:pt x="19545" y="245716"/>
                  </a:moveTo>
                  <a:lnTo>
                    <a:pt x="0" y="226171"/>
                  </a:lnTo>
                </a:path>
                <a:path w="282575" h="265430">
                  <a:moveTo>
                    <a:pt x="41883" y="248509"/>
                  </a:moveTo>
                  <a:lnTo>
                    <a:pt x="8376" y="215002"/>
                  </a:lnTo>
                </a:path>
                <a:path w="282575" h="265430">
                  <a:moveTo>
                    <a:pt x="61429" y="248509"/>
                  </a:moveTo>
                  <a:lnTo>
                    <a:pt x="25130" y="215002"/>
                  </a:lnTo>
                </a:path>
                <a:path w="282575" h="265430">
                  <a:moveTo>
                    <a:pt x="80974" y="251301"/>
                  </a:moveTo>
                  <a:lnTo>
                    <a:pt x="44675" y="215002"/>
                  </a:lnTo>
                </a:path>
                <a:path w="282575" h="265430">
                  <a:moveTo>
                    <a:pt x="100520" y="251301"/>
                  </a:moveTo>
                  <a:lnTo>
                    <a:pt x="61429" y="215002"/>
                  </a:lnTo>
                </a:path>
                <a:path w="282575" h="265430">
                  <a:moveTo>
                    <a:pt x="120066" y="254093"/>
                  </a:moveTo>
                  <a:lnTo>
                    <a:pt x="80974" y="215002"/>
                  </a:lnTo>
                </a:path>
                <a:path w="282575" h="265430">
                  <a:moveTo>
                    <a:pt x="139611" y="254093"/>
                  </a:moveTo>
                  <a:lnTo>
                    <a:pt x="86559" y="201040"/>
                  </a:lnTo>
                </a:path>
                <a:path w="282575" h="265430">
                  <a:moveTo>
                    <a:pt x="161949" y="256885"/>
                  </a:moveTo>
                  <a:lnTo>
                    <a:pt x="86559" y="181495"/>
                  </a:lnTo>
                </a:path>
                <a:path w="282575" h="265430">
                  <a:moveTo>
                    <a:pt x="181495" y="259677"/>
                  </a:moveTo>
                  <a:lnTo>
                    <a:pt x="86559" y="164741"/>
                  </a:lnTo>
                </a:path>
                <a:path w="282575" h="265430">
                  <a:moveTo>
                    <a:pt x="201040" y="259677"/>
                  </a:moveTo>
                  <a:lnTo>
                    <a:pt x="86559" y="145196"/>
                  </a:lnTo>
                </a:path>
                <a:path w="282575" h="265430">
                  <a:moveTo>
                    <a:pt x="220586" y="262470"/>
                  </a:moveTo>
                  <a:lnTo>
                    <a:pt x="212209" y="254093"/>
                  </a:lnTo>
                  <a:lnTo>
                    <a:pt x="100520" y="142404"/>
                  </a:lnTo>
                </a:path>
                <a:path w="282575" h="265430">
                  <a:moveTo>
                    <a:pt x="240132" y="262470"/>
                  </a:moveTo>
                  <a:lnTo>
                    <a:pt x="212209" y="234547"/>
                  </a:lnTo>
                  <a:lnTo>
                    <a:pt x="120066" y="142404"/>
                  </a:lnTo>
                </a:path>
                <a:path w="282575" h="265430">
                  <a:moveTo>
                    <a:pt x="259677" y="265262"/>
                  </a:moveTo>
                  <a:lnTo>
                    <a:pt x="212209" y="215002"/>
                  </a:lnTo>
                  <a:lnTo>
                    <a:pt x="136819" y="142404"/>
                  </a:lnTo>
                </a:path>
                <a:path w="282575" h="265430">
                  <a:moveTo>
                    <a:pt x="282015" y="265262"/>
                  </a:moveTo>
                  <a:lnTo>
                    <a:pt x="212209" y="198248"/>
                  </a:lnTo>
                  <a:lnTo>
                    <a:pt x="156365" y="142404"/>
                  </a:lnTo>
                </a:path>
                <a:path w="282575" h="265430">
                  <a:moveTo>
                    <a:pt x="282015" y="248509"/>
                  </a:moveTo>
                  <a:lnTo>
                    <a:pt x="212209" y="178703"/>
                  </a:lnTo>
                  <a:lnTo>
                    <a:pt x="170326" y="136819"/>
                  </a:lnTo>
                </a:path>
                <a:path w="282575" h="265430">
                  <a:moveTo>
                    <a:pt x="282015" y="228963"/>
                  </a:moveTo>
                  <a:lnTo>
                    <a:pt x="212209" y="159157"/>
                  </a:lnTo>
                  <a:lnTo>
                    <a:pt x="170326" y="120066"/>
                  </a:lnTo>
                </a:path>
                <a:path w="282575" h="265430">
                  <a:moveTo>
                    <a:pt x="282015" y="212209"/>
                  </a:moveTo>
                  <a:lnTo>
                    <a:pt x="212209" y="142404"/>
                  </a:lnTo>
                  <a:lnTo>
                    <a:pt x="170326" y="100520"/>
                  </a:lnTo>
                </a:path>
                <a:path w="282575" h="265430">
                  <a:moveTo>
                    <a:pt x="282015" y="192664"/>
                  </a:moveTo>
                  <a:lnTo>
                    <a:pt x="212209" y="122858"/>
                  </a:lnTo>
                  <a:lnTo>
                    <a:pt x="170326" y="83767"/>
                  </a:lnTo>
                </a:path>
                <a:path w="282575" h="265430">
                  <a:moveTo>
                    <a:pt x="282015" y="173118"/>
                  </a:moveTo>
                  <a:lnTo>
                    <a:pt x="212209" y="103312"/>
                  </a:lnTo>
                  <a:lnTo>
                    <a:pt x="175910" y="69805"/>
                  </a:lnTo>
                </a:path>
                <a:path w="282575" h="265430">
                  <a:moveTo>
                    <a:pt x="282015" y="156365"/>
                  </a:moveTo>
                  <a:lnTo>
                    <a:pt x="212209" y="86559"/>
                  </a:lnTo>
                  <a:lnTo>
                    <a:pt x="195456" y="69805"/>
                  </a:lnTo>
                </a:path>
                <a:path w="282575" h="265430">
                  <a:moveTo>
                    <a:pt x="282015" y="136819"/>
                  </a:moveTo>
                  <a:lnTo>
                    <a:pt x="212209" y="67013"/>
                  </a:lnTo>
                </a:path>
                <a:path w="282575" h="265430">
                  <a:moveTo>
                    <a:pt x="282015" y="120066"/>
                  </a:moveTo>
                  <a:lnTo>
                    <a:pt x="226171" y="61429"/>
                  </a:lnTo>
                </a:path>
                <a:path w="282575" h="265430">
                  <a:moveTo>
                    <a:pt x="282015" y="100520"/>
                  </a:moveTo>
                  <a:lnTo>
                    <a:pt x="242924" y="61429"/>
                  </a:lnTo>
                </a:path>
                <a:path w="282575" h="265430">
                  <a:moveTo>
                    <a:pt x="282015" y="80974"/>
                  </a:moveTo>
                  <a:lnTo>
                    <a:pt x="262470" y="61429"/>
                  </a:lnTo>
                </a:path>
                <a:path w="282575" h="265430">
                  <a:moveTo>
                    <a:pt x="245716" y="44675"/>
                  </a:moveTo>
                  <a:lnTo>
                    <a:pt x="251301" y="50260"/>
                  </a:lnTo>
                  <a:lnTo>
                    <a:pt x="262470" y="61429"/>
                  </a:lnTo>
                </a:path>
                <a:path w="282575" h="265430">
                  <a:moveTo>
                    <a:pt x="282015" y="64221"/>
                  </a:moveTo>
                  <a:lnTo>
                    <a:pt x="279223" y="61429"/>
                  </a:lnTo>
                </a:path>
                <a:path w="282575" h="265430">
                  <a:moveTo>
                    <a:pt x="248509" y="30714"/>
                  </a:moveTo>
                  <a:lnTo>
                    <a:pt x="268054" y="50260"/>
                  </a:lnTo>
                  <a:lnTo>
                    <a:pt x="270846" y="53052"/>
                  </a:lnTo>
                </a:path>
                <a:path w="282575" h="265430">
                  <a:moveTo>
                    <a:pt x="273639" y="36299"/>
                  </a:moveTo>
                  <a:lnTo>
                    <a:pt x="254093" y="16753"/>
                  </a:lnTo>
                </a:path>
                <a:path w="282575" h="265430">
                  <a:moveTo>
                    <a:pt x="279223" y="22337"/>
                  </a:moveTo>
                  <a:lnTo>
                    <a:pt x="2568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0429001" y="260515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146985" y="2842496"/>
              <a:ext cx="1636395" cy="120650"/>
            </a:xfrm>
            <a:custGeom>
              <a:avLst/>
              <a:gdLst/>
              <a:ahLst/>
              <a:cxnLst/>
              <a:rect l="l" t="t" r="r" b="b"/>
              <a:pathLst>
                <a:path w="1636395" h="120650">
                  <a:moveTo>
                    <a:pt x="1636250" y="120066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2" name="object 252"/>
          <p:cNvSpPr/>
          <p:nvPr/>
        </p:nvSpPr>
        <p:spPr>
          <a:xfrm>
            <a:off x="7418971" y="2496258"/>
            <a:ext cx="1605915" cy="262890"/>
          </a:xfrm>
          <a:custGeom>
            <a:avLst/>
            <a:gdLst/>
            <a:ahLst/>
            <a:cxnLst/>
            <a:rect l="l" t="t" r="r" b="b"/>
            <a:pathLst>
              <a:path w="1605915" h="262889">
                <a:moveTo>
                  <a:pt x="1605535" y="262470"/>
                </a:moveTo>
                <a:lnTo>
                  <a:pt x="122858" y="150780"/>
                </a:lnTo>
                <a:lnTo>
                  <a:pt x="122858" y="0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783235" y="6279738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67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783235" y="5154467"/>
            <a:ext cx="0" cy="1022350"/>
          </a:xfrm>
          <a:custGeom>
            <a:avLst/>
            <a:gdLst/>
            <a:ahLst/>
            <a:cxnLst/>
            <a:rect l="l" t="t" r="r" b="b"/>
            <a:pathLst>
              <a:path h="1022350">
                <a:moveTo>
                  <a:pt x="0" y="1021958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783235" y="2962562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592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561890" y="5051154"/>
            <a:ext cx="0" cy="2172970"/>
          </a:xfrm>
          <a:custGeom>
            <a:avLst/>
            <a:gdLst/>
            <a:ahLst/>
            <a:cxnLst/>
            <a:rect l="l" t="t" r="r" b="b"/>
            <a:pathLst>
              <a:path h="2172970">
                <a:moveTo>
                  <a:pt x="0" y="2172359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458576" y="6279738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67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458576" y="5154467"/>
            <a:ext cx="0" cy="1022350"/>
          </a:xfrm>
          <a:custGeom>
            <a:avLst/>
            <a:gdLst/>
            <a:ahLst/>
            <a:cxnLst/>
            <a:rect l="l" t="t" r="r" b="b"/>
            <a:pathLst>
              <a:path h="1022350">
                <a:moveTo>
                  <a:pt x="0" y="1021958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41829" y="2968146"/>
            <a:ext cx="0" cy="4255770"/>
          </a:xfrm>
          <a:custGeom>
            <a:avLst/>
            <a:gdLst/>
            <a:ahLst/>
            <a:cxnLst/>
            <a:rect l="l" t="t" r="r" b="b"/>
            <a:pathLst>
              <a:path h="4255770">
                <a:moveTo>
                  <a:pt x="0" y="4255367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418971" y="2496258"/>
            <a:ext cx="123189" cy="477520"/>
          </a:xfrm>
          <a:custGeom>
            <a:avLst/>
            <a:gdLst/>
            <a:ahLst/>
            <a:cxnLst/>
            <a:rect l="l" t="t" r="r" b="b"/>
            <a:pathLst>
              <a:path w="123190" h="477519">
                <a:moveTo>
                  <a:pt x="122858" y="150780"/>
                </a:moveTo>
                <a:lnTo>
                  <a:pt x="122858" y="0"/>
                </a:lnTo>
              </a:path>
              <a:path w="123190" h="477519">
                <a:moveTo>
                  <a:pt x="122858" y="477472"/>
                </a:moveTo>
                <a:lnTo>
                  <a:pt x="0" y="276431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423416" y="2624701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293184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423416" y="2258918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293184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831842" y="2624701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27084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420624" y="2633078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295977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831842" y="2624701"/>
            <a:ext cx="262890" cy="106680"/>
          </a:xfrm>
          <a:custGeom>
            <a:avLst/>
            <a:gdLst/>
            <a:ahLst/>
            <a:cxnLst/>
            <a:rect l="l" t="t" r="r" b="b"/>
            <a:pathLst>
              <a:path w="262890" h="106680">
                <a:moveTo>
                  <a:pt x="262470" y="8376"/>
                </a:moveTo>
                <a:lnTo>
                  <a:pt x="0" y="8376"/>
                </a:lnTo>
              </a:path>
              <a:path w="262890" h="106680">
                <a:moveTo>
                  <a:pt x="0" y="0"/>
                </a:moveTo>
                <a:lnTo>
                  <a:pt x="0" y="106104"/>
                </a:lnTo>
                <a:lnTo>
                  <a:pt x="164741" y="10610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429001" y="2730806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60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362882" y="2647039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7818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5206516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047359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4890994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4734629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4578263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419105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4262741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4106376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3950010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3790852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3634488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3478123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3321757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3162599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3006235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2849869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2693505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2534347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2377982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2221616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2065251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906094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749729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593363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436998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277841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121476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965110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808745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649587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0493223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0336857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0180492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0021334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864969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708604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552239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393081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236716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080351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923986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764828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08463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452098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295733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136575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980210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823844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67480" y="264703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103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08322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351957" y="26470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220722" y="2647039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7818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267674" y="6486364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0"/>
                </a:moveTo>
                <a:lnTo>
                  <a:pt x="0" y="2429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1" name="object 321"/>
          <p:cNvGrpSpPr/>
          <p:nvPr/>
        </p:nvGrpSpPr>
        <p:grpSpPr>
          <a:xfrm>
            <a:off x="1267674" y="6484776"/>
            <a:ext cx="5237480" cy="246379"/>
            <a:chOff x="1267674" y="6484776"/>
            <a:chExt cx="5237480" cy="246379"/>
          </a:xfrm>
        </p:grpSpPr>
        <p:sp>
          <p:nvSpPr>
            <p:cNvPr id="322" name="object 322"/>
            <p:cNvSpPr/>
            <p:nvPr/>
          </p:nvSpPr>
          <p:spPr>
            <a:xfrm>
              <a:off x="1306766" y="6486364"/>
              <a:ext cx="5196840" cy="243204"/>
            </a:xfrm>
            <a:custGeom>
              <a:avLst/>
              <a:gdLst/>
              <a:ahLst/>
              <a:cxnLst/>
              <a:rect l="l" t="t" r="r" b="b"/>
              <a:pathLst>
                <a:path w="5196840" h="243204">
                  <a:moveTo>
                    <a:pt x="5196351" y="0"/>
                  </a:moveTo>
                  <a:lnTo>
                    <a:pt x="5196351" y="242924"/>
                  </a:lnTo>
                </a:path>
                <a:path w="5196840" h="243204">
                  <a:moveTo>
                    <a:pt x="0" y="231755"/>
                  </a:moveTo>
                  <a:lnTo>
                    <a:pt x="5157259" y="2317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267674" y="6709743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0" y="8376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267674" y="6709743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39091" y="0"/>
                  </a:moveTo>
                  <a:lnTo>
                    <a:pt x="39091" y="13961"/>
                  </a:lnTo>
                  <a:lnTo>
                    <a:pt x="0" y="8376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64026" y="6709743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464026" y="6709743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 txBox="1"/>
          <p:nvPr/>
        </p:nvSpPr>
        <p:spPr>
          <a:xfrm>
            <a:off x="3748441" y="6600191"/>
            <a:ext cx="27495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50'-0" ±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28" name="object 328"/>
          <p:cNvGrpSpPr/>
          <p:nvPr/>
        </p:nvGrpSpPr>
        <p:grpSpPr>
          <a:xfrm>
            <a:off x="1267674" y="6433311"/>
            <a:ext cx="6274435" cy="45085"/>
            <a:chOff x="1267674" y="6433311"/>
            <a:chExt cx="6274435" cy="45085"/>
          </a:xfrm>
        </p:grpSpPr>
        <p:sp>
          <p:nvSpPr>
            <p:cNvPr id="329" name="object 329"/>
            <p:cNvSpPr/>
            <p:nvPr/>
          </p:nvSpPr>
          <p:spPr>
            <a:xfrm>
              <a:off x="1267663" y="6433315"/>
              <a:ext cx="6274435" cy="45085"/>
            </a:xfrm>
            <a:custGeom>
              <a:avLst/>
              <a:gdLst/>
              <a:ahLst/>
              <a:cxnLst/>
              <a:rect l="l" t="t" r="r" b="b"/>
              <a:pathLst>
                <a:path w="6274434" h="45085">
                  <a:moveTo>
                    <a:pt x="6274155" y="0"/>
                  </a:moveTo>
                  <a:lnTo>
                    <a:pt x="4604397" y="0"/>
                  </a:lnTo>
                  <a:lnTo>
                    <a:pt x="4604397" y="36296"/>
                  </a:lnTo>
                  <a:lnTo>
                    <a:pt x="376961" y="36296"/>
                  </a:lnTo>
                  <a:lnTo>
                    <a:pt x="376961" y="0"/>
                  </a:lnTo>
                  <a:lnTo>
                    <a:pt x="0" y="0"/>
                  </a:lnTo>
                  <a:lnTo>
                    <a:pt x="0" y="8382"/>
                  </a:lnTo>
                  <a:lnTo>
                    <a:pt x="368579" y="8382"/>
                  </a:lnTo>
                  <a:lnTo>
                    <a:pt x="368579" y="44678"/>
                  </a:lnTo>
                  <a:lnTo>
                    <a:pt x="4612779" y="44678"/>
                  </a:lnTo>
                  <a:lnTo>
                    <a:pt x="4612779" y="8382"/>
                  </a:lnTo>
                  <a:lnTo>
                    <a:pt x="6274155" y="8382"/>
                  </a:lnTo>
                  <a:lnTo>
                    <a:pt x="6274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267674" y="6433311"/>
              <a:ext cx="6274435" cy="45085"/>
            </a:xfrm>
            <a:custGeom>
              <a:avLst/>
              <a:gdLst/>
              <a:ahLst/>
              <a:cxnLst/>
              <a:rect l="l" t="t" r="r" b="b"/>
              <a:pathLst>
                <a:path w="6274434" h="45085">
                  <a:moveTo>
                    <a:pt x="0" y="0"/>
                  </a:moveTo>
                  <a:lnTo>
                    <a:pt x="0" y="8376"/>
                  </a:lnTo>
                  <a:lnTo>
                    <a:pt x="376951" y="0"/>
                  </a:lnTo>
                  <a:lnTo>
                    <a:pt x="0" y="0"/>
                  </a:lnTo>
                  <a:close/>
                </a:path>
                <a:path w="6274434" h="45085">
                  <a:moveTo>
                    <a:pt x="0" y="8376"/>
                  </a:moveTo>
                  <a:lnTo>
                    <a:pt x="376951" y="0"/>
                  </a:lnTo>
                  <a:lnTo>
                    <a:pt x="368575" y="8376"/>
                  </a:lnTo>
                  <a:lnTo>
                    <a:pt x="0" y="8376"/>
                  </a:lnTo>
                  <a:close/>
                </a:path>
                <a:path w="6274434" h="45085">
                  <a:moveTo>
                    <a:pt x="376951" y="0"/>
                  </a:moveTo>
                  <a:lnTo>
                    <a:pt x="368575" y="8376"/>
                  </a:lnTo>
                  <a:lnTo>
                    <a:pt x="376951" y="36299"/>
                  </a:lnTo>
                  <a:lnTo>
                    <a:pt x="376951" y="0"/>
                  </a:lnTo>
                  <a:close/>
                </a:path>
                <a:path w="6274434" h="45085">
                  <a:moveTo>
                    <a:pt x="368575" y="8376"/>
                  </a:moveTo>
                  <a:lnTo>
                    <a:pt x="376951" y="36299"/>
                  </a:lnTo>
                  <a:lnTo>
                    <a:pt x="368575" y="44675"/>
                  </a:lnTo>
                  <a:lnTo>
                    <a:pt x="368575" y="8376"/>
                  </a:lnTo>
                  <a:close/>
                </a:path>
                <a:path w="6274434" h="45085">
                  <a:moveTo>
                    <a:pt x="376951" y="36299"/>
                  </a:moveTo>
                  <a:lnTo>
                    <a:pt x="368575" y="44675"/>
                  </a:lnTo>
                  <a:lnTo>
                    <a:pt x="4604397" y="36299"/>
                  </a:lnTo>
                  <a:lnTo>
                    <a:pt x="376951" y="36299"/>
                  </a:lnTo>
                  <a:close/>
                </a:path>
                <a:path w="6274434" h="45085">
                  <a:moveTo>
                    <a:pt x="368575" y="44675"/>
                  </a:moveTo>
                  <a:lnTo>
                    <a:pt x="4604397" y="36299"/>
                  </a:lnTo>
                  <a:lnTo>
                    <a:pt x="4612773" y="44675"/>
                  </a:lnTo>
                  <a:lnTo>
                    <a:pt x="368575" y="44675"/>
                  </a:lnTo>
                  <a:close/>
                </a:path>
                <a:path w="6274434" h="45085">
                  <a:moveTo>
                    <a:pt x="4604397" y="36299"/>
                  </a:moveTo>
                  <a:lnTo>
                    <a:pt x="4612773" y="44675"/>
                  </a:lnTo>
                  <a:lnTo>
                    <a:pt x="4604397" y="0"/>
                  </a:lnTo>
                  <a:lnTo>
                    <a:pt x="4604397" y="36299"/>
                  </a:lnTo>
                  <a:close/>
                </a:path>
                <a:path w="6274434" h="45085">
                  <a:moveTo>
                    <a:pt x="4612773" y="44675"/>
                  </a:moveTo>
                  <a:lnTo>
                    <a:pt x="4604397" y="0"/>
                  </a:lnTo>
                  <a:lnTo>
                    <a:pt x="4612773" y="8376"/>
                  </a:lnTo>
                  <a:lnTo>
                    <a:pt x="4612773" y="44675"/>
                  </a:lnTo>
                  <a:close/>
                </a:path>
                <a:path w="6274434" h="45085">
                  <a:moveTo>
                    <a:pt x="4604397" y="0"/>
                  </a:moveTo>
                  <a:lnTo>
                    <a:pt x="4612773" y="8376"/>
                  </a:lnTo>
                  <a:lnTo>
                    <a:pt x="6274154" y="0"/>
                  </a:lnTo>
                  <a:lnTo>
                    <a:pt x="4604397" y="0"/>
                  </a:lnTo>
                  <a:close/>
                </a:path>
                <a:path w="6274434" h="45085">
                  <a:moveTo>
                    <a:pt x="4612773" y="8376"/>
                  </a:moveTo>
                  <a:lnTo>
                    <a:pt x="6274154" y="0"/>
                  </a:lnTo>
                  <a:lnTo>
                    <a:pt x="6274154" y="8376"/>
                  </a:lnTo>
                  <a:lnTo>
                    <a:pt x="4612773" y="8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1" name="object 331"/>
          <p:cNvSpPr txBox="1"/>
          <p:nvPr/>
        </p:nvSpPr>
        <p:spPr>
          <a:xfrm>
            <a:off x="6766848" y="6069666"/>
            <a:ext cx="38862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1st FLOOR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32" name="object 332"/>
          <p:cNvGrpSpPr/>
          <p:nvPr/>
        </p:nvGrpSpPr>
        <p:grpSpPr>
          <a:xfrm>
            <a:off x="13561890" y="7156501"/>
            <a:ext cx="4026535" cy="11430"/>
            <a:chOff x="13561890" y="7156501"/>
            <a:chExt cx="4026535" cy="11430"/>
          </a:xfrm>
        </p:grpSpPr>
        <p:sp>
          <p:nvSpPr>
            <p:cNvPr id="333" name="object 333"/>
            <p:cNvSpPr/>
            <p:nvPr/>
          </p:nvSpPr>
          <p:spPr>
            <a:xfrm>
              <a:off x="13561890" y="7156501"/>
              <a:ext cx="3680460" cy="11430"/>
            </a:xfrm>
            <a:custGeom>
              <a:avLst/>
              <a:gdLst/>
              <a:ahLst/>
              <a:cxnLst/>
              <a:rect l="l" t="t" r="r" b="b"/>
              <a:pathLst>
                <a:path w="3680459" h="11429">
                  <a:moveTo>
                    <a:pt x="0" y="11168"/>
                  </a:moveTo>
                  <a:lnTo>
                    <a:pt x="3680167" y="11168"/>
                  </a:lnTo>
                  <a:lnTo>
                    <a:pt x="3680167" y="0"/>
                  </a:lnTo>
                  <a:lnTo>
                    <a:pt x="0" y="11168"/>
                  </a:lnTo>
                  <a:close/>
                </a:path>
                <a:path w="3680459" h="11429">
                  <a:moveTo>
                    <a:pt x="0" y="0"/>
                  </a:moveTo>
                  <a:lnTo>
                    <a:pt x="0" y="11168"/>
                  </a:lnTo>
                  <a:lnTo>
                    <a:pt x="3680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3561890" y="7156501"/>
              <a:ext cx="3680460" cy="11430"/>
            </a:xfrm>
            <a:custGeom>
              <a:avLst/>
              <a:gdLst/>
              <a:ahLst/>
              <a:cxnLst/>
              <a:rect l="l" t="t" r="r" b="b"/>
              <a:pathLst>
                <a:path w="3680459" h="11429">
                  <a:moveTo>
                    <a:pt x="0" y="0"/>
                  </a:moveTo>
                  <a:lnTo>
                    <a:pt x="0" y="11168"/>
                  </a:lnTo>
                  <a:lnTo>
                    <a:pt x="3680167" y="0"/>
                  </a:lnTo>
                  <a:lnTo>
                    <a:pt x="0" y="0"/>
                  </a:lnTo>
                  <a:close/>
                </a:path>
                <a:path w="3680459" h="11429">
                  <a:moveTo>
                    <a:pt x="0" y="11168"/>
                  </a:moveTo>
                  <a:lnTo>
                    <a:pt x="3680167" y="0"/>
                  </a:lnTo>
                  <a:lnTo>
                    <a:pt x="3680167" y="11168"/>
                  </a:lnTo>
                  <a:lnTo>
                    <a:pt x="0" y="111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7239264" y="715929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7242057" y="7156501"/>
              <a:ext cx="346710" cy="11430"/>
            </a:xfrm>
            <a:custGeom>
              <a:avLst/>
              <a:gdLst/>
              <a:ahLst/>
              <a:cxnLst/>
              <a:rect l="l" t="t" r="r" b="b"/>
              <a:pathLst>
                <a:path w="346709" h="11429">
                  <a:moveTo>
                    <a:pt x="0" y="11168"/>
                  </a:moveTo>
                  <a:lnTo>
                    <a:pt x="346237" y="11168"/>
                  </a:lnTo>
                  <a:lnTo>
                    <a:pt x="346237" y="0"/>
                  </a:lnTo>
                  <a:lnTo>
                    <a:pt x="0" y="11168"/>
                  </a:lnTo>
                  <a:close/>
                </a:path>
                <a:path w="346709" h="11429">
                  <a:moveTo>
                    <a:pt x="0" y="0"/>
                  </a:moveTo>
                  <a:lnTo>
                    <a:pt x="0" y="11168"/>
                  </a:lnTo>
                  <a:lnTo>
                    <a:pt x="3462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7242057" y="7156501"/>
              <a:ext cx="346710" cy="11430"/>
            </a:xfrm>
            <a:custGeom>
              <a:avLst/>
              <a:gdLst/>
              <a:ahLst/>
              <a:cxnLst/>
              <a:rect l="l" t="t" r="r" b="b"/>
              <a:pathLst>
                <a:path w="346709" h="11429">
                  <a:moveTo>
                    <a:pt x="346237" y="11168"/>
                  </a:moveTo>
                  <a:lnTo>
                    <a:pt x="346237" y="0"/>
                  </a:lnTo>
                  <a:lnTo>
                    <a:pt x="0" y="11168"/>
                  </a:lnTo>
                  <a:lnTo>
                    <a:pt x="346237" y="11168"/>
                  </a:lnTo>
                  <a:close/>
                </a:path>
                <a:path w="346709" h="11429">
                  <a:moveTo>
                    <a:pt x="346237" y="0"/>
                  </a:moveTo>
                  <a:lnTo>
                    <a:pt x="0" y="11168"/>
                  </a:lnTo>
                  <a:lnTo>
                    <a:pt x="0" y="0"/>
                  </a:lnTo>
                  <a:lnTo>
                    <a:pt x="3462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8" name="object 338"/>
          <p:cNvSpPr txBox="1"/>
          <p:nvPr/>
        </p:nvSpPr>
        <p:spPr>
          <a:xfrm>
            <a:off x="6730549" y="3849838"/>
            <a:ext cx="40132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3rd FLOOR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6736133" y="4930433"/>
            <a:ext cx="41465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2nd FLOOR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6974002" y="18596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6974002" y="1965733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6974002" y="2331516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6974002" y="2434829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0"/>
                </a:moveTo>
                <a:lnTo>
                  <a:pt x="0" y="31552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6974002" y="2906717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0"/>
                </a:moveTo>
                <a:lnTo>
                  <a:pt x="0" y="31552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6974002" y="327250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6974002" y="3378605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6974002" y="374438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6974002" y="3850493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6974002" y="4216276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6974002" y="4322381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6974002" y="468816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6974002" y="4791476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52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6974002" y="5263364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52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6974002" y="562914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6974002" y="5735252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6974002" y="610103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05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6974002" y="6207140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8" name="object 358"/>
          <p:cNvGrpSpPr/>
          <p:nvPr/>
        </p:nvGrpSpPr>
        <p:grpSpPr>
          <a:xfrm>
            <a:off x="1286508" y="1309428"/>
            <a:ext cx="16304894" cy="6456045"/>
            <a:chOff x="1286508" y="1309428"/>
            <a:chExt cx="16304894" cy="6456045"/>
          </a:xfrm>
        </p:grpSpPr>
        <p:sp>
          <p:nvSpPr>
            <p:cNvPr id="359" name="object 359"/>
            <p:cNvSpPr/>
            <p:nvPr/>
          </p:nvSpPr>
          <p:spPr>
            <a:xfrm>
              <a:off x="1465070" y="6392288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69" h="16510">
                  <a:moveTo>
                    <a:pt x="0" y="15959"/>
                  </a:moveTo>
                  <a:lnTo>
                    <a:pt x="6543" y="12739"/>
                  </a:lnTo>
                  <a:lnTo>
                    <a:pt x="11472" y="6966"/>
                  </a:lnTo>
                  <a:lnTo>
                    <a:pt x="1362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363491" y="6097765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228" y="6138"/>
                  </a:moveTo>
                  <a:lnTo>
                    <a:pt x="7956" y="4200"/>
                  </a:lnTo>
                  <a:lnTo>
                    <a:pt x="7158" y="2021"/>
                  </a:lnTo>
                  <a:lnTo>
                    <a:pt x="5351" y="1010"/>
                  </a:lnTo>
                  <a:lnTo>
                    <a:pt x="3544" y="0"/>
                  </a:lnTo>
                  <a:lnTo>
                    <a:pt x="1270" y="461"/>
                  </a:lnTo>
                  <a:lnTo>
                    <a:pt x="0" y="209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409898" y="5838074"/>
              <a:ext cx="13970" cy="2540"/>
            </a:xfrm>
            <a:custGeom>
              <a:avLst/>
              <a:gdLst/>
              <a:ahLst/>
              <a:cxnLst/>
              <a:rect l="l" t="t" r="r" b="b"/>
              <a:pathLst>
                <a:path w="13969" h="2539">
                  <a:moveTo>
                    <a:pt x="13771" y="1737"/>
                  </a:moveTo>
                  <a:lnTo>
                    <a:pt x="9329" y="0"/>
                  </a:lnTo>
                  <a:lnTo>
                    <a:pt x="4382" y="80"/>
                  </a:lnTo>
                  <a:lnTo>
                    <a:pt x="0" y="196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425347" y="5840237"/>
              <a:ext cx="17780" cy="5715"/>
            </a:xfrm>
            <a:custGeom>
              <a:avLst/>
              <a:gdLst/>
              <a:ahLst/>
              <a:cxnLst/>
              <a:rect l="l" t="t" r="r" b="b"/>
              <a:pathLst>
                <a:path w="17780" h="5714">
                  <a:moveTo>
                    <a:pt x="0" y="0"/>
                  </a:moveTo>
                  <a:lnTo>
                    <a:pt x="5695" y="2227"/>
                  </a:lnTo>
                  <a:lnTo>
                    <a:pt x="11532" y="4074"/>
                  </a:lnTo>
                  <a:lnTo>
                    <a:pt x="17472" y="552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457390" y="5866039"/>
              <a:ext cx="4445" cy="15875"/>
            </a:xfrm>
            <a:custGeom>
              <a:avLst/>
              <a:gdLst/>
              <a:ahLst/>
              <a:cxnLst/>
              <a:rect l="l" t="t" r="r" b="b"/>
              <a:pathLst>
                <a:path w="4444" h="15875">
                  <a:moveTo>
                    <a:pt x="0" y="15515"/>
                  </a:moveTo>
                  <a:lnTo>
                    <a:pt x="3728" y="11081"/>
                  </a:lnTo>
                  <a:lnTo>
                    <a:pt x="3942" y="4672"/>
                  </a:lnTo>
                  <a:lnTo>
                    <a:pt x="51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442385" y="5844510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340" y="9779"/>
                  </a:moveTo>
                  <a:lnTo>
                    <a:pt x="8395" y="4979"/>
                  </a:lnTo>
                  <a:lnTo>
                    <a:pt x="4751" y="116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473550" y="59459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30" h="20320">
                  <a:moveTo>
                    <a:pt x="8024" y="19746"/>
                  </a:moveTo>
                  <a:lnTo>
                    <a:pt x="11096" y="12077"/>
                  </a:lnTo>
                  <a:lnTo>
                    <a:pt x="7550" y="3352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400003" y="5908372"/>
              <a:ext cx="32384" cy="3175"/>
            </a:xfrm>
            <a:custGeom>
              <a:avLst/>
              <a:gdLst/>
              <a:ahLst/>
              <a:cxnLst/>
              <a:rect l="l" t="t" r="r" b="b"/>
              <a:pathLst>
                <a:path w="32384" h="3175">
                  <a:moveTo>
                    <a:pt x="0" y="1072"/>
                  </a:moveTo>
                  <a:lnTo>
                    <a:pt x="8086" y="2472"/>
                  </a:lnTo>
                  <a:lnTo>
                    <a:pt x="16250" y="2758"/>
                  </a:lnTo>
                  <a:lnTo>
                    <a:pt x="24378" y="1932"/>
                  </a:lnTo>
                  <a:lnTo>
                    <a:pt x="3235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434955" y="592586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283" y="0"/>
                  </a:moveTo>
                  <a:lnTo>
                    <a:pt x="0" y="2987"/>
                  </a:lnTo>
                  <a:lnTo>
                    <a:pt x="1657" y="5822"/>
                  </a:lnTo>
                  <a:lnTo>
                    <a:pt x="4400" y="70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432814" y="5886219"/>
              <a:ext cx="8255" cy="25400"/>
            </a:xfrm>
            <a:custGeom>
              <a:avLst/>
              <a:gdLst/>
              <a:ahLst/>
              <a:cxnLst/>
              <a:rect l="l" t="t" r="r" b="b"/>
              <a:pathLst>
                <a:path w="8255" h="25400">
                  <a:moveTo>
                    <a:pt x="0" y="24774"/>
                  </a:moveTo>
                  <a:lnTo>
                    <a:pt x="3010" y="18948"/>
                  </a:lnTo>
                  <a:lnTo>
                    <a:pt x="5329" y="12836"/>
                  </a:lnTo>
                  <a:lnTo>
                    <a:pt x="6935" y="6499"/>
                  </a:lnTo>
                  <a:lnTo>
                    <a:pt x="781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348649" y="5911163"/>
              <a:ext cx="89535" cy="17145"/>
            </a:xfrm>
            <a:custGeom>
              <a:avLst/>
              <a:gdLst/>
              <a:ahLst/>
              <a:cxnLst/>
              <a:rect l="l" t="t" r="r" b="b"/>
              <a:pathLst>
                <a:path w="89534" h="17145">
                  <a:moveTo>
                    <a:pt x="89351" y="0"/>
                  </a:moveTo>
                  <a:lnTo>
                    <a:pt x="89351" y="13961"/>
                  </a:lnTo>
                </a:path>
                <a:path w="89534" h="17145">
                  <a:moveTo>
                    <a:pt x="0" y="16753"/>
                  </a:moveTo>
                  <a:lnTo>
                    <a:pt x="30714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377825" y="5908799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0" y="12900"/>
                  </a:moveTo>
                  <a:lnTo>
                    <a:pt x="7010" y="11249"/>
                  </a:lnTo>
                  <a:lnTo>
                    <a:pt x="12892" y="6503"/>
                  </a:lnTo>
                  <a:lnTo>
                    <a:pt x="1598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387616" y="5870880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284" y="0"/>
                  </a:moveTo>
                  <a:lnTo>
                    <a:pt x="0" y="2282"/>
                  </a:lnTo>
                  <a:lnTo>
                    <a:pt x="93" y="4596"/>
                  </a:lnTo>
                  <a:lnTo>
                    <a:pt x="561" y="684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388342" y="5877294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40" h="20320">
                  <a:moveTo>
                    <a:pt x="2182" y="20088"/>
                  </a:moveTo>
                  <a:lnTo>
                    <a:pt x="2104" y="13337"/>
                  </a:lnTo>
                  <a:lnTo>
                    <a:pt x="1373" y="661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387741" y="5898776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0"/>
                  </a:moveTo>
                  <a:lnTo>
                    <a:pt x="81" y="7009"/>
                  </a:lnTo>
                  <a:lnTo>
                    <a:pt x="4898" y="13074"/>
                  </a:lnTo>
                  <a:lnTo>
                    <a:pt x="11707" y="1473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388473" y="5914028"/>
              <a:ext cx="49530" cy="9525"/>
            </a:xfrm>
            <a:custGeom>
              <a:avLst/>
              <a:gdLst/>
              <a:ahLst/>
              <a:cxnLst/>
              <a:rect l="l" t="t" r="r" b="b"/>
              <a:pathLst>
                <a:path w="49530" h="9525">
                  <a:moveTo>
                    <a:pt x="49095" y="8953"/>
                  </a:moveTo>
                  <a:lnTo>
                    <a:pt x="37101" y="5329"/>
                  </a:lnTo>
                  <a:lnTo>
                    <a:pt x="24885" y="2622"/>
                  </a:lnTo>
                  <a:lnTo>
                    <a:pt x="12501" y="84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438139" y="5946690"/>
              <a:ext cx="34290" cy="66040"/>
            </a:xfrm>
            <a:custGeom>
              <a:avLst/>
              <a:gdLst/>
              <a:ahLst/>
              <a:cxnLst/>
              <a:rect l="l" t="t" r="r" b="b"/>
              <a:pathLst>
                <a:path w="34290" h="66039">
                  <a:moveTo>
                    <a:pt x="34245" y="0"/>
                  </a:moveTo>
                  <a:lnTo>
                    <a:pt x="22353" y="14623"/>
                  </a:lnTo>
                  <a:lnTo>
                    <a:pt x="12601" y="30652"/>
                  </a:lnTo>
                  <a:lnTo>
                    <a:pt x="5110" y="47854"/>
                  </a:lnTo>
                  <a:lnTo>
                    <a:pt x="0" y="659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445932" y="588249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30" h="18414">
                  <a:moveTo>
                    <a:pt x="10912" y="0"/>
                  </a:moveTo>
                  <a:lnTo>
                    <a:pt x="6366" y="5405"/>
                  </a:lnTo>
                  <a:lnTo>
                    <a:pt x="2685" y="11481"/>
                  </a:lnTo>
                  <a:lnTo>
                    <a:pt x="0" y="1801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440793" y="5933501"/>
              <a:ext cx="33655" cy="13970"/>
            </a:xfrm>
            <a:custGeom>
              <a:avLst/>
              <a:gdLst/>
              <a:ahLst/>
              <a:cxnLst/>
              <a:rect l="l" t="t" r="r" b="b"/>
              <a:pathLst>
                <a:path w="33655" h="13970">
                  <a:moveTo>
                    <a:pt x="0" y="0"/>
                  </a:moveTo>
                  <a:lnTo>
                    <a:pt x="33506" y="139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467077" y="6029699"/>
              <a:ext cx="4445" cy="28575"/>
            </a:xfrm>
            <a:custGeom>
              <a:avLst/>
              <a:gdLst/>
              <a:ahLst/>
              <a:cxnLst/>
              <a:rect l="l" t="t" r="r" b="b"/>
              <a:pathLst>
                <a:path w="4444" h="28575">
                  <a:moveTo>
                    <a:pt x="0" y="28351"/>
                  </a:moveTo>
                  <a:lnTo>
                    <a:pt x="2320" y="21490"/>
                  </a:lnTo>
                  <a:lnTo>
                    <a:pt x="3794" y="14427"/>
                  </a:lnTo>
                  <a:lnTo>
                    <a:pt x="4410" y="7237"/>
                  </a:lnTo>
                  <a:lnTo>
                    <a:pt x="415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433697" y="5899916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10403"/>
                  </a:moveTo>
                  <a:lnTo>
                    <a:pt x="5126" y="8783"/>
                  </a:lnTo>
                  <a:lnTo>
                    <a:pt x="9271" y="4972"/>
                  </a:lnTo>
                  <a:lnTo>
                    <a:pt x="1131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462855" y="6057505"/>
              <a:ext cx="3175" cy="17145"/>
            </a:xfrm>
            <a:custGeom>
              <a:avLst/>
              <a:gdLst/>
              <a:ahLst/>
              <a:cxnLst/>
              <a:rect l="l" t="t" r="r" b="b"/>
              <a:pathLst>
                <a:path w="3175" h="17145">
                  <a:moveTo>
                    <a:pt x="3057" y="0"/>
                  </a:moveTo>
                  <a:lnTo>
                    <a:pt x="926" y="5234"/>
                  </a:lnTo>
                  <a:lnTo>
                    <a:pt x="0" y="10881"/>
                  </a:lnTo>
                  <a:lnTo>
                    <a:pt x="346" y="165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463131" y="6151295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2792" y="83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463007" y="615951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86" y="694"/>
                  </a:moveTo>
                  <a:lnTo>
                    <a:pt x="65" y="462"/>
                  </a:lnTo>
                  <a:lnTo>
                    <a:pt x="37" y="23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465923" y="6073113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5" h="78739">
                  <a:moveTo>
                    <a:pt x="5584" y="78182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424140" y="6031560"/>
              <a:ext cx="6350" cy="31750"/>
            </a:xfrm>
            <a:custGeom>
              <a:avLst/>
              <a:gdLst/>
              <a:ahLst/>
              <a:cxnLst/>
              <a:rect l="l" t="t" r="r" b="b"/>
              <a:pathLst>
                <a:path w="6350" h="31750">
                  <a:moveTo>
                    <a:pt x="6032" y="0"/>
                  </a:moveTo>
                  <a:lnTo>
                    <a:pt x="2308" y="7347"/>
                  </a:lnTo>
                  <a:lnTo>
                    <a:pt x="284" y="15235"/>
                  </a:lnTo>
                  <a:lnTo>
                    <a:pt x="0" y="23373"/>
                  </a:lnTo>
                  <a:lnTo>
                    <a:pt x="1498" y="314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425114" y="6062841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4">
                  <a:moveTo>
                    <a:pt x="1645" y="14080"/>
                  </a:moveTo>
                  <a:lnTo>
                    <a:pt x="1929" y="9326"/>
                  </a:lnTo>
                  <a:lnTo>
                    <a:pt x="1372" y="456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440793" y="6148503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359991" y="6101678"/>
              <a:ext cx="10795" cy="69850"/>
            </a:xfrm>
            <a:custGeom>
              <a:avLst/>
              <a:gdLst/>
              <a:ahLst/>
              <a:cxnLst/>
              <a:rect l="l" t="t" r="r" b="b"/>
              <a:pathLst>
                <a:path w="10794" h="69850">
                  <a:moveTo>
                    <a:pt x="10609" y="0"/>
                  </a:moveTo>
                  <a:lnTo>
                    <a:pt x="5264" y="16871"/>
                  </a:lnTo>
                  <a:lnTo>
                    <a:pt x="1720" y="34161"/>
                  </a:lnTo>
                  <a:lnTo>
                    <a:pt x="0" y="51727"/>
                  </a:lnTo>
                  <a:lnTo>
                    <a:pt x="124" y="6942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437618" y="615665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517" y="0"/>
                  </a:moveTo>
                  <a:lnTo>
                    <a:pt x="0" y="3077"/>
                  </a:lnTo>
                  <a:lnTo>
                    <a:pt x="983" y="6216"/>
                  </a:lnTo>
                  <a:lnTo>
                    <a:pt x="3164" y="844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431933" y="6013065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5" h="19050">
                  <a:moveTo>
                    <a:pt x="0" y="18616"/>
                  </a:moveTo>
                  <a:lnTo>
                    <a:pt x="3704" y="12944"/>
                  </a:lnTo>
                  <a:lnTo>
                    <a:pt x="6317" y="6630"/>
                  </a:lnTo>
                  <a:lnTo>
                    <a:pt x="770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429633" y="6075869"/>
              <a:ext cx="6350" cy="70485"/>
            </a:xfrm>
            <a:custGeom>
              <a:avLst/>
              <a:gdLst/>
              <a:ahLst/>
              <a:cxnLst/>
              <a:rect l="l" t="t" r="r" b="b"/>
              <a:pathLst>
                <a:path w="6350" h="70485">
                  <a:moveTo>
                    <a:pt x="449" y="0"/>
                  </a:moveTo>
                  <a:lnTo>
                    <a:pt x="0" y="17644"/>
                  </a:lnTo>
                  <a:lnTo>
                    <a:pt x="755" y="35257"/>
                  </a:lnTo>
                  <a:lnTo>
                    <a:pt x="2710" y="52778"/>
                  </a:lnTo>
                  <a:lnTo>
                    <a:pt x="5860" y="7014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385258" y="5839056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5">
                  <a:moveTo>
                    <a:pt x="24204" y="0"/>
                  </a:moveTo>
                  <a:lnTo>
                    <a:pt x="15097" y="5418"/>
                  </a:lnTo>
                  <a:lnTo>
                    <a:pt x="7812" y="12876"/>
                  </a:lnTo>
                  <a:lnTo>
                    <a:pt x="2673" y="21947"/>
                  </a:lnTo>
                  <a:lnTo>
                    <a:pt x="0" y="3220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432578" y="6146898"/>
              <a:ext cx="35560" cy="4445"/>
            </a:xfrm>
            <a:custGeom>
              <a:avLst/>
              <a:gdLst/>
              <a:ahLst/>
              <a:cxnLst/>
              <a:rect l="l" t="t" r="r" b="b"/>
              <a:pathLst>
                <a:path w="35559" h="4445">
                  <a:moveTo>
                    <a:pt x="0" y="0"/>
                  </a:moveTo>
                  <a:lnTo>
                    <a:pt x="8807" y="1623"/>
                  </a:lnTo>
                  <a:lnTo>
                    <a:pt x="17671" y="2875"/>
                  </a:lnTo>
                  <a:lnTo>
                    <a:pt x="26579" y="3755"/>
                  </a:lnTo>
                  <a:lnTo>
                    <a:pt x="35521" y="42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471546" y="5965514"/>
              <a:ext cx="10160" cy="63500"/>
            </a:xfrm>
            <a:custGeom>
              <a:avLst/>
              <a:gdLst/>
              <a:ahLst/>
              <a:cxnLst/>
              <a:rect l="l" t="t" r="r" b="b"/>
              <a:pathLst>
                <a:path w="10159" h="63500">
                  <a:moveTo>
                    <a:pt x="9672" y="0"/>
                  </a:moveTo>
                  <a:lnTo>
                    <a:pt x="4572" y="15321"/>
                  </a:lnTo>
                  <a:lnTo>
                    <a:pt x="1339" y="31084"/>
                  </a:lnTo>
                  <a:lnTo>
                    <a:pt x="0" y="47119"/>
                  </a:lnTo>
                  <a:lnTo>
                    <a:pt x="577" y="6325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452513" y="5853997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5" h="12064">
                  <a:moveTo>
                    <a:pt x="0" y="0"/>
                  </a:moveTo>
                  <a:lnTo>
                    <a:pt x="830" y="4220"/>
                  </a:lnTo>
                  <a:lnTo>
                    <a:pt x="2578" y="8205"/>
                  </a:lnTo>
                  <a:lnTo>
                    <a:pt x="5121" y="116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323519" y="5978177"/>
              <a:ext cx="11430" cy="195580"/>
            </a:xfrm>
            <a:custGeom>
              <a:avLst/>
              <a:gdLst/>
              <a:ahLst/>
              <a:cxnLst/>
              <a:rect l="l" t="t" r="r" b="b"/>
              <a:pathLst>
                <a:path w="11430" h="195579">
                  <a:moveTo>
                    <a:pt x="8376" y="47468"/>
                  </a:moveTo>
                  <a:lnTo>
                    <a:pt x="11168" y="0"/>
                  </a:lnTo>
                </a:path>
                <a:path w="11430" h="195579">
                  <a:moveTo>
                    <a:pt x="2792" y="195456"/>
                  </a:moveTo>
                  <a:lnTo>
                    <a:pt x="0" y="15915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315964" y="5939183"/>
              <a:ext cx="18415" cy="51435"/>
            </a:xfrm>
            <a:custGeom>
              <a:avLst/>
              <a:gdLst/>
              <a:ahLst/>
              <a:cxnLst/>
              <a:rect l="l" t="t" r="r" b="b"/>
              <a:pathLst>
                <a:path w="18415" h="51435">
                  <a:moveTo>
                    <a:pt x="18115" y="0"/>
                  </a:moveTo>
                  <a:lnTo>
                    <a:pt x="12208" y="12264"/>
                  </a:lnTo>
                  <a:lnTo>
                    <a:pt x="7209" y="24906"/>
                  </a:lnTo>
                  <a:lnTo>
                    <a:pt x="3133" y="37875"/>
                  </a:lnTo>
                  <a:lnTo>
                    <a:pt x="0" y="511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331919" y="5932809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4250" y="0"/>
                  </a:moveTo>
                  <a:lnTo>
                    <a:pt x="1741" y="10610"/>
                  </a:lnTo>
                  <a:lnTo>
                    <a:pt x="322" y="21393"/>
                  </a:lnTo>
                  <a:lnTo>
                    <a:pt x="0" y="32263"/>
                  </a:lnTo>
                  <a:lnTo>
                    <a:pt x="781" y="4313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331263" y="6043116"/>
              <a:ext cx="3810" cy="32384"/>
            </a:xfrm>
            <a:custGeom>
              <a:avLst/>
              <a:gdLst/>
              <a:ahLst/>
              <a:cxnLst/>
              <a:rect l="l" t="t" r="r" b="b"/>
              <a:pathLst>
                <a:path w="3809" h="32385">
                  <a:moveTo>
                    <a:pt x="1103" y="31870"/>
                  </a:moveTo>
                  <a:lnTo>
                    <a:pt x="2964" y="23923"/>
                  </a:lnTo>
                  <a:lnTo>
                    <a:pt x="3397" y="15836"/>
                  </a:lnTo>
                  <a:lnTo>
                    <a:pt x="2406" y="7798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312017" y="613462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543" y="0"/>
                  </a:moveTo>
                  <a:lnTo>
                    <a:pt x="0" y="1646"/>
                  </a:lnTo>
                  <a:lnTo>
                    <a:pt x="527" y="3457"/>
                  </a:lnTo>
                  <a:lnTo>
                    <a:pt x="1869" y="4555"/>
                  </a:lnTo>
                  <a:lnTo>
                    <a:pt x="3211" y="5652"/>
                  </a:lnTo>
                  <a:lnTo>
                    <a:pt x="5091" y="5809"/>
                  </a:lnTo>
                  <a:lnTo>
                    <a:pt x="6597" y="494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298389" y="5992138"/>
              <a:ext cx="36830" cy="142875"/>
            </a:xfrm>
            <a:custGeom>
              <a:avLst/>
              <a:gdLst/>
              <a:ahLst/>
              <a:cxnLst/>
              <a:rect l="l" t="t" r="r" b="b"/>
              <a:pathLst>
                <a:path w="36830" h="142875">
                  <a:moveTo>
                    <a:pt x="19545" y="134027"/>
                  </a:moveTo>
                  <a:lnTo>
                    <a:pt x="0" y="92143"/>
                  </a:lnTo>
                </a:path>
                <a:path w="36830" h="142875">
                  <a:moveTo>
                    <a:pt x="36299" y="83767"/>
                  </a:moveTo>
                  <a:lnTo>
                    <a:pt x="16753" y="142404"/>
                  </a:lnTo>
                </a:path>
                <a:path w="36830" h="142875">
                  <a:moveTo>
                    <a:pt x="5584" y="36299"/>
                  </a:moveTo>
                  <a:lnTo>
                    <a:pt x="1675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292905" y="6026397"/>
              <a:ext cx="8890" cy="56515"/>
            </a:xfrm>
            <a:custGeom>
              <a:avLst/>
              <a:gdLst/>
              <a:ahLst/>
              <a:cxnLst/>
              <a:rect l="l" t="t" r="r" b="b"/>
              <a:pathLst>
                <a:path w="8890" h="56514">
                  <a:moveTo>
                    <a:pt x="8284" y="0"/>
                  </a:moveTo>
                  <a:lnTo>
                    <a:pt x="2488" y="13505"/>
                  </a:lnTo>
                  <a:lnTo>
                    <a:pt x="0" y="27794"/>
                  </a:lnTo>
                  <a:lnTo>
                    <a:pt x="853" y="42274"/>
                  </a:lnTo>
                  <a:lnTo>
                    <a:pt x="5083" y="5634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325609" y="6024769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20">
                  <a:moveTo>
                    <a:pt x="1677" y="0"/>
                  </a:moveTo>
                  <a:lnTo>
                    <a:pt x="0" y="6647"/>
                  </a:lnTo>
                  <a:lnTo>
                    <a:pt x="494" y="13658"/>
                  </a:lnTo>
                  <a:lnTo>
                    <a:pt x="3088" y="200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320983" y="6076096"/>
              <a:ext cx="51435" cy="30480"/>
            </a:xfrm>
            <a:custGeom>
              <a:avLst/>
              <a:gdLst/>
              <a:ahLst/>
              <a:cxnLst/>
              <a:rect l="l" t="t" r="r" b="b"/>
              <a:pathLst>
                <a:path w="51434" h="30479">
                  <a:moveTo>
                    <a:pt x="0" y="30091"/>
                  </a:moveTo>
                  <a:lnTo>
                    <a:pt x="13701" y="24204"/>
                  </a:lnTo>
                  <a:lnTo>
                    <a:pt x="26837" y="17199"/>
                  </a:lnTo>
                  <a:lnTo>
                    <a:pt x="39339" y="9118"/>
                  </a:lnTo>
                  <a:lnTo>
                    <a:pt x="5113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317984" y="6099787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19" h="40004">
                  <a:moveTo>
                    <a:pt x="0" y="39495"/>
                  </a:moveTo>
                  <a:lnTo>
                    <a:pt x="12796" y="31333"/>
                  </a:lnTo>
                  <a:lnTo>
                    <a:pt x="24705" y="21982"/>
                  </a:lnTo>
                  <a:lnTo>
                    <a:pt x="35645" y="11514"/>
                  </a:lnTo>
                  <a:lnTo>
                    <a:pt x="4553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326473" y="6069308"/>
              <a:ext cx="36195" cy="29845"/>
            </a:xfrm>
            <a:custGeom>
              <a:avLst/>
              <a:gdLst/>
              <a:ahLst/>
              <a:cxnLst/>
              <a:rect l="l" t="t" r="r" b="b"/>
              <a:pathLst>
                <a:path w="36194" h="29845">
                  <a:moveTo>
                    <a:pt x="0" y="29329"/>
                  </a:moveTo>
                  <a:lnTo>
                    <a:pt x="9696" y="22870"/>
                  </a:lnTo>
                  <a:lnTo>
                    <a:pt x="18953" y="15813"/>
                  </a:lnTo>
                  <a:lnTo>
                    <a:pt x="27742" y="8182"/>
                  </a:lnTo>
                  <a:lnTo>
                    <a:pt x="3603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331839" y="5925756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555" y="0"/>
                  </a:moveTo>
                  <a:lnTo>
                    <a:pt x="8873" y="1574"/>
                  </a:lnTo>
                  <a:lnTo>
                    <a:pt x="3200" y="5964"/>
                  </a:lnTo>
                  <a:lnTo>
                    <a:pt x="0" y="1203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368195" y="6182010"/>
              <a:ext cx="81280" cy="5715"/>
            </a:xfrm>
            <a:custGeom>
              <a:avLst/>
              <a:gdLst/>
              <a:ahLst/>
              <a:cxnLst/>
              <a:rect l="l" t="t" r="r" b="b"/>
              <a:pathLst>
                <a:path w="81280" h="5714">
                  <a:moveTo>
                    <a:pt x="0" y="2792"/>
                  </a:moveTo>
                  <a:lnTo>
                    <a:pt x="41883" y="5584"/>
                  </a:lnTo>
                  <a:lnTo>
                    <a:pt x="8097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443126" y="6173887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4">
                  <a:moveTo>
                    <a:pt x="526" y="0"/>
                  </a:moveTo>
                  <a:lnTo>
                    <a:pt x="0" y="4470"/>
                  </a:lnTo>
                  <a:lnTo>
                    <a:pt x="2595" y="8722"/>
                  </a:lnTo>
                  <a:lnTo>
                    <a:pt x="6812" y="10297"/>
                  </a:lnTo>
                  <a:lnTo>
                    <a:pt x="11029" y="11872"/>
                  </a:lnTo>
                  <a:lnTo>
                    <a:pt x="15776" y="10363"/>
                  </a:lnTo>
                  <a:lnTo>
                    <a:pt x="18310" y="664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402917" y="6235264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411" y="9027"/>
                  </a:moveTo>
                  <a:lnTo>
                    <a:pt x="1867" y="5944"/>
                  </a:lnTo>
                  <a:lnTo>
                    <a:pt x="1375" y="279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368996" y="6210828"/>
              <a:ext cx="15240" cy="47625"/>
            </a:xfrm>
            <a:custGeom>
              <a:avLst/>
              <a:gdLst/>
              <a:ahLst/>
              <a:cxnLst/>
              <a:rect l="l" t="t" r="r" b="b"/>
              <a:pathLst>
                <a:path w="15240" h="47625">
                  <a:moveTo>
                    <a:pt x="14918" y="0"/>
                  </a:moveTo>
                  <a:lnTo>
                    <a:pt x="9477" y="11296"/>
                  </a:lnTo>
                  <a:lnTo>
                    <a:pt x="5159" y="23037"/>
                  </a:lnTo>
                  <a:lnTo>
                    <a:pt x="1991" y="35139"/>
                  </a:lnTo>
                  <a:lnTo>
                    <a:pt x="0" y="475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365734" y="6260811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0" y="7109"/>
                  </a:moveTo>
                  <a:lnTo>
                    <a:pt x="1268" y="4928"/>
                  </a:lnTo>
                  <a:lnTo>
                    <a:pt x="2067" y="2507"/>
                  </a:lnTo>
                  <a:lnTo>
                    <a:pt x="234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384948" y="6195971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5">
                  <a:moveTo>
                    <a:pt x="0" y="16753"/>
                  </a:move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456233" y="6283232"/>
              <a:ext cx="1905" cy="24130"/>
            </a:xfrm>
            <a:custGeom>
              <a:avLst/>
              <a:gdLst/>
              <a:ahLst/>
              <a:cxnLst/>
              <a:rect l="l" t="t" r="r" b="b"/>
              <a:pathLst>
                <a:path w="1905" h="24129">
                  <a:moveTo>
                    <a:pt x="0" y="23721"/>
                  </a:moveTo>
                  <a:lnTo>
                    <a:pt x="1414" y="15894"/>
                  </a:lnTo>
                  <a:lnTo>
                    <a:pt x="1688" y="7904"/>
                  </a:lnTo>
                  <a:lnTo>
                    <a:pt x="81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411115" y="6292113"/>
              <a:ext cx="7620" cy="47625"/>
            </a:xfrm>
            <a:custGeom>
              <a:avLst/>
              <a:gdLst/>
              <a:ahLst/>
              <a:cxnLst/>
              <a:rect l="l" t="t" r="r" b="b"/>
              <a:pathLst>
                <a:path w="7619" h="47625">
                  <a:moveTo>
                    <a:pt x="7241" y="47015"/>
                  </a:moveTo>
                  <a:lnTo>
                    <a:pt x="7140" y="35040"/>
                  </a:lnTo>
                  <a:lnTo>
                    <a:pt x="5891" y="23158"/>
                  </a:lnTo>
                  <a:lnTo>
                    <a:pt x="3507" y="1145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401730" y="6243871"/>
              <a:ext cx="6350" cy="49530"/>
            </a:xfrm>
            <a:custGeom>
              <a:avLst/>
              <a:gdLst/>
              <a:ahLst/>
              <a:cxnLst/>
              <a:rect l="l" t="t" r="r" b="b"/>
              <a:pathLst>
                <a:path w="6350" h="49529">
                  <a:moveTo>
                    <a:pt x="1070" y="0"/>
                  </a:moveTo>
                  <a:lnTo>
                    <a:pt x="0" y="12516"/>
                  </a:lnTo>
                  <a:lnTo>
                    <a:pt x="472" y="25021"/>
                  </a:lnTo>
                  <a:lnTo>
                    <a:pt x="2474" y="37375"/>
                  </a:lnTo>
                  <a:lnTo>
                    <a:pt x="5991" y="494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443585" y="6270969"/>
              <a:ext cx="10795" cy="66040"/>
            </a:xfrm>
            <a:custGeom>
              <a:avLst/>
              <a:gdLst/>
              <a:ahLst/>
              <a:cxnLst/>
              <a:rect l="l" t="t" r="r" b="b"/>
              <a:pathLst>
                <a:path w="10794" h="66039">
                  <a:moveTo>
                    <a:pt x="10750" y="0"/>
                  </a:moveTo>
                  <a:lnTo>
                    <a:pt x="6067" y="16135"/>
                  </a:lnTo>
                  <a:lnTo>
                    <a:pt x="2705" y="32569"/>
                  </a:lnTo>
                  <a:lnTo>
                    <a:pt x="678" y="49221"/>
                  </a:lnTo>
                  <a:lnTo>
                    <a:pt x="0" y="6600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457718" y="6389116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09" h="3175">
                  <a:moveTo>
                    <a:pt x="0" y="2059"/>
                  </a:moveTo>
                  <a:lnTo>
                    <a:pt x="5414" y="2742"/>
                  </a:lnTo>
                  <a:lnTo>
                    <a:pt x="10914" y="2033"/>
                  </a:lnTo>
                  <a:lnTo>
                    <a:pt x="1597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457546" y="638863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792" y="0"/>
                  </a:moveTo>
                  <a:lnTo>
                    <a:pt x="0" y="558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458792" y="640918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4211" y="0"/>
                  </a:moveTo>
                  <a:lnTo>
                    <a:pt x="2435" y="873"/>
                  </a:lnTo>
                  <a:lnTo>
                    <a:pt x="967" y="2266"/>
                  </a:lnTo>
                  <a:lnTo>
                    <a:pt x="0" y="399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474135" y="638833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561" y="5726"/>
                  </a:moveTo>
                  <a:lnTo>
                    <a:pt x="6039" y="4183"/>
                  </a:lnTo>
                  <a:lnTo>
                    <a:pt x="5586" y="2503"/>
                  </a:lnTo>
                  <a:lnTo>
                    <a:pt x="4398" y="1408"/>
                  </a:lnTo>
                  <a:lnTo>
                    <a:pt x="3210" y="313"/>
                  </a:lnTo>
                  <a:lnTo>
                    <a:pt x="1499" y="0"/>
                  </a:lnTo>
                  <a:lnTo>
                    <a:pt x="0" y="60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429749" y="6414142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0"/>
                  </a:moveTo>
                  <a:lnTo>
                    <a:pt x="799" y="5611"/>
                  </a:lnTo>
                  <a:lnTo>
                    <a:pt x="5256" y="9992"/>
                  </a:lnTo>
                  <a:lnTo>
                    <a:pt x="10881" y="1069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49660" y="6425695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2" y="6852"/>
                  </a:moveTo>
                  <a:lnTo>
                    <a:pt x="1117" y="6068"/>
                  </a:lnTo>
                  <a:lnTo>
                    <a:pt x="1781" y="4789"/>
                  </a:lnTo>
                  <a:lnTo>
                    <a:pt x="1780" y="3425"/>
                  </a:lnTo>
                  <a:lnTo>
                    <a:pt x="1780" y="2061"/>
                  </a:lnTo>
                  <a:lnTo>
                    <a:pt x="1115" y="78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29624" y="6402596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0"/>
                  </a:moveTo>
                  <a:lnTo>
                    <a:pt x="2792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27915" y="6392719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4" h="10160">
                  <a:moveTo>
                    <a:pt x="0" y="8414"/>
                  </a:moveTo>
                  <a:lnTo>
                    <a:pt x="8058" y="9871"/>
                  </a:lnTo>
                  <a:lnTo>
                    <a:pt x="16001" y="8849"/>
                  </a:lnTo>
                  <a:lnTo>
                    <a:pt x="23279" y="5506"/>
                  </a:lnTo>
                  <a:lnTo>
                    <a:pt x="2934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39591" y="6414226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5" h="12064">
                  <a:moveTo>
                    <a:pt x="0" y="10547"/>
                  </a:moveTo>
                  <a:lnTo>
                    <a:pt x="8454" y="11603"/>
                  </a:lnTo>
                  <a:lnTo>
                    <a:pt x="16705" y="7433"/>
                  </a:lnTo>
                  <a:lnTo>
                    <a:pt x="208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415778" y="6339524"/>
              <a:ext cx="11430" cy="62865"/>
            </a:xfrm>
            <a:custGeom>
              <a:avLst/>
              <a:gdLst/>
              <a:ahLst/>
              <a:cxnLst/>
              <a:rect l="l" t="t" r="r" b="b"/>
              <a:pathLst>
                <a:path w="11430" h="62864">
                  <a:moveTo>
                    <a:pt x="0" y="0"/>
                  </a:moveTo>
                  <a:lnTo>
                    <a:pt x="234" y="15958"/>
                  </a:lnTo>
                  <a:lnTo>
                    <a:pt x="2193" y="31750"/>
                  </a:lnTo>
                  <a:lnTo>
                    <a:pt x="5853" y="47237"/>
                  </a:lnTo>
                  <a:lnTo>
                    <a:pt x="11188" y="6227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452191" y="6307740"/>
              <a:ext cx="6985" cy="81915"/>
            </a:xfrm>
            <a:custGeom>
              <a:avLst/>
              <a:gdLst/>
              <a:ahLst/>
              <a:cxnLst/>
              <a:rect l="l" t="t" r="r" b="b"/>
              <a:pathLst>
                <a:path w="6984" h="81914">
                  <a:moveTo>
                    <a:pt x="2641" y="0"/>
                  </a:moveTo>
                  <a:lnTo>
                    <a:pt x="139" y="20516"/>
                  </a:lnTo>
                  <a:lnTo>
                    <a:pt x="0" y="41118"/>
                  </a:lnTo>
                  <a:lnTo>
                    <a:pt x="2214" y="61600"/>
                  </a:lnTo>
                  <a:lnTo>
                    <a:pt x="6772" y="817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393395" y="6185845"/>
              <a:ext cx="9525" cy="47625"/>
            </a:xfrm>
            <a:custGeom>
              <a:avLst/>
              <a:gdLst/>
              <a:ahLst/>
              <a:cxnLst/>
              <a:rect l="l" t="t" r="r" b="b"/>
              <a:pathLst>
                <a:path w="9525" h="47625">
                  <a:moveTo>
                    <a:pt x="363" y="0"/>
                  </a:moveTo>
                  <a:lnTo>
                    <a:pt x="0" y="12251"/>
                  </a:lnTo>
                  <a:lnTo>
                    <a:pt x="1332" y="24377"/>
                  </a:lnTo>
                  <a:lnTo>
                    <a:pt x="4329" y="36202"/>
                  </a:lnTo>
                  <a:lnTo>
                    <a:pt x="8960" y="4755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449950" y="6181404"/>
              <a:ext cx="7620" cy="100965"/>
            </a:xfrm>
            <a:custGeom>
              <a:avLst/>
              <a:gdLst/>
              <a:ahLst/>
              <a:cxnLst/>
              <a:rect l="l" t="t" r="r" b="b"/>
              <a:pathLst>
                <a:path w="7619" h="100964">
                  <a:moveTo>
                    <a:pt x="0" y="0"/>
                  </a:moveTo>
                  <a:lnTo>
                    <a:pt x="1103" y="25159"/>
                  </a:lnTo>
                  <a:lnTo>
                    <a:pt x="2684" y="50290"/>
                  </a:lnTo>
                  <a:lnTo>
                    <a:pt x="4743" y="75387"/>
                  </a:lnTo>
                  <a:lnTo>
                    <a:pt x="7278" y="10044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316276" y="6247631"/>
              <a:ext cx="4445" cy="17145"/>
            </a:xfrm>
            <a:custGeom>
              <a:avLst/>
              <a:gdLst/>
              <a:ahLst/>
              <a:cxnLst/>
              <a:rect l="l" t="t" r="r" b="b"/>
              <a:pathLst>
                <a:path w="4444" h="17145">
                  <a:moveTo>
                    <a:pt x="0" y="17051"/>
                  </a:moveTo>
                  <a:lnTo>
                    <a:pt x="2917" y="11841"/>
                  </a:lnTo>
                  <a:lnTo>
                    <a:pt x="4450" y="5970"/>
                  </a:lnTo>
                  <a:lnTo>
                    <a:pt x="445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308426" y="62660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9554" y="0"/>
                  </a:moveTo>
                  <a:lnTo>
                    <a:pt x="6401" y="6193"/>
                  </a:lnTo>
                  <a:lnTo>
                    <a:pt x="3749" y="12605"/>
                  </a:lnTo>
                  <a:lnTo>
                    <a:pt x="1612" y="19207"/>
                  </a:lnTo>
                  <a:lnTo>
                    <a:pt x="0" y="259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313163" y="643439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0" y="0"/>
                  </a:moveTo>
                  <a:lnTo>
                    <a:pt x="782" y="1065"/>
                  </a:lnTo>
                  <a:lnTo>
                    <a:pt x="2023" y="1698"/>
                  </a:lnTo>
                  <a:lnTo>
                    <a:pt x="3345" y="1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331900" y="640698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34" y="731"/>
                  </a:lnTo>
                  <a:lnTo>
                    <a:pt x="260" y="1441"/>
                  </a:lnTo>
                  <a:lnTo>
                    <a:pt x="654" y="205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340935" y="643762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0" y="1232"/>
                  </a:moveTo>
                  <a:lnTo>
                    <a:pt x="1680" y="1410"/>
                  </a:lnTo>
                  <a:lnTo>
                    <a:pt x="3368" y="972"/>
                  </a:lnTo>
                  <a:lnTo>
                    <a:pt x="475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318214" y="6436109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59" h="1904">
                  <a:moveTo>
                    <a:pt x="22821" y="1284"/>
                  </a:moveTo>
                  <a:lnTo>
                    <a:pt x="15240" y="483"/>
                  </a:lnTo>
                  <a:lnTo>
                    <a:pt x="7623" y="5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292532" y="6401806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79">
                  <a:moveTo>
                    <a:pt x="888" y="0"/>
                  </a:moveTo>
                  <a:lnTo>
                    <a:pt x="0" y="1451"/>
                  </a:lnTo>
                  <a:lnTo>
                    <a:pt x="77" y="3295"/>
                  </a:lnTo>
                  <a:lnTo>
                    <a:pt x="1085" y="466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331896" y="6385843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3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292105" y="6396018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0" y="3611"/>
                  </a:moveTo>
                  <a:lnTo>
                    <a:pt x="704" y="2461"/>
                  </a:lnTo>
                  <a:lnTo>
                    <a:pt x="1308" y="1252"/>
                  </a:lnTo>
                  <a:lnTo>
                    <a:pt x="180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289365" y="6375125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47235" y="10478"/>
                  </a:moveTo>
                  <a:lnTo>
                    <a:pt x="35581" y="7189"/>
                  </a:lnTo>
                  <a:lnTo>
                    <a:pt x="23816" y="4344"/>
                  </a:lnTo>
                  <a:lnTo>
                    <a:pt x="11951" y="1947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292804" y="6293699"/>
              <a:ext cx="59055" cy="145415"/>
            </a:xfrm>
            <a:custGeom>
              <a:avLst/>
              <a:gdLst/>
              <a:ahLst/>
              <a:cxnLst/>
              <a:rect l="l" t="t" r="r" b="b"/>
              <a:pathLst>
                <a:path w="59055" h="145414">
                  <a:moveTo>
                    <a:pt x="22337" y="142404"/>
                  </a:moveTo>
                  <a:lnTo>
                    <a:pt x="2792" y="114481"/>
                  </a:lnTo>
                </a:path>
                <a:path w="59055" h="145414">
                  <a:moveTo>
                    <a:pt x="11168" y="86559"/>
                  </a:moveTo>
                  <a:lnTo>
                    <a:pt x="2792" y="106104"/>
                  </a:lnTo>
                </a:path>
                <a:path w="59055" h="145414">
                  <a:moveTo>
                    <a:pt x="44675" y="94936"/>
                  </a:moveTo>
                  <a:lnTo>
                    <a:pt x="55844" y="30714"/>
                  </a:lnTo>
                </a:path>
                <a:path w="59055" h="145414">
                  <a:moveTo>
                    <a:pt x="0" y="83767"/>
                  </a:moveTo>
                  <a:lnTo>
                    <a:pt x="13961" y="0"/>
                  </a:lnTo>
                </a:path>
                <a:path w="59055" h="145414">
                  <a:moveTo>
                    <a:pt x="53052" y="145196"/>
                  </a:moveTo>
                  <a:lnTo>
                    <a:pt x="58636" y="13961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347881" y="6267436"/>
              <a:ext cx="20320" cy="55880"/>
            </a:xfrm>
            <a:custGeom>
              <a:avLst/>
              <a:gdLst/>
              <a:ahLst/>
              <a:cxnLst/>
              <a:rect l="l" t="t" r="r" b="b"/>
              <a:pathLst>
                <a:path w="20319" h="55879">
                  <a:moveTo>
                    <a:pt x="19738" y="0"/>
                  </a:moveTo>
                  <a:lnTo>
                    <a:pt x="12907" y="13097"/>
                  </a:lnTo>
                  <a:lnTo>
                    <a:pt x="7319" y="26738"/>
                  </a:lnTo>
                  <a:lnTo>
                    <a:pt x="3006" y="40834"/>
                  </a:lnTo>
                  <a:lnTo>
                    <a:pt x="0" y="552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331491" y="6410115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0" y="0"/>
                  </a:moveTo>
                  <a:lnTo>
                    <a:pt x="3862" y="5440"/>
                  </a:lnTo>
                  <a:lnTo>
                    <a:pt x="8226" y="10467"/>
                  </a:lnTo>
                  <a:lnTo>
                    <a:pt x="13057" y="15046"/>
                  </a:lnTo>
                  <a:lnTo>
                    <a:pt x="18323" y="1914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458046" y="6161295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5" h="19685">
                  <a:moveTo>
                    <a:pt x="0" y="19066"/>
                  </a:moveTo>
                  <a:lnTo>
                    <a:pt x="3807" y="13474"/>
                  </a:lnTo>
                  <a:lnTo>
                    <a:pt x="5563" y="6738"/>
                  </a:lnTo>
                  <a:lnTo>
                    <a:pt x="497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440803" y="616540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715" y="7971"/>
                  </a:moveTo>
                  <a:lnTo>
                    <a:pt x="3059" y="5040"/>
                  </a:lnTo>
                  <a:lnTo>
                    <a:pt x="2062" y="211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359835" y="617281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0" y="0"/>
                  </a:moveTo>
                  <a:lnTo>
                    <a:pt x="263" y="4421"/>
                  </a:lnTo>
                  <a:lnTo>
                    <a:pt x="3467" y="8113"/>
                  </a:lnTo>
                  <a:lnTo>
                    <a:pt x="7808" y="899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320726" y="6170898"/>
              <a:ext cx="3810" cy="76835"/>
            </a:xfrm>
            <a:custGeom>
              <a:avLst/>
              <a:gdLst/>
              <a:ahLst/>
              <a:cxnLst/>
              <a:rect l="l" t="t" r="r" b="b"/>
              <a:pathLst>
                <a:path w="3809" h="76835">
                  <a:moveTo>
                    <a:pt x="3662" y="0"/>
                  </a:moveTo>
                  <a:lnTo>
                    <a:pt x="2062" y="19126"/>
                  </a:lnTo>
                  <a:lnTo>
                    <a:pt x="918" y="38282"/>
                  </a:lnTo>
                  <a:lnTo>
                    <a:pt x="230" y="57460"/>
                  </a:lnTo>
                  <a:lnTo>
                    <a:pt x="0" y="7665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440793" y="1569236"/>
              <a:ext cx="16148050" cy="4711065"/>
            </a:xfrm>
            <a:custGeom>
              <a:avLst/>
              <a:gdLst/>
              <a:ahLst/>
              <a:cxnLst/>
              <a:rect l="l" t="t" r="r" b="b"/>
              <a:pathLst>
                <a:path w="16148050" h="4711065">
                  <a:moveTo>
                    <a:pt x="0" y="4305627"/>
                  </a:moveTo>
                  <a:lnTo>
                    <a:pt x="94936" y="4252575"/>
                  </a:lnTo>
                </a:path>
                <a:path w="16148050" h="4711065">
                  <a:moveTo>
                    <a:pt x="139611" y="4227445"/>
                  </a:moveTo>
                  <a:lnTo>
                    <a:pt x="231755" y="4174392"/>
                  </a:lnTo>
                </a:path>
                <a:path w="16148050" h="4711065">
                  <a:moveTo>
                    <a:pt x="276431" y="4149262"/>
                  </a:moveTo>
                  <a:lnTo>
                    <a:pt x="368575" y="4096210"/>
                  </a:lnTo>
                </a:path>
                <a:path w="16148050" h="4711065">
                  <a:moveTo>
                    <a:pt x="413250" y="4071080"/>
                  </a:moveTo>
                  <a:lnTo>
                    <a:pt x="505394" y="4020819"/>
                  </a:lnTo>
                </a:path>
                <a:path w="16148050" h="4711065">
                  <a:moveTo>
                    <a:pt x="550070" y="3995689"/>
                  </a:moveTo>
                  <a:lnTo>
                    <a:pt x="642214" y="3942637"/>
                  </a:lnTo>
                </a:path>
                <a:path w="16148050" h="4711065">
                  <a:moveTo>
                    <a:pt x="686890" y="3917507"/>
                  </a:moveTo>
                  <a:lnTo>
                    <a:pt x="779033" y="3864454"/>
                  </a:lnTo>
                </a:path>
                <a:path w="16148050" h="4711065">
                  <a:moveTo>
                    <a:pt x="823709" y="3839324"/>
                  </a:moveTo>
                  <a:lnTo>
                    <a:pt x="915853" y="3789064"/>
                  </a:lnTo>
                </a:path>
                <a:path w="16148050" h="4711065">
                  <a:moveTo>
                    <a:pt x="960529" y="3763934"/>
                  </a:moveTo>
                  <a:lnTo>
                    <a:pt x="1052672" y="3710881"/>
                  </a:lnTo>
                </a:path>
                <a:path w="16148050" h="4711065">
                  <a:moveTo>
                    <a:pt x="1097348" y="3685751"/>
                  </a:moveTo>
                  <a:lnTo>
                    <a:pt x="1189492" y="3632699"/>
                  </a:lnTo>
                </a:path>
                <a:path w="16148050" h="4711065">
                  <a:moveTo>
                    <a:pt x="1234168" y="3607568"/>
                  </a:moveTo>
                  <a:lnTo>
                    <a:pt x="1326312" y="3557308"/>
                  </a:lnTo>
                </a:path>
                <a:path w="16148050" h="4711065">
                  <a:moveTo>
                    <a:pt x="1370987" y="3532178"/>
                  </a:moveTo>
                  <a:lnTo>
                    <a:pt x="1463131" y="3479126"/>
                  </a:lnTo>
                </a:path>
                <a:path w="16148050" h="4711065">
                  <a:moveTo>
                    <a:pt x="1507807" y="3453995"/>
                  </a:moveTo>
                  <a:lnTo>
                    <a:pt x="1599951" y="3400943"/>
                  </a:lnTo>
                </a:path>
                <a:path w="16148050" h="4711065">
                  <a:moveTo>
                    <a:pt x="1644627" y="3375813"/>
                  </a:moveTo>
                  <a:lnTo>
                    <a:pt x="1736770" y="3325553"/>
                  </a:lnTo>
                </a:path>
                <a:path w="16148050" h="4711065">
                  <a:moveTo>
                    <a:pt x="1781446" y="3297630"/>
                  </a:moveTo>
                  <a:lnTo>
                    <a:pt x="1873590" y="3247370"/>
                  </a:lnTo>
                </a:path>
                <a:path w="16148050" h="4711065">
                  <a:moveTo>
                    <a:pt x="1918266" y="3222240"/>
                  </a:moveTo>
                  <a:lnTo>
                    <a:pt x="2010409" y="3169187"/>
                  </a:lnTo>
                </a:path>
                <a:path w="16148050" h="4711065">
                  <a:moveTo>
                    <a:pt x="2055085" y="3144057"/>
                  </a:moveTo>
                  <a:lnTo>
                    <a:pt x="2147229" y="3093797"/>
                  </a:lnTo>
                </a:path>
                <a:path w="16148050" h="4711065">
                  <a:moveTo>
                    <a:pt x="2191905" y="3065875"/>
                  </a:moveTo>
                  <a:lnTo>
                    <a:pt x="2284049" y="3015614"/>
                  </a:lnTo>
                </a:path>
                <a:path w="16148050" h="4711065">
                  <a:moveTo>
                    <a:pt x="2328724" y="2990484"/>
                  </a:moveTo>
                  <a:lnTo>
                    <a:pt x="2420868" y="2937432"/>
                  </a:lnTo>
                </a:path>
                <a:path w="16148050" h="4711065">
                  <a:moveTo>
                    <a:pt x="2465544" y="2912302"/>
                  </a:moveTo>
                  <a:lnTo>
                    <a:pt x="2557688" y="2862041"/>
                  </a:lnTo>
                </a:path>
                <a:path w="16148050" h="4711065">
                  <a:moveTo>
                    <a:pt x="2602363" y="2834119"/>
                  </a:moveTo>
                  <a:lnTo>
                    <a:pt x="2694507" y="2783859"/>
                  </a:lnTo>
                </a:path>
                <a:path w="16148050" h="4711065">
                  <a:moveTo>
                    <a:pt x="2739183" y="2758729"/>
                  </a:moveTo>
                  <a:lnTo>
                    <a:pt x="2831327" y="2705676"/>
                  </a:lnTo>
                </a:path>
                <a:path w="16148050" h="4711065">
                  <a:moveTo>
                    <a:pt x="2876003" y="2680546"/>
                  </a:moveTo>
                  <a:lnTo>
                    <a:pt x="2968146" y="2630286"/>
                  </a:lnTo>
                </a:path>
                <a:path w="16148050" h="4711065">
                  <a:moveTo>
                    <a:pt x="3012822" y="2602363"/>
                  </a:moveTo>
                  <a:lnTo>
                    <a:pt x="3104966" y="2552103"/>
                  </a:lnTo>
                </a:path>
                <a:path w="16148050" h="4711065">
                  <a:moveTo>
                    <a:pt x="3149642" y="2526973"/>
                  </a:moveTo>
                  <a:lnTo>
                    <a:pt x="3238993" y="2473921"/>
                  </a:lnTo>
                </a:path>
                <a:path w="16148050" h="4711065">
                  <a:moveTo>
                    <a:pt x="3286461" y="2448791"/>
                  </a:moveTo>
                  <a:lnTo>
                    <a:pt x="3375813" y="2398530"/>
                  </a:lnTo>
                </a:path>
                <a:path w="16148050" h="4711065">
                  <a:moveTo>
                    <a:pt x="3423281" y="2370608"/>
                  </a:moveTo>
                  <a:lnTo>
                    <a:pt x="3512632" y="2320348"/>
                  </a:lnTo>
                </a:path>
                <a:path w="16148050" h="4711065">
                  <a:moveTo>
                    <a:pt x="3560100" y="2295218"/>
                  </a:moveTo>
                  <a:lnTo>
                    <a:pt x="3649452" y="2242165"/>
                  </a:lnTo>
                </a:path>
                <a:path w="16148050" h="4711065">
                  <a:moveTo>
                    <a:pt x="3696920" y="2217035"/>
                  </a:moveTo>
                  <a:lnTo>
                    <a:pt x="3786272" y="2166775"/>
                  </a:lnTo>
                </a:path>
                <a:path w="16148050" h="4711065">
                  <a:moveTo>
                    <a:pt x="3833740" y="2138852"/>
                  </a:moveTo>
                  <a:lnTo>
                    <a:pt x="3923091" y="2088592"/>
                  </a:lnTo>
                </a:path>
                <a:path w="16148050" h="4711065">
                  <a:moveTo>
                    <a:pt x="3970559" y="2063462"/>
                  </a:moveTo>
                  <a:lnTo>
                    <a:pt x="4059911" y="2010409"/>
                  </a:lnTo>
                </a:path>
                <a:path w="16148050" h="4711065">
                  <a:moveTo>
                    <a:pt x="4107379" y="1985279"/>
                  </a:moveTo>
                  <a:lnTo>
                    <a:pt x="4196730" y="1932227"/>
                  </a:lnTo>
                </a:path>
                <a:path w="16148050" h="4711065">
                  <a:moveTo>
                    <a:pt x="4244198" y="1907097"/>
                  </a:moveTo>
                  <a:lnTo>
                    <a:pt x="4333550" y="1856836"/>
                  </a:lnTo>
                </a:path>
                <a:path w="16148050" h="4711065">
                  <a:moveTo>
                    <a:pt x="4381018" y="1831706"/>
                  </a:moveTo>
                  <a:lnTo>
                    <a:pt x="4470369" y="1778654"/>
                  </a:lnTo>
                </a:path>
                <a:path w="16148050" h="4711065">
                  <a:moveTo>
                    <a:pt x="4517837" y="1753524"/>
                  </a:moveTo>
                  <a:lnTo>
                    <a:pt x="4607189" y="1700471"/>
                  </a:lnTo>
                </a:path>
                <a:path w="16148050" h="4711065">
                  <a:moveTo>
                    <a:pt x="4654657" y="1675341"/>
                  </a:moveTo>
                  <a:lnTo>
                    <a:pt x="4744009" y="1625081"/>
                  </a:lnTo>
                </a:path>
                <a:path w="16148050" h="4711065">
                  <a:moveTo>
                    <a:pt x="4788684" y="1599951"/>
                  </a:moveTo>
                  <a:lnTo>
                    <a:pt x="4880828" y="1546898"/>
                  </a:lnTo>
                </a:path>
                <a:path w="16148050" h="4711065">
                  <a:moveTo>
                    <a:pt x="4925504" y="1521768"/>
                  </a:moveTo>
                  <a:lnTo>
                    <a:pt x="5017648" y="1468716"/>
                  </a:lnTo>
                </a:path>
                <a:path w="16148050" h="4711065">
                  <a:moveTo>
                    <a:pt x="5062323" y="1443586"/>
                  </a:moveTo>
                  <a:lnTo>
                    <a:pt x="5154467" y="1393325"/>
                  </a:lnTo>
                </a:path>
                <a:path w="16148050" h="4711065">
                  <a:moveTo>
                    <a:pt x="5199143" y="1365403"/>
                  </a:moveTo>
                  <a:lnTo>
                    <a:pt x="5291287" y="1315143"/>
                  </a:lnTo>
                </a:path>
                <a:path w="16148050" h="4711065">
                  <a:moveTo>
                    <a:pt x="5335963" y="1290013"/>
                  </a:moveTo>
                  <a:lnTo>
                    <a:pt x="5428106" y="1236960"/>
                  </a:lnTo>
                </a:path>
                <a:path w="16148050" h="4711065">
                  <a:moveTo>
                    <a:pt x="5472782" y="1211830"/>
                  </a:moveTo>
                  <a:lnTo>
                    <a:pt x="5564926" y="1161570"/>
                  </a:lnTo>
                </a:path>
                <a:path w="16148050" h="4711065">
                  <a:moveTo>
                    <a:pt x="5609602" y="1133647"/>
                  </a:moveTo>
                  <a:lnTo>
                    <a:pt x="5701745" y="1083387"/>
                  </a:lnTo>
                </a:path>
                <a:path w="16148050" h="4711065">
                  <a:moveTo>
                    <a:pt x="5746421" y="1058257"/>
                  </a:moveTo>
                  <a:lnTo>
                    <a:pt x="5838565" y="1005204"/>
                  </a:lnTo>
                </a:path>
                <a:path w="16148050" h="4711065">
                  <a:moveTo>
                    <a:pt x="5883241" y="980074"/>
                  </a:moveTo>
                  <a:lnTo>
                    <a:pt x="5975385" y="929814"/>
                  </a:lnTo>
                </a:path>
                <a:path w="16148050" h="4711065">
                  <a:moveTo>
                    <a:pt x="6020060" y="901892"/>
                  </a:moveTo>
                  <a:lnTo>
                    <a:pt x="6112204" y="851631"/>
                  </a:lnTo>
                </a:path>
                <a:path w="16148050" h="4711065">
                  <a:moveTo>
                    <a:pt x="6156880" y="826501"/>
                  </a:moveTo>
                  <a:lnTo>
                    <a:pt x="6249024" y="773449"/>
                  </a:lnTo>
                </a:path>
                <a:path w="16148050" h="4711065">
                  <a:moveTo>
                    <a:pt x="6293700" y="748319"/>
                  </a:moveTo>
                  <a:lnTo>
                    <a:pt x="6385843" y="698059"/>
                  </a:lnTo>
                </a:path>
                <a:path w="16148050" h="4711065">
                  <a:moveTo>
                    <a:pt x="6430519" y="670136"/>
                  </a:moveTo>
                  <a:lnTo>
                    <a:pt x="6522663" y="619876"/>
                  </a:lnTo>
                </a:path>
                <a:path w="16148050" h="4711065">
                  <a:moveTo>
                    <a:pt x="6567339" y="594746"/>
                  </a:moveTo>
                  <a:lnTo>
                    <a:pt x="6659482" y="541693"/>
                  </a:lnTo>
                </a:path>
                <a:path w="16148050" h="4711065">
                  <a:moveTo>
                    <a:pt x="6704158" y="516563"/>
                  </a:moveTo>
                  <a:lnTo>
                    <a:pt x="6796302" y="466303"/>
                  </a:lnTo>
                </a:path>
                <a:path w="16148050" h="4711065">
                  <a:moveTo>
                    <a:pt x="6840978" y="438381"/>
                  </a:moveTo>
                  <a:lnTo>
                    <a:pt x="6933122" y="388120"/>
                  </a:lnTo>
                </a:path>
                <a:path w="16148050" h="4711065">
                  <a:moveTo>
                    <a:pt x="6977797" y="362990"/>
                  </a:moveTo>
                  <a:lnTo>
                    <a:pt x="7069941" y="309938"/>
                  </a:lnTo>
                </a:path>
                <a:path w="16148050" h="4711065">
                  <a:moveTo>
                    <a:pt x="7114617" y="284808"/>
                  </a:moveTo>
                  <a:lnTo>
                    <a:pt x="7206761" y="234547"/>
                  </a:lnTo>
                </a:path>
                <a:path w="16148050" h="4711065">
                  <a:moveTo>
                    <a:pt x="7251436" y="206625"/>
                  </a:moveTo>
                  <a:lnTo>
                    <a:pt x="7343580" y="156365"/>
                  </a:lnTo>
                </a:path>
                <a:path w="16148050" h="4711065">
                  <a:moveTo>
                    <a:pt x="7388256" y="131235"/>
                  </a:moveTo>
                  <a:lnTo>
                    <a:pt x="7480400" y="78182"/>
                  </a:lnTo>
                </a:path>
                <a:path w="16148050" h="4711065">
                  <a:moveTo>
                    <a:pt x="16147500" y="4372641"/>
                  </a:moveTo>
                  <a:lnTo>
                    <a:pt x="16133539" y="4364264"/>
                  </a:lnTo>
                </a:path>
                <a:path w="16148050" h="4711065">
                  <a:moveTo>
                    <a:pt x="16086071" y="4339134"/>
                  </a:moveTo>
                  <a:lnTo>
                    <a:pt x="15991135" y="4291666"/>
                  </a:lnTo>
                </a:path>
                <a:path w="16148050" h="4711065">
                  <a:moveTo>
                    <a:pt x="15946459" y="4269328"/>
                  </a:moveTo>
                  <a:lnTo>
                    <a:pt x="15851523" y="4221860"/>
                  </a:lnTo>
                </a:path>
                <a:path w="16148050" h="4711065">
                  <a:moveTo>
                    <a:pt x="15806848" y="4196730"/>
                  </a:moveTo>
                  <a:lnTo>
                    <a:pt x="15711912" y="4149262"/>
                  </a:lnTo>
                </a:path>
                <a:path w="16148050" h="4711065">
                  <a:moveTo>
                    <a:pt x="15667236" y="4124132"/>
                  </a:moveTo>
                  <a:lnTo>
                    <a:pt x="15572300" y="4076664"/>
                  </a:lnTo>
                </a:path>
                <a:path w="16148050" h="4711065">
                  <a:moveTo>
                    <a:pt x="15527624" y="4054326"/>
                  </a:moveTo>
                  <a:lnTo>
                    <a:pt x="15432688" y="4006858"/>
                  </a:lnTo>
                </a:path>
                <a:path w="16148050" h="4711065">
                  <a:moveTo>
                    <a:pt x="15388012" y="3981728"/>
                  </a:moveTo>
                  <a:lnTo>
                    <a:pt x="15293076" y="3934260"/>
                  </a:lnTo>
                </a:path>
                <a:path w="16148050" h="4711065">
                  <a:moveTo>
                    <a:pt x="15248400" y="3909130"/>
                  </a:moveTo>
                  <a:lnTo>
                    <a:pt x="15153464" y="3861662"/>
                  </a:lnTo>
                </a:path>
                <a:path w="16148050" h="4711065">
                  <a:moveTo>
                    <a:pt x="15105996" y="3839324"/>
                  </a:moveTo>
                  <a:lnTo>
                    <a:pt x="15013853" y="3791856"/>
                  </a:lnTo>
                </a:path>
                <a:path w="16148050" h="4711065">
                  <a:moveTo>
                    <a:pt x="14966385" y="3766726"/>
                  </a:moveTo>
                  <a:lnTo>
                    <a:pt x="14874241" y="3719258"/>
                  </a:lnTo>
                </a:path>
                <a:path w="16148050" h="4711065">
                  <a:moveTo>
                    <a:pt x="14826773" y="3694128"/>
                  </a:moveTo>
                  <a:lnTo>
                    <a:pt x="14734629" y="3646660"/>
                  </a:lnTo>
                </a:path>
                <a:path w="16148050" h="4711065">
                  <a:moveTo>
                    <a:pt x="14687161" y="3624322"/>
                  </a:moveTo>
                  <a:lnTo>
                    <a:pt x="14595017" y="3576854"/>
                  </a:lnTo>
                </a:path>
                <a:path w="16148050" h="4711065">
                  <a:moveTo>
                    <a:pt x="14547549" y="3551724"/>
                  </a:moveTo>
                  <a:lnTo>
                    <a:pt x="14455405" y="3504256"/>
                  </a:lnTo>
                </a:path>
                <a:path w="16148050" h="4711065">
                  <a:moveTo>
                    <a:pt x="14407937" y="3479126"/>
                  </a:moveTo>
                  <a:lnTo>
                    <a:pt x="14315794" y="3431658"/>
                  </a:lnTo>
                </a:path>
                <a:path w="16148050" h="4711065">
                  <a:moveTo>
                    <a:pt x="14268326" y="3409320"/>
                  </a:moveTo>
                  <a:lnTo>
                    <a:pt x="14176182" y="3361852"/>
                  </a:lnTo>
                </a:path>
                <a:path w="16148050" h="4711065">
                  <a:moveTo>
                    <a:pt x="14128714" y="3336722"/>
                  </a:moveTo>
                  <a:lnTo>
                    <a:pt x="14036570" y="3289254"/>
                  </a:lnTo>
                </a:path>
                <a:path w="16148050" h="4711065">
                  <a:moveTo>
                    <a:pt x="13989102" y="3264123"/>
                  </a:moveTo>
                  <a:lnTo>
                    <a:pt x="13896958" y="3216655"/>
                  </a:lnTo>
                </a:path>
                <a:path w="16148050" h="4711065">
                  <a:moveTo>
                    <a:pt x="13849490" y="3194318"/>
                  </a:moveTo>
                  <a:lnTo>
                    <a:pt x="13757346" y="3146850"/>
                  </a:lnTo>
                </a:path>
                <a:path w="16148050" h="4711065">
                  <a:moveTo>
                    <a:pt x="13709878" y="3121719"/>
                  </a:moveTo>
                  <a:lnTo>
                    <a:pt x="13617735" y="3074251"/>
                  </a:lnTo>
                </a:path>
                <a:path w="16148050" h="4711065">
                  <a:moveTo>
                    <a:pt x="13570267" y="3049121"/>
                  </a:moveTo>
                  <a:lnTo>
                    <a:pt x="13475331" y="3001653"/>
                  </a:lnTo>
                </a:path>
                <a:path w="16148050" h="4711065">
                  <a:moveTo>
                    <a:pt x="13430655" y="2979315"/>
                  </a:moveTo>
                  <a:lnTo>
                    <a:pt x="13335719" y="2931847"/>
                  </a:lnTo>
                </a:path>
                <a:path w="16148050" h="4711065">
                  <a:moveTo>
                    <a:pt x="13291043" y="2906717"/>
                  </a:moveTo>
                  <a:lnTo>
                    <a:pt x="13196107" y="2859249"/>
                  </a:lnTo>
                </a:path>
                <a:path w="16148050" h="4711065">
                  <a:moveTo>
                    <a:pt x="13151431" y="2834119"/>
                  </a:moveTo>
                  <a:lnTo>
                    <a:pt x="13056495" y="2786651"/>
                  </a:lnTo>
                </a:path>
                <a:path w="16148050" h="4711065">
                  <a:moveTo>
                    <a:pt x="13011819" y="2764313"/>
                  </a:moveTo>
                  <a:lnTo>
                    <a:pt x="12916883" y="2716845"/>
                  </a:lnTo>
                </a:path>
                <a:path w="16148050" h="4711065">
                  <a:moveTo>
                    <a:pt x="12872208" y="2691715"/>
                  </a:moveTo>
                  <a:lnTo>
                    <a:pt x="12777272" y="2644247"/>
                  </a:lnTo>
                </a:path>
                <a:path w="16148050" h="4711065">
                  <a:moveTo>
                    <a:pt x="12732596" y="2619117"/>
                  </a:moveTo>
                  <a:lnTo>
                    <a:pt x="12637660" y="2571649"/>
                  </a:lnTo>
                </a:path>
                <a:path w="16148050" h="4711065">
                  <a:moveTo>
                    <a:pt x="12590192" y="2549311"/>
                  </a:moveTo>
                  <a:lnTo>
                    <a:pt x="12498048" y="2501843"/>
                  </a:lnTo>
                </a:path>
                <a:path w="16148050" h="4711065">
                  <a:moveTo>
                    <a:pt x="12450580" y="2476713"/>
                  </a:moveTo>
                  <a:lnTo>
                    <a:pt x="12358436" y="2429245"/>
                  </a:lnTo>
                </a:path>
                <a:path w="16148050" h="4711065">
                  <a:moveTo>
                    <a:pt x="12310968" y="2404115"/>
                  </a:moveTo>
                  <a:lnTo>
                    <a:pt x="12218824" y="2356647"/>
                  </a:lnTo>
                </a:path>
                <a:path w="16148050" h="4711065">
                  <a:moveTo>
                    <a:pt x="12171356" y="2334309"/>
                  </a:moveTo>
                  <a:lnTo>
                    <a:pt x="12079213" y="2286841"/>
                  </a:lnTo>
                </a:path>
                <a:path w="16148050" h="4711065">
                  <a:moveTo>
                    <a:pt x="12031745" y="2261711"/>
                  </a:moveTo>
                  <a:lnTo>
                    <a:pt x="11939601" y="2214243"/>
                  </a:lnTo>
                </a:path>
                <a:path w="16148050" h="4711065">
                  <a:moveTo>
                    <a:pt x="11892133" y="2189113"/>
                  </a:moveTo>
                  <a:lnTo>
                    <a:pt x="11799989" y="2141645"/>
                  </a:lnTo>
                </a:path>
                <a:path w="16148050" h="4711065">
                  <a:moveTo>
                    <a:pt x="11752521" y="2119307"/>
                  </a:moveTo>
                  <a:lnTo>
                    <a:pt x="11660377" y="2071839"/>
                  </a:lnTo>
                </a:path>
                <a:path w="16148050" h="4711065">
                  <a:moveTo>
                    <a:pt x="11612909" y="2046709"/>
                  </a:moveTo>
                  <a:lnTo>
                    <a:pt x="11520765" y="1999241"/>
                  </a:lnTo>
                </a:path>
                <a:path w="16148050" h="4711065">
                  <a:moveTo>
                    <a:pt x="11473297" y="1974110"/>
                  </a:moveTo>
                  <a:lnTo>
                    <a:pt x="11381154" y="1926642"/>
                  </a:lnTo>
                </a:path>
                <a:path w="16148050" h="4711065">
                  <a:moveTo>
                    <a:pt x="11333686" y="1904304"/>
                  </a:moveTo>
                  <a:lnTo>
                    <a:pt x="11241542" y="1856836"/>
                  </a:lnTo>
                </a:path>
                <a:path w="16148050" h="4711065">
                  <a:moveTo>
                    <a:pt x="11194074" y="1831706"/>
                  </a:moveTo>
                  <a:lnTo>
                    <a:pt x="11101930" y="1784238"/>
                  </a:lnTo>
                </a:path>
                <a:path w="16148050" h="4711065">
                  <a:moveTo>
                    <a:pt x="11054462" y="1759108"/>
                  </a:moveTo>
                  <a:lnTo>
                    <a:pt x="10959526" y="1711640"/>
                  </a:lnTo>
                </a:path>
                <a:path w="16148050" h="4711065">
                  <a:moveTo>
                    <a:pt x="10914850" y="1689302"/>
                  </a:moveTo>
                  <a:lnTo>
                    <a:pt x="10819914" y="1639042"/>
                  </a:lnTo>
                </a:path>
                <a:path w="16148050" h="4711065">
                  <a:moveTo>
                    <a:pt x="10775238" y="1616704"/>
                  </a:moveTo>
                  <a:lnTo>
                    <a:pt x="10680302" y="1569236"/>
                  </a:lnTo>
                </a:path>
                <a:path w="16148050" h="4711065">
                  <a:moveTo>
                    <a:pt x="10635627" y="1544106"/>
                  </a:moveTo>
                  <a:lnTo>
                    <a:pt x="10540691" y="1496638"/>
                  </a:lnTo>
                </a:path>
                <a:path w="16148050" h="4711065">
                  <a:moveTo>
                    <a:pt x="10496015" y="1474300"/>
                  </a:moveTo>
                  <a:lnTo>
                    <a:pt x="10401079" y="1424040"/>
                  </a:lnTo>
                </a:path>
                <a:path w="16148050" h="4711065">
                  <a:moveTo>
                    <a:pt x="10356403" y="1401702"/>
                  </a:moveTo>
                  <a:lnTo>
                    <a:pt x="10261467" y="1354234"/>
                  </a:lnTo>
                </a:path>
                <a:path w="16148050" h="4711065">
                  <a:moveTo>
                    <a:pt x="10216791" y="1329104"/>
                  </a:moveTo>
                  <a:lnTo>
                    <a:pt x="10121855" y="1281636"/>
                  </a:lnTo>
                </a:path>
                <a:path w="16148050" h="4711065">
                  <a:moveTo>
                    <a:pt x="10074387" y="1259298"/>
                  </a:moveTo>
                  <a:lnTo>
                    <a:pt x="9982243" y="1209038"/>
                  </a:lnTo>
                </a:path>
                <a:path w="16148050" h="4711065">
                  <a:moveTo>
                    <a:pt x="9934775" y="1186700"/>
                  </a:moveTo>
                  <a:lnTo>
                    <a:pt x="9842632" y="1139232"/>
                  </a:lnTo>
                </a:path>
                <a:path w="16148050" h="4711065">
                  <a:moveTo>
                    <a:pt x="9795164" y="1114102"/>
                  </a:moveTo>
                  <a:lnTo>
                    <a:pt x="9703020" y="1066634"/>
                  </a:lnTo>
                </a:path>
                <a:path w="16148050" h="4711065">
                  <a:moveTo>
                    <a:pt x="9655552" y="1044296"/>
                  </a:moveTo>
                  <a:lnTo>
                    <a:pt x="9563408" y="994036"/>
                  </a:lnTo>
                </a:path>
                <a:path w="16148050" h="4711065">
                  <a:moveTo>
                    <a:pt x="9515940" y="971698"/>
                  </a:moveTo>
                  <a:lnTo>
                    <a:pt x="9423796" y="924230"/>
                  </a:lnTo>
                </a:path>
                <a:path w="16148050" h="4711065">
                  <a:moveTo>
                    <a:pt x="9376328" y="899100"/>
                  </a:moveTo>
                  <a:lnTo>
                    <a:pt x="9284184" y="851631"/>
                  </a:lnTo>
                </a:path>
                <a:path w="16148050" h="4711065">
                  <a:moveTo>
                    <a:pt x="9236716" y="829294"/>
                  </a:moveTo>
                  <a:lnTo>
                    <a:pt x="9144573" y="779033"/>
                  </a:lnTo>
                </a:path>
                <a:path w="16148050" h="4711065">
                  <a:moveTo>
                    <a:pt x="9097105" y="756695"/>
                  </a:moveTo>
                  <a:lnTo>
                    <a:pt x="9004961" y="709227"/>
                  </a:lnTo>
                </a:path>
                <a:path w="16148050" h="4711065">
                  <a:moveTo>
                    <a:pt x="8957493" y="684097"/>
                  </a:moveTo>
                  <a:lnTo>
                    <a:pt x="8865349" y="636629"/>
                  </a:lnTo>
                </a:path>
                <a:path w="16148050" h="4711065">
                  <a:moveTo>
                    <a:pt x="8817881" y="614291"/>
                  </a:moveTo>
                  <a:lnTo>
                    <a:pt x="8725737" y="564031"/>
                  </a:lnTo>
                </a:path>
                <a:path w="16148050" h="4711065">
                  <a:moveTo>
                    <a:pt x="8678269" y="541693"/>
                  </a:moveTo>
                  <a:lnTo>
                    <a:pt x="8586125" y="494225"/>
                  </a:lnTo>
                </a:path>
                <a:path w="16148050" h="4711065">
                  <a:moveTo>
                    <a:pt x="8538657" y="469095"/>
                  </a:moveTo>
                  <a:lnTo>
                    <a:pt x="8443721" y="421627"/>
                  </a:lnTo>
                </a:path>
                <a:path w="16148050" h="4711065">
                  <a:moveTo>
                    <a:pt x="8399045" y="399289"/>
                  </a:moveTo>
                  <a:lnTo>
                    <a:pt x="8304109" y="349029"/>
                  </a:lnTo>
                </a:path>
                <a:path w="16148050" h="4711065">
                  <a:moveTo>
                    <a:pt x="8259434" y="326691"/>
                  </a:moveTo>
                  <a:lnTo>
                    <a:pt x="8164498" y="279223"/>
                  </a:lnTo>
                </a:path>
                <a:path w="16148050" h="4711065">
                  <a:moveTo>
                    <a:pt x="8119822" y="254093"/>
                  </a:moveTo>
                  <a:lnTo>
                    <a:pt x="8024886" y="206625"/>
                  </a:lnTo>
                </a:path>
                <a:path w="16148050" h="4711065">
                  <a:moveTo>
                    <a:pt x="7980210" y="184287"/>
                  </a:moveTo>
                  <a:lnTo>
                    <a:pt x="7885274" y="134027"/>
                  </a:lnTo>
                </a:path>
                <a:path w="16148050" h="4711065">
                  <a:moveTo>
                    <a:pt x="7840598" y="111689"/>
                  </a:moveTo>
                  <a:lnTo>
                    <a:pt x="7745662" y="64221"/>
                  </a:lnTo>
                </a:path>
                <a:path w="16148050" h="4711065">
                  <a:moveTo>
                    <a:pt x="7698194" y="39091"/>
                  </a:moveTo>
                  <a:lnTo>
                    <a:pt x="7620012" y="0"/>
                  </a:lnTo>
                </a:path>
                <a:path w="16148050" h="4711065">
                  <a:moveTo>
                    <a:pt x="7525076" y="53052"/>
                  </a:moveTo>
                  <a:lnTo>
                    <a:pt x="7620012" y="0"/>
                  </a:lnTo>
                </a:path>
                <a:path w="16148050" h="4711065">
                  <a:moveTo>
                    <a:pt x="12121096" y="3481918"/>
                  </a:moveTo>
                  <a:lnTo>
                    <a:pt x="10342442" y="3481918"/>
                  </a:lnTo>
                </a:path>
                <a:path w="16148050" h="4711065">
                  <a:moveTo>
                    <a:pt x="12017783" y="3585231"/>
                  </a:moveTo>
                  <a:lnTo>
                    <a:pt x="10342442" y="3585231"/>
                  </a:lnTo>
                </a:path>
                <a:path w="16148050" h="4711065">
                  <a:moveTo>
                    <a:pt x="6204348" y="4607189"/>
                  </a:moveTo>
                  <a:lnTo>
                    <a:pt x="10236337" y="4607189"/>
                  </a:lnTo>
                </a:path>
                <a:path w="16148050" h="4711065">
                  <a:moveTo>
                    <a:pt x="10342442" y="4607189"/>
                  </a:moveTo>
                  <a:lnTo>
                    <a:pt x="12017783" y="4607189"/>
                  </a:lnTo>
                </a:path>
                <a:path w="16148050" h="4711065">
                  <a:moveTo>
                    <a:pt x="6204348" y="4710502"/>
                  </a:moveTo>
                  <a:lnTo>
                    <a:pt x="10236337" y="4710502"/>
                  </a:lnTo>
                </a:path>
                <a:path w="16148050" h="4711065">
                  <a:moveTo>
                    <a:pt x="10342442" y="4710502"/>
                  </a:moveTo>
                  <a:lnTo>
                    <a:pt x="12017783" y="471050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8970" y="2496259"/>
              <a:ext cx="122858" cy="150780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7418959" y="2647051"/>
              <a:ext cx="4364355" cy="1320800"/>
            </a:xfrm>
            <a:custGeom>
              <a:avLst/>
              <a:gdLst/>
              <a:ahLst/>
              <a:cxnLst/>
              <a:rect l="l" t="t" r="r" b="b"/>
              <a:pathLst>
                <a:path w="4364355" h="1320800">
                  <a:moveTo>
                    <a:pt x="1605546" y="111683"/>
                  </a:moveTo>
                  <a:lnTo>
                    <a:pt x="122859" y="0"/>
                  </a:lnTo>
                  <a:lnTo>
                    <a:pt x="0" y="0"/>
                  </a:lnTo>
                  <a:lnTo>
                    <a:pt x="0" y="111683"/>
                  </a:lnTo>
                  <a:lnTo>
                    <a:pt x="0" y="125641"/>
                  </a:lnTo>
                  <a:lnTo>
                    <a:pt x="122859" y="326682"/>
                  </a:lnTo>
                  <a:lnTo>
                    <a:pt x="1432420" y="326682"/>
                  </a:lnTo>
                  <a:lnTo>
                    <a:pt x="1432420" y="429996"/>
                  </a:lnTo>
                  <a:lnTo>
                    <a:pt x="1474304" y="429996"/>
                  </a:lnTo>
                  <a:lnTo>
                    <a:pt x="1474304" y="326682"/>
                  </a:lnTo>
                  <a:lnTo>
                    <a:pt x="1605546" y="326682"/>
                  </a:lnTo>
                  <a:lnTo>
                    <a:pt x="1605546" y="125641"/>
                  </a:lnTo>
                  <a:lnTo>
                    <a:pt x="1605546" y="111683"/>
                  </a:lnTo>
                  <a:close/>
                </a:path>
                <a:path w="4364355" h="1320800">
                  <a:moveTo>
                    <a:pt x="3426079" y="245706"/>
                  </a:moveTo>
                  <a:lnTo>
                    <a:pt x="3294850" y="237337"/>
                  </a:lnTo>
                  <a:lnTo>
                    <a:pt x="3177565" y="228955"/>
                  </a:lnTo>
                  <a:lnTo>
                    <a:pt x="2728023" y="195453"/>
                  </a:lnTo>
                  <a:lnTo>
                    <a:pt x="2728023" y="228955"/>
                  </a:lnTo>
                  <a:lnTo>
                    <a:pt x="2728023" y="237337"/>
                  </a:lnTo>
                  <a:lnTo>
                    <a:pt x="2652623" y="237337"/>
                  </a:lnTo>
                  <a:lnTo>
                    <a:pt x="2652623" y="245706"/>
                  </a:lnTo>
                  <a:lnTo>
                    <a:pt x="2652623" y="301561"/>
                  </a:lnTo>
                  <a:lnTo>
                    <a:pt x="2644254" y="301561"/>
                  </a:lnTo>
                  <a:lnTo>
                    <a:pt x="2644254" y="309930"/>
                  </a:lnTo>
                  <a:lnTo>
                    <a:pt x="2560485" y="309930"/>
                  </a:lnTo>
                  <a:lnTo>
                    <a:pt x="2560485" y="315518"/>
                  </a:lnTo>
                  <a:lnTo>
                    <a:pt x="2560485" y="326682"/>
                  </a:lnTo>
                  <a:lnTo>
                    <a:pt x="2560485" y="357403"/>
                  </a:lnTo>
                  <a:lnTo>
                    <a:pt x="2560485" y="382524"/>
                  </a:lnTo>
                  <a:lnTo>
                    <a:pt x="2473922" y="382524"/>
                  </a:lnTo>
                  <a:lnTo>
                    <a:pt x="2473922" y="455129"/>
                  </a:lnTo>
                  <a:lnTo>
                    <a:pt x="2390165" y="455129"/>
                  </a:lnTo>
                  <a:lnTo>
                    <a:pt x="2390165" y="527723"/>
                  </a:lnTo>
                  <a:lnTo>
                    <a:pt x="2303602" y="527723"/>
                  </a:lnTo>
                  <a:lnTo>
                    <a:pt x="2303602" y="600329"/>
                  </a:lnTo>
                  <a:lnTo>
                    <a:pt x="2219833" y="600329"/>
                  </a:lnTo>
                  <a:lnTo>
                    <a:pt x="2219833" y="672922"/>
                  </a:lnTo>
                  <a:lnTo>
                    <a:pt x="2133269" y="672922"/>
                  </a:lnTo>
                  <a:lnTo>
                    <a:pt x="2133269" y="748309"/>
                  </a:lnTo>
                  <a:lnTo>
                    <a:pt x="2049500" y="748309"/>
                  </a:lnTo>
                  <a:lnTo>
                    <a:pt x="2049500" y="820915"/>
                  </a:lnTo>
                  <a:lnTo>
                    <a:pt x="1962950" y="820915"/>
                  </a:lnTo>
                  <a:lnTo>
                    <a:pt x="1962950" y="893508"/>
                  </a:lnTo>
                  <a:lnTo>
                    <a:pt x="1879180" y="893508"/>
                  </a:lnTo>
                  <a:lnTo>
                    <a:pt x="1879180" y="966101"/>
                  </a:lnTo>
                  <a:lnTo>
                    <a:pt x="1792617" y="966101"/>
                  </a:lnTo>
                  <a:lnTo>
                    <a:pt x="1792617" y="1038707"/>
                  </a:lnTo>
                  <a:lnTo>
                    <a:pt x="1708848" y="1038707"/>
                  </a:lnTo>
                  <a:lnTo>
                    <a:pt x="1708848" y="1111300"/>
                  </a:lnTo>
                  <a:lnTo>
                    <a:pt x="1622298" y="1111300"/>
                  </a:lnTo>
                  <a:lnTo>
                    <a:pt x="1622298" y="1183906"/>
                  </a:lnTo>
                  <a:lnTo>
                    <a:pt x="1538528" y="1183906"/>
                  </a:lnTo>
                  <a:lnTo>
                    <a:pt x="1538528" y="1256499"/>
                  </a:lnTo>
                  <a:lnTo>
                    <a:pt x="1602752" y="1256499"/>
                  </a:lnTo>
                  <a:lnTo>
                    <a:pt x="1689303" y="1183906"/>
                  </a:lnTo>
                  <a:lnTo>
                    <a:pt x="1773072" y="1111300"/>
                  </a:lnTo>
                  <a:lnTo>
                    <a:pt x="1859635" y="1038707"/>
                  </a:lnTo>
                  <a:lnTo>
                    <a:pt x="1943404" y="966101"/>
                  </a:lnTo>
                  <a:lnTo>
                    <a:pt x="2029955" y="893508"/>
                  </a:lnTo>
                  <a:lnTo>
                    <a:pt x="2113724" y="820915"/>
                  </a:lnTo>
                  <a:lnTo>
                    <a:pt x="2200287" y="748309"/>
                  </a:lnTo>
                  <a:lnTo>
                    <a:pt x="2284057" y="672922"/>
                  </a:lnTo>
                  <a:lnTo>
                    <a:pt x="2370607" y="600329"/>
                  </a:lnTo>
                  <a:lnTo>
                    <a:pt x="2454376" y="527723"/>
                  </a:lnTo>
                  <a:lnTo>
                    <a:pt x="2540939" y="455129"/>
                  </a:lnTo>
                  <a:lnTo>
                    <a:pt x="2624709" y="382524"/>
                  </a:lnTo>
                  <a:lnTo>
                    <a:pt x="2652623" y="357403"/>
                  </a:lnTo>
                  <a:lnTo>
                    <a:pt x="2652623" y="382524"/>
                  </a:lnTo>
                  <a:lnTo>
                    <a:pt x="2652623" y="396494"/>
                  </a:lnTo>
                  <a:lnTo>
                    <a:pt x="2652623" y="1320723"/>
                  </a:lnTo>
                  <a:lnTo>
                    <a:pt x="2697302" y="1320723"/>
                  </a:lnTo>
                  <a:lnTo>
                    <a:pt x="2697302" y="396494"/>
                  </a:lnTo>
                  <a:lnTo>
                    <a:pt x="3420491" y="396494"/>
                  </a:lnTo>
                  <a:lnTo>
                    <a:pt x="3420491" y="382524"/>
                  </a:lnTo>
                  <a:lnTo>
                    <a:pt x="3423285" y="357403"/>
                  </a:lnTo>
                  <a:lnTo>
                    <a:pt x="3423285" y="326682"/>
                  </a:lnTo>
                  <a:lnTo>
                    <a:pt x="3423285" y="315518"/>
                  </a:lnTo>
                  <a:lnTo>
                    <a:pt x="3423285" y="309930"/>
                  </a:lnTo>
                  <a:lnTo>
                    <a:pt x="3426079" y="301561"/>
                  </a:lnTo>
                  <a:lnTo>
                    <a:pt x="3426079" y="245706"/>
                  </a:lnTo>
                  <a:close/>
                </a:path>
                <a:path w="4364355" h="1320800">
                  <a:moveTo>
                    <a:pt x="4152061" y="301548"/>
                  </a:moveTo>
                  <a:lnTo>
                    <a:pt x="3537762" y="254088"/>
                  </a:lnTo>
                  <a:lnTo>
                    <a:pt x="3537762" y="301548"/>
                  </a:lnTo>
                  <a:lnTo>
                    <a:pt x="4152061" y="301548"/>
                  </a:lnTo>
                  <a:close/>
                </a:path>
                <a:path w="4364355" h="1320800">
                  <a:moveTo>
                    <a:pt x="4364266" y="315518"/>
                  </a:moveTo>
                  <a:lnTo>
                    <a:pt x="4152061" y="301561"/>
                  </a:lnTo>
                  <a:lnTo>
                    <a:pt x="3537762" y="301561"/>
                  </a:lnTo>
                  <a:lnTo>
                    <a:pt x="3534981" y="315518"/>
                  </a:lnTo>
                  <a:lnTo>
                    <a:pt x="3532187" y="396494"/>
                  </a:lnTo>
                  <a:lnTo>
                    <a:pt x="4258170" y="396494"/>
                  </a:lnTo>
                  <a:lnTo>
                    <a:pt x="4258170" y="1320723"/>
                  </a:lnTo>
                  <a:lnTo>
                    <a:pt x="4364266" y="1320723"/>
                  </a:lnTo>
                  <a:lnTo>
                    <a:pt x="4364266" y="396494"/>
                  </a:lnTo>
                  <a:lnTo>
                    <a:pt x="4364266" y="315518"/>
                  </a:lnTo>
                  <a:close/>
                </a:path>
              </a:pathLst>
            </a:custGeom>
            <a:solidFill>
              <a:srgbClr val="000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0933" y="3903546"/>
              <a:ext cx="150780" cy="64221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7541819" y="2973733"/>
              <a:ext cx="6020435" cy="3306445"/>
            </a:xfrm>
            <a:custGeom>
              <a:avLst/>
              <a:gdLst/>
              <a:ahLst/>
              <a:cxnLst/>
              <a:rect l="l" t="t" r="r" b="b"/>
              <a:pathLst>
                <a:path w="6020434" h="3306445">
                  <a:moveTo>
                    <a:pt x="6020066" y="2077427"/>
                  </a:moveTo>
                  <a:lnTo>
                    <a:pt x="5916752" y="2077427"/>
                  </a:lnTo>
                  <a:lnTo>
                    <a:pt x="5916752" y="2180742"/>
                  </a:lnTo>
                  <a:lnTo>
                    <a:pt x="5916752" y="3202698"/>
                  </a:lnTo>
                  <a:lnTo>
                    <a:pt x="4241406" y="3202698"/>
                  </a:lnTo>
                  <a:lnTo>
                    <a:pt x="4241406" y="2180742"/>
                  </a:lnTo>
                  <a:lnTo>
                    <a:pt x="5916752" y="2180742"/>
                  </a:lnTo>
                  <a:lnTo>
                    <a:pt x="5916752" y="2077427"/>
                  </a:lnTo>
                  <a:lnTo>
                    <a:pt x="4241406" y="2077427"/>
                  </a:lnTo>
                  <a:lnTo>
                    <a:pt x="4241406" y="1100150"/>
                  </a:lnTo>
                  <a:lnTo>
                    <a:pt x="4241406" y="994041"/>
                  </a:lnTo>
                  <a:lnTo>
                    <a:pt x="4135310" y="994041"/>
                  </a:lnTo>
                  <a:lnTo>
                    <a:pt x="4135310" y="1100150"/>
                  </a:lnTo>
                  <a:lnTo>
                    <a:pt x="4135310" y="2077427"/>
                  </a:lnTo>
                  <a:lnTo>
                    <a:pt x="4135310" y="2180742"/>
                  </a:lnTo>
                  <a:lnTo>
                    <a:pt x="4135310" y="3202698"/>
                  </a:lnTo>
                  <a:lnTo>
                    <a:pt x="2574442" y="3202698"/>
                  </a:lnTo>
                  <a:lnTo>
                    <a:pt x="2574442" y="2180742"/>
                  </a:lnTo>
                  <a:lnTo>
                    <a:pt x="4135310" y="2180742"/>
                  </a:lnTo>
                  <a:lnTo>
                    <a:pt x="4135310" y="2077427"/>
                  </a:lnTo>
                  <a:lnTo>
                    <a:pt x="2574442" y="2077427"/>
                  </a:lnTo>
                  <a:lnTo>
                    <a:pt x="2574442" y="1343063"/>
                  </a:lnTo>
                  <a:lnTo>
                    <a:pt x="2574442" y="1273263"/>
                  </a:lnTo>
                  <a:lnTo>
                    <a:pt x="2574442" y="1100150"/>
                  </a:lnTo>
                  <a:lnTo>
                    <a:pt x="4135310" y="1100150"/>
                  </a:lnTo>
                  <a:lnTo>
                    <a:pt x="4135310" y="994041"/>
                  </a:lnTo>
                  <a:lnTo>
                    <a:pt x="2529763" y="994041"/>
                  </a:lnTo>
                  <a:lnTo>
                    <a:pt x="2529763" y="1100150"/>
                  </a:lnTo>
                  <a:lnTo>
                    <a:pt x="2529763" y="1273263"/>
                  </a:lnTo>
                  <a:lnTo>
                    <a:pt x="2197493" y="1273263"/>
                  </a:lnTo>
                  <a:lnTo>
                    <a:pt x="2197493" y="1343063"/>
                  </a:lnTo>
                  <a:lnTo>
                    <a:pt x="2197493" y="1412875"/>
                  </a:lnTo>
                  <a:lnTo>
                    <a:pt x="2197493" y="1482686"/>
                  </a:lnTo>
                  <a:lnTo>
                    <a:pt x="2119312" y="1482686"/>
                  </a:lnTo>
                  <a:lnTo>
                    <a:pt x="2119312" y="1552486"/>
                  </a:lnTo>
                  <a:lnTo>
                    <a:pt x="2041131" y="1552486"/>
                  </a:lnTo>
                  <a:lnTo>
                    <a:pt x="2041131" y="1622298"/>
                  </a:lnTo>
                  <a:lnTo>
                    <a:pt x="1962950" y="1622298"/>
                  </a:lnTo>
                  <a:lnTo>
                    <a:pt x="1962950" y="1692097"/>
                  </a:lnTo>
                  <a:lnTo>
                    <a:pt x="1884768" y="1692097"/>
                  </a:lnTo>
                  <a:lnTo>
                    <a:pt x="1884768" y="1761909"/>
                  </a:lnTo>
                  <a:lnTo>
                    <a:pt x="1806575" y="1761909"/>
                  </a:lnTo>
                  <a:lnTo>
                    <a:pt x="1806575" y="1831708"/>
                  </a:lnTo>
                  <a:lnTo>
                    <a:pt x="1728393" y="1831708"/>
                  </a:lnTo>
                  <a:lnTo>
                    <a:pt x="1728393" y="1901520"/>
                  </a:lnTo>
                  <a:lnTo>
                    <a:pt x="1535734" y="1901520"/>
                  </a:lnTo>
                  <a:lnTo>
                    <a:pt x="1535734" y="1960156"/>
                  </a:lnTo>
                  <a:lnTo>
                    <a:pt x="1535734" y="1971319"/>
                  </a:lnTo>
                  <a:lnTo>
                    <a:pt x="1429626" y="1971319"/>
                  </a:lnTo>
                  <a:lnTo>
                    <a:pt x="1429626" y="2041131"/>
                  </a:lnTo>
                  <a:lnTo>
                    <a:pt x="1728393" y="2041131"/>
                  </a:lnTo>
                  <a:lnTo>
                    <a:pt x="1728393" y="1971319"/>
                  </a:lnTo>
                  <a:lnTo>
                    <a:pt x="1728393" y="1960156"/>
                  </a:lnTo>
                  <a:lnTo>
                    <a:pt x="1792617" y="1901520"/>
                  </a:lnTo>
                  <a:lnTo>
                    <a:pt x="1870798" y="1831708"/>
                  </a:lnTo>
                  <a:lnTo>
                    <a:pt x="1948980" y="1761909"/>
                  </a:lnTo>
                  <a:lnTo>
                    <a:pt x="2029955" y="1692097"/>
                  </a:lnTo>
                  <a:lnTo>
                    <a:pt x="2108136" y="1622298"/>
                  </a:lnTo>
                  <a:lnTo>
                    <a:pt x="2186330" y="1552486"/>
                  </a:lnTo>
                  <a:lnTo>
                    <a:pt x="2264511" y="1482686"/>
                  </a:lnTo>
                  <a:lnTo>
                    <a:pt x="2342692" y="1412875"/>
                  </a:lnTo>
                  <a:lnTo>
                    <a:pt x="2356650" y="1412875"/>
                  </a:lnTo>
                  <a:lnTo>
                    <a:pt x="2356650" y="1343063"/>
                  </a:lnTo>
                  <a:lnTo>
                    <a:pt x="2529763" y="1343063"/>
                  </a:lnTo>
                  <a:lnTo>
                    <a:pt x="2529763" y="2077427"/>
                  </a:lnTo>
                  <a:lnTo>
                    <a:pt x="2529763" y="2180742"/>
                  </a:lnTo>
                  <a:lnTo>
                    <a:pt x="2529763" y="3202698"/>
                  </a:lnTo>
                  <a:lnTo>
                    <a:pt x="103314" y="3202698"/>
                  </a:lnTo>
                  <a:lnTo>
                    <a:pt x="103314" y="2180742"/>
                  </a:lnTo>
                  <a:lnTo>
                    <a:pt x="1728393" y="2180742"/>
                  </a:lnTo>
                  <a:lnTo>
                    <a:pt x="1728393" y="2077427"/>
                  </a:lnTo>
                  <a:lnTo>
                    <a:pt x="1351445" y="2077427"/>
                  </a:lnTo>
                  <a:lnTo>
                    <a:pt x="1351445" y="1100150"/>
                  </a:lnTo>
                  <a:lnTo>
                    <a:pt x="1351445" y="1041501"/>
                  </a:lnTo>
                  <a:lnTo>
                    <a:pt x="1407287" y="994041"/>
                  </a:lnTo>
                  <a:lnTo>
                    <a:pt x="1309560" y="994041"/>
                  </a:lnTo>
                  <a:lnTo>
                    <a:pt x="1309560" y="1100150"/>
                  </a:lnTo>
                  <a:lnTo>
                    <a:pt x="1309560" y="2077427"/>
                  </a:lnTo>
                  <a:lnTo>
                    <a:pt x="103314" y="2077427"/>
                  </a:lnTo>
                  <a:lnTo>
                    <a:pt x="103314" y="1100150"/>
                  </a:lnTo>
                  <a:lnTo>
                    <a:pt x="1309560" y="1100150"/>
                  </a:lnTo>
                  <a:lnTo>
                    <a:pt x="1309560" y="994041"/>
                  </a:lnTo>
                  <a:lnTo>
                    <a:pt x="103314" y="994041"/>
                  </a:lnTo>
                  <a:lnTo>
                    <a:pt x="103314" y="0"/>
                  </a:lnTo>
                  <a:lnTo>
                    <a:pt x="0" y="0"/>
                  </a:lnTo>
                  <a:lnTo>
                    <a:pt x="0" y="3306013"/>
                  </a:lnTo>
                  <a:lnTo>
                    <a:pt x="6020066" y="3306013"/>
                  </a:lnTo>
                  <a:lnTo>
                    <a:pt x="6020066" y="3202698"/>
                  </a:lnTo>
                  <a:lnTo>
                    <a:pt x="6020066" y="2180742"/>
                  </a:lnTo>
                  <a:lnTo>
                    <a:pt x="6020066" y="2077427"/>
                  </a:lnTo>
                  <a:close/>
                </a:path>
              </a:pathLst>
            </a:custGeom>
            <a:solidFill>
              <a:srgbClr val="000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1783235" y="7117409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0" y="0"/>
                  </a:moveTo>
                  <a:lnTo>
                    <a:pt x="167534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3458577" y="6279738"/>
              <a:ext cx="103505" cy="838200"/>
            </a:xfrm>
            <a:custGeom>
              <a:avLst/>
              <a:gdLst/>
              <a:ahLst/>
              <a:cxnLst/>
              <a:rect l="l" t="t" r="r" b="b"/>
              <a:pathLst>
                <a:path w="103505" h="838200">
                  <a:moveTo>
                    <a:pt x="0" y="0"/>
                  </a:moveTo>
                  <a:lnTo>
                    <a:pt x="0" y="837670"/>
                  </a:lnTo>
                  <a:lnTo>
                    <a:pt x="103312" y="837670"/>
                  </a:lnTo>
                  <a:lnTo>
                    <a:pt x="0" y="0"/>
                  </a:lnTo>
                  <a:close/>
                </a:path>
                <a:path w="103505" h="838200">
                  <a:moveTo>
                    <a:pt x="0" y="0"/>
                  </a:moveTo>
                  <a:lnTo>
                    <a:pt x="103312" y="837670"/>
                  </a:lnTo>
                  <a:lnTo>
                    <a:pt x="1033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645141" y="7117409"/>
              <a:ext cx="4032250" cy="0"/>
            </a:xfrm>
            <a:custGeom>
              <a:avLst/>
              <a:gdLst/>
              <a:ahLst/>
              <a:cxnLst/>
              <a:rect l="l" t="t" r="r" b="b"/>
              <a:pathLst>
                <a:path w="4032250">
                  <a:moveTo>
                    <a:pt x="0" y="0"/>
                  </a:moveTo>
                  <a:lnTo>
                    <a:pt x="403198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541819" y="6279747"/>
              <a:ext cx="4241800" cy="838200"/>
            </a:xfrm>
            <a:custGeom>
              <a:avLst/>
              <a:gdLst/>
              <a:ahLst/>
              <a:cxnLst/>
              <a:rect l="l" t="t" r="r" b="b"/>
              <a:pathLst>
                <a:path w="4241800" h="838200">
                  <a:moveTo>
                    <a:pt x="103314" y="0"/>
                  </a:moveTo>
                  <a:lnTo>
                    <a:pt x="0" y="0"/>
                  </a:lnTo>
                  <a:lnTo>
                    <a:pt x="0" y="837666"/>
                  </a:lnTo>
                  <a:lnTo>
                    <a:pt x="103314" y="837666"/>
                  </a:lnTo>
                  <a:lnTo>
                    <a:pt x="103314" y="0"/>
                  </a:lnTo>
                  <a:close/>
                </a:path>
                <a:path w="4241800" h="838200">
                  <a:moveTo>
                    <a:pt x="4241406" y="0"/>
                  </a:moveTo>
                  <a:lnTo>
                    <a:pt x="4135310" y="0"/>
                  </a:lnTo>
                  <a:lnTo>
                    <a:pt x="4135310" y="837666"/>
                  </a:lnTo>
                  <a:lnTo>
                    <a:pt x="4241406" y="837666"/>
                  </a:lnTo>
                  <a:lnTo>
                    <a:pt x="4241406" y="0"/>
                  </a:lnTo>
                  <a:close/>
                </a:path>
              </a:pathLst>
            </a:custGeom>
            <a:solidFill>
              <a:srgbClr val="000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541829" y="7223514"/>
              <a:ext cx="6020435" cy="0"/>
            </a:xfrm>
            <a:custGeom>
              <a:avLst/>
              <a:gdLst/>
              <a:ahLst/>
              <a:cxnLst/>
              <a:rect l="l" t="t" r="r" b="b"/>
              <a:pathLst>
                <a:path w="6020434">
                  <a:moveTo>
                    <a:pt x="0" y="0"/>
                  </a:moveTo>
                  <a:lnTo>
                    <a:pt x="602006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541829" y="7117409"/>
              <a:ext cx="6020435" cy="106680"/>
            </a:xfrm>
            <a:custGeom>
              <a:avLst/>
              <a:gdLst/>
              <a:ahLst/>
              <a:cxnLst/>
              <a:rect l="l" t="t" r="r" b="b"/>
              <a:pathLst>
                <a:path w="6020434" h="106679">
                  <a:moveTo>
                    <a:pt x="0" y="0"/>
                  </a:moveTo>
                  <a:lnTo>
                    <a:pt x="0" y="106104"/>
                  </a:lnTo>
                  <a:lnTo>
                    <a:pt x="6020060" y="106104"/>
                  </a:lnTo>
                  <a:lnTo>
                    <a:pt x="0" y="0"/>
                  </a:lnTo>
                  <a:close/>
                </a:path>
                <a:path w="6020434" h="106679">
                  <a:moveTo>
                    <a:pt x="0" y="0"/>
                  </a:moveTo>
                  <a:lnTo>
                    <a:pt x="6020060" y="106104"/>
                  </a:lnTo>
                  <a:lnTo>
                    <a:pt x="6020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645141" y="3967767"/>
              <a:ext cx="4032250" cy="1186815"/>
            </a:xfrm>
            <a:custGeom>
              <a:avLst/>
              <a:gdLst/>
              <a:ahLst/>
              <a:cxnLst/>
              <a:rect l="l" t="t" r="r" b="b"/>
              <a:pathLst>
                <a:path w="4032250" h="1186814">
                  <a:moveTo>
                    <a:pt x="0" y="1083387"/>
                  </a:moveTo>
                  <a:lnTo>
                    <a:pt x="2094177" y="1083387"/>
                  </a:lnTo>
                  <a:lnTo>
                    <a:pt x="4031988" y="1083387"/>
                  </a:lnTo>
                </a:path>
                <a:path w="4032250" h="1186814">
                  <a:moveTo>
                    <a:pt x="0" y="1186700"/>
                  </a:moveTo>
                  <a:lnTo>
                    <a:pt x="2094177" y="1186700"/>
                  </a:lnTo>
                </a:path>
                <a:path w="4032250" h="1186814">
                  <a:moveTo>
                    <a:pt x="2426453" y="1186700"/>
                  </a:moveTo>
                  <a:lnTo>
                    <a:pt x="4031988" y="1186700"/>
                  </a:lnTo>
                </a:path>
                <a:path w="4032250" h="1186814">
                  <a:moveTo>
                    <a:pt x="0" y="0"/>
                  </a:moveTo>
                  <a:lnTo>
                    <a:pt x="1303974" y="0"/>
                  </a:lnTo>
                </a:path>
                <a:path w="4032250" h="1186814">
                  <a:moveTo>
                    <a:pt x="2094177" y="0"/>
                  </a:moveTo>
                  <a:lnTo>
                    <a:pt x="4031988" y="0"/>
                  </a:lnTo>
                </a:path>
                <a:path w="4032250" h="1186814">
                  <a:moveTo>
                    <a:pt x="0" y="106104"/>
                  </a:moveTo>
                  <a:lnTo>
                    <a:pt x="2094177" y="106104"/>
                  </a:lnTo>
                </a:path>
                <a:path w="4032250" h="1186814">
                  <a:moveTo>
                    <a:pt x="2426453" y="106104"/>
                  </a:moveTo>
                  <a:lnTo>
                    <a:pt x="4031988" y="1061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503117" y="1315143"/>
              <a:ext cx="10471150" cy="6444615"/>
            </a:xfrm>
            <a:custGeom>
              <a:avLst/>
              <a:gdLst/>
              <a:ahLst/>
              <a:cxnLst/>
              <a:rect l="l" t="t" r="r" b="b"/>
              <a:pathLst>
                <a:path w="10471150" h="6444615">
                  <a:moveTo>
                    <a:pt x="0" y="178703"/>
                  </a:moveTo>
                  <a:lnTo>
                    <a:pt x="0" y="491433"/>
                  </a:lnTo>
                </a:path>
                <a:path w="10471150" h="6444615">
                  <a:moveTo>
                    <a:pt x="0" y="544486"/>
                  </a:moveTo>
                  <a:lnTo>
                    <a:pt x="0" y="597538"/>
                  </a:lnTo>
                </a:path>
                <a:path w="10471150" h="6444615">
                  <a:moveTo>
                    <a:pt x="0" y="650590"/>
                  </a:moveTo>
                  <a:lnTo>
                    <a:pt x="0" y="963321"/>
                  </a:lnTo>
                </a:path>
                <a:path w="10471150" h="6444615">
                  <a:moveTo>
                    <a:pt x="0" y="1016373"/>
                  </a:moveTo>
                  <a:lnTo>
                    <a:pt x="0" y="1069426"/>
                  </a:lnTo>
                </a:path>
                <a:path w="10471150" h="6444615">
                  <a:moveTo>
                    <a:pt x="0" y="1119686"/>
                  </a:moveTo>
                  <a:lnTo>
                    <a:pt x="0" y="1435209"/>
                  </a:lnTo>
                </a:path>
                <a:path w="10471150" h="6444615">
                  <a:moveTo>
                    <a:pt x="0" y="1488261"/>
                  </a:moveTo>
                  <a:lnTo>
                    <a:pt x="0" y="1538522"/>
                  </a:lnTo>
                </a:path>
                <a:path w="10471150" h="6444615">
                  <a:moveTo>
                    <a:pt x="0" y="1591574"/>
                  </a:moveTo>
                  <a:lnTo>
                    <a:pt x="0" y="1907097"/>
                  </a:lnTo>
                </a:path>
                <a:path w="10471150" h="6444615">
                  <a:moveTo>
                    <a:pt x="0" y="1957357"/>
                  </a:moveTo>
                  <a:lnTo>
                    <a:pt x="0" y="2010409"/>
                  </a:lnTo>
                </a:path>
                <a:path w="10471150" h="6444615">
                  <a:moveTo>
                    <a:pt x="0" y="2063462"/>
                  </a:moveTo>
                  <a:lnTo>
                    <a:pt x="0" y="2376192"/>
                  </a:lnTo>
                </a:path>
                <a:path w="10471150" h="6444615">
                  <a:moveTo>
                    <a:pt x="0" y="2429245"/>
                  </a:moveTo>
                  <a:lnTo>
                    <a:pt x="0" y="2482297"/>
                  </a:lnTo>
                </a:path>
                <a:path w="10471150" h="6444615">
                  <a:moveTo>
                    <a:pt x="0" y="2535350"/>
                  </a:moveTo>
                  <a:lnTo>
                    <a:pt x="0" y="2848080"/>
                  </a:lnTo>
                </a:path>
                <a:path w="10471150" h="6444615">
                  <a:moveTo>
                    <a:pt x="0" y="2901133"/>
                  </a:moveTo>
                  <a:lnTo>
                    <a:pt x="0" y="2954185"/>
                  </a:lnTo>
                </a:path>
                <a:path w="10471150" h="6444615">
                  <a:moveTo>
                    <a:pt x="0" y="3007238"/>
                  </a:moveTo>
                  <a:lnTo>
                    <a:pt x="0" y="3319968"/>
                  </a:lnTo>
                </a:path>
                <a:path w="10471150" h="6444615">
                  <a:moveTo>
                    <a:pt x="0" y="3373021"/>
                  </a:moveTo>
                  <a:lnTo>
                    <a:pt x="0" y="3426073"/>
                  </a:lnTo>
                </a:path>
                <a:path w="10471150" h="6444615">
                  <a:moveTo>
                    <a:pt x="0" y="3476333"/>
                  </a:moveTo>
                  <a:lnTo>
                    <a:pt x="0" y="3791856"/>
                  </a:lnTo>
                </a:path>
                <a:path w="10471150" h="6444615">
                  <a:moveTo>
                    <a:pt x="0" y="3844909"/>
                  </a:moveTo>
                  <a:lnTo>
                    <a:pt x="0" y="3895169"/>
                  </a:lnTo>
                </a:path>
                <a:path w="10471150" h="6444615">
                  <a:moveTo>
                    <a:pt x="0" y="3948221"/>
                  </a:moveTo>
                  <a:lnTo>
                    <a:pt x="0" y="4263744"/>
                  </a:lnTo>
                </a:path>
                <a:path w="10471150" h="6444615">
                  <a:moveTo>
                    <a:pt x="0" y="4314004"/>
                  </a:moveTo>
                  <a:lnTo>
                    <a:pt x="0" y="4367057"/>
                  </a:lnTo>
                </a:path>
                <a:path w="10471150" h="6444615">
                  <a:moveTo>
                    <a:pt x="0" y="4420109"/>
                  </a:moveTo>
                  <a:lnTo>
                    <a:pt x="0" y="4732840"/>
                  </a:lnTo>
                </a:path>
                <a:path w="10471150" h="6444615">
                  <a:moveTo>
                    <a:pt x="0" y="4785892"/>
                  </a:moveTo>
                  <a:lnTo>
                    <a:pt x="0" y="4838945"/>
                  </a:lnTo>
                </a:path>
                <a:path w="10471150" h="6444615">
                  <a:moveTo>
                    <a:pt x="0" y="4891997"/>
                  </a:moveTo>
                  <a:lnTo>
                    <a:pt x="0" y="5204727"/>
                  </a:lnTo>
                </a:path>
                <a:path w="10471150" h="6444615">
                  <a:moveTo>
                    <a:pt x="0" y="5257780"/>
                  </a:moveTo>
                  <a:lnTo>
                    <a:pt x="0" y="5310832"/>
                  </a:lnTo>
                </a:path>
                <a:path w="10471150" h="6444615">
                  <a:moveTo>
                    <a:pt x="0" y="5361093"/>
                  </a:moveTo>
                  <a:lnTo>
                    <a:pt x="0" y="5676615"/>
                  </a:lnTo>
                </a:path>
                <a:path w="10471150" h="6444615">
                  <a:moveTo>
                    <a:pt x="0" y="5729668"/>
                  </a:moveTo>
                  <a:lnTo>
                    <a:pt x="0" y="5779928"/>
                  </a:lnTo>
                </a:path>
                <a:path w="10471150" h="6444615">
                  <a:moveTo>
                    <a:pt x="0" y="5832981"/>
                  </a:moveTo>
                  <a:lnTo>
                    <a:pt x="0" y="6148503"/>
                  </a:lnTo>
                </a:path>
                <a:path w="10471150" h="6444615">
                  <a:moveTo>
                    <a:pt x="10470885" y="178703"/>
                  </a:moveTo>
                  <a:lnTo>
                    <a:pt x="10470885" y="491433"/>
                  </a:lnTo>
                </a:path>
                <a:path w="10471150" h="6444615">
                  <a:moveTo>
                    <a:pt x="10470885" y="1488261"/>
                  </a:moveTo>
                  <a:lnTo>
                    <a:pt x="10470885" y="1538522"/>
                  </a:lnTo>
                </a:path>
                <a:path w="10471150" h="6444615">
                  <a:moveTo>
                    <a:pt x="10470885" y="3844909"/>
                  </a:moveTo>
                  <a:lnTo>
                    <a:pt x="10470885" y="3895169"/>
                  </a:lnTo>
                </a:path>
                <a:path w="10471150" h="6444615">
                  <a:moveTo>
                    <a:pt x="10470885" y="5257780"/>
                  </a:moveTo>
                  <a:lnTo>
                    <a:pt x="10470885" y="5310832"/>
                  </a:lnTo>
                </a:path>
                <a:path w="10471150" h="6444615">
                  <a:moveTo>
                    <a:pt x="10470885" y="5361093"/>
                  </a:moveTo>
                  <a:lnTo>
                    <a:pt x="10470885" y="5676615"/>
                  </a:lnTo>
                </a:path>
                <a:path w="10471150" h="6444615">
                  <a:moveTo>
                    <a:pt x="10470885" y="5729668"/>
                  </a:moveTo>
                  <a:lnTo>
                    <a:pt x="10470885" y="5779928"/>
                  </a:lnTo>
                </a:path>
                <a:path w="10471150" h="6444615">
                  <a:moveTo>
                    <a:pt x="10470885" y="5832981"/>
                  </a:moveTo>
                  <a:lnTo>
                    <a:pt x="10470885" y="6148503"/>
                  </a:lnTo>
                </a:path>
                <a:path w="10471150" h="6444615">
                  <a:moveTo>
                    <a:pt x="0" y="0"/>
                  </a:moveTo>
                  <a:lnTo>
                    <a:pt x="0" y="22337"/>
                  </a:lnTo>
                </a:path>
                <a:path w="10471150" h="6444615">
                  <a:moveTo>
                    <a:pt x="0" y="72598"/>
                  </a:moveTo>
                  <a:lnTo>
                    <a:pt x="0" y="125650"/>
                  </a:lnTo>
                </a:path>
                <a:path w="10471150" h="6444615">
                  <a:moveTo>
                    <a:pt x="0" y="6198763"/>
                  </a:moveTo>
                  <a:lnTo>
                    <a:pt x="0" y="6251816"/>
                  </a:lnTo>
                </a:path>
                <a:path w="10471150" h="6444615">
                  <a:moveTo>
                    <a:pt x="0" y="6304868"/>
                  </a:moveTo>
                  <a:lnTo>
                    <a:pt x="0" y="6444480"/>
                  </a:lnTo>
                </a:path>
                <a:path w="10471150" h="6444615">
                  <a:moveTo>
                    <a:pt x="10470885" y="0"/>
                  </a:moveTo>
                  <a:lnTo>
                    <a:pt x="10470885" y="22337"/>
                  </a:lnTo>
                </a:path>
                <a:path w="10471150" h="6444615">
                  <a:moveTo>
                    <a:pt x="10470885" y="72598"/>
                  </a:moveTo>
                  <a:lnTo>
                    <a:pt x="10470885" y="125650"/>
                  </a:lnTo>
                </a:path>
                <a:path w="10471150" h="6444615">
                  <a:moveTo>
                    <a:pt x="10470885" y="6198763"/>
                  </a:moveTo>
                  <a:lnTo>
                    <a:pt x="10470885" y="6251816"/>
                  </a:lnTo>
                </a:path>
                <a:path w="10471150" h="6444615">
                  <a:moveTo>
                    <a:pt x="10470885" y="6304868"/>
                  </a:moveTo>
                  <a:lnTo>
                    <a:pt x="10470885" y="644448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0" name="object 460"/>
          <p:cNvSpPr txBox="1"/>
          <p:nvPr/>
        </p:nvSpPr>
        <p:spPr>
          <a:xfrm>
            <a:off x="3075512" y="6175366"/>
            <a:ext cx="2075814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ST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BOTOLPH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STREET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17014355" y="6892971"/>
            <a:ext cx="54673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PA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40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62" name="object 462"/>
          <p:cNvGrpSpPr/>
          <p:nvPr/>
        </p:nvGrpSpPr>
        <p:grpSpPr>
          <a:xfrm>
            <a:off x="10963523" y="2822032"/>
            <a:ext cx="45085" cy="219710"/>
            <a:chOff x="10963523" y="2822032"/>
            <a:chExt cx="45085" cy="219710"/>
          </a:xfrm>
        </p:grpSpPr>
        <p:sp>
          <p:nvSpPr>
            <p:cNvPr id="463" name="object 463"/>
            <p:cNvSpPr/>
            <p:nvPr/>
          </p:nvSpPr>
          <p:spPr>
            <a:xfrm>
              <a:off x="10965110" y="296256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418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0979071" y="2823619"/>
              <a:ext cx="12065" cy="216535"/>
            </a:xfrm>
            <a:custGeom>
              <a:avLst/>
              <a:gdLst/>
              <a:ahLst/>
              <a:cxnLst/>
              <a:rect l="l" t="t" r="r" b="b"/>
              <a:pathLst>
                <a:path w="12065" h="216535">
                  <a:moveTo>
                    <a:pt x="11871" y="0"/>
                  </a:moveTo>
                  <a:lnTo>
                    <a:pt x="10252" y="9659"/>
                  </a:lnTo>
                  <a:lnTo>
                    <a:pt x="8751" y="19336"/>
                  </a:lnTo>
                  <a:lnTo>
                    <a:pt x="7367" y="29032"/>
                  </a:lnTo>
                  <a:lnTo>
                    <a:pt x="6103" y="38743"/>
                  </a:lnTo>
                </a:path>
                <a:path w="12065" h="216535">
                  <a:moveTo>
                    <a:pt x="959" y="176782"/>
                  </a:moveTo>
                  <a:lnTo>
                    <a:pt x="1498" y="186580"/>
                  </a:lnTo>
                  <a:lnTo>
                    <a:pt x="2158" y="196371"/>
                  </a:lnTo>
                  <a:lnTo>
                    <a:pt x="2937" y="206152"/>
                  </a:lnTo>
                  <a:lnTo>
                    <a:pt x="3835" y="215924"/>
                  </a:lnTo>
                </a:path>
                <a:path w="12065" h="216535">
                  <a:moveTo>
                    <a:pt x="2226" y="77799"/>
                  </a:moveTo>
                  <a:lnTo>
                    <a:pt x="1252" y="92718"/>
                  </a:lnTo>
                  <a:lnTo>
                    <a:pt x="556" y="107652"/>
                  </a:lnTo>
                  <a:lnTo>
                    <a:pt x="139" y="122595"/>
                  </a:lnTo>
                  <a:lnTo>
                    <a:pt x="0" y="1375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0979071" y="2864834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0"/>
                  </a:moveTo>
                  <a:lnTo>
                    <a:pt x="2792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0979071" y="2864834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11168" y="0"/>
                  </a:moveTo>
                  <a:lnTo>
                    <a:pt x="0" y="0"/>
                  </a:lnTo>
                  <a:lnTo>
                    <a:pt x="2792" y="3909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0973487" y="2962562"/>
              <a:ext cx="13970" cy="41910"/>
            </a:xfrm>
            <a:custGeom>
              <a:avLst/>
              <a:gdLst/>
              <a:ahLst/>
              <a:cxnLst/>
              <a:rect l="l" t="t" r="r" b="b"/>
              <a:pathLst>
                <a:path w="13970" h="41910">
                  <a:moveTo>
                    <a:pt x="0" y="41883"/>
                  </a:moveTo>
                  <a:lnTo>
                    <a:pt x="13961" y="39091"/>
                  </a:lnTo>
                  <a:lnTo>
                    <a:pt x="5584" y="0"/>
                  </a:lnTo>
                  <a:lnTo>
                    <a:pt x="0" y="418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0973487" y="2962562"/>
              <a:ext cx="13970" cy="41910"/>
            </a:xfrm>
            <a:custGeom>
              <a:avLst/>
              <a:gdLst/>
              <a:ahLst/>
              <a:cxnLst/>
              <a:rect l="l" t="t" r="r" b="b"/>
              <a:pathLst>
                <a:path w="13970" h="41910">
                  <a:moveTo>
                    <a:pt x="0" y="41883"/>
                  </a:moveTo>
                  <a:lnTo>
                    <a:pt x="13961" y="39091"/>
                  </a:lnTo>
                  <a:lnTo>
                    <a:pt x="5584" y="0"/>
                  </a:lnTo>
                  <a:lnTo>
                    <a:pt x="0" y="418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9" name="object 469"/>
          <p:cNvSpPr txBox="1"/>
          <p:nvPr/>
        </p:nvSpPr>
        <p:spPr>
          <a:xfrm rot="16380000">
            <a:off x="10783090" y="2893191"/>
            <a:ext cx="242573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dirty="0">
                <a:latin typeface="Times New Roman"/>
                <a:cs typeface="Times New Roman"/>
              </a:rPr>
              <a:t>4.2</a:t>
            </a:r>
            <a:r>
              <a:rPr sz="600" spc="-15" dirty="0">
                <a:latin typeface="Times New Roman"/>
                <a:cs typeface="Times New Roman"/>
              </a:rPr>
              <a:t>7</a:t>
            </a:r>
            <a:r>
              <a:rPr sz="600" dirty="0">
                <a:latin typeface="Times New Roman"/>
                <a:cs typeface="Times New Roman"/>
              </a:rPr>
              <a:t>°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9270223" y="4316796"/>
            <a:ext cx="801370" cy="558800"/>
          </a:xfrm>
          <a:custGeom>
            <a:avLst/>
            <a:gdLst/>
            <a:ahLst/>
            <a:cxnLst/>
            <a:rect l="l" t="t" r="r" b="b"/>
            <a:pathLst>
              <a:path w="801370" h="558800">
                <a:moveTo>
                  <a:pt x="0" y="558447"/>
                </a:moveTo>
                <a:lnTo>
                  <a:pt x="0" y="488641"/>
                </a:lnTo>
                <a:lnTo>
                  <a:pt x="78182" y="488641"/>
                </a:lnTo>
                <a:lnTo>
                  <a:pt x="78182" y="418835"/>
                </a:lnTo>
                <a:lnTo>
                  <a:pt x="156365" y="418835"/>
                </a:lnTo>
                <a:lnTo>
                  <a:pt x="156365" y="349029"/>
                </a:lnTo>
                <a:lnTo>
                  <a:pt x="234547" y="349029"/>
                </a:lnTo>
                <a:lnTo>
                  <a:pt x="234547" y="279223"/>
                </a:lnTo>
                <a:lnTo>
                  <a:pt x="312730" y="279223"/>
                </a:lnTo>
                <a:lnTo>
                  <a:pt x="312730" y="209417"/>
                </a:lnTo>
                <a:lnTo>
                  <a:pt x="390913" y="209417"/>
                </a:lnTo>
                <a:lnTo>
                  <a:pt x="390913" y="139611"/>
                </a:lnTo>
                <a:lnTo>
                  <a:pt x="469095" y="139611"/>
                </a:lnTo>
                <a:lnTo>
                  <a:pt x="469095" y="69805"/>
                </a:lnTo>
                <a:lnTo>
                  <a:pt x="628253" y="69805"/>
                </a:lnTo>
                <a:lnTo>
                  <a:pt x="628253" y="0"/>
                </a:lnTo>
                <a:lnTo>
                  <a:pt x="8013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032883" y="5400184"/>
            <a:ext cx="1038860" cy="776605"/>
          </a:xfrm>
          <a:custGeom>
            <a:avLst/>
            <a:gdLst/>
            <a:ahLst/>
            <a:cxnLst/>
            <a:rect l="l" t="t" r="r" b="b"/>
            <a:pathLst>
              <a:path w="1038859" h="776604">
                <a:moveTo>
                  <a:pt x="0" y="776241"/>
                </a:moveTo>
                <a:lnTo>
                  <a:pt x="0" y="698059"/>
                </a:lnTo>
                <a:lnTo>
                  <a:pt x="78182" y="698059"/>
                </a:lnTo>
                <a:lnTo>
                  <a:pt x="78182" y="628253"/>
                </a:lnTo>
                <a:lnTo>
                  <a:pt x="156365" y="628253"/>
                </a:lnTo>
                <a:lnTo>
                  <a:pt x="156365" y="558447"/>
                </a:lnTo>
                <a:lnTo>
                  <a:pt x="237340" y="558447"/>
                </a:lnTo>
                <a:lnTo>
                  <a:pt x="237340" y="488641"/>
                </a:lnTo>
                <a:lnTo>
                  <a:pt x="315522" y="488641"/>
                </a:lnTo>
                <a:lnTo>
                  <a:pt x="315522" y="418835"/>
                </a:lnTo>
                <a:lnTo>
                  <a:pt x="393705" y="418835"/>
                </a:lnTo>
                <a:lnTo>
                  <a:pt x="393705" y="349029"/>
                </a:lnTo>
                <a:lnTo>
                  <a:pt x="471887" y="349029"/>
                </a:lnTo>
                <a:lnTo>
                  <a:pt x="471887" y="279223"/>
                </a:lnTo>
                <a:lnTo>
                  <a:pt x="550070" y="279223"/>
                </a:lnTo>
                <a:lnTo>
                  <a:pt x="550070" y="209417"/>
                </a:lnTo>
                <a:lnTo>
                  <a:pt x="628253" y="209417"/>
                </a:lnTo>
                <a:lnTo>
                  <a:pt x="628253" y="139611"/>
                </a:lnTo>
                <a:lnTo>
                  <a:pt x="706435" y="139611"/>
                </a:lnTo>
                <a:lnTo>
                  <a:pt x="706435" y="69805"/>
                </a:lnTo>
                <a:lnTo>
                  <a:pt x="865593" y="69805"/>
                </a:lnTo>
                <a:lnTo>
                  <a:pt x="865593" y="0"/>
                </a:lnTo>
                <a:lnTo>
                  <a:pt x="10387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870933" y="2666585"/>
            <a:ext cx="1488440" cy="1301750"/>
          </a:xfrm>
          <a:custGeom>
            <a:avLst/>
            <a:gdLst/>
            <a:ahLst/>
            <a:cxnLst/>
            <a:rect l="l" t="t" r="r" b="b"/>
            <a:pathLst>
              <a:path w="1488440" h="1301750">
                <a:moveTo>
                  <a:pt x="0" y="1301181"/>
                </a:moveTo>
                <a:lnTo>
                  <a:pt x="0" y="1236960"/>
                </a:lnTo>
                <a:lnTo>
                  <a:pt x="86559" y="1236960"/>
                </a:lnTo>
                <a:lnTo>
                  <a:pt x="86559" y="1164362"/>
                </a:lnTo>
                <a:lnTo>
                  <a:pt x="170326" y="1164362"/>
                </a:lnTo>
                <a:lnTo>
                  <a:pt x="170326" y="1091764"/>
                </a:lnTo>
                <a:lnTo>
                  <a:pt x="256885" y="1091764"/>
                </a:lnTo>
                <a:lnTo>
                  <a:pt x="256885" y="1019166"/>
                </a:lnTo>
                <a:lnTo>
                  <a:pt x="340652" y="1019166"/>
                </a:lnTo>
                <a:lnTo>
                  <a:pt x="340652" y="946568"/>
                </a:lnTo>
                <a:lnTo>
                  <a:pt x="427212" y="946568"/>
                </a:lnTo>
                <a:lnTo>
                  <a:pt x="427212" y="873969"/>
                </a:lnTo>
                <a:lnTo>
                  <a:pt x="510979" y="873969"/>
                </a:lnTo>
                <a:lnTo>
                  <a:pt x="510979" y="801371"/>
                </a:lnTo>
                <a:lnTo>
                  <a:pt x="597538" y="801371"/>
                </a:lnTo>
                <a:lnTo>
                  <a:pt x="597538" y="728773"/>
                </a:lnTo>
                <a:lnTo>
                  <a:pt x="681305" y="728773"/>
                </a:lnTo>
                <a:lnTo>
                  <a:pt x="681305" y="653383"/>
                </a:lnTo>
                <a:lnTo>
                  <a:pt x="767864" y="653383"/>
                </a:lnTo>
                <a:lnTo>
                  <a:pt x="767864" y="580785"/>
                </a:lnTo>
                <a:lnTo>
                  <a:pt x="851631" y="580785"/>
                </a:lnTo>
                <a:lnTo>
                  <a:pt x="851631" y="508186"/>
                </a:lnTo>
                <a:lnTo>
                  <a:pt x="938191" y="508186"/>
                </a:lnTo>
                <a:lnTo>
                  <a:pt x="938191" y="435588"/>
                </a:lnTo>
                <a:lnTo>
                  <a:pt x="1021958" y="435588"/>
                </a:lnTo>
                <a:lnTo>
                  <a:pt x="1021958" y="362990"/>
                </a:lnTo>
                <a:lnTo>
                  <a:pt x="1108517" y="362990"/>
                </a:lnTo>
                <a:lnTo>
                  <a:pt x="1108517" y="290392"/>
                </a:lnTo>
                <a:lnTo>
                  <a:pt x="1192284" y="290392"/>
                </a:lnTo>
                <a:lnTo>
                  <a:pt x="1192284" y="217794"/>
                </a:lnTo>
                <a:lnTo>
                  <a:pt x="1276051" y="217794"/>
                </a:lnTo>
                <a:lnTo>
                  <a:pt x="1276051" y="145196"/>
                </a:lnTo>
                <a:lnTo>
                  <a:pt x="1362611" y="145196"/>
                </a:lnTo>
                <a:lnTo>
                  <a:pt x="1362611" y="72598"/>
                </a:lnTo>
              </a:path>
              <a:path w="1488440" h="1301750">
                <a:moveTo>
                  <a:pt x="256885" y="1091764"/>
                </a:moveTo>
                <a:lnTo>
                  <a:pt x="256885" y="1086179"/>
                </a:lnTo>
                <a:lnTo>
                  <a:pt x="164741" y="1086179"/>
                </a:lnTo>
              </a:path>
              <a:path w="1488440" h="1301750">
                <a:moveTo>
                  <a:pt x="427212" y="946568"/>
                </a:moveTo>
                <a:lnTo>
                  <a:pt x="427212" y="938191"/>
                </a:lnTo>
                <a:lnTo>
                  <a:pt x="335068" y="938191"/>
                </a:lnTo>
              </a:path>
              <a:path w="1488440" h="1301750">
                <a:moveTo>
                  <a:pt x="416043" y="871177"/>
                </a:moveTo>
                <a:lnTo>
                  <a:pt x="416043" y="873969"/>
                </a:lnTo>
                <a:lnTo>
                  <a:pt x="510979" y="873969"/>
                </a:lnTo>
              </a:path>
              <a:path w="1488440" h="1301750">
                <a:moveTo>
                  <a:pt x="597538" y="801371"/>
                </a:moveTo>
                <a:lnTo>
                  <a:pt x="597538" y="792995"/>
                </a:lnTo>
                <a:lnTo>
                  <a:pt x="505394" y="792995"/>
                </a:lnTo>
              </a:path>
              <a:path w="1488440" h="1301750">
                <a:moveTo>
                  <a:pt x="1021958" y="435588"/>
                </a:moveTo>
                <a:lnTo>
                  <a:pt x="1021958" y="430004"/>
                </a:lnTo>
                <a:lnTo>
                  <a:pt x="929814" y="430004"/>
                </a:lnTo>
              </a:path>
              <a:path w="1488440" h="1301750">
                <a:moveTo>
                  <a:pt x="1010789" y="360198"/>
                </a:moveTo>
                <a:lnTo>
                  <a:pt x="1010789" y="362990"/>
                </a:lnTo>
                <a:lnTo>
                  <a:pt x="1108517" y="362990"/>
                </a:lnTo>
              </a:path>
              <a:path w="1488440" h="1301750">
                <a:moveTo>
                  <a:pt x="1362611" y="145196"/>
                </a:moveTo>
                <a:lnTo>
                  <a:pt x="1362611" y="136819"/>
                </a:lnTo>
                <a:lnTo>
                  <a:pt x="1270467" y="136819"/>
                </a:lnTo>
              </a:path>
              <a:path w="1488440" h="1301750">
                <a:moveTo>
                  <a:pt x="1276051" y="209417"/>
                </a:moveTo>
                <a:lnTo>
                  <a:pt x="1276051" y="145196"/>
                </a:lnTo>
                <a:lnTo>
                  <a:pt x="1362611" y="145196"/>
                </a:lnTo>
                <a:lnTo>
                  <a:pt x="1362611" y="72598"/>
                </a:lnTo>
                <a:lnTo>
                  <a:pt x="1446378" y="72598"/>
                </a:lnTo>
                <a:lnTo>
                  <a:pt x="1446378" y="0"/>
                </a:lnTo>
                <a:lnTo>
                  <a:pt x="148826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3" name="object 473"/>
          <p:cNvGrpSpPr/>
          <p:nvPr/>
        </p:nvGrpSpPr>
        <p:grpSpPr>
          <a:xfrm>
            <a:off x="8848530" y="2339828"/>
            <a:ext cx="1871345" cy="3839845"/>
            <a:chOff x="8848530" y="2339828"/>
            <a:chExt cx="1871345" cy="3839845"/>
          </a:xfrm>
        </p:grpSpPr>
        <p:sp>
          <p:nvSpPr>
            <p:cNvPr id="474" name="object 474"/>
            <p:cNvSpPr/>
            <p:nvPr/>
          </p:nvSpPr>
          <p:spPr>
            <a:xfrm>
              <a:off x="8893271" y="3004445"/>
              <a:ext cx="1178560" cy="1010919"/>
            </a:xfrm>
            <a:custGeom>
              <a:avLst/>
              <a:gdLst/>
              <a:ahLst/>
              <a:cxnLst/>
              <a:rect l="l" t="t" r="r" b="b"/>
              <a:pathLst>
                <a:path w="1178559" h="1010920">
                  <a:moveTo>
                    <a:pt x="0" y="1010789"/>
                  </a:moveTo>
                  <a:lnTo>
                    <a:pt x="117832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8893271" y="3967767"/>
              <a:ext cx="1178560" cy="1186815"/>
            </a:xfrm>
            <a:custGeom>
              <a:avLst/>
              <a:gdLst/>
              <a:ahLst/>
              <a:cxnLst/>
              <a:rect l="l" t="t" r="r" b="b"/>
              <a:pathLst>
                <a:path w="1178559" h="1186814">
                  <a:moveTo>
                    <a:pt x="1005204" y="349029"/>
                  </a:moveTo>
                  <a:lnTo>
                    <a:pt x="846047" y="349029"/>
                  </a:lnTo>
                  <a:lnTo>
                    <a:pt x="846047" y="279223"/>
                  </a:lnTo>
                  <a:lnTo>
                    <a:pt x="1178323" y="279223"/>
                  </a:lnTo>
                </a:path>
                <a:path w="1178559" h="1186814">
                  <a:moveTo>
                    <a:pt x="1178323" y="69805"/>
                  </a:moveTo>
                  <a:lnTo>
                    <a:pt x="846047" y="69805"/>
                  </a:lnTo>
                </a:path>
                <a:path w="1178559" h="1186814">
                  <a:moveTo>
                    <a:pt x="1178323" y="139611"/>
                  </a:moveTo>
                  <a:lnTo>
                    <a:pt x="846047" y="139611"/>
                  </a:lnTo>
                </a:path>
                <a:path w="1178559" h="1186814">
                  <a:moveTo>
                    <a:pt x="1178323" y="209417"/>
                  </a:moveTo>
                  <a:lnTo>
                    <a:pt x="846047" y="209417"/>
                  </a:lnTo>
                </a:path>
                <a:path w="1178559" h="1186814">
                  <a:moveTo>
                    <a:pt x="376951" y="907476"/>
                  </a:moveTo>
                  <a:lnTo>
                    <a:pt x="184287" y="907476"/>
                  </a:lnTo>
                  <a:lnTo>
                    <a:pt x="184287" y="977282"/>
                  </a:lnTo>
                  <a:lnTo>
                    <a:pt x="78182" y="977282"/>
                  </a:lnTo>
                  <a:lnTo>
                    <a:pt x="78182" y="1047088"/>
                  </a:lnTo>
                  <a:lnTo>
                    <a:pt x="0" y="1047088"/>
                  </a:lnTo>
                  <a:lnTo>
                    <a:pt x="0" y="1083387"/>
                  </a:lnTo>
                </a:path>
                <a:path w="1178559" h="1186814">
                  <a:moveTo>
                    <a:pt x="846047" y="69805"/>
                  </a:moveTo>
                  <a:lnTo>
                    <a:pt x="846047" y="0"/>
                  </a:lnTo>
                </a:path>
                <a:path w="1178559" h="1186814">
                  <a:moveTo>
                    <a:pt x="846047" y="0"/>
                  </a:moveTo>
                  <a:lnTo>
                    <a:pt x="1178323" y="0"/>
                  </a:lnTo>
                </a:path>
                <a:path w="1178559" h="1186814">
                  <a:moveTo>
                    <a:pt x="78182" y="977282"/>
                  </a:moveTo>
                  <a:lnTo>
                    <a:pt x="0" y="977282"/>
                  </a:lnTo>
                  <a:lnTo>
                    <a:pt x="0" y="1047088"/>
                  </a:lnTo>
                </a:path>
                <a:path w="1178559" h="1186814">
                  <a:moveTo>
                    <a:pt x="184287" y="907476"/>
                  </a:moveTo>
                  <a:lnTo>
                    <a:pt x="0" y="907476"/>
                  </a:lnTo>
                  <a:lnTo>
                    <a:pt x="0" y="977282"/>
                  </a:lnTo>
                </a:path>
                <a:path w="1178559" h="1186814">
                  <a:moveTo>
                    <a:pt x="376951" y="907476"/>
                  </a:moveTo>
                  <a:lnTo>
                    <a:pt x="376951" y="1186700"/>
                  </a:lnTo>
                </a:path>
                <a:path w="1178559" h="1186814">
                  <a:moveTo>
                    <a:pt x="184287" y="977282"/>
                  </a:moveTo>
                  <a:lnTo>
                    <a:pt x="376951" y="977282"/>
                  </a:lnTo>
                </a:path>
                <a:path w="1178559" h="1186814">
                  <a:moveTo>
                    <a:pt x="78182" y="1047088"/>
                  </a:moveTo>
                  <a:lnTo>
                    <a:pt x="376951" y="1047088"/>
                  </a:lnTo>
                </a:path>
                <a:path w="1178559" h="1186814">
                  <a:moveTo>
                    <a:pt x="846047" y="139611"/>
                  </a:moveTo>
                  <a:lnTo>
                    <a:pt x="846047" y="69805"/>
                  </a:lnTo>
                </a:path>
                <a:path w="1178559" h="1186814">
                  <a:moveTo>
                    <a:pt x="846047" y="0"/>
                  </a:moveTo>
                  <a:lnTo>
                    <a:pt x="846047" y="418835"/>
                  </a:lnTo>
                </a:path>
                <a:path w="1178559" h="1186814">
                  <a:moveTo>
                    <a:pt x="376951" y="966113"/>
                  </a:moveTo>
                  <a:lnTo>
                    <a:pt x="991243" y="4188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8851387" y="2876002"/>
              <a:ext cx="1264920" cy="3300729"/>
            </a:xfrm>
            <a:custGeom>
              <a:avLst/>
              <a:gdLst/>
              <a:ahLst/>
              <a:cxnLst/>
              <a:rect l="l" t="t" r="r" b="b"/>
              <a:pathLst>
                <a:path w="1264920" h="3300729">
                  <a:moveTo>
                    <a:pt x="1220207" y="3300422"/>
                  </a:moveTo>
                  <a:lnTo>
                    <a:pt x="1220207" y="0"/>
                  </a:lnTo>
                </a:path>
                <a:path w="1264920" h="3300729">
                  <a:moveTo>
                    <a:pt x="1264882" y="167534"/>
                  </a:moveTo>
                  <a:lnTo>
                    <a:pt x="1264882" y="1091764"/>
                  </a:lnTo>
                </a:path>
                <a:path w="1264920" h="3300729">
                  <a:moveTo>
                    <a:pt x="1264882" y="1197869"/>
                  </a:moveTo>
                  <a:lnTo>
                    <a:pt x="1264882" y="2175151"/>
                  </a:lnTo>
                </a:path>
                <a:path w="1264920" h="3300729">
                  <a:moveTo>
                    <a:pt x="1264882" y="2278464"/>
                  </a:moveTo>
                  <a:lnTo>
                    <a:pt x="1264882" y="3300422"/>
                  </a:lnTo>
                </a:path>
                <a:path w="1264920" h="3300729">
                  <a:moveTo>
                    <a:pt x="41883" y="1139232"/>
                  </a:moveTo>
                  <a:lnTo>
                    <a:pt x="41883" y="2175151"/>
                  </a:lnTo>
                </a:path>
                <a:path w="1264920" h="3300729">
                  <a:moveTo>
                    <a:pt x="0" y="1197869"/>
                  </a:moveTo>
                  <a:lnTo>
                    <a:pt x="0" y="2175151"/>
                  </a:lnTo>
                </a:path>
                <a:path w="1264920" h="3300729">
                  <a:moveTo>
                    <a:pt x="1211830" y="72598"/>
                  </a:moveTo>
                  <a:lnTo>
                    <a:pt x="1220207" y="7259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9088728" y="5051154"/>
              <a:ext cx="982980" cy="1125855"/>
            </a:xfrm>
            <a:custGeom>
              <a:avLst/>
              <a:gdLst/>
              <a:ahLst/>
              <a:cxnLst/>
              <a:rect l="l" t="t" r="r" b="b"/>
              <a:pathLst>
                <a:path w="982979" h="1125854">
                  <a:moveTo>
                    <a:pt x="809748" y="349029"/>
                  </a:moveTo>
                  <a:lnTo>
                    <a:pt x="650590" y="349029"/>
                  </a:lnTo>
                  <a:lnTo>
                    <a:pt x="650590" y="279223"/>
                  </a:lnTo>
                  <a:lnTo>
                    <a:pt x="982867" y="279223"/>
                  </a:lnTo>
                </a:path>
                <a:path w="982979" h="1125854">
                  <a:moveTo>
                    <a:pt x="982867" y="69805"/>
                  </a:moveTo>
                  <a:lnTo>
                    <a:pt x="650590" y="69805"/>
                  </a:lnTo>
                </a:path>
                <a:path w="982979" h="1125854">
                  <a:moveTo>
                    <a:pt x="982867" y="139611"/>
                  </a:moveTo>
                  <a:lnTo>
                    <a:pt x="650590" y="139611"/>
                  </a:lnTo>
                </a:path>
                <a:path w="982979" h="1125854">
                  <a:moveTo>
                    <a:pt x="982867" y="209417"/>
                  </a:moveTo>
                  <a:lnTo>
                    <a:pt x="650590" y="209417"/>
                  </a:lnTo>
                </a:path>
                <a:path w="982979" h="1125854">
                  <a:moveTo>
                    <a:pt x="650590" y="69805"/>
                  </a:moveTo>
                  <a:lnTo>
                    <a:pt x="650590" y="0"/>
                  </a:lnTo>
                </a:path>
                <a:path w="982979" h="1125854">
                  <a:moveTo>
                    <a:pt x="650590" y="0"/>
                  </a:moveTo>
                  <a:lnTo>
                    <a:pt x="982867" y="0"/>
                  </a:lnTo>
                </a:path>
                <a:path w="982979" h="1125854">
                  <a:moveTo>
                    <a:pt x="650590" y="139611"/>
                  </a:moveTo>
                  <a:lnTo>
                    <a:pt x="650590" y="69805"/>
                  </a:lnTo>
                </a:path>
                <a:path w="982979" h="1125854">
                  <a:moveTo>
                    <a:pt x="650590" y="0"/>
                  </a:moveTo>
                  <a:lnTo>
                    <a:pt x="650590" y="418835"/>
                  </a:lnTo>
                </a:path>
                <a:path w="982979" h="1125854">
                  <a:moveTo>
                    <a:pt x="0" y="1125271"/>
                  </a:moveTo>
                  <a:lnTo>
                    <a:pt x="795787" y="4188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865349" y="2342685"/>
              <a:ext cx="1564005" cy="2113915"/>
            </a:xfrm>
            <a:custGeom>
              <a:avLst/>
              <a:gdLst/>
              <a:ahLst/>
              <a:cxnLst/>
              <a:rect l="l" t="t" r="r" b="b"/>
              <a:pathLst>
                <a:path w="1564004" h="2113915">
                  <a:moveTo>
                    <a:pt x="873969" y="2113722"/>
                  </a:moveTo>
                  <a:lnTo>
                    <a:pt x="873969" y="946568"/>
                  </a:lnTo>
                </a:path>
                <a:path w="1564004" h="2113915">
                  <a:moveTo>
                    <a:pt x="1538522" y="254093"/>
                  </a:moveTo>
                  <a:lnTo>
                    <a:pt x="522148" y="0"/>
                  </a:lnTo>
                  <a:lnTo>
                    <a:pt x="106104" y="410458"/>
                  </a:lnTo>
                </a:path>
                <a:path w="1564004" h="2113915">
                  <a:moveTo>
                    <a:pt x="1563652" y="519355"/>
                  </a:moveTo>
                  <a:lnTo>
                    <a:pt x="1563652" y="315522"/>
                  </a:lnTo>
                </a:path>
                <a:path w="1564004" h="2113915">
                  <a:moveTo>
                    <a:pt x="1443586" y="321107"/>
                  </a:moveTo>
                  <a:lnTo>
                    <a:pt x="550070" y="94936"/>
                  </a:lnTo>
                  <a:lnTo>
                    <a:pt x="159157" y="483056"/>
                  </a:lnTo>
                </a:path>
                <a:path w="1564004" h="2113915">
                  <a:moveTo>
                    <a:pt x="1563652" y="262470"/>
                  </a:moveTo>
                  <a:lnTo>
                    <a:pt x="1549690" y="315522"/>
                  </a:lnTo>
                </a:path>
                <a:path w="1564004" h="2113915">
                  <a:moveTo>
                    <a:pt x="1538522" y="254093"/>
                  </a:moveTo>
                  <a:lnTo>
                    <a:pt x="1521768" y="315522"/>
                  </a:lnTo>
                </a:path>
                <a:path w="1564004" h="2113915">
                  <a:moveTo>
                    <a:pt x="759488" y="58636"/>
                  </a:moveTo>
                  <a:lnTo>
                    <a:pt x="767864" y="25130"/>
                  </a:lnTo>
                  <a:lnTo>
                    <a:pt x="1546898" y="220586"/>
                  </a:lnTo>
                  <a:lnTo>
                    <a:pt x="1538522" y="254093"/>
                  </a:lnTo>
                  <a:lnTo>
                    <a:pt x="759488" y="58636"/>
                  </a:lnTo>
                  <a:lnTo>
                    <a:pt x="737150" y="142404"/>
                  </a:lnTo>
                </a:path>
                <a:path w="1564004" h="2113915">
                  <a:moveTo>
                    <a:pt x="1538522" y="254093"/>
                  </a:moveTo>
                  <a:lnTo>
                    <a:pt x="1563652" y="262470"/>
                  </a:lnTo>
                </a:path>
                <a:path w="1564004" h="2113915">
                  <a:moveTo>
                    <a:pt x="92143" y="1560859"/>
                  </a:moveTo>
                  <a:lnTo>
                    <a:pt x="92143" y="1555275"/>
                  </a:lnTo>
                  <a:lnTo>
                    <a:pt x="0" y="155527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8859764" y="389516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8862556" y="3825363"/>
              <a:ext cx="179070" cy="78740"/>
            </a:xfrm>
            <a:custGeom>
              <a:avLst/>
              <a:gdLst/>
              <a:ahLst/>
              <a:cxnLst/>
              <a:rect l="l" t="t" r="r" b="b"/>
              <a:pathLst>
                <a:path w="179070" h="78739">
                  <a:moveTo>
                    <a:pt x="0" y="75390"/>
                  </a:moveTo>
                  <a:lnTo>
                    <a:pt x="0" y="78182"/>
                  </a:lnTo>
                  <a:lnTo>
                    <a:pt x="94936" y="78182"/>
                  </a:lnTo>
                </a:path>
                <a:path w="179070" h="78739">
                  <a:moveTo>
                    <a:pt x="178703" y="5584"/>
                  </a:moveTo>
                  <a:lnTo>
                    <a:pt x="178703" y="0"/>
                  </a:ln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8946323" y="382257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8946323" y="3828155"/>
              <a:ext cx="95250" cy="3175"/>
            </a:xfrm>
            <a:custGeom>
              <a:avLst/>
              <a:gdLst/>
              <a:ahLst/>
              <a:cxnLst/>
              <a:rect l="l" t="t" r="r" b="b"/>
              <a:pathLst>
                <a:path w="95250" h="3175">
                  <a:moveTo>
                    <a:pt x="0" y="0"/>
                  </a:moveTo>
                  <a:lnTo>
                    <a:pt x="0" y="2792"/>
                  </a:lnTo>
                  <a:lnTo>
                    <a:pt x="94936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9030090" y="374997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9030091" y="3680166"/>
              <a:ext cx="181610" cy="78740"/>
            </a:xfrm>
            <a:custGeom>
              <a:avLst/>
              <a:gdLst/>
              <a:ahLst/>
              <a:cxnLst/>
              <a:rect l="l" t="t" r="r" b="b"/>
              <a:pathLst>
                <a:path w="181609" h="78739">
                  <a:moveTo>
                    <a:pt x="0" y="75390"/>
                  </a:moveTo>
                  <a:lnTo>
                    <a:pt x="0" y="78182"/>
                  </a:lnTo>
                  <a:lnTo>
                    <a:pt x="97728" y="78182"/>
                  </a:lnTo>
                </a:path>
                <a:path w="181609" h="78739">
                  <a:moveTo>
                    <a:pt x="181495" y="5584"/>
                  </a:moveTo>
                  <a:lnTo>
                    <a:pt x="181495" y="0"/>
                  </a:ln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113857" y="367737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9116650" y="3682959"/>
              <a:ext cx="95250" cy="3175"/>
            </a:xfrm>
            <a:custGeom>
              <a:avLst/>
              <a:gdLst/>
              <a:ahLst/>
              <a:cxnLst/>
              <a:rect l="l" t="t" r="r" b="b"/>
              <a:pathLst>
                <a:path w="95250" h="3175">
                  <a:moveTo>
                    <a:pt x="0" y="0"/>
                  </a:moveTo>
                  <a:lnTo>
                    <a:pt x="0" y="2792"/>
                  </a:lnTo>
                  <a:lnTo>
                    <a:pt x="94936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9200417" y="360477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9200417" y="353217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78182"/>
                  </a:moveTo>
                  <a:lnTo>
                    <a:pt x="0" y="80974"/>
                  </a:lnTo>
                  <a:lnTo>
                    <a:pt x="97728" y="80974"/>
                  </a:lnTo>
                </a:path>
                <a:path w="181609" h="81279">
                  <a:moveTo>
                    <a:pt x="181495" y="8376"/>
                  </a:moveTo>
                  <a:lnTo>
                    <a:pt x="181495" y="0"/>
                  </a:ln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9284184" y="35321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9370743" y="345957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9370743" y="3386982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78182"/>
                  </a:moveTo>
                  <a:lnTo>
                    <a:pt x="0" y="80974"/>
                  </a:lnTo>
                  <a:lnTo>
                    <a:pt x="97728" y="80974"/>
                  </a:lnTo>
                </a:path>
                <a:path w="181609" h="81279">
                  <a:moveTo>
                    <a:pt x="181495" y="8376"/>
                  </a:moveTo>
                  <a:lnTo>
                    <a:pt x="181495" y="0"/>
                  </a:ln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9454510" y="338698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9457303" y="3314383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78182"/>
                  </a:moveTo>
                  <a:lnTo>
                    <a:pt x="0" y="80974"/>
                  </a:lnTo>
                  <a:lnTo>
                    <a:pt x="94936" y="80974"/>
                  </a:lnTo>
                </a:path>
                <a:path w="181609" h="81279">
                  <a:moveTo>
                    <a:pt x="181495" y="5584"/>
                  </a:moveTo>
                  <a:lnTo>
                    <a:pt x="181495" y="0"/>
                  </a:ln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9541069" y="331438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9541070" y="3241785"/>
              <a:ext cx="181610" cy="78740"/>
            </a:xfrm>
            <a:custGeom>
              <a:avLst/>
              <a:gdLst/>
              <a:ahLst/>
              <a:cxnLst/>
              <a:rect l="l" t="t" r="r" b="b"/>
              <a:pathLst>
                <a:path w="181609" h="78739">
                  <a:moveTo>
                    <a:pt x="0" y="78182"/>
                  </a:moveTo>
                  <a:lnTo>
                    <a:pt x="97728" y="78182"/>
                  </a:lnTo>
                </a:path>
                <a:path w="181609" h="78739">
                  <a:moveTo>
                    <a:pt x="181495" y="5584"/>
                  </a:moveTo>
                  <a:lnTo>
                    <a:pt x="181495" y="0"/>
                  </a:ln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9624837" y="324178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9627629" y="3169187"/>
              <a:ext cx="181610" cy="78740"/>
            </a:xfrm>
            <a:custGeom>
              <a:avLst/>
              <a:gdLst/>
              <a:ahLst/>
              <a:cxnLst/>
              <a:rect l="l" t="t" r="r" b="b"/>
              <a:pathLst>
                <a:path w="181609" h="78739">
                  <a:moveTo>
                    <a:pt x="0" y="78182"/>
                  </a:moveTo>
                  <a:lnTo>
                    <a:pt x="94936" y="78182"/>
                  </a:lnTo>
                </a:path>
                <a:path w="181609" h="78739">
                  <a:moveTo>
                    <a:pt x="181495" y="5584"/>
                  </a:moveTo>
                  <a:lnTo>
                    <a:pt x="181495" y="0"/>
                  </a:ln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9711396" y="316639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9711396" y="3171979"/>
              <a:ext cx="97790" cy="3175"/>
            </a:xfrm>
            <a:custGeom>
              <a:avLst/>
              <a:gdLst/>
              <a:ahLst/>
              <a:cxnLst/>
              <a:rect l="l" t="t" r="r" b="b"/>
              <a:pathLst>
                <a:path w="97790" h="3175">
                  <a:moveTo>
                    <a:pt x="0" y="0"/>
                  </a:moveTo>
                  <a:lnTo>
                    <a:pt x="0" y="2792"/>
                  </a:lnTo>
                  <a:lnTo>
                    <a:pt x="97728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9795163" y="309379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9797955" y="3023991"/>
              <a:ext cx="181610" cy="78740"/>
            </a:xfrm>
            <a:custGeom>
              <a:avLst/>
              <a:gdLst/>
              <a:ahLst/>
              <a:cxnLst/>
              <a:rect l="l" t="t" r="r" b="b"/>
              <a:pathLst>
                <a:path w="181609" h="78739">
                  <a:moveTo>
                    <a:pt x="0" y="75390"/>
                  </a:moveTo>
                  <a:lnTo>
                    <a:pt x="0" y="78182"/>
                  </a:lnTo>
                  <a:lnTo>
                    <a:pt x="94936" y="78182"/>
                  </a:lnTo>
                </a:path>
                <a:path w="181609" h="78739">
                  <a:moveTo>
                    <a:pt x="181495" y="5584"/>
                  </a:moveTo>
                  <a:lnTo>
                    <a:pt x="181495" y="0"/>
                  </a:ln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9881722" y="302119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9971074" y="2951393"/>
              <a:ext cx="92710" cy="5715"/>
            </a:xfrm>
            <a:custGeom>
              <a:avLst/>
              <a:gdLst/>
              <a:ahLst/>
              <a:cxnLst/>
              <a:rect l="l" t="t" r="r" b="b"/>
              <a:pathLst>
                <a:path w="92709" h="5714">
                  <a:moveTo>
                    <a:pt x="92143" y="5584"/>
                  </a:moveTo>
                  <a:lnTo>
                    <a:pt x="92143" y="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9965489" y="294860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9968282" y="2954185"/>
              <a:ext cx="95250" cy="3175"/>
            </a:xfrm>
            <a:custGeom>
              <a:avLst/>
              <a:gdLst/>
              <a:ahLst/>
              <a:cxnLst/>
              <a:rect l="l" t="t" r="r" b="b"/>
              <a:pathLst>
                <a:path w="95250" h="3175">
                  <a:moveTo>
                    <a:pt x="0" y="0"/>
                  </a:moveTo>
                  <a:lnTo>
                    <a:pt x="0" y="2792"/>
                  </a:lnTo>
                  <a:lnTo>
                    <a:pt x="94936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9024506" y="2884379"/>
              <a:ext cx="61594" cy="3175"/>
            </a:xfrm>
            <a:custGeom>
              <a:avLst/>
              <a:gdLst/>
              <a:ahLst/>
              <a:cxnLst/>
              <a:rect l="l" t="t" r="r" b="b"/>
              <a:pathLst>
                <a:path w="61595" h="3175">
                  <a:moveTo>
                    <a:pt x="0" y="2792"/>
                  </a:moveTo>
                  <a:lnTo>
                    <a:pt x="61429" y="2792"/>
                  </a:lnTo>
                  <a:lnTo>
                    <a:pt x="61429" y="0"/>
                  </a:lnTo>
                  <a:lnTo>
                    <a:pt x="0" y="2792"/>
                  </a:lnTo>
                  <a:close/>
                </a:path>
                <a:path w="61595" h="3175">
                  <a:moveTo>
                    <a:pt x="0" y="0"/>
                  </a:moveTo>
                  <a:lnTo>
                    <a:pt x="0" y="2792"/>
                  </a:lnTo>
                  <a:lnTo>
                    <a:pt x="614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024506" y="2884379"/>
              <a:ext cx="61594" cy="3175"/>
            </a:xfrm>
            <a:custGeom>
              <a:avLst/>
              <a:gdLst/>
              <a:ahLst/>
              <a:cxnLst/>
              <a:rect l="l" t="t" r="r" b="b"/>
              <a:pathLst>
                <a:path w="61595" h="3175">
                  <a:moveTo>
                    <a:pt x="0" y="0"/>
                  </a:moveTo>
                  <a:lnTo>
                    <a:pt x="0" y="2792"/>
                  </a:lnTo>
                  <a:lnTo>
                    <a:pt x="61429" y="0"/>
                  </a:lnTo>
                  <a:lnTo>
                    <a:pt x="0" y="0"/>
                  </a:lnTo>
                  <a:close/>
                </a:path>
                <a:path w="61595" h="3175">
                  <a:moveTo>
                    <a:pt x="0" y="2792"/>
                  </a:moveTo>
                  <a:lnTo>
                    <a:pt x="61429" y="0"/>
                  </a:lnTo>
                  <a:lnTo>
                    <a:pt x="61429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9111066" y="2884379"/>
              <a:ext cx="53340" cy="3175"/>
            </a:xfrm>
            <a:custGeom>
              <a:avLst/>
              <a:gdLst/>
              <a:ahLst/>
              <a:cxnLst/>
              <a:rect l="l" t="t" r="r" b="b"/>
              <a:pathLst>
                <a:path w="53340" h="3175">
                  <a:moveTo>
                    <a:pt x="0" y="2792"/>
                  </a:moveTo>
                  <a:lnTo>
                    <a:pt x="53052" y="2792"/>
                  </a:lnTo>
                  <a:lnTo>
                    <a:pt x="53052" y="0"/>
                  </a:lnTo>
                  <a:lnTo>
                    <a:pt x="0" y="2792"/>
                  </a:lnTo>
                  <a:close/>
                </a:path>
                <a:path w="53340" h="3175">
                  <a:moveTo>
                    <a:pt x="0" y="0"/>
                  </a:moveTo>
                  <a:lnTo>
                    <a:pt x="0" y="2792"/>
                  </a:lnTo>
                  <a:lnTo>
                    <a:pt x="530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9111065" y="2884379"/>
              <a:ext cx="53340" cy="3175"/>
            </a:xfrm>
            <a:custGeom>
              <a:avLst/>
              <a:gdLst/>
              <a:ahLst/>
              <a:cxnLst/>
              <a:rect l="l" t="t" r="r" b="b"/>
              <a:pathLst>
                <a:path w="53340" h="3175">
                  <a:moveTo>
                    <a:pt x="0" y="0"/>
                  </a:moveTo>
                  <a:lnTo>
                    <a:pt x="0" y="2792"/>
                  </a:lnTo>
                  <a:lnTo>
                    <a:pt x="53052" y="0"/>
                  </a:lnTo>
                  <a:lnTo>
                    <a:pt x="0" y="0"/>
                  </a:lnTo>
                  <a:close/>
                </a:path>
                <a:path w="53340" h="3175">
                  <a:moveTo>
                    <a:pt x="0" y="2792"/>
                  </a:moveTo>
                  <a:lnTo>
                    <a:pt x="53052" y="0"/>
                  </a:lnTo>
                  <a:lnTo>
                    <a:pt x="53052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9189248" y="2884379"/>
              <a:ext cx="53340" cy="3175"/>
            </a:xfrm>
            <a:custGeom>
              <a:avLst/>
              <a:gdLst/>
              <a:ahLst/>
              <a:cxnLst/>
              <a:rect l="l" t="t" r="r" b="b"/>
              <a:pathLst>
                <a:path w="53340" h="3175">
                  <a:moveTo>
                    <a:pt x="0" y="2792"/>
                  </a:moveTo>
                  <a:lnTo>
                    <a:pt x="53052" y="2792"/>
                  </a:lnTo>
                  <a:lnTo>
                    <a:pt x="53052" y="0"/>
                  </a:lnTo>
                  <a:lnTo>
                    <a:pt x="0" y="2792"/>
                  </a:lnTo>
                  <a:close/>
                </a:path>
                <a:path w="53340" h="3175">
                  <a:moveTo>
                    <a:pt x="0" y="0"/>
                  </a:moveTo>
                  <a:lnTo>
                    <a:pt x="0" y="2792"/>
                  </a:lnTo>
                  <a:lnTo>
                    <a:pt x="530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9189248" y="2884379"/>
              <a:ext cx="53340" cy="3175"/>
            </a:xfrm>
            <a:custGeom>
              <a:avLst/>
              <a:gdLst/>
              <a:ahLst/>
              <a:cxnLst/>
              <a:rect l="l" t="t" r="r" b="b"/>
              <a:pathLst>
                <a:path w="53340" h="3175">
                  <a:moveTo>
                    <a:pt x="0" y="0"/>
                  </a:moveTo>
                  <a:lnTo>
                    <a:pt x="0" y="2792"/>
                  </a:lnTo>
                  <a:lnTo>
                    <a:pt x="53052" y="0"/>
                  </a:lnTo>
                  <a:lnTo>
                    <a:pt x="0" y="0"/>
                  </a:lnTo>
                  <a:close/>
                </a:path>
                <a:path w="53340" h="3175">
                  <a:moveTo>
                    <a:pt x="0" y="2792"/>
                  </a:moveTo>
                  <a:lnTo>
                    <a:pt x="53052" y="0"/>
                  </a:lnTo>
                  <a:lnTo>
                    <a:pt x="53052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9270223" y="2884379"/>
              <a:ext cx="50800" cy="3175"/>
            </a:xfrm>
            <a:custGeom>
              <a:avLst/>
              <a:gdLst/>
              <a:ahLst/>
              <a:cxnLst/>
              <a:rect l="l" t="t" r="r" b="b"/>
              <a:pathLst>
                <a:path w="50800" h="3175">
                  <a:moveTo>
                    <a:pt x="0" y="2792"/>
                  </a:moveTo>
                  <a:lnTo>
                    <a:pt x="50260" y="2792"/>
                  </a:lnTo>
                  <a:lnTo>
                    <a:pt x="50260" y="0"/>
                  </a:lnTo>
                  <a:lnTo>
                    <a:pt x="0" y="2792"/>
                  </a:lnTo>
                  <a:close/>
                </a:path>
                <a:path w="50800" h="3175">
                  <a:moveTo>
                    <a:pt x="0" y="0"/>
                  </a:moveTo>
                  <a:lnTo>
                    <a:pt x="0" y="2792"/>
                  </a:lnTo>
                  <a:lnTo>
                    <a:pt x="502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9270223" y="2884379"/>
              <a:ext cx="50800" cy="3175"/>
            </a:xfrm>
            <a:custGeom>
              <a:avLst/>
              <a:gdLst/>
              <a:ahLst/>
              <a:cxnLst/>
              <a:rect l="l" t="t" r="r" b="b"/>
              <a:pathLst>
                <a:path w="50800" h="3175">
                  <a:moveTo>
                    <a:pt x="0" y="0"/>
                  </a:moveTo>
                  <a:lnTo>
                    <a:pt x="0" y="2792"/>
                  </a:lnTo>
                  <a:lnTo>
                    <a:pt x="50260" y="0"/>
                  </a:lnTo>
                  <a:lnTo>
                    <a:pt x="0" y="0"/>
                  </a:lnTo>
                  <a:close/>
                </a:path>
                <a:path w="50800" h="3175">
                  <a:moveTo>
                    <a:pt x="0" y="2792"/>
                  </a:moveTo>
                  <a:lnTo>
                    <a:pt x="50260" y="0"/>
                  </a:lnTo>
                  <a:lnTo>
                    <a:pt x="50260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9348406" y="2884379"/>
              <a:ext cx="50800" cy="3175"/>
            </a:xfrm>
            <a:custGeom>
              <a:avLst/>
              <a:gdLst/>
              <a:ahLst/>
              <a:cxnLst/>
              <a:rect l="l" t="t" r="r" b="b"/>
              <a:pathLst>
                <a:path w="50800" h="3175">
                  <a:moveTo>
                    <a:pt x="0" y="2792"/>
                  </a:moveTo>
                  <a:lnTo>
                    <a:pt x="50260" y="2792"/>
                  </a:lnTo>
                  <a:lnTo>
                    <a:pt x="50260" y="0"/>
                  </a:lnTo>
                  <a:lnTo>
                    <a:pt x="0" y="2792"/>
                  </a:lnTo>
                  <a:close/>
                </a:path>
                <a:path w="50800" h="3175">
                  <a:moveTo>
                    <a:pt x="0" y="0"/>
                  </a:moveTo>
                  <a:lnTo>
                    <a:pt x="0" y="2792"/>
                  </a:lnTo>
                  <a:lnTo>
                    <a:pt x="502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9348405" y="2884379"/>
              <a:ext cx="50800" cy="3175"/>
            </a:xfrm>
            <a:custGeom>
              <a:avLst/>
              <a:gdLst/>
              <a:ahLst/>
              <a:cxnLst/>
              <a:rect l="l" t="t" r="r" b="b"/>
              <a:pathLst>
                <a:path w="50800" h="3175">
                  <a:moveTo>
                    <a:pt x="0" y="0"/>
                  </a:moveTo>
                  <a:lnTo>
                    <a:pt x="0" y="2792"/>
                  </a:lnTo>
                  <a:lnTo>
                    <a:pt x="50260" y="0"/>
                  </a:lnTo>
                  <a:lnTo>
                    <a:pt x="0" y="0"/>
                  </a:lnTo>
                  <a:close/>
                </a:path>
                <a:path w="50800" h="3175">
                  <a:moveTo>
                    <a:pt x="0" y="2792"/>
                  </a:moveTo>
                  <a:lnTo>
                    <a:pt x="50260" y="0"/>
                  </a:lnTo>
                  <a:lnTo>
                    <a:pt x="50260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9426588" y="2884379"/>
              <a:ext cx="61594" cy="3175"/>
            </a:xfrm>
            <a:custGeom>
              <a:avLst/>
              <a:gdLst/>
              <a:ahLst/>
              <a:cxnLst/>
              <a:rect l="l" t="t" r="r" b="b"/>
              <a:pathLst>
                <a:path w="61595" h="3175">
                  <a:moveTo>
                    <a:pt x="0" y="2792"/>
                  </a:moveTo>
                  <a:lnTo>
                    <a:pt x="61429" y="2792"/>
                  </a:lnTo>
                  <a:lnTo>
                    <a:pt x="61429" y="0"/>
                  </a:lnTo>
                  <a:lnTo>
                    <a:pt x="0" y="2792"/>
                  </a:lnTo>
                  <a:close/>
                </a:path>
                <a:path w="61595" h="3175">
                  <a:moveTo>
                    <a:pt x="0" y="0"/>
                  </a:moveTo>
                  <a:lnTo>
                    <a:pt x="0" y="2792"/>
                  </a:lnTo>
                  <a:lnTo>
                    <a:pt x="614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9426588" y="2884379"/>
              <a:ext cx="61594" cy="3175"/>
            </a:xfrm>
            <a:custGeom>
              <a:avLst/>
              <a:gdLst/>
              <a:ahLst/>
              <a:cxnLst/>
              <a:rect l="l" t="t" r="r" b="b"/>
              <a:pathLst>
                <a:path w="61595" h="3175">
                  <a:moveTo>
                    <a:pt x="0" y="0"/>
                  </a:moveTo>
                  <a:lnTo>
                    <a:pt x="0" y="2792"/>
                  </a:lnTo>
                  <a:lnTo>
                    <a:pt x="61429" y="0"/>
                  </a:lnTo>
                  <a:lnTo>
                    <a:pt x="0" y="0"/>
                  </a:lnTo>
                  <a:close/>
                </a:path>
                <a:path w="61595" h="3175">
                  <a:moveTo>
                    <a:pt x="0" y="2792"/>
                  </a:moveTo>
                  <a:lnTo>
                    <a:pt x="61429" y="0"/>
                  </a:lnTo>
                  <a:lnTo>
                    <a:pt x="61429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9488017" y="288437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9485225" y="2856457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0" y="0"/>
                  </a:moveTo>
                  <a:lnTo>
                    <a:pt x="0" y="30714"/>
                  </a:lnTo>
                  <a:lnTo>
                    <a:pt x="5584" y="30714"/>
                  </a:lnTo>
                  <a:lnTo>
                    <a:pt x="0" y="0"/>
                  </a:lnTo>
                  <a:close/>
                </a:path>
                <a:path w="5715" h="31114">
                  <a:moveTo>
                    <a:pt x="0" y="0"/>
                  </a:moveTo>
                  <a:lnTo>
                    <a:pt x="5584" y="30714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485225" y="2856457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0" y="30714"/>
                  </a:moveTo>
                  <a:lnTo>
                    <a:pt x="5584" y="30714"/>
                  </a:lnTo>
                  <a:lnTo>
                    <a:pt x="0" y="0"/>
                  </a:lnTo>
                  <a:lnTo>
                    <a:pt x="0" y="30714"/>
                  </a:lnTo>
                  <a:close/>
                </a:path>
                <a:path w="5715" h="31114">
                  <a:moveTo>
                    <a:pt x="5584" y="30714"/>
                  </a:moveTo>
                  <a:lnTo>
                    <a:pt x="0" y="0"/>
                  </a:lnTo>
                  <a:lnTo>
                    <a:pt x="5584" y="0"/>
                  </a:lnTo>
                  <a:lnTo>
                    <a:pt x="5584" y="30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485225" y="2778274"/>
              <a:ext cx="5715" cy="50800"/>
            </a:xfrm>
            <a:custGeom>
              <a:avLst/>
              <a:gdLst/>
              <a:ahLst/>
              <a:cxnLst/>
              <a:rect l="l" t="t" r="r" b="b"/>
              <a:pathLst>
                <a:path w="5715" h="50800">
                  <a:moveTo>
                    <a:pt x="0" y="0"/>
                  </a:moveTo>
                  <a:lnTo>
                    <a:pt x="0" y="50260"/>
                  </a:lnTo>
                  <a:lnTo>
                    <a:pt x="5584" y="50260"/>
                  </a:lnTo>
                  <a:lnTo>
                    <a:pt x="0" y="0"/>
                  </a:lnTo>
                  <a:close/>
                </a:path>
                <a:path w="5715" h="50800">
                  <a:moveTo>
                    <a:pt x="0" y="0"/>
                  </a:moveTo>
                  <a:lnTo>
                    <a:pt x="5584" y="50260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485225" y="2778274"/>
              <a:ext cx="5715" cy="50800"/>
            </a:xfrm>
            <a:custGeom>
              <a:avLst/>
              <a:gdLst/>
              <a:ahLst/>
              <a:cxnLst/>
              <a:rect l="l" t="t" r="r" b="b"/>
              <a:pathLst>
                <a:path w="5715" h="50800">
                  <a:moveTo>
                    <a:pt x="0" y="50260"/>
                  </a:moveTo>
                  <a:lnTo>
                    <a:pt x="5584" y="50260"/>
                  </a:lnTo>
                  <a:lnTo>
                    <a:pt x="0" y="0"/>
                  </a:lnTo>
                  <a:lnTo>
                    <a:pt x="0" y="50260"/>
                  </a:lnTo>
                  <a:close/>
                </a:path>
                <a:path w="5715" h="50800">
                  <a:moveTo>
                    <a:pt x="5584" y="50260"/>
                  </a:moveTo>
                  <a:lnTo>
                    <a:pt x="0" y="0"/>
                  </a:lnTo>
                  <a:lnTo>
                    <a:pt x="5584" y="0"/>
                  </a:lnTo>
                  <a:lnTo>
                    <a:pt x="5584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485225" y="2719637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0" y="0"/>
                  </a:moveTo>
                  <a:lnTo>
                    <a:pt x="0" y="30714"/>
                  </a:lnTo>
                  <a:lnTo>
                    <a:pt x="5584" y="30714"/>
                  </a:lnTo>
                  <a:lnTo>
                    <a:pt x="0" y="0"/>
                  </a:lnTo>
                  <a:close/>
                </a:path>
                <a:path w="5715" h="31114">
                  <a:moveTo>
                    <a:pt x="0" y="0"/>
                  </a:moveTo>
                  <a:lnTo>
                    <a:pt x="5584" y="30714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485225" y="2719637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0" y="30714"/>
                  </a:moveTo>
                  <a:lnTo>
                    <a:pt x="5584" y="30714"/>
                  </a:lnTo>
                  <a:lnTo>
                    <a:pt x="0" y="0"/>
                  </a:lnTo>
                  <a:lnTo>
                    <a:pt x="0" y="30714"/>
                  </a:lnTo>
                  <a:close/>
                </a:path>
                <a:path w="5715" h="31114">
                  <a:moveTo>
                    <a:pt x="5584" y="30714"/>
                  </a:moveTo>
                  <a:lnTo>
                    <a:pt x="0" y="0"/>
                  </a:lnTo>
                  <a:lnTo>
                    <a:pt x="5584" y="0"/>
                  </a:lnTo>
                  <a:lnTo>
                    <a:pt x="5584" y="30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485225" y="2719637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5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488017" y="2716845"/>
              <a:ext cx="47625" cy="5715"/>
            </a:xfrm>
            <a:custGeom>
              <a:avLst/>
              <a:gdLst/>
              <a:ahLst/>
              <a:cxnLst/>
              <a:rect l="l" t="t" r="r" b="b"/>
              <a:pathLst>
                <a:path w="47625" h="5714">
                  <a:moveTo>
                    <a:pt x="0" y="5584"/>
                  </a:moveTo>
                  <a:lnTo>
                    <a:pt x="47468" y="5584"/>
                  </a:lnTo>
                  <a:lnTo>
                    <a:pt x="47468" y="0"/>
                  </a:lnTo>
                  <a:lnTo>
                    <a:pt x="0" y="5584"/>
                  </a:lnTo>
                  <a:close/>
                </a:path>
                <a:path w="47625" h="5714">
                  <a:moveTo>
                    <a:pt x="0" y="0"/>
                  </a:moveTo>
                  <a:lnTo>
                    <a:pt x="0" y="5584"/>
                  </a:lnTo>
                  <a:lnTo>
                    <a:pt x="47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488017" y="2716845"/>
              <a:ext cx="47625" cy="5715"/>
            </a:xfrm>
            <a:custGeom>
              <a:avLst/>
              <a:gdLst/>
              <a:ahLst/>
              <a:cxnLst/>
              <a:rect l="l" t="t" r="r" b="b"/>
              <a:pathLst>
                <a:path w="47625" h="5714">
                  <a:moveTo>
                    <a:pt x="0" y="0"/>
                  </a:moveTo>
                  <a:lnTo>
                    <a:pt x="0" y="5584"/>
                  </a:lnTo>
                  <a:lnTo>
                    <a:pt x="47468" y="0"/>
                  </a:lnTo>
                  <a:lnTo>
                    <a:pt x="0" y="0"/>
                  </a:lnTo>
                  <a:close/>
                </a:path>
                <a:path w="47625" h="5714">
                  <a:moveTo>
                    <a:pt x="0" y="5584"/>
                  </a:moveTo>
                  <a:lnTo>
                    <a:pt x="47468" y="0"/>
                  </a:lnTo>
                  <a:lnTo>
                    <a:pt x="47468" y="5584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560616" y="2716845"/>
              <a:ext cx="53340" cy="5715"/>
            </a:xfrm>
            <a:custGeom>
              <a:avLst/>
              <a:gdLst/>
              <a:ahLst/>
              <a:cxnLst/>
              <a:rect l="l" t="t" r="r" b="b"/>
              <a:pathLst>
                <a:path w="53340" h="5714">
                  <a:moveTo>
                    <a:pt x="0" y="5584"/>
                  </a:moveTo>
                  <a:lnTo>
                    <a:pt x="53052" y="5584"/>
                  </a:lnTo>
                  <a:lnTo>
                    <a:pt x="53052" y="0"/>
                  </a:lnTo>
                  <a:lnTo>
                    <a:pt x="0" y="5584"/>
                  </a:lnTo>
                  <a:close/>
                </a:path>
                <a:path w="53340" h="5714">
                  <a:moveTo>
                    <a:pt x="0" y="0"/>
                  </a:moveTo>
                  <a:lnTo>
                    <a:pt x="0" y="5584"/>
                  </a:lnTo>
                  <a:lnTo>
                    <a:pt x="530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560615" y="2716845"/>
              <a:ext cx="53340" cy="5715"/>
            </a:xfrm>
            <a:custGeom>
              <a:avLst/>
              <a:gdLst/>
              <a:ahLst/>
              <a:cxnLst/>
              <a:rect l="l" t="t" r="r" b="b"/>
              <a:pathLst>
                <a:path w="53340" h="5714">
                  <a:moveTo>
                    <a:pt x="0" y="0"/>
                  </a:moveTo>
                  <a:lnTo>
                    <a:pt x="0" y="5584"/>
                  </a:lnTo>
                  <a:lnTo>
                    <a:pt x="53052" y="0"/>
                  </a:lnTo>
                  <a:lnTo>
                    <a:pt x="0" y="0"/>
                  </a:lnTo>
                  <a:close/>
                </a:path>
                <a:path w="53340" h="5714">
                  <a:moveTo>
                    <a:pt x="0" y="5584"/>
                  </a:moveTo>
                  <a:lnTo>
                    <a:pt x="53052" y="0"/>
                  </a:lnTo>
                  <a:lnTo>
                    <a:pt x="53052" y="5584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638798" y="2716845"/>
              <a:ext cx="53340" cy="5715"/>
            </a:xfrm>
            <a:custGeom>
              <a:avLst/>
              <a:gdLst/>
              <a:ahLst/>
              <a:cxnLst/>
              <a:rect l="l" t="t" r="r" b="b"/>
              <a:pathLst>
                <a:path w="53340" h="5714">
                  <a:moveTo>
                    <a:pt x="0" y="5584"/>
                  </a:moveTo>
                  <a:lnTo>
                    <a:pt x="53052" y="5584"/>
                  </a:lnTo>
                  <a:lnTo>
                    <a:pt x="53052" y="0"/>
                  </a:lnTo>
                  <a:lnTo>
                    <a:pt x="0" y="5584"/>
                  </a:lnTo>
                  <a:close/>
                </a:path>
                <a:path w="53340" h="5714">
                  <a:moveTo>
                    <a:pt x="0" y="0"/>
                  </a:moveTo>
                  <a:lnTo>
                    <a:pt x="0" y="5584"/>
                  </a:lnTo>
                  <a:lnTo>
                    <a:pt x="530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638798" y="2716845"/>
              <a:ext cx="53340" cy="5715"/>
            </a:xfrm>
            <a:custGeom>
              <a:avLst/>
              <a:gdLst/>
              <a:ahLst/>
              <a:cxnLst/>
              <a:rect l="l" t="t" r="r" b="b"/>
              <a:pathLst>
                <a:path w="53340" h="5714">
                  <a:moveTo>
                    <a:pt x="0" y="0"/>
                  </a:moveTo>
                  <a:lnTo>
                    <a:pt x="0" y="5584"/>
                  </a:lnTo>
                  <a:lnTo>
                    <a:pt x="53052" y="0"/>
                  </a:lnTo>
                  <a:lnTo>
                    <a:pt x="0" y="0"/>
                  </a:lnTo>
                  <a:close/>
                </a:path>
                <a:path w="53340" h="5714">
                  <a:moveTo>
                    <a:pt x="0" y="5584"/>
                  </a:moveTo>
                  <a:lnTo>
                    <a:pt x="53052" y="0"/>
                  </a:lnTo>
                  <a:lnTo>
                    <a:pt x="53052" y="5584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719773" y="2716845"/>
              <a:ext cx="50800" cy="5715"/>
            </a:xfrm>
            <a:custGeom>
              <a:avLst/>
              <a:gdLst/>
              <a:ahLst/>
              <a:cxnLst/>
              <a:rect l="l" t="t" r="r" b="b"/>
              <a:pathLst>
                <a:path w="50800" h="5714">
                  <a:moveTo>
                    <a:pt x="0" y="5584"/>
                  </a:moveTo>
                  <a:lnTo>
                    <a:pt x="50260" y="5584"/>
                  </a:lnTo>
                  <a:lnTo>
                    <a:pt x="50260" y="0"/>
                  </a:lnTo>
                  <a:lnTo>
                    <a:pt x="0" y="5584"/>
                  </a:lnTo>
                  <a:close/>
                </a:path>
                <a:path w="50800" h="5714">
                  <a:moveTo>
                    <a:pt x="0" y="0"/>
                  </a:moveTo>
                  <a:lnTo>
                    <a:pt x="0" y="5584"/>
                  </a:lnTo>
                  <a:lnTo>
                    <a:pt x="502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719773" y="2716845"/>
              <a:ext cx="50800" cy="5715"/>
            </a:xfrm>
            <a:custGeom>
              <a:avLst/>
              <a:gdLst/>
              <a:ahLst/>
              <a:cxnLst/>
              <a:rect l="l" t="t" r="r" b="b"/>
              <a:pathLst>
                <a:path w="50800" h="5714">
                  <a:moveTo>
                    <a:pt x="0" y="0"/>
                  </a:moveTo>
                  <a:lnTo>
                    <a:pt x="0" y="5584"/>
                  </a:lnTo>
                  <a:lnTo>
                    <a:pt x="50260" y="0"/>
                  </a:lnTo>
                  <a:lnTo>
                    <a:pt x="0" y="0"/>
                  </a:lnTo>
                  <a:close/>
                </a:path>
                <a:path w="50800" h="5714">
                  <a:moveTo>
                    <a:pt x="0" y="5584"/>
                  </a:moveTo>
                  <a:lnTo>
                    <a:pt x="50260" y="0"/>
                  </a:lnTo>
                  <a:lnTo>
                    <a:pt x="50260" y="5584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797956" y="2716845"/>
              <a:ext cx="47625" cy="5715"/>
            </a:xfrm>
            <a:custGeom>
              <a:avLst/>
              <a:gdLst/>
              <a:ahLst/>
              <a:cxnLst/>
              <a:rect l="l" t="t" r="r" b="b"/>
              <a:pathLst>
                <a:path w="47625" h="5714">
                  <a:moveTo>
                    <a:pt x="0" y="5584"/>
                  </a:moveTo>
                  <a:lnTo>
                    <a:pt x="47468" y="5584"/>
                  </a:lnTo>
                  <a:lnTo>
                    <a:pt x="47468" y="0"/>
                  </a:lnTo>
                  <a:lnTo>
                    <a:pt x="0" y="5584"/>
                  </a:lnTo>
                  <a:close/>
                </a:path>
                <a:path w="47625" h="5714">
                  <a:moveTo>
                    <a:pt x="0" y="0"/>
                  </a:moveTo>
                  <a:lnTo>
                    <a:pt x="0" y="5584"/>
                  </a:lnTo>
                  <a:lnTo>
                    <a:pt x="47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797955" y="2716845"/>
              <a:ext cx="47625" cy="5715"/>
            </a:xfrm>
            <a:custGeom>
              <a:avLst/>
              <a:gdLst/>
              <a:ahLst/>
              <a:cxnLst/>
              <a:rect l="l" t="t" r="r" b="b"/>
              <a:pathLst>
                <a:path w="47625" h="5714">
                  <a:moveTo>
                    <a:pt x="0" y="0"/>
                  </a:moveTo>
                  <a:lnTo>
                    <a:pt x="0" y="5584"/>
                  </a:lnTo>
                  <a:lnTo>
                    <a:pt x="47468" y="0"/>
                  </a:lnTo>
                  <a:lnTo>
                    <a:pt x="0" y="0"/>
                  </a:lnTo>
                  <a:close/>
                </a:path>
                <a:path w="47625" h="5714">
                  <a:moveTo>
                    <a:pt x="0" y="5584"/>
                  </a:moveTo>
                  <a:lnTo>
                    <a:pt x="47468" y="0"/>
                  </a:lnTo>
                  <a:lnTo>
                    <a:pt x="47468" y="5584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845423" y="271684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842631" y="2719637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0" y="0"/>
                  </a:moveTo>
                  <a:lnTo>
                    <a:pt x="0" y="30714"/>
                  </a:lnTo>
                  <a:lnTo>
                    <a:pt x="5584" y="30714"/>
                  </a:lnTo>
                  <a:lnTo>
                    <a:pt x="0" y="0"/>
                  </a:lnTo>
                  <a:close/>
                </a:path>
                <a:path w="5715" h="31114">
                  <a:moveTo>
                    <a:pt x="0" y="0"/>
                  </a:moveTo>
                  <a:lnTo>
                    <a:pt x="5584" y="30714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842631" y="2719637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5584" y="0"/>
                  </a:moveTo>
                  <a:lnTo>
                    <a:pt x="0" y="0"/>
                  </a:lnTo>
                  <a:lnTo>
                    <a:pt x="5584" y="30714"/>
                  </a:lnTo>
                  <a:lnTo>
                    <a:pt x="5584" y="0"/>
                  </a:lnTo>
                  <a:close/>
                </a:path>
                <a:path w="5715" h="31114">
                  <a:moveTo>
                    <a:pt x="0" y="0"/>
                  </a:moveTo>
                  <a:lnTo>
                    <a:pt x="5584" y="30714"/>
                  </a:lnTo>
                  <a:lnTo>
                    <a:pt x="0" y="30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842631" y="2778274"/>
              <a:ext cx="5715" cy="50800"/>
            </a:xfrm>
            <a:custGeom>
              <a:avLst/>
              <a:gdLst/>
              <a:ahLst/>
              <a:cxnLst/>
              <a:rect l="l" t="t" r="r" b="b"/>
              <a:pathLst>
                <a:path w="5715" h="50800">
                  <a:moveTo>
                    <a:pt x="0" y="0"/>
                  </a:moveTo>
                  <a:lnTo>
                    <a:pt x="0" y="50260"/>
                  </a:lnTo>
                  <a:lnTo>
                    <a:pt x="5584" y="50260"/>
                  </a:lnTo>
                  <a:lnTo>
                    <a:pt x="0" y="0"/>
                  </a:lnTo>
                  <a:close/>
                </a:path>
                <a:path w="5715" h="50800">
                  <a:moveTo>
                    <a:pt x="0" y="0"/>
                  </a:moveTo>
                  <a:lnTo>
                    <a:pt x="5584" y="50260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9842631" y="2778274"/>
              <a:ext cx="5715" cy="50800"/>
            </a:xfrm>
            <a:custGeom>
              <a:avLst/>
              <a:gdLst/>
              <a:ahLst/>
              <a:cxnLst/>
              <a:rect l="l" t="t" r="r" b="b"/>
              <a:pathLst>
                <a:path w="5715" h="50800">
                  <a:moveTo>
                    <a:pt x="5584" y="0"/>
                  </a:moveTo>
                  <a:lnTo>
                    <a:pt x="0" y="0"/>
                  </a:lnTo>
                  <a:lnTo>
                    <a:pt x="5584" y="50260"/>
                  </a:lnTo>
                  <a:lnTo>
                    <a:pt x="5584" y="0"/>
                  </a:lnTo>
                  <a:close/>
                </a:path>
                <a:path w="5715" h="50800">
                  <a:moveTo>
                    <a:pt x="0" y="0"/>
                  </a:moveTo>
                  <a:lnTo>
                    <a:pt x="5584" y="50260"/>
                  </a:lnTo>
                  <a:lnTo>
                    <a:pt x="0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842631" y="2856457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0" y="0"/>
                  </a:moveTo>
                  <a:lnTo>
                    <a:pt x="0" y="30714"/>
                  </a:lnTo>
                  <a:lnTo>
                    <a:pt x="5584" y="30714"/>
                  </a:lnTo>
                  <a:lnTo>
                    <a:pt x="0" y="0"/>
                  </a:lnTo>
                  <a:close/>
                </a:path>
                <a:path w="5715" h="31114">
                  <a:moveTo>
                    <a:pt x="0" y="0"/>
                  </a:moveTo>
                  <a:lnTo>
                    <a:pt x="5584" y="30714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842631" y="2856457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5584" y="0"/>
                  </a:moveTo>
                  <a:lnTo>
                    <a:pt x="0" y="0"/>
                  </a:lnTo>
                  <a:lnTo>
                    <a:pt x="5584" y="30714"/>
                  </a:lnTo>
                  <a:lnTo>
                    <a:pt x="5584" y="0"/>
                  </a:lnTo>
                  <a:close/>
                </a:path>
                <a:path w="5715" h="31114">
                  <a:moveTo>
                    <a:pt x="0" y="0"/>
                  </a:moveTo>
                  <a:lnTo>
                    <a:pt x="5584" y="30714"/>
                  </a:lnTo>
                  <a:lnTo>
                    <a:pt x="0" y="30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842631" y="2887171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5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9845424" y="2884379"/>
              <a:ext cx="55880" cy="317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0" y="2792"/>
                  </a:moveTo>
                  <a:lnTo>
                    <a:pt x="55844" y="2792"/>
                  </a:lnTo>
                  <a:lnTo>
                    <a:pt x="55844" y="0"/>
                  </a:lnTo>
                  <a:lnTo>
                    <a:pt x="0" y="2792"/>
                  </a:lnTo>
                  <a:close/>
                </a:path>
                <a:path w="55879" h="3175">
                  <a:moveTo>
                    <a:pt x="0" y="0"/>
                  </a:moveTo>
                  <a:lnTo>
                    <a:pt x="0" y="2792"/>
                  </a:lnTo>
                  <a:lnTo>
                    <a:pt x="558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845423" y="2884379"/>
              <a:ext cx="55880" cy="317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0" y="0"/>
                  </a:moveTo>
                  <a:lnTo>
                    <a:pt x="0" y="2792"/>
                  </a:lnTo>
                  <a:lnTo>
                    <a:pt x="55844" y="0"/>
                  </a:lnTo>
                  <a:lnTo>
                    <a:pt x="0" y="0"/>
                  </a:lnTo>
                  <a:close/>
                </a:path>
                <a:path w="55879" h="3175">
                  <a:moveTo>
                    <a:pt x="0" y="2792"/>
                  </a:moveTo>
                  <a:lnTo>
                    <a:pt x="55844" y="0"/>
                  </a:lnTo>
                  <a:lnTo>
                    <a:pt x="55844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9929191" y="2884379"/>
              <a:ext cx="50800" cy="3175"/>
            </a:xfrm>
            <a:custGeom>
              <a:avLst/>
              <a:gdLst/>
              <a:ahLst/>
              <a:cxnLst/>
              <a:rect l="l" t="t" r="r" b="b"/>
              <a:pathLst>
                <a:path w="50800" h="3175">
                  <a:moveTo>
                    <a:pt x="0" y="2792"/>
                  </a:moveTo>
                  <a:lnTo>
                    <a:pt x="50260" y="2792"/>
                  </a:lnTo>
                  <a:lnTo>
                    <a:pt x="50260" y="0"/>
                  </a:lnTo>
                  <a:lnTo>
                    <a:pt x="0" y="2792"/>
                  </a:lnTo>
                  <a:close/>
                </a:path>
                <a:path w="50800" h="3175">
                  <a:moveTo>
                    <a:pt x="0" y="0"/>
                  </a:moveTo>
                  <a:lnTo>
                    <a:pt x="0" y="2792"/>
                  </a:lnTo>
                  <a:lnTo>
                    <a:pt x="502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9929191" y="2884379"/>
              <a:ext cx="50800" cy="3175"/>
            </a:xfrm>
            <a:custGeom>
              <a:avLst/>
              <a:gdLst/>
              <a:ahLst/>
              <a:cxnLst/>
              <a:rect l="l" t="t" r="r" b="b"/>
              <a:pathLst>
                <a:path w="50800" h="3175">
                  <a:moveTo>
                    <a:pt x="0" y="0"/>
                  </a:moveTo>
                  <a:lnTo>
                    <a:pt x="0" y="2792"/>
                  </a:lnTo>
                  <a:lnTo>
                    <a:pt x="50260" y="0"/>
                  </a:lnTo>
                  <a:lnTo>
                    <a:pt x="0" y="0"/>
                  </a:lnTo>
                  <a:close/>
                </a:path>
                <a:path w="50800" h="3175">
                  <a:moveTo>
                    <a:pt x="0" y="2792"/>
                  </a:moveTo>
                  <a:lnTo>
                    <a:pt x="50260" y="0"/>
                  </a:lnTo>
                  <a:lnTo>
                    <a:pt x="50260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0007373" y="2884379"/>
              <a:ext cx="55880" cy="317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0" y="2792"/>
                  </a:moveTo>
                  <a:lnTo>
                    <a:pt x="55844" y="2792"/>
                  </a:lnTo>
                  <a:lnTo>
                    <a:pt x="55844" y="0"/>
                  </a:lnTo>
                  <a:lnTo>
                    <a:pt x="0" y="2792"/>
                  </a:lnTo>
                  <a:close/>
                </a:path>
                <a:path w="55879" h="3175">
                  <a:moveTo>
                    <a:pt x="0" y="0"/>
                  </a:moveTo>
                  <a:lnTo>
                    <a:pt x="0" y="2792"/>
                  </a:lnTo>
                  <a:lnTo>
                    <a:pt x="558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0007373" y="2884379"/>
              <a:ext cx="55880" cy="317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0" y="0"/>
                  </a:moveTo>
                  <a:lnTo>
                    <a:pt x="0" y="2792"/>
                  </a:lnTo>
                  <a:lnTo>
                    <a:pt x="55844" y="0"/>
                  </a:lnTo>
                  <a:lnTo>
                    <a:pt x="0" y="0"/>
                  </a:lnTo>
                  <a:close/>
                </a:path>
                <a:path w="55879" h="3175">
                  <a:moveTo>
                    <a:pt x="0" y="2792"/>
                  </a:moveTo>
                  <a:lnTo>
                    <a:pt x="55844" y="0"/>
                  </a:lnTo>
                  <a:lnTo>
                    <a:pt x="55844" y="2792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0063218" y="288437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9024506" y="2755936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0" y="2792"/>
                  </a:moveTo>
                  <a:lnTo>
                    <a:pt x="61429" y="8376"/>
                  </a:lnTo>
                  <a:lnTo>
                    <a:pt x="61429" y="5584"/>
                  </a:lnTo>
                  <a:lnTo>
                    <a:pt x="0" y="2792"/>
                  </a:lnTo>
                  <a:close/>
                </a:path>
                <a:path w="61595" h="8889">
                  <a:moveTo>
                    <a:pt x="0" y="0"/>
                  </a:moveTo>
                  <a:lnTo>
                    <a:pt x="0" y="2792"/>
                  </a:lnTo>
                  <a:lnTo>
                    <a:pt x="61429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9024506" y="2755936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0" y="0"/>
                  </a:moveTo>
                  <a:lnTo>
                    <a:pt x="0" y="2792"/>
                  </a:lnTo>
                  <a:lnTo>
                    <a:pt x="61429" y="5584"/>
                  </a:lnTo>
                  <a:lnTo>
                    <a:pt x="0" y="0"/>
                  </a:lnTo>
                  <a:close/>
                </a:path>
                <a:path w="61595" h="8889">
                  <a:moveTo>
                    <a:pt x="0" y="2792"/>
                  </a:moveTo>
                  <a:lnTo>
                    <a:pt x="61429" y="5584"/>
                  </a:lnTo>
                  <a:lnTo>
                    <a:pt x="61429" y="8376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9111066" y="2761521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40" h="8889">
                  <a:moveTo>
                    <a:pt x="0" y="5584"/>
                  </a:moveTo>
                  <a:lnTo>
                    <a:pt x="53052" y="8376"/>
                  </a:lnTo>
                  <a:lnTo>
                    <a:pt x="53052" y="5584"/>
                  </a:lnTo>
                  <a:lnTo>
                    <a:pt x="0" y="5584"/>
                  </a:lnTo>
                  <a:close/>
                </a:path>
                <a:path w="53340" h="8889">
                  <a:moveTo>
                    <a:pt x="0" y="5584"/>
                  </a:moveTo>
                  <a:lnTo>
                    <a:pt x="53052" y="5584"/>
                  </a:lnTo>
                  <a:lnTo>
                    <a:pt x="2792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9111065" y="2761521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40" h="8889">
                  <a:moveTo>
                    <a:pt x="2792" y="0"/>
                  </a:moveTo>
                  <a:lnTo>
                    <a:pt x="0" y="5584"/>
                  </a:lnTo>
                  <a:lnTo>
                    <a:pt x="53052" y="5584"/>
                  </a:lnTo>
                  <a:lnTo>
                    <a:pt x="2792" y="0"/>
                  </a:lnTo>
                  <a:close/>
                </a:path>
                <a:path w="53340" h="8889">
                  <a:moveTo>
                    <a:pt x="0" y="5584"/>
                  </a:moveTo>
                  <a:lnTo>
                    <a:pt x="53052" y="5584"/>
                  </a:lnTo>
                  <a:lnTo>
                    <a:pt x="53052" y="8376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9189248" y="2767105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40" h="8889">
                  <a:moveTo>
                    <a:pt x="0" y="5584"/>
                  </a:moveTo>
                  <a:lnTo>
                    <a:pt x="53052" y="8376"/>
                  </a:lnTo>
                  <a:lnTo>
                    <a:pt x="53052" y="5584"/>
                  </a:lnTo>
                  <a:lnTo>
                    <a:pt x="0" y="5584"/>
                  </a:lnTo>
                  <a:close/>
                </a:path>
                <a:path w="53340" h="8889">
                  <a:moveTo>
                    <a:pt x="0" y="5584"/>
                  </a:moveTo>
                  <a:lnTo>
                    <a:pt x="53052" y="5584"/>
                  </a:lnTo>
                  <a:lnTo>
                    <a:pt x="2792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9189248" y="2767105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40" h="8889">
                  <a:moveTo>
                    <a:pt x="2792" y="0"/>
                  </a:moveTo>
                  <a:lnTo>
                    <a:pt x="0" y="5584"/>
                  </a:lnTo>
                  <a:lnTo>
                    <a:pt x="53052" y="5584"/>
                  </a:lnTo>
                  <a:lnTo>
                    <a:pt x="2792" y="0"/>
                  </a:lnTo>
                  <a:close/>
                </a:path>
                <a:path w="53340" h="8889">
                  <a:moveTo>
                    <a:pt x="0" y="5584"/>
                  </a:moveTo>
                  <a:lnTo>
                    <a:pt x="53052" y="5584"/>
                  </a:lnTo>
                  <a:lnTo>
                    <a:pt x="53052" y="8376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9270223" y="27726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5584"/>
                  </a:moveTo>
                  <a:lnTo>
                    <a:pt x="50260" y="8376"/>
                  </a:lnTo>
                  <a:lnTo>
                    <a:pt x="50260" y="5584"/>
                  </a:lnTo>
                  <a:lnTo>
                    <a:pt x="0" y="5584"/>
                  </a:lnTo>
                  <a:close/>
                </a:path>
                <a:path w="50800" h="8889">
                  <a:moveTo>
                    <a:pt x="0" y="0"/>
                  </a:moveTo>
                  <a:lnTo>
                    <a:pt x="0" y="5584"/>
                  </a:lnTo>
                  <a:lnTo>
                    <a:pt x="50260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9270223" y="27726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0"/>
                  </a:moveTo>
                  <a:lnTo>
                    <a:pt x="0" y="5584"/>
                  </a:lnTo>
                  <a:lnTo>
                    <a:pt x="50260" y="5584"/>
                  </a:lnTo>
                  <a:lnTo>
                    <a:pt x="0" y="0"/>
                  </a:lnTo>
                  <a:close/>
                </a:path>
                <a:path w="50800" h="8889">
                  <a:moveTo>
                    <a:pt x="0" y="5584"/>
                  </a:moveTo>
                  <a:lnTo>
                    <a:pt x="50260" y="5584"/>
                  </a:lnTo>
                  <a:lnTo>
                    <a:pt x="50260" y="8376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9348406" y="2781067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2792"/>
                  </a:moveTo>
                  <a:lnTo>
                    <a:pt x="50260" y="8376"/>
                  </a:lnTo>
                  <a:lnTo>
                    <a:pt x="50260" y="2792"/>
                  </a:lnTo>
                  <a:lnTo>
                    <a:pt x="0" y="2792"/>
                  </a:lnTo>
                  <a:close/>
                </a:path>
                <a:path w="50800" h="8889">
                  <a:moveTo>
                    <a:pt x="0" y="0"/>
                  </a:moveTo>
                  <a:lnTo>
                    <a:pt x="0" y="2792"/>
                  </a:lnTo>
                  <a:lnTo>
                    <a:pt x="50260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9348405" y="2781066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0"/>
                  </a:moveTo>
                  <a:lnTo>
                    <a:pt x="0" y="2792"/>
                  </a:lnTo>
                  <a:lnTo>
                    <a:pt x="50260" y="2792"/>
                  </a:lnTo>
                  <a:lnTo>
                    <a:pt x="0" y="0"/>
                  </a:lnTo>
                  <a:close/>
                </a:path>
                <a:path w="50800" h="8889">
                  <a:moveTo>
                    <a:pt x="0" y="2792"/>
                  </a:moveTo>
                  <a:lnTo>
                    <a:pt x="50260" y="2792"/>
                  </a:lnTo>
                  <a:lnTo>
                    <a:pt x="50260" y="8376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426588" y="2786651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0" y="2792"/>
                  </a:moveTo>
                  <a:lnTo>
                    <a:pt x="61429" y="8376"/>
                  </a:lnTo>
                  <a:lnTo>
                    <a:pt x="61429" y="2792"/>
                  </a:lnTo>
                  <a:lnTo>
                    <a:pt x="0" y="2792"/>
                  </a:lnTo>
                  <a:close/>
                </a:path>
                <a:path w="61595" h="8889">
                  <a:moveTo>
                    <a:pt x="0" y="0"/>
                  </a:moveTo>
                  <a:lnTo>
                    <a:pt x="0" y="2792"/>
                  </a:lnTo>
                  <a:lnTo>
                    <a:pt x="61429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9426588" y="2786651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0" y="0"/>
                  </a:moveTo>
                  <a:lnTo>
                    <a:pt x="0" y="2792"/>
                  </a:lnTo>
                  <a:lnTo>
                    <a:pt x="61429" y="2792"/>
                  </a:lnTo>
                  <a:lnTo>
                    <a:pt x="0" y="0"/>
                  </a:lnTo>
                  <a:close/>
                </a:path>
                <a:path w="61595" h="8889">
                  <a:moveTo>
                    <a:pt x="0" y="2792"/>
                  </a:moveTo>
                  <a:lnTo>
                    <a:pt x="61429" y="2792"/>
                  </a:lnTo>
                  <a:lnTo>
                    <a:pt x="61429" y="8376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9488017" y="278944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9845424" y="2817366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0" y="2792"/>
                  </a:moveTo>
                  <a:lnTo>
                    <a:pt x="58636" y="8376"/>
                  </a:lnTo>
                  <a:lnTo>
                    <a:pt x="61429" y="2792"/>
                  </a:lnTo>
                  <a:lnTo>
                    <a:pt x="0" y="2792"/>
                  </a:lnTo>
                  <a:close/>
                </a:path>
                <a:path w="61595" h="8889">
                  <a:moveTo>
                    <a:pt x="0" y="0"/>
                  </a:moveTo>
                  <a:lnTo>
                    <a:pt x="0" y="2792"/>
                  </a:lnTo>
                  <a:lnTo>
                    <a:pt x="61429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9845423" y="2817365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0" y="0"/>
                  </a:moveTo>
                  <a:lnTo>
                    <a:pt x="0" y="2792"/>
                  </a:lnTo>
                  <a:lnTo>
                    <a:pt x="61429" y="2792"/>
                  </a:lnTo>
                  <a:lnTo>
                    <a:pt x="0" y="0"/>
                  </a:lnTo>
                  <a:close/>
                </a:path>
                <a:path w="61595" h="8889">
                  <a:moveTo>
                    <a:pt x="0" y="2792"/>
                  </a:moveTo>
                  <a:lnTo>
                    <a:pt x="61429" y="2792"/>
                  </a:lnTo>
                  <a:lnTo>
                    <a:pt x="58636" y="8376"/>
                  </a:lnTo>
                  <a:lnTo>
                    <a:pt x="0" y="2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9931983" y="2822950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40" h="8889">
                  <a:moveTo>
                    <a:pt x="0" y="5584"/>
                  </a:moveTo>
                  <a:lnTo>
                    <a:pt x="50260" y="8376"/>
                  </a:lnTo>
                  <a:lnTo>
                    <a:pt x="53052" y="5584"/>
                  </a:lnTo>
                  <a:lnTo>
                    <a:pt x="0" y="5584"/>
                  </a:lnTo>
                  <a:close/>
                </a:path>
                <a:path w="53340" h="8889">
                  <a:moveTo>
                    <a:pt x="0" y="0"/>
                  </a:moveTo>
                  <a:lnTo>
                    <a:pt x="0" y="5584"/>
                  </a:lnTo>
                  <a:lnTo>
                    <a:pt x="53052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9931983" y="2822950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40" h="8889">
                  <a:moveTo>
                    <a:pt x="0" y="0"/>
                  </a:moveTo>
                  <a:lnTo>
                    <a:pt x="0" y="5584"/>
                  </a:lnTo>
                  <a:lnTo>
                    <a:pt x="53052" y="5584"/>
                  </a:lnTo>
                  <a:lnTo>
                    <a:pt x="0" y="0"/>
                  </a:lnTo>
                  <a:close/>
                </a:path>
                <a:path w="53340" h="8889">
                  <a:moveTo>
                    <a:pt x="0" y="5584"/>
                  </a:moveTo>
                  <a:lnTo>
                    <a:pt x="53052" y="5584"/>
                  </a:lnTo>
                  <a:lnTo>
                    <a:pt x="50260" y="8376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0010166" y="2828535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40" h="8889">
                  <a:moveTo>
                    <a:pt x="0" y="5584"/>
                  </a:moveTo>
                  <a:lnTo>
                    <a:pt x="50260" y="8376"/>
                  </a:lnTo>
                  <a:lnTo>
                    <a:pt x="53052" y="5584"/>
                  </a:lnTo>
                  <a:lnTo>
                    <a:pt x="0" y="5584"/>
                  </a:lnTo>
                  <a:close/>
                </a:path>
                <a:path w="53340" h="8889">
                  <a:moveTo>
                    <a:pt x="0" y="0"/>
                  </a:moveTo>
                  <a:lnTo>
                    <a:pt x="0" y="5584"/>
                  </a:lnTo>
                  <a:lnTo>
                    <a:pt x="53052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0010165" y="2828534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40" h="8889">
                  <a:moveTo>
                    <a:pt x="0" y="0"/>
                  </a:moveTo>
                  <a:lnTo>
                    <a:pt x="0" y="5584"/>
                  </a:lnTo>
                  <a:lnTo>
                    <a:pt x="53052" y="5584"/>
                  </a:lnTo>
                  <a:lnTo>
                    <a:pt x="0" y="0"/>
                  </a:lnTo>
                  <a:close/>
                </a:path>
                <a:path w="53340" h="8889">
                  <a:moveTo>
                    <a:pt x="0" y="5584"/>
                  </a:moveTo>
                  <a:lnTo>
                    <a:pt x="53052" y="5584"/>
                  </a:lnTo>
                  <a:lnTo>
                    <a:pt x="50260" y="8376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0088348" y="2834119"/>
              <a:ext cx="61594" cy="11430"/>
            </a:xfrm>
            <a:custGeom>
              <a:avLst/>
              <a:gdLst/>
              <a:ahLst/>
              <a:cxnLst/>
              <a:rect l="l" t="t" r="r" b="b"/>
              <a:pathLst>
                <a:path w="61595" h="11430">
                  <a:moveTo>
                    <a:pt x="0" y="5584"/>
                  </a:moveTo>
                  <a:lnTo>
                    <a:pt x="58636" y="11168"/>
                  </a:lnTo>
                  <a:lnTo>
                    <a:pt x="61429" y="5584"/>
                  </a:lnTo>
                  <a:lnTo>
                    <a:pt x="0" y="5584"/>
                  </a:lnTo>
                  <a:close/>
                </a:path>
                <a:path w="61595" h="11430">
                  <a:moveTo>
                    <a:pt x="0" y="0"/>
                  </a:moveTo>
                  <a:lnTo>
                    <a:pt x="0" y="5584"/>
                  </a:lnTo>
                  <a:lnTo>
                    <a:pt x="61429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0088348" y="2834119"/>
              <a:ext cx="61594" cy="11430"/>
            </a:xfrm>
            <a:custGeom>
              <a:avLst/>
              <a:gdLst/>
              <a:ahLst/>
              <a:cxnLst/>
              <a:rect l="l" t="t" r="r" b="b"/>
              <a:pathLst>
                <a:path w="61595" h="11430">
                  <a:moveTo>
                    <a:pt x="0" y="0"/>
                  </a:moveTo>
                  <a:lnTo>
                    <a:pt x="0" y="5584"/>
                  </a:lnTo>
                  <a:lnTo>
                    <a:pt x="61429" y="5584"/>
                  </a:lnTo>
                  <a:lnTo>
                    <a:pt x="0" y="0"/>
                  </a:lnTo>
                  <a:close/>
                </a:path>
                <a:path w="61595" h="11430">
                  <a:moveTo>
                    <a:pt x="0" y="5584"/>
                  </a:moveTo>
                  <a:lnTo>
                    <a:pt x="61429" y="5584"/>
                  </a:lnTo>
                  <a:lnTo>
                    <a:pt x="58636" y="11168"/>
                  </a:lnTo>
                  <a:lnTo>
                    <a:pt x="0" y="5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0146985" y="283970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792" y="0"/>
                  </a:moveTo>
                  <a:lnTo>
                    <a:pt x="0" y="5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0057633" y="2876002"/>
              <a:ext cx="89535" cy="8890"/>
            </a:xfrm>
            <a:custGeom>
              <a:avLst/>
              <a:gdLst/>
              <a:ahLst/>
              <a:cxnLst/>
              <a:rect l="l" t="t" r="r" b="b"/>
              <a:pathLst>
                <a:path w="89534" h="8889">
                  <a:moveTo>
                    <a:pt x="89351" y="8376"/>
                  </a:moveTo>
                  <a:lnTo>
                    <a:pt x="89351" y="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0052049" y="287600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0052049" y="2881587"/>
              <a:ext cx="95250" cy="3175"/>
            </a:xfrm>
            <a:custGeom>
              <a:avLst/>
              <a:gdLst/>
              <a:ahLst/>
              <a:cxnLst/>
              <a:rect l="l" t="t" r="r" b="b"/>
              <a:pathLst>
                <a:path w="95250" h="3175">
                  <a:moveTo>
                    <a:pt x="0" y="0"/>
                  </a:moveTo>
                  <a:lnTo>
                    <a:pt x="0" y="2792"/>
                  </a:lnTo>
                  <a:lnTo>
                    <a:pt x="94936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0135816" y="280340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0138608" y="2624701"/>
              <a:ext cx="578485" cy="187325"/>
            </a:xfrm>
            <a:custGeom>
              <a:avLst/>
              <a:gdLst/>
              <a:ahLst/>
              <a:cxnLst/>
              <a:rect l="l" t="t" r="r" b="b"/>
              <a:pathLst>
                <a:path w="578484" h="187325">
                  <a:moveTo>
                    <a:pt x="0" y="184287"/>
                  </a:moveTo>
                  <a:lnTo>
                    <a:pt x="0" y="187079"/>
                  </a:lnTo>
                  <a:lnTo>
                    <a:pt x="94936" y="187079"/>
                  </a:lnTo>
                </a:path>
                <a:path w="578484" h="187325">
                  <a:moveTo>
                    <a:pt x="577992" y="0"/>
                  </a:moveTo>
                  <a:lnTo>
                    <a:pt x="577992" y="106104"/>
                  </a:lnTo>
                </a:path>
                <a:path w="578484" h="187325">
                  <a:moveTo>
                    <a:pt x="178703" y="114481"/>
                  </a:moveTo>
                  <a:lnTo>
                    <a:pt x="178703" y="106104"/>
                  </a:lnTo>
                  <a:lnTo>
                    <a:pt x="89351" y="1061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0222375" y="273080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0222375" y="2658208"/>
              <a:ext cx="165100" cy="81280"/>
            </a:xfrm>
            <a:custGeom>
              <a:avLst/>
              <a:gdLst/>
              <a:ahLst/>
              <a:cxnLst/>
              <a:rect l="l" t="t" r="r" b="b"/>
              <a:pathLst>
                <a:path w="165100" h="81280">
                  <a:moveTo>
                    <a:pt x="0" y="78182"/>
                  </a:moveTo>
                  <a:lnTo>
                    <a:pt x="0" y="80974"/>
                  </a:lnTo>
                  <a:lnTo>
                    <a:pt x="94936" y="80974"/>
                  </a:lnTo>
                </a:path>
                <a:path w="165100" h="81280">
                  <a:moveTo>
                    <a:pt x="164741" y="0"/>
                  </a:moveTo>
                  <a:lnTo>
                    <a:pt x="8935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0306142" y="26582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4188" y="0"/>
                  </a:moveTo>
                  <a:lnTo>
                    <a:pt x="1875" y="0"/>
                  </a:lnTo>
                  <a:lnTo>
                    <a:pt x="0" y="1875"/>
                  </a:lnTo>
                  <a:lnTo>
                    <a:pt x="0" y="41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0308935" y="2658208"/>
              <a:ext cx="407670" cy="198755"/>
            </a:xfrm>
            <a:custGeom>
              <a:avLst/>
              <a:gdLst/>
              <a:ahLst/>
              <a:cxnLst/>
              <a:rect l="l" t="t" r="r" b="b"/>
              <a:pathLst>
                <a:path w="407670" h="198755">
                  <a:moveTo>
                    <a:pt x="0" y="5584"/>
                  </a:moveTo>
                  <a:lnTo>
                    <a:pt x="0" y="8376"/>
                  </a:lnTo>
                  <a:lnTo>
                    <a:pt x="50260" y="8376"/>
                  </a:lnTo>
                </a:path>
                <a:path w="407670" h="198755">
                  <a:moveTo>
                    <a:pt x="120066" y="8376"/>
                  </a:moveTo>
                  <a:lnTo>
                    <a:pt x="407666" y="8376"/>
                  </a:lnTo>
                  <a:lnTo>
                    <a:pt x="407666" y="0"/>
                  </a:lnTo>
                  <a:lnTo>
                    <a:pt x="78182" y="0"/>
                  </a:lnTo>
                </a:path>
                <a:path w="407670" h="198755">
                  <a:moveTo>
                    <a:pt x="50260" y="0"/>
                  </a:moveTo>
                  <a:lnTo>
                    <a:pt x="50260" y="19824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2" name="object 582"/>
          <p:cNvSpPr txBox="1"/>
          <p:nvPr/>
        </p:nvSpPr>
        <p:spPr>
          <a:xfrm>
            <a:off x="10941241" y="1976248"/>
            <a:ext cx="110807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540" algn="just">
              <a:lnSpc>
                <a:spcPct val="99600"/>
              </a:lnSpc>
              <a:spcBef>
                <a:spcPts val="110"/>
              </a:spcBef>
            </a:pPr>
            <a:r>
              <a:rPr sz="600" dirty="0">
                <a:latin typeface="Times New Roman"/>
                <a:cs typeface="Times New Roman"/>
              </a:rPr>
              <a:t>PROPOSED </a:t>
            </a:r>
            <a:r>
              <a:rPr sz="600" spc="5" dirty="0">
                <a:latin typeface="Times New Roman"/>
                <a:cs typeface="Times New Roman"/>
              </a:rPr>
              <a:t>ROOF </a:t>
            </a:r>
            <a:r>
              <a:rPr sz="600" dirty="0">
                <a:latin typeface="Times New Roman"/>
                <a:cs typeface="Times New Roman"/>
              </a:rPr>
              <a:t>HATCH FOR </a:t>
            </a:r>
            <a:r>
              <a:rPr sz="600" spc="-13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ACCESS</a:t>
            </a:r>
            <a:r>
              <a:rPr sz="600" spc="-10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Arial"/>
                <a:cs typeface="Arial"/>
              </a:rPr>
              <a:t>W/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PNEUMATIC </a:t>
            </a:r>
            <a:r>
              <a:rPr sz="550" spc="-140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LIFT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SYSTEM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83" name="object 583"/>
          <p:cNvGrpSpPr/>
          <p:nvPr/>
        </p:nvGrpSpPr>
        <p:grpSpPr>
          <a:xfrm>
            <a:off x="8820608" y="2025575"/>
            <a:ext cx="2099945" cy="661035"/>
            <a:chOff x="8820608" y="2025575"/>
            <a:chExt cx="2099945" cy="661035"/>
          </a:xfrm>
        </p:grpSpPr>
        <p:sp>
          <p:nvSpPr>
            <p:cNvPr id="584" name="object 584"/>
            <p:cNvSpPr/>
            <p:nvPr/>
          </p:nvSpPr>
          <p:spPr>
            <a:xfrm>
              <a:off x="10292181" y="2501843"/>
              <a:ext cx="45085" cy="41910"/>
            </a:xfrm>
            <a:custGeom>
              <a:avLst/>
              <a:gdLst/>
              <a:ahLst/>
              <a:cxnLst/>
              <a:rect l="l" t="t" r="r" b="b"/>
              <a:pathLst>
                <a:path w="45084" h="41910">
                  <a:moveTo>
                    <a:pt x="0" y="41883"/>
                  </a:moveTo>
                  <a:lnTo>
                    <a:pt x="44675" y="13961"/>
                  </a:lnTo>
                  <a:lnTo>
                    <a:pt x="33506" y="0"/>
                  </a:lnTo>
                  <a:lnTo>
                    <a:pt x="0" y="418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0292181" y="2501843"/>
              <a:ext cx="45085" cy="41910"/>
            </a:xfrm>
            <a:custGeom>
              <a:avLst/>
              <a:gdLst/>
              <a:ahLst/>
              <a:cxnLst/>
              <a:rect l="l" t="t" r="r" b="b"/>
              <a:pathLst>
                <a:path w="45084" h="41910">
                  <a:moveTo>
                    <a:pt x="44675" y="13961"/>
                  </a:moveTo>
                  <a:lnTo>
                    <a:pt x="0" y="41883"/>
                  </a:lnTo>
                  <a:lnTo>
                    <a:pt x="33506" y="0"/>
                  </a:lnTo>
                  <a:lnTo>
                    <a:pt x="44675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0331273" y="2041124"/>
              <a:ext cx="589280" cy="469265"/>
            </a:xfrm>
            <a:custGeom>
              <a:avLst/>
              <a:gdLst/>
              <a:ahLst/>
              <a:cxnLst/>
              <a:rect l="l" t="t" r="r" b="b"/>
              <a:pathLst>
                <a:path w="589279" h="469264">
                  <a:moveTo>
                    <a:pt x="0" y="469095"/>
                  </a:moveTo>
                  <a:lnTo>
                    <a:pt x="538901" y="0"/>
                  </a:lnTo>
                  <a:lnTo>
                    <a:pt x="5891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8823465" y="2258918"/>
              <a:ext cx="1904364" cy="424815"/>
            </a:xfrm>
            <a:custGeom>
              <a:avLst/>
              <a:gdLst/>
              <a:ahLst/>
              <a:cxnLst/>
              <a:rect l="l" t="t" r="r" b="b"/>
              <a:pathLst>
                <a:path w="1904365" h="424814">
                  <a:moveTo>
                    <a:pt x="0" y="0"/>
                  </a:moveTo>
                  <a:lnTo>
                    <a:pt x="1613912" y="0"/>
                  </a:lnTo>
                </a:path>
                <a:path w="1904365" h="424814">
                  <a:moveTo>
                    <a:pt x="1605535" y="335068"/>
                  </a:moveTo>
                  <a:lnTo>
                    <a:pt x="1881967" y="335068"/>
                  </a:lnTo>
                </a:path>
                <a:path w="1904365" h="424814">
                  <a:moveTo>
                    <a:pt x="1605535" y="332276"/>
                  </a:moveTo>
                  <a:lnTo>
                    <a:pt x="1881967" y="332276"/>
                  </a:lnTo>
                </a:path>
                <a:path w="1904365" h="424814">
                  <a:moveTo>
                    <a:pt x="0" y="2792"/>
                  </a:moveTo>
                  <a:lnTo>
                    <a:pt x="1613912" y="2792"/>
                  </a:lnTo>
                </a:path>
                <a:path w="1904365" h="424814">
                  <a:moveTo>
                    <a:pt x="1881967" y="2792"/>
                  </a:moveTo>
                  <a:lnTo>
                    <a:pt x="1904304" y="2792"/>
                  </a:lnTo>
                </a:path>
                <a:path w="1904365" h="424814">
                  <a:moveTo>
                    <a:pt x="1605535" y="33506"/>
                  </a:moveTo>
                  <a:lnTo>
                    <a:pt x="1881967" y="33506"/>
                  </a:lnTo>
                </a:path>
                <a:path w="1904365" h="424814">
                  <a:moveTo>
                    <a:pt x="1605535" y="36299"/>
                  </a:moveTo>
                  <a:lnTo>
                    <a:pt x="1881967" y="36299"/>
                  </a:lnTo>
                </a:path>
                <a:path w="1904365" h="424814">
                  <a:moveTo>
                    <a:pt x="8376" y="424419"/>
                  </a:moveTo>
                  <a:lnTo>
                    <a:pt x="8376" y="2792"/>
                  </a:lnTo>
                </a:path>
                <a:path w="1904365" h="424814">
                  <a:moveTo>
                    <a:pt x="0" y="2792"/>
                  </a:moveTo>
                  <a:lnTo>
                    <a:pt x="0" y="0"/>
                  </a:lnTo>
                </a:path>
                <a:path w="1904365" h="424814">
                  <a:moveTo>
                    <a:pt x="19545" y="365782"/>
                  </a:moveTo>
                  <a:lnTo>
                    <a:pt x="19545" y="2792"/>
                  </a:lnTo>
                </a:path>
                <a:path w="1904365" h="424814">
                  <a:moveTo>
                    <a:pt x="1893136" y="424419"/>
                  </a:moveTo>
                  <a:lnTo>
                    <a:pt x="1893136" y="2792"/>
                  </a:lnTo>
                </a:path>
                <a:path w="1904365" h="424814">
                  <a:moveTo>
                    <a:pt x="1904304" y="2792"/>
                  </a:moveTo>
                  <a:lnTo>
                    <a:pt x="1904304" y="0"/>
                  </a:lnTo>
                </a:path>
                <a:path w="1904365" h="424814">
                  <a:moveTo>
                    <a:pt x="1881967" y="365782"/>
                  </a:moveTo>
                  <a:lnTo>
                    <a:pt x="1881967" y="2792"/>
                  </a:lnTo>
                </a:path>
                <a:path w="1904365" h="424814">
                  <a:moveTo>
                    <a:pt x="1828914" y="332276"/>
                  </a:moveTo>
                  <a:lnTo>
                    <a:pt x="1828914" y="36299"/>
                  </a:lnTo>
                </a:path>
                <a:path w="1904365" h="424814">
                  <a:moveTo>
                    <a:pt x="1826122" y="332276"/>
                  </a:moveTo>
                  <a:lnTo>
                    <a:pt x="1826122" y="36299"/>
                  </a:lnTo>
                </a:path>
                <a:path w="1904365" h="424814">
                  <a:moveTo>
                    <a:pt x="1792615" y="332276"/>
                  </a:moveTo>
                  <a:lnTo>
                    <a:pt x="1792615" y="36299"/>
                  </a:lnTo>
                </a:path>
                <a:path w="1904365" h="424814">
                  <a:moveTo>
                    <a:pt x="1787031" y="332276"/>
                  </a:moveTo>
                  <a:lnTo>
                    <a:pt x="1787031" y="36299"/>
                  </a:lnTo>
                </a:path>
                <a:path w="1904365" h="424814">
                  <a:moveTo>
                    <a:pt x="1753524" y="332276"/>
                  </a:moveTo>
                  <a:lnTo>
                    <a:pt x="1753524" y="36299"/>
                  </a:lnTo>
                </a:path>
                <a:path w="1904365" h="424814">
                  <a:moveTo>
                    <a:pt x="1750731" y="332276"/>
                  </a:moveTo>
                  <a:lnTo>
                    <a:pt x="1750731" y="36299"/>
                  </a:lnTo>
                </a:path>
                <a:path w="1904365" h="424814">
                  <a:moveTo>
                    <a:pt x="1714432" y="332276"/>
                  </a:moveTo>
                  <a:lnTo>
                    <a:pt x="1714432" y="36299"/>
                  </a:lnTo>
                </a:path>
                <a:path w="1904365" h="424814">
                  <a:moveTo>
                    <a:pt x="1711640" y="332276"/>
                  </a:moveTo>
                  <a:lnTo>
                    <a:pt x="1711640" y="36299"/>
                  </a:lnTo>
                </a:path>
                <a:path w="1904365" h="424814">
                  <a:moveTo>
                    <a:pt x="1678133" y="332276"/>
                  </a:moveTo>
                  <a:lnTo>
                    <a:pt x="1678133" y="36299"/>
                  </a:lnTo>
                </a:path>
                <a:path w="1904365" h="424814">
                  <a:moveTo>
                    <a:pt x="1672549" y="332276"/>
                  </a:moveTo>
                  <a:lnTo>
                    <a:pt x="1672549" y="36299"/>
                  </a:lnTo>
                </a:path>
                <a:path w="1904365" h="424814">
                  <a:moveTo>
                    <a:pt x="1639042" y="332276"/>
                  </a:moveTo>
                  <a:lnTo>
                    <a:pt x="1639042" y="36299"/>
                  </a:lnTo>
                </a:path>
                <a:path w="1904365" h="424814">
                  <a:moveTo>
                    <a:pt x="1636250" y="332276"/>
                  </a:moveTo>
                  <a:lnTo>
                    <a:pt x="1636250" y="3629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8831842" y="2027163"/>
              <a:ext cx="1885314" cy="220979"/>
            </a:xfrm>
            <a:custGeom>
              <a:avLst/>
              <a:gdLst/>
              <a:ahLst/>
              <a:cxnLst/>
              <a:rect l="l" t="t" r="r" b="b"/>
              <a:pathLst>
                <a:path w="1885315" h="220980">
                  <a:moveTo>
                    <a:pt x="0" y="220586"/>
                  </a:moveTo>
                  <a:lnTo>
                    <a:pt x="0" y="0"/>
                  </a:lnTo>
                </a:path>
                <a:path w="1885315" h="220980">
                  <a:moveTo>
                    <a:pt x="1884759" y="220586"/>
                  </a:moveTo>
                  <a:lnTo>
                    <a:pt x="1884759" y="0"/>
                  </a:lnTo>
                </a:path>
                <a:path w="1885315" h="220980">
                  <a:moveTo>
                    <a:pt x="39091" y="13961"/>
                  </a:moveTo>
                  <a:lnTo>
                    <a:pt x="1845668" y="139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8831842" y="203274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8376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8831842" y="203274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39091" y="0"/>
                  </a:moveTo>
                  <a:lnTo>
                    <a:pt x="39091" y="13961"/>
                  </a:lnTo>
                  <a:lnTo>
                    <a:pt x="0" y="8376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0677510" y="203274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0677510" y="203274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3" name="object 593"/>
          <p:cNvSpPr txBox="1"/>
          <p:nvPr/>
        </p:nvSpPr>
        <p:spPr>
          <a:xfrm>
            <a:off x="9335705" y="1923195"/>
            <a:ext cx="87630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PROPOSED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DECK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594" name="object 594"/>
          <p:cNvGrpSpPr/>
          <p:nvPr/>
        </p:nvGrpSpPr>
        <p:grpSpPr>
          <a:xfrm>
            <a:off x="9385910" y="2173564"/>
            <a:ext cx="1078230" cy="419734"/>
            <a:chOff x="9385910" y="2173564"/>
            <a:chExt cx="1078230" cy="419734"/>
          </a:xfrm>
        </p:grpSpPr>
        <p:sp>
          <p:nvSpPr>
            <p:cNvPr id="595" name="object 595"/>
            <p:cNvSpPr/>
            <p:nvPr/>
          </p:nvSpPr>
          <p:spPr>
            <a:xfrm>
              <a:off x="9387497" y="2175151"/>
              <a:ext cx="1075055" cy="416559"/>
            </a:xfrm>
            <a:custGeom>
              <a:avLst/>
              <a:gdLst/>
              <a:ahLst/>
              <a:cxnLst/>
              <a:rect l="l" t="t" r="r" b="b"/>
              <a:pathLst>
                <a:path w="1075054" h="416560">
                  <a:moveTo>
                    <a:pt x="0" y="153572"/>
                  </a:moveTo>
                  <a:lnTo>
                    <a:pt x="0" y="0"/>
                  </a:lnTo>
                </a:path>
                <a:path w="1075054" h="416560">
                  <a:moveTo>
                    <a:pt x="1075010" y="416043"/>
                  </a:moveTo>
                  <a:lnTo>
                    <a:pt x="1075010" y="0"/>
                  </a:lnTo>
                </a:path>
                <a:path w="1075054" h="416560">
                  <a:moveTo>
                    <a:pt x="39091" y="11168"/>
                  </a:moveTo>
                  <a:lnTo>
                    <a:pt x="1035919" y="111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9387497" y="2180736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5584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9387497" y="2180736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39091" y="0"/>
                  </a:moveTo>
                  <a:lnTo>
                    <a:pt x="39091" y="13961"/>
                  </a:lnTo>
                  <a:lnTo>
                    <a:pt x="0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0423417" y="2180736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0423417" y="2180736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0" name="object 600"/>
          <p:cNvSpPr txBox="1"/>
          <p:nvPr/>
        </p:nvSpPr>
        <p:spPr>
          <a:xfrm>
            <a:off x="9461356" y="2068392"/>
            <a:ext cx="931544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PROPOSED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HATCH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01" name="object 601"/>
          <p:cNvGrpSpPr/>
          <p:nvPr/>
        </p:nvGrpSpPr>
        <p:grpSpPr>
          <a:xfrm>
            <a:off x="8840153" y="1904242"/>
            <a:ext cx="1891030" cy="704215"/>
            <a:chOff x="8840153" y="1904242"/>
            <a:chExt cx="1891030" cy="704215"/>
          </a:xfrm>
        </p:grpSpPr>
        <p:sp>
          <p:nvSpPr>
            <p:cNvPr id="602" name="object 602"/>
            <p:cNvSpPr/>
            <p:nvPr/>
          </p:nvSpPr>
          <p:spPr>
            <a:xfrm>
              <a:off x="8843010" y="2292425"/>
              <a:ext cx="1586230" cy="313055"/>
            </a:xfrm>
            <a:custGeom>
              <a:avLst/>
              <a:gdLst/>
              <a:ahLst/>
              <a:cxnLst/>
              <a:rect l="l" t="t" r="r" b="b"/>
              <a:pathLst>
                <a:path w="1586229" h="313055">
                  <a:moveTo>
                    <a:pt x="781826" y="108897"/>
                  </a:moveTo>
                  <a:lnTo>
                    <a:pt x="790202" y="75390"/>
                  </a:lnTo>
                  <a:lnTo>
                    <a:pt x="1569236" y="270846"/>
                  </a:lnTo>
                  <a:lnTo>
                    <a:pt x="1560859" y="304353"/>
                  </a:lnTo>
                  <a:lnTo>
                    <a:pt x="781826" y="108897"/>
                  </a:lnTo>
                  <a:lnTo>
                    <a:pt x="759488" y="192664"/>
                  </a:lnTo>
                </a:path>
                <a:path w="1586229" h="313055">
                  <a:moveTo>
                    <a:pt x="1220207" y="237340"/>
                  </a:moveTo>
                  <a:lnTo>
                    <a:pt x="1236960" y="242924"/>
                  </a:lnTo>
                </a:path>
                <a:path w="1586229" h="313055">
                  <a:moveTo>
                    <a:pt x="1560859" y="304353"/>
                  </a:moveTo>
                  <a:lnTo>
                    <a:pt x="1585990" y="312730"/>
                  </a:lnTo>
                </a:path>
                <a:path w="1586229" h="313055">
                  <a:moveTo>
                    <a:pt x="0" y="0"/>
                  </a:moveTo>
                  <a:lnTo>
                    <a:pt x="625460" y="0"/>
                  </a:lnTo>
                </a:path>
                <a:path w="1586229" h="313055">
                  <a:moveTo>
                    <a:pt x="636629" y="0"/>
                  </a:moveTo>
                  <a:lnTo>
                    <a:pt x="1147609" y="0"/>
                  </a:lnTo>
                </a:path>
                <a:path w="1586229" h="313055">
                  <a:moveTo>
                    <a:pt x="1158777" y="0"/>
                  </a:moveTo>
                  <a:lnTo>
                    <a:pt x="1574821" y="0"/>
                  </a:lnTo>
                </a:path>
                <a:path w="1586229" h="313055">
                  <a:moveTo>
                    <a:pt x="0" y="2792"/>
                  </a:moveTo>
                  <a:lnTo>
                    <a:pt x="625460" y="2792"/>
                  </a:lnTo>
                </a:path>
                <a:path w="1586229" h="313055">
                  <a:moveTo>
                    <a:pt x="636629" y="2792"/>
                  </a:moveTo>
                  <a:lnTo>
                    <a:pt x="1147609" y="2792"/>
                  </a:lnTo>
                </a:path>
                <a:path w="1586229" h="313055">
                  <a:moveTo>
                    <a:pt x="1158777" y="2792"/>
                  </a:moveTo>
                  <a:lnTo>
                    <a:pt x="1574821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0288192" y="1904242"/>
              <a:ext cx="146685" cy="658495"/>
            </a:xfrm>
            <a:custGeom>
              <a:avLst/>
              <a:gdLst/>
              <a:ahLst/>
              <a:cxnLst/>
              <a:rect l="l" t="t" r="r" b="b"/>
              <a:pathLst>
                <a:path w="146684" h="658494">
                  <a:moveTo>
                    <a:pt x="122034" y="658428"/>
                  </a:moveTo>
                  <a:lnTo>
                    <a:pt x="132733" y="609647"/>
                  </a:lnTo>
                  <a:lnTo>
                    <a:pt x="140342" y="560586"/>
                  </a:lnTo>
                  <a:lnTo>
                    <a:pt x="144889" y="511382"/>
                  </a:lnTo>
                  <a:lnTo>
                    <a:pt x="146397" y="462171"/>
                  </a:lnTo>
                  <a:lnTo>
                    <a:pt x="144893" y="413093"/>
                  </a:lnTo>
                  <a:lnTo>
                    <a:pt x="140402" y="364284"/>
                  </a:lnTo>
                  <a:lnTo>
                    <a:pt x="132949" y="315882"/>
                  </a:lnTo>
                  <a:lnTo>
                    <a:pt x="122561" y="268023"/>
                  </a:lnTo>
                  <a:lnTo>
                    <a:pt x="109262" y="220847"/>
                  </a:lnTo>
                  <a:lnTo>
                    <a:pt x="93077" y="174489"/>
                  </a:lnTo>
                  <a:lnTo>
                    <a:pt x="74034" y="129088"/>
                  </a:lnTo>
                  <a:lnTo>
                    <a:pt x="52156" y="84781"/>
                  </a:lnTo>
                  <a:lnTo>
                    <a:pt x="27469" y="4170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9633213" y="1904304"/>
              <a:ext cx="656590" cy="463550"/>
            </a:xfrm>
            <a:custGeom>
              <a:avLst/>
              <a:gdLst/>
              <a:ahLst/>
              <a:cxnLst/>
              <a:rect l="l" t="t" r="r" b="b"/>
              <a:pathLst>
                <a:path w="656590" h="463550">
                  <a:moveTo>
                    <a:pt x="0" y="463511"/>
                  </a:moveTo>
                  <a:lnTo>
                    <a:pt x="6561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8843010" y="2258918"/>
              <a:ext cx="1885314" cy="343535"/>
            </a:xfrm>
            <a:custGeom>
              <a:avLst/>
              <a:gdLst/>
              <a:ahLst/>
              <a:cxnLst/>
              <a:rect l="l" t="t" r="r" b="b"/>
              <a:pathLst>
                <a:path w="1885315" h="343535">
                  <a:moveTo>
                    <a:pt x="625460" y="103312"/>
                  </a:moveTo>
                  <a:lnTo>
                    <a:pt x="625460" y="2792"/>
                  </a:lnTo>
                </a:path>
                <a:path w="1885315" h="343535">
                  <a:moveTo>
                    <a:pt x="636629" y="106104"/>
                  </a:moveTo>
                  <a:lnTo>
                    <a:pt x="636629" y="2792"/>
                  </a:lnTo>
                </a:path>
                <a:path w="1885315" h="343535">
                  <a:moveTo>
                    <a:pt x="1147609" y="198248"/>
                  </a:moveTo>
                  <a:lnTo>
                    <a:pt x="1147609" y="2792"/>
                  </a:lnTo>
                </a:path>
                <a:path w="1885315" h="343535">
                  <a:moveTo>
                    <a:pt x="1158777" y="201040"/>
                  </a:moveTo>
                  <a:lnTo>
                    <a:pt x="1158777" y="2792"/>
                  </a:lnTo>
                </a:path>
                <a:path w="1885315" h="343535">
                  <a:moveTo>
                    <a:pt x="0" y="335068"/>
                  </a:moveTo>
                  <a:lnTo>
                    <a:pt x="290392" y="335068"/>
                  </a:lnTo>
                </a:path>
                <a:path w="1885315" h="343535">
                  <a:moveTo>
                    <a:pt x="0" y="332276"/>
                  </a:moveTo>
                  <a:lnTo>
                    <a:pt x="293184" y="332276"/>
                  </a:lnTo>
                </a:path>
                <a:path w="1885315" h="343535">
                  <a:moveTo>
                    <a:pt x="494225" y="134027"/>
                  </a:moveTo>
                  <a:lnTo>
                    <a:pt x="494225" y="36299"/>
                  </a:lnTo>
                </a:path>
                <a:path w="1885315" h="343535">
                  <a:moveTo>
                    <a:pt x="491433" y="136819"/>
                  </a:moveTo>
                  <a:lnTo>
                    <a:pt x="491433" y="36299"/>
                  </a:lnTo>
                </a:path>
                <a:path w="1885315" h="343535">
                  <a:moveTo>
                    <a:pt x="455134" y="170326"/>
                  </a:moveTo>
                  <a:lnTo>
                    <a:pt x="455134" y="36299"/>
                  </a:lnTo>
                </a:path>
                <a:path w="1885315" h="343535">
                  <a:moveTo>
                    <a:pt x="452342" y="173118"/>
                  </a:moveTo>
                  <a:lnTo>
                    <a:pt x="452342" y="36299"/>
                  </a:lnTo>
                </a:path>
                <a:path w="1885315" h="343535">
                  <a:moveTo>
                    <a:pt x="418835" y="209417"/>
                  </a:moveTo>
                  <a:lnTo>
                    <a:pt x="418835" y="36299"/>
                  </a:lnTo>
                </a:path>
                <a:path w="1885315" h="343535">
                  <a:moveTo>
                    <a:pt x="413250" y="212209"/>
                  </a:moveTo>
                  <a:lnTo>
                    <a:pt x="413250" y="36299"/>
                  </a:lnTo>
                </a:path>
                <a:path w="1885315" h="343535">
                  <a:moveTo>
                    <a:pt x="379744" y="245716"/>
                  </a:moveTo>
                  <a:lnTo>
                    <a:pt x="379744" y="36299"/>
                  </a:lnTo>
                </a:path>
                <a:path w="1885315" h="343535">
                  <a:moveTo>
                    <a:pt x="376951" y="251301"/>
                  </a:moveTo>
                  <a:lnTo>
                    <a:pt x="376951" y="36299"/>
                  </a:lnTo>
                </a:path>
                <a:path w="1885315" h="343535">
                  <a:moveTo>
                    <a:pt x="340652" y="284808"/>
                  </a:moveTo>
                  <a:lnTo>
                    <a:pt x="340652" y="36299"/>
                  </a:lnTo>
                </a:path>
                <a:path w="1885315" h="343535">
                  <a:moveTo>
                    <a:pt x="337860" y="287600"/>
                  </a:moveTo>
                  <a:lnTo>
                    <a:pt x="337860" y="36299"/>
                  </a:lnTo>
                </a:path>
                <a:path w="1885315" h="343535">
                  <a:moveTo>
                    <a:pt x="304353" y="321107"/>
                  </a:moveTo>
                  <a:lnTo>
                    <a:pt x="304353" y="36299"/>
                  </a:lnTo>
                </a:path>
                <a:path w="1885315" h="343535">
                  <a:moveTo>
                    <a:pt x="298769" y="326691"/>
                  </a:moveTo>
                  <a:lnTo>
                    <a:pt x="298769" y="36299"/>
                  </a:lnTo>
                </a:path>
                <a:path w="1885315" h="343535">
                  <a:moveTo>
                    <a:pt x="265262" y="332276"/>
                  </a:moveTo>
                  <a:lnTo>
                    <a:pt x="265262" y="36299"/>
                  </a:lnTo>
                </a:path>
                <a:path w="1885315" h="343535">
                  <a:moveTo>
                    <a:pt x="262470" y="332276"/>
                  </a:moveTo>
                  <a:lnTo>
                    <a:pt x="262470" y="36299"/>
                  </a:lnTo>
                </a:path>
                <a:path w="1885315" h="343535">
                  <a:moveTo>
                    <a:pt x="226171" y="332276"/>
                  </a:moveTo>
                  <a:lnTo>
                    <a:pt x="226171" y="36299"/>
                  </a:lnTo>
                </a:path>
                <a:path w="1885315" h="343535">
                  <a:moveTo>
                    <a:pt x="223378" y="332276"/>
                  </a:moveTo>
                  <a:lnTo>
                    <a:pt x="223378" y="36299"/>
                  </a:lnTo>
                </a:path>
                <a:path w="1885315" h="343535">
                  <a:moveTo>
                    <a:pt x="189872" y="332276"/>
                  </a:moveTo>
                  <a:lnTo>
                    <a:pt x="189872" y="36299"/>
                  </a:lnTo>
                </a:path>
                <a:path w="1885315" h="343535">
                  <a:moveTo>
                    <a:pt x="184287" y="332276"/>
                  </a:moveTo>
                  <a:lnTo>
                    <a:pt x="184287" y="36299"/>
                  </a:lnTo>
                </a:path>
                <a:path w="1885315" h="343535">
                  <a:moveTo>
                    <a:pt x="150780" y="332276"/>
                  </a:moveTo>
                  <a:lnTo>
                    <a:pt x="150780" y="36299"/>
                  </a:lnTo>
                </a:path>
                <a:path w="1885315" h="343535">
                  <a:moveTo>
                    <a:pt x="147988" y="332276"/>
                  </a:moveTo>
                  <a:lnTo>
                    <a:pt x="147988" y="36299"/>
                  </a:lnTo>
                </a:path>
                <a:path w="1885315" h="343535">
                  <a:moveTo>
                    <a:pt x="533317" y="94936"/>
                  </a:moveTo>
                  <a:lnTo>
                    <a:pt x="533317" y="36299"/>
                  </a:lnTo>
                </a:path>
                <a:path w="1885315" h="343535">
                  <a:moveTo>
                    <a:pt x="527732" y="97728"/>
                  </a:moveTo>
                  <a:lnTo>
                    <a:pt x="527732" y="36299"/>
                  </a:lnTo>
                </a:path>
                <a:path w="1885315" h="343535">
                  <a:moveTo>
                    <a:pt x="569616" y="89351"/>
                  </a:moveTo>
                  <a:lnTo>
                    <a:pt x="569616" y="36299"/>
                  </a:lnTo>
                </a:path>
                <a:path w="1885315" h="343535">
                  <a:moveTo>
                    <a:pt x="566823" y="89351"/>
                  </a:moveTo>
                  <a:lnTo>
                    <a:pt x="566823" y="36299"/>
                  </a:lnTo>
                </a:path>
                <a:path w="1885315" h="343535">
                  <a:moveTo>
                    <a:pt x="608707" y="97728"/>
                  </a:moveTo>
                  <a:lnTo>
                    <a:pt x="608707" y="36299"/>
                  </a:lnTo>
                </a:path>
                <a:path w="1885315" h="343535">
                  <a:moveTo>
                    <a:pt x="605915" y="97728"/>
                  </a:moveTo>
                  <a:lnTo>
                    <a:pt x="605915" y="36299"/>
                  </a:lnTo>
                </a:path>
                <a:path w="1885315" h="343535">
                  <a:moveTo>
                    <a:pt x="1585990" y="343445"/>
                  </a:moveTo>
                  <a:lnTo>
                    <a:pt x="1585990" y="2792"/>
                  </a:lnTo>
                </a:path>
                <a:path w="1885315" h="343535">
                  <a:moveTo>
                    <a:pt x="1574821" y="343445"/>
                  </a:moveTo>
                  <a:lnTo>
                    <a:pt x="1574821" y="2792"/>
                  </a:lnTo>
                </a:path>
                <a:path w="1885315" h="343535">
                  <a:moveTo>
                    <a:pt x="1884759" y="2792"/>
                  </a:moveTo>
                  <a:lnTo>
                    <a:pt x="1594366" y="2792"/>
                  </a:lnTo>
                  <a:lnTo>
                    <a:pt x="1594366" y="0"/>
                  </a:lnTo>
                  <a:lnTo>
                    <a:pt x="1884759" y="0"/>
                  </a:lnTo>
                </a:path>
                <a:path w="1885315" h="343535">
                  <a:moveTo>
                    <a:pt x="1002412" y="161949"/>
                  </a:moveTo>
                  <a:lnTo>
                    <a:pt x="1002412" y="36299"/>
                  </a:lnTo>
                </a:path>
                <a:path w="1885315" h="343535">
                  <a:moveTo>
                    <a:pt x="996828" y="161949"/>
                  </a:moveTo>
                  <a:lnTo>
                    <a:pt x="996828" y="36299"/>
                  </a:lnTo>
                </a:path>
                <a:path w="1885315" h="343535">
                  <a:moveTo>
                    <a:pt x="963321" y="153572"/>
                  </a:moveTo>
                  <a:lnTo>
                    <a:pt x="963321" y="36299"/>
                  </a:lnTo>
                </a:path>
                <a:path w="1885315" h="343535">
                  <a:moveTo>
                    <a:pt x="960529" y="150780"/>
                  </a:moveTo>
                  <a:lnTo>
                    <a:pt x="960529" y="36299"/>
                  </a:lnTo>
                </a:path>
                <a:path w="1885315" h="343535">
                  <a:moveTo>
                    <a:pt x="924230" y="142404"/>
                  </a:moveTo>
                  <a:lnTo>
                    <a:pt x="924230" y="36299"/>
                  </a:lnTo>
                </a:path>
                <a:path w="1885315" h="343535">
                  <a:moveTo>
                    <a:pt x="921437" y="142404"/>
                  </a:moveTo>
                  <a:lnTo>
                    <a:pt x="921437" y="36299"/>
                  </a:lnTo>
                </a:path>
                <a:path w="1885315" h="343535">
                  <a:moveTo>
                    <a:pt x="887931" y="134027"/>
                  </a:moveTo>
                  <a:lnTo>
                    <a:pt x="887931" y="36299"/>
                  </a:lnTo>
                </a:path>
                <a:path w="1885315" h="343535">
                  <a:moveTo>
                    <a:pt x="882346" y="131235"/>
                  </a:moveTo>
                  <a:lnTo>
                    <a:pt x="882346" y="36299"/>
                  </a:lnTo>
                </a:path>
                <a:path w="1885315" h="343535">
                  <a:moveTo>
                    <a:pt x="848839" y="122858"/>
                  </a:moveTo>
                  <a:lnTo>
                    <a:pt x="848839" y="36299"/>
                  </a:lnTo>
                </a:path>
                <a:path w="1885315" h="343535">
                  <a:moveTo>
                    <a:pt x="846047" y="122858"/>
                  </a:moveTo>
                  <a:lnTo>
                    <a:pt x="846047" y="36299"/>
                  </a:lnTo>
                </a:path>
                <a:path w="1885315" h="343535">
                  <a:moveTo>
                    <a:pt x="809748" y="114481"/>
                  </a:moveTo>
                  <a:lnTo>
                    <a:pt x="809748" y="36299"/>
                  </a:lnTo>
                </a:path>
                <a:path w="1885315" h="343535">
                  <a:moveTo>
                    <a:pt x="806956" y="111689"/>
                  </a:moveTo>
                  <a:lnTo>
                    <a:pt x="806956" y="36299"/>
                  </a:lnTo>
                </a:path>
                <a:path w="1885315" h="343535">
                  <a:moveTo>
                    <a:pt x="773449" y="139611"/>
                  </a:moveTo>
                  <a:lnTo>
                    <a:pt x="773449" y="36299"/>
                  </a:lnTo>
                </a:path>
                <a:path w="1885315" h="343535">
                  <a:moveTo>
                    <a:pt x="767864" y="139611"/>
                  </a:moveTo>
                  <a:lnTo>
                    <a:pt x="767864" y="36299"/>
                  </a:lnTo>
                </a:path>
                <a:path w="1885315" h="343535">
                  <a:moveTo>
                    <a:pt x="734358" y="131235"/>
                  </a:moveTo>
                  <a:lnTo>
                    <a:pt x="734358" y="36299"/>
                  </a:lnTo>
                </a:path>
                <a:path w="1885315" h="343535">
                  <a:moveTo>
                    <a:pt x="731565" y="128442"/>
                  </a:moveTo>
                  <a:lnTo>
                    <a:pt x="731565" y="36299"/>
                  </a:lnTo>
                </a:path>
                <a:path w="1885315" h="343535">
                  <a:moveTo>
                    <a:pt x="695266" y="120066"/>
                  </a:moveTo>
                  <a:lnTo>
                    <a:pt x="695266" y="36299"/>
                  </a:lnTo>
                </a:path>
                <a:path w="1885315" h="343535">
                  <a:moveTo>
                    <a:pt x="692474" y="120066"/>
                  </a:moveTo>
                  <a:lnTo>
                    <a:pt x="692474" y="36299"/>
                  </a:lnTo>
                </a:path>
                <a:path w="1885315" h="343535">
                  <a:moveTo>
                    <a:pt x="658967" y="111689"/>
                  </a:moveTo>
                  <a:lnTo>
                    <a:pt x="658967" y="36299"/>
                  </a:lnTo>
                </a:path>
                <a:path w="1885315" h="343535">
                  <a:moveTo>
                    <a:pt x="653383" y="111689"/>
                  </a:moveTo>
                  <a:lnTo>
                    <a:pt x="653383" y="36299"/>
                  </a:lnTo>
                </a:path>
                <a:path w="1885315" h="343535">
                  <a:moveTo>
                    <a:pt x="1038711" y="170326"/>
                  </a:moveTo>
                  <a:lnTo>
                    <a:pt x="1038711" y="36299"/>
                  </a:lnTo>
                </a:path>
                <a:path w="1885315" h="343535">
                  <a:moveTo>
                    <a:pt x="1035919" y="170326"/>
                  </a:moveTo>
                  <a:lnTo>
                    <a:pt x="1035919" y="36299"/>
                  </a:lnTo>
                </a:path>
                <a:path w="1885315" h="343535">
                  <a:moveTo>
                    <a:pt x="1077803" y="181495"/>
                  </a:moveTo>
                  <a:lnTo>
                    <a:pt x="1077803" y="36299"/>
                  </a:lnTo>
                </a:path>
                <a:path w="1885315" h="343535">
                  <a:moveTo>
                    <a:pt x="1075010" y="181495"/>
                  </a:moveTo>
                  <a:lnTo>
                    <a:pt x="1075010" y="36299"/>
                  </a:lnTo>
                </a:path>
                <a:path w="1885315" h="343535">
                  <a:moveTo>
                    <a:pt x="1116894" y="189872"/>
                  </a:moveTo>
                  <a:lnTo>
                    <a:pt x="1116894" y="36299"/>
                  </a:lnTo>
                </a:path>
                <a:path w="1885315" h="343535">
                  <a:moveTo>
                    <a:pt x="1111309" y="189872"/>
                  </a:moveTo>
                  <a:lnTo>
                    <a:pt x="1111309" y="36299"/>
                  </a:lnTo>
                </a:path>
                <a:path w="1885315" h="343535">
                  <a:moveTo>
                    <a:pt x="1410079" y="265262"/>
                  </a:moveTo>
                  <a:lnTo>
                    <a:pt x="1410079" y="36299"/>
                  </a:lnTo>
                </a:path>
                <a:path w="1885315" h="343535">
                  <a:moveTo>
                    <a:pt x="1407286" y="265262"/>
                  </a:moveTo>
                  <a:lnTo>
                    <a:pt x="1407286" y="36299"/>
                  </a:lnTo>
                </a:path>
                <a:path w="1885315" h="343535">
                  <a:moveTo>
                    <a:pt x="1370987" y="254093"/>
                  </a:moveTo>
                  <a:lnTo>
                    <a:pt x="1370987" y="36299"/>
                  </a:lnTo>
                </a:path>
                <a:path w="1885315" h="343535">
                  <a:moveTo>
                    <a:pt x="1368195" y="254093"/>
                  </a:moveTo>
                  <a:lnTo>
                    <a:pt x="1368195" y="36299"/>
                  </a:lnTo>
                </a:path>
                <a:path w="1885315" h="343535">
                  <a:moveTo>
                    <a:pt x="1334688" y="245716"/>
                  </a:moveTo>
                  <a:lnTo>
                    <a:pt x="1334688" y="36299"/>
                  </a:lnTo>
                </a:path>
                <a:path w="1885315" h="343535">
                  <a:moveTo>
                    <a:pt x="1331896" y="245716"/>
                  </a:moveTo>
                  <a:lnTo>
                    <a:pt x="1331896" y="36299"/>
                  </a:lnTo>
                </a:path>
                <a:path w="1885315" h="343535">
                  <a:moveTo>
                    <a:pt x="1295597" y="237340"/>
                  </a:moveTo>
                  <a:lnTo>
                    <a:pt x="1295597" y="36299"/>
                  </a:lnTo>
                </a:path>
                <a:path w="1885315" h="343535">
                  <a:moveTo>
                    <a:pt x="1292805" y="234547"/>
                  </a:moveTo>
                  <a:lnTo>
                    <a:pt x="1292805" y="36299"/>
                  </a:lnTo>
                </a:path>
                <a:path w="1885315" h="343535">
                  <a:moveTo>
                    <a:pt x="1256506" y="226171"/>
                  </a:moveTo>
                  <a:lnTo>
                    <a:pt x="1256506" y="36299"/>
                  </a:lnTo>
                </a:path>
                <a:path w="1885315" h="343535">
                  <a:moveTo>
                    <a:pt x="1253713" y="226171"/>
                  </a:moveTo>
                  <a:lnTo>
                    <a:pt x="1253713" y="36299"/>
                  </a:lnTo>
                </a:path>
                <a:path w="1885315" h="343535">
                  <a:moveTo>
                    <a:pt x="1220207" y="217794"/>
                  </a:moveTo>
                  <a:lnTo>
                    <a:pt x="1220207" y="36299"/>
                  </a:lnTo>
                </a:path>
                <a:path w="1885315" h="343535">
                  <a:moveTo>
                    <a:pt x="1217414" y="215002"/>
                  </a:moveTo>
                  <a:lnTo>
                    <a:pt x="1217414" y="36299"/>
                  </a:lnTo>
                </a:path>
                <a:path w="1885315" h="343535">
                  <a:moveTo>
                    <a:pt x="1181115" y="206625"/>
                  </a:moveTo>
                  <a:lnTo>
                    <a:pt x="1181115" y="36299"/>
                  </a:lnTo>
                </a:path>
                <a:path w="1885315" h="343535">
                  <a:moveTo>
                    <a:pt x="1178323" y="206625"/>
                  </a:moveTo>
                  <a:lnTo>
                    <a:pt x="1178323" y="36299"/>
                  </a:lnTo>
                </a:path>
                <a:path w="1885315" h="343535">
                  <a:moveTo>
                    <a:pt x="1485469" y="284808"/>
                  </a:moveTo>
                  <a:lnTo>
                    <a:pt x="1485469" y="36299"/>
                  </a:lnTo>
                </a:path>
                <a:path w="1885315" h="343535">
                  <a:moveTo>
                    <a:pt x="1482677" y="282015"/>
                  </a:moveTo>
                  <a:lnTo>
                    <a:pt x="1482677" y="36299"/>
                  </a:lnTo>
                </a:path>
                <a:path w="1885315" h="343535">
                  <a:moveTo>
                    <a:pt x="1449170" y="273639"/>
                  </a:moveTo>
                  <a:lnTo>
                    <a:pt x="1449170" y="36299"/>
                  </a:lnTo>
                </a:path>
                <a:path w="1885315" h="343535">
                  <a:moveTo>
                    <a:pt x="1446378" y="273639"/>
                  </a:moveTo>
                  <a:lnTo>
                    <a:pt x="1446378" y="36299"/>
                  </a:lnTo>
                </a:path>
                <a:path w="1885315" h="343535">
                  <a:moveTo>
                    <a:pt x="1563652" y="304353"/>
                  </a:moveTo>
                  <a:lnTo>
                    <a:pt x="1563652" y="36299"/>
                  </a:lnTo>
                </a:path>
                <a:path w="1885315" h="343535">
                  <a:moveTo>
                    <a:pt x="1560859" y="301561"/>
                  </a:moveTo>
                  <a:lnTo>
                    <a:pt x="1560859" y="36299"/>
                  </a:lnTo>
                </a:path>
                <a:path w="1885315" h="343535">
                  <a:moveTo>
                    <a:pt x="1524560" y="293184"/>
                  </a:moveTo>
                  <a:lnTo>
                    <a:pt x="1524560" y="36299"/>
                  </a:lnTo>
                </a:path>
                <a:path w="1885315" h="343535">
                  <a:moveTo>
                    <a:pt x="1521768" y="293184"/>
                  </a:moveTo>
                  <a:lnTo>
                    <a:pt x="1521768" y="3629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6" name="object 606"/>
          <p:cNvSpPr txBox="1"/>
          <p:nvPr/>
        </p:nvSpPr>
        <p:spPr>
          <a:xfrm>
            <a:off x="8162966" y="1819883"/>
            <a:ext cx="66675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42"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BLACK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STEEL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07" name="object 607"/>
          <p:cNvSpPr txBox="1"/>
          <p:nvPr/>
        </p:nvSpPr>
        <p:spPr>
          <a:xfrm>
            <a:off x="8486865" y="1906442"/>
            <a:ext cx="34353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5" dirty="0">
                <a:latin typeface="Times New Roman"/>
                <a:cs typeface="Times New Roman"/>
              </a:rPr>
              <a:t>RAILING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08" name="object 608"/>
          <p:cNvGrpSpPr/>
          <p:nvPr/>
        </p:nvGrpSpPr>
        <p:grpSpPr>
          <a:xfrm>
            <a:off x="8854180" y="1884759"/>
            <a:ext cx="1572260" cy="598170"/>
            <a:chOff x="8854180" y="1884759"/>
            <a:chExt cx="1572260" cy="598170"/>
          </a:xfrm>
        </p:grpSpPr>
        <p:sp>
          <p:nvSpPr>
            <p:cNvPr id="609" name="object 609"/>
            <p:cNvSpPr/>
            <p:nvPr/>
          </p:nvSpPr>
          <p:spPr>
            <a:xfrm>
              <a:off x="9233924" y="2208658"/>
              <a:ext cx="36830" cy="50800"/>
            </a:xfrm>
            <a:custGeom>
              <a:avLst/>
              <a:gdLst/>
              <a:ahLst/>
              <a:cxnLst/>
              <a:rect l="l" t="t" r="r" b="b"/>
              <a:pathLst>
                <a:path w="36829" h="50800">
                  <a:moveTo>
                    <a:pt x="0" y="11168"/>
                  </a:moveTo>
                  <a:lnTo>
                    <a:pt x="36299" y="50260"/>
                  </a:lnTo>
                  <a:lnTo>
                    <a:pt x="13961" y="0"/>
                  </a:lnTo>
                  <a:lnTo>
                    <a:pt x="0" y="11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9233924" y="2208658"/>
              <a:ext cx="36830" cy="50800"/>
            </a:xfrm>
            <a:custGeom>
              <a:avLst/>
              <a:gdLst/>
              <a:ahLst/>
              <a:cxnLst/>
              <a:rect l="l" t="t" r="r" b="b"/>
              <a:pathLst>
                <a:path w="36829" h="50800">
                  <a:moveTo>
                    <a:pt x="13961" y="0"/>
                  </a:moveTo>
                  <a:lnTo>
                    <a:pt x="36299" y="50260"/>
                  </a:lnTo>
                  <a:lnTo>
                    <a:pt x="0" y="11168"/>
                  </a:lnTo>
                  <a:lnTo>
                    <a:pt x="139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8854180" y="1884759"/>
              <a:ext cx="388620" cy="329565"/>
            </a:xfrm>
            <a:custGeom>
              <a:avLst/>
              <a:gdLst/>
              <a:ahLst/>
              <a:cxnLst/>
              <a:rect l="l" t="t" r="r" b="b"/>
              <a:pathLst>
                <a:path w="388620" h="329564">
                  <a:moveTo>
                    <a:pt x="388120" y="329483"/>
                  </a:moveTo>
                  <a:lnTo>
                    <a:pt x="167534" y="0"/>
                  </a:lnTo>
                  <a:lnTo>
                    <a:pt x="5305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0135816" y="2250542"/>
              <a:ext cx="287655" cy="229235"/>
            </a:xfrm>
            <a:custGeom>
              <a:avLst/>
              <a:gdLst/>
              <a:ahLst/>
              <a:cxnLst/>
              <a:rect l="l" t="t" r="r" b="b"/>
              <a:pathLst>
                <a:path w="287654" h="229235">
                  <a:moveTo>
                    <a:pt x="287600" y="16753"/>
                  </a:moveTo>
                  <a:lnTo>
                    <a:pt x="16753" y="228963"/>
                  </a:lnTo>
                </a:path>
                <a:path w="287654" h="229235">
                  <a:moveTo>
                    <a:pt x="287600" y="16753"/>
                  </a:moveTo>
                  <a:lnTo>
                    <a:pt x="287600" y="0"/>
                  </a:lnTo>
                  <a:lnTo>
                    <a:pt x="0" y="223378"/>
                  </a:lnTo>
                  <a:lnTo>
                    <a:pt x="16753" y="22896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3" name="object 613"/>
          <p:cNvSpPr txBox="1"/>
          <p:nvPr/>
        </p:nvSpPr>
        <p:spPr>
          <a:xfrm>
            <a:off x="10944033" y="1769622"/>
            <a:ext cx="429259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HANDRAIL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14" name="object 614"/>
          <p:cNvGrpSpPr/>
          <p:nvPr/>
        </p:nvGrpSpPr>
        <p:grpSpPr>
          <a:xfrm>
            <a:off x="8777202" y="1834498"/>
            <a:ext cx="2143760" cy="791845"/>
            <a:chOff x="8777202" y="1834498"/>
            <a:chExt cx="2143760" cy="791845"/>
          </a:xfrm>
        </p:grpSpPr>
        <p:sp>
          <p:nvSpPr>
            <p:cNvPr id="615" name="object 615"/>
            <p:cNvSpPr/>
            <p:nvPr/>
          </p:nvSpPr>
          <p:spPr>
            <a:xfrm>
              <a:off x="10375948" y="2261710"/>
              <a:ext cx="45085" cy="41910"/>
            </a:xfrm>
            <a:custGeom>
              <a:avLst/>
              <a:gdLst/>
              <a:ahLst/>
              <a:cxnLst/>
              <a:rect l="l" t="t" r="r" b="b"/>
              <a:pathLst>
                <a:path w="45084" h="41910">
                  <a:moveTo>
                    <a:pt x="0" y="41883"/>
                  </a:moveTo>
                  <a:lnTo>
                    <a:pt x="44675" y="13961"/>
                  </a:lnTo>
                  <a:lnTo>
                    <a:pt x="33506" y="0"/>
                  </a:lnTo>
                  <a:lnTo>
                    <a:pt x="0" y="418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0375948" y="2261710"/>
              <a:ext cx="45085" cy="41910"/>
            </a:xfrm>
            <a:custGeom>
              <a:avLst/>
              <a:gdLst/>
              <a:ahLst/>
              <a:cxnLst/>
              <a:rect l="l" t="t" r="r" b="b"/>
              <a:pathLst>
                <a:path w="45084" h="41910">
                  <a:moveTo>
                    <a:pt x="44675" y="13961"/>
                  </a:moveTo>
                  <a:lnTo>
                    <a:pt x="0" y="41883"/>
                  </a:lnTo>
                  <a:lnTo>
                    <a:pt x="33506" y="0"/>
                  </a:lnTo>
                  <a:lnTo>
                    <a:pt x="44675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0415040" y="1834498"/>
              <a:ext cx="505459" cy="433070"/>
            </a:xfrm>
            <a:custGeom>
              <a:avLst/>
              <a:gdLst/>
              <a:ahLst/>
              <a:cxnLst/>
              <a:rect l="l" t="t" r="r" b="b"/>
              <a:pathLst>
                <a:path w="505459" h="433069">
                  <a:moveTo>
                    <a:pt x="0" y="432796"/>
                  </a:moveTo>
                  <a:lnTo>
                    <a:pt x="455134" y="0"/>
                  </a:lnTo>
                  <a:lnTo>
                    <a:pt x="5053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8778789" y="2342685"/>
              <a:ext cx="597535" cy="282575"/>
            </a:xfrm>
            <a:custGeom>
              <a:avLst/>
              <a:gdLst/>
              <a:ahLst/>
              <a:cxnLst/>
              <a:rect l="l" t="t" r="r" b="b"/>
              <a:pathLst>
                <a:path w="597534" h="282575">
                  <a:moveTo>
                    <a:pt x="597538" y="0"/>
                  </a:moveTo>
                  <a:lnTo>
                    <a:pt x="0" y="0"/>
                  </a:lnTo>
                </a:path>
                <a:path w="597534" h="282575">
                  <a:moveTo>
                    <a:pt x="41883" y="282015"/>
                  </a:moveTo>
                  <a:lnTo>
                    <a:pt x="0" y="2820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9" name="object 619"/>
          <p:cNvSpPr txBox="1"/>
          <p:nvPr/>
        </p:nvSpPr>
        <p:spPr>
          <a:xfrm>
            <a:off x="8699992" y="2306249"/>
            <a:ext cx="111125" cy="33401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3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0" 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</a:t>
            </a:r>
            <a:r>
              <a:rPr sz="600" spc="-5" dirty="0">
                <a:latin typeface="Times New Roman"/>
                <a:cs typeface="Times New Roman"/>
              </a:rPr>
              <a:t>X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20" name="object 620"/>
          <p:cNvGrpSpPr/>
          <p:nvPr/>
        </p:nvGrpSpPr>
        <p:grpSpPr>
          <a:xfrm>
            <a:off x="8199209" y="2342685"/>
            <a:ext cx="623570" cy="384175"/>
            <a:chOff x="8199209" y="2342685"/>
            <a:chExt cx="623570" cy="384175"/>
          </a:xfrm>
        </p:grpSpPr>
        <p:sp>
          <p:nvSpPr>
            <p:cNvPr id="621" name="object 621"/>
            <p:cNvSpPr/>
            <p:nvPr/>
          </p:nvSpPr>
          <p:spPr>
            <a:xfrm>
              <a:off x="8787166" y="2342685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8787166" y="2342685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8787166" y="2585610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0"/>
                  </a:moveTo>
                  <a:lnTo>
                    <a:pt x="5584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8787166" y="2585610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0"/>
                  </a:moveTo>
                  <a:lnTo>
                    <a:pt x="11168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8200797" y="2546519"/>
              <a:ext cx="620395" cy="179070"/>
            </a:xfrm>
            <a:custGeom>
              <a:avLst/>
              <a:gdLst/>
              <a:ahLst/>
              <a:cxnLst/>
              <a:rect l="l" t="t" r="r" b="b"/>
              <a:pathLst>
                <a:path w="620395" h="179069">
                  <a:moveTo>
                    <a:pt x="349029" y="100520"/>
                  </a:moveTo>
                  <a:lnTo>
                    <a:pt x="0" y="100520"/>
                  </a:lnTo>
                </a:path>
                <a:path w="620395" h="179069">
                  <a:moveTo>
                    <a:pt x="619876" y="78182"/>
                  </a:moveTo>
                  <a:lnTo>
                    <a:pt x="0" y="78182"/>
                  </a:lnTo>
                </a:path>
                <a:path w="620395" h="179069">
                  <a:moveTo>
                    <a:pt x="13961" y="139611"/>
                  </a:moveTo>
                  <a:lnTo>
                    <a:pt x="13961" y="178703"/>
                  </a:lnTo>
                </a:path>
                <a:path w="620395" h="179069">
                  <a:moveTo>
                    <a:pt x="13961" y="39091"/>
                  </a:moveTo>
                  <a:lnTo>
                    <a:pt x="139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6" name="object 626"/>
          <p:cNvSpPr txBox="1"/>
          <p:nvPr/>
        </p:nvSpPr>
        <p:spPr>
          <a:xfrm>
            <a:off x="7722710" y="2074258"/>
            <a:ext cx="546735" cy="51054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3825" marR="111760" indent="-6985" algn="ctr">
              <a:lnSpc>
                <a:spcPct val="95400"/>
              </a:lnSpc>
              <a:spcBef>
                <a:spcPts val="75"/>
              </a:spcBef>
            </a:pPr>
            <a:r>
              <a:rPr sz="600" dirty="0">
                <a:latin typeface="Times New Roman"/>
                <a:cs typeface="Times New Roman"/>
              </a:rPr>
              <a:t>12" 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MAX 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ABOVE  </a:t>
            </a:r>
            <a:r>
              <a:rPr sz="600" dirty="0">
                <a:latin typeface="Times New Roman"/>
                <a:cs typeface="Times New Roman"/>
              </a:rPr>
              <a:t>EX'G </a:t>
            </a:r>
            <a:r>
              <a:rPr sz="600" spc="5" dirty="0">
                <a:latin typeface="Times New Roman"/>
                <a:cs typeface="Times New Roman"/>
              </a:rPr>
              <a:t> ROOF</a:t>
            </a:r>
            <a:endParaRPr sz="600">
              <a:latin typeface="Times New Roman"/>
              <a:cs typeface="Times New Roman"/>
            </a:endParaRPr>
          </a:p>
          <a:p>
            <a:pPr algn="ctr">
              <a:lnSpc>
                <a:spcPts val="680"/>
              </a:lnSpc>
            </a:pPr>
            <a:r>
              <a:rPr sz="600" dirty="0">
                <a:latin typeface="Times New Roman"/>
                <a:cs typeface="Times New Roman"/>
              </a:rPr>
              <a:t>2" </a:t>
            </a:r>
            <a:r>
              <a:rPr sz="600" spc="-5" dirty="0">
                <a:latin typeface="Times New Roman"/>
                <a:cs typeface="Times New Roman"/>
              </a:rPr>
              <a:t>PROPOSED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27" name="object 627"/>
          <p:cNvGrpSpPr/>
          <p:nvPr/>
        </p:nvGrpSpPr>
        <p:grpSpPr>
          <a:xfrm>
            <a:off x="8209173" y="1902717"/>
            <a:ext cx="2509520" cy="783590"/>
            <a:chOff x="8209173" y="1902717"/>
            <a:chExt cx="2509520" cy="783590"/>
          </a:xfrm>
        </p:grpSpPr>
        <p:sp>
          <p:nvSpPr>
            <p:cNvPr id="628" name="object 628"/>
            <p:cNvSpPr/>
            <p:nvPr/>
          </p:nvSpPr>
          <p:spPr>
            <a:xfrm>
              <a:off x="8214757" y="26247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8209173" y="2647039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8209173" y="2647039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8209173" y="2585610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0"/>
                  </a:moveTo>
                  <a:lnTo>
                    <a:pt x="5584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8209173" y="2585610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69">
                  <a:moveTo>
                    <a:pt x="0" y="0"/>
                  </a:moveTo>
                  <a:lnTo>
                    <a:pt x="11168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8831841" y="1904304"/>
              <a:ext cx="1885314" cy="220979"/>
            </a:xfrm>
            <a:custGeom>
              <a:avLst/>
              <a:gdLst/>
              <a:ahLst/>
              <a:cxnLst/>
              <a:rect l="l" t="t" r="r" b="b"/>
              <a:pathLst>
                <a:path w="1885315" h="220980">
                  <a:moveTo>
                    <a:pt x="0" y="220586"/>
                  </a:moveTo>
                  <a:lnTo>
                    <a:pt x="0" y="0"/>
                  </a:lnTo>
                </a:path>
                <a:path w="1885315" h="220980">
                  <a:moveTo>
                    <a:pt x="1884759" y="220586"/>
                  </a:moveTo>
                  <a:lnTo>
                    <a:pt x="1884759" y="0"/>
                  </a:lnTo>
                </a:path>
                <a:path w="1885315" h="220980">
                  <a:moveTo>
                    <a:pt x="39091" y="13961"/>
                  </a:moveTo>
                  <a:lnTo>
                    <a:pt x="1845668" y="139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831841" y="1909889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8376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831841" y="1909889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39091" y="0"/>
                  </a:moveTo>
                  <a:lnTo>
                    <a:pt x="39091" y="13961"/>
                  </a:lnTo>
                  <a:lnTo>
                    <a:pt x="0" y="8376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0677510" y="1909889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0677510" y="1909889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8" name="object 638"/>
          <p:cNvSpPr txBox="1"/>
          <p:nvPr/>
        </p:nvSpPr>
        <p:spPr>
          <a:xfrm>
            <a:off x="9634474" y="1800337"/>
            <a:ext cx="27495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18'-0"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8851387" y="2295217"/>
            <a:ext cx="1840230" cy="1672589"/>
          </a:xfrm>
          <a:custGeom>
            <a:avLst/>
            <a:gdLst/>
            <a:ahLst/>
            <a:cxnLst/>
            <a:rect l="l" t="t" r="r" b="b"/>
            <a:pathLst>
              <a:path w="1840229" h="1672589">
                <a:moveTo>
                  <a:pt x="103312" y="295977"/>
                </a:moveTo>
                <a:lnTo>
                  <a:pt x="103312" y="0"/>
                </a:lnTo>
              </a:path>
              <a:path w="1840229" h="1672589">
                <a:moveTo>
                  <a:pt x="100520" y="295977"/>
                </a:moveTo>
                <a:lnTo>
                  <a:pt x="100520" y="0"/>
                </a:lnTo>
              </a:path>
              <a:path w="1840229" h="1672589">
                <a:moveTo>
                  <a:pt x="67013" y="295977"/>
                </a:moveTo>
                <a:lnTo>
                  <a:pt x="67013" y="0"/>
                </a:lnTo>
              </a:path>
              <a:path w="1840229" h="1672589">
                <a:moveTo>
                  <a:pt x="61429" y="295977"/>
                </a:moveTo>
                <a:lnTo>
                  <a:pt x="61429" y="0"/>
                </a:lnTo>
              </a:path>
              <a:path w="1840229" h="1672589">
                <a:moveTo>
                  <a:pt x="27922" y="295977"/>
                </a:moveTo>
                <a:lnTo>
                  <a:pt x="27922" y="0"/>
                </a:lnTo>
              </a:path>
              <a:path w="1840229" h="1672589">
                <a:moveTo>
                  <a:pt x="25130" y="295977"/>
                </a:moveTo>
                <a:lnTo>
                  <a:pt x="25130" y="0"/>
                </a:lnTo>
              </a:path>
              <a:path w="1840229" h="1672589">
                <a:moveTo>
                  <a:pt x="41883" y="1253713"/>
                </a:moveTo>
                <a:lnTo>
                  <a:pt x="1228583" y="240132"/>
                </a:lnTo>
              </a:path>
              <a:path w="1840229" h="1672589">
                <a:moveTo>
                  <a:pt x="41883" y="1236960"/>
                </a:moveTo>
                <a:lnTo>
                  <a:pt x="1211830" y="234547"/>
                </a:lnTo>
              </a:path>
              <a:path w="1840229" h="1672589">
                <a:moveTo>
                  <a:pt x="0" y="781826"/>
                </a:moveTo>
                <a:lnTo>
                  <a:pt x="0" y="1672549"/>
                </a:lnTo>
              </a:path>
              <a:path w="1840229" h="1672589">
                <a:moveTo>
                  <a:pt x="41883" y="781826"/>
                </a:moveTo>
                <a:lnTo>
                  <a:pt x="41883" y="1602743"/>
                </a:lnTo>
              </a:path>
              <a:path w="1840229" h="1672589">
                <a:moveTo>
                  <a:pt x="1840083" y="295977"/>
                </a:moveTo>
                <a:lnTo>
                  <a:pt x="1840083" y="0"/>
                </a:lnTo>
              </a:path>
              <a:path w="1840229" h="1672589">
                <a:moveTo>
                  <a:pt x="1837291" y="295977"/>
                </a:moveTo>
                <a:lnTo>
                  <a:pt x="183729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 txBox="1"/>
          <p:nvPr/>
        </p:nvSpPr>
        <p:spPr>
          <a:xfrm>
            <a:off x="10717862" y="2766451"/>
            <a:ext cx="15049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41" name="object 641"/>
          <p:cNvSpPr txBox="1"/>
          <p:nvPr/>
        </p:nvSpPr>
        <p:spPr>
          <a:xfrm>
            <a:off x="11063830" y="2811126"/>
            <a:ext cx="249554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00" u="sng" spc="15" baseline="3240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</a:t>
            </a:r>
            <a:r>
              <a:rPr sz="600" spc="10" dirty="0">
                <a:latin typeface="Times New Roman"/>
                <a:cs typeface="Times New Roman"/>
              </a:rPr>
              <a:t>.9"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42" name="object 642"/>
          <p:cNvSpPr txBox="1"/>
          <p:nvPr/>
        </p:nvSpPr>
        <p:spPr>
          <a:xfrm rot="19800000">
            <a:off x="4687230" y="3796565"/>
            <a:ext cx="484390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5" dirty="0">
                <a:latin typeface="Times New Roman"/>
                <a:cs typeface="Times New Roman"/>
              </a:rPr>
              <a:t>LINE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OF</a:t>
            </a:r>
            <a:r>
              <a:rPr sz="600" spc="-10" dirty="0">
                <a:latin typeface="Times New Roman"/>
                <a:cs typeface="Times New Roman"/>
              </a:rPr>
              <a:t> </a:t>
            </a:r>
            <a:r>
              <a:rPr sz="900" spc="-7" baseline="4629" dirty="0">
                <a:latin typeface="Times New Roman"/>
                <a:cs typeface="Times New Roman"/>
              </a:rPr>
              <a:t>SITE</a:t>
            </a:r>
            <a:endParaRPr sz="900" baseline="4629">
              <a:latin typeface="Times New Roman"/>
              <a:cs typeface="Times New Roman"/>
            </a:endParaRPr>
          </a:p>
        </p:txBody>
      </p:sp>
      <p:sp>
        <p:nvSpPr>
          <p:cNvPr id="643" name="object 643"/>
          <p:cNvSpPr txBox="1"/>
          <p:nvPr/>
        </p:nvSpPr>
        <p:spPr>
          <a:xfrm rot="1680000">
            <a:off x="14138480" y="4206191"/>
            <a:ext cx="483763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5" dirty="0">
                <a:latin typeface="Times New Roman"/>
                <a:cs typeface="Times New Roman"/>
              </a:rPr>
              <a:t>LINE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OF</a:t>
            </a:r>
            <a:r>
              <a:rPr sz="600" spc="-5" dirty="0">
                <a:latin typeface="Times New Roman"/>
                <a:cs typeface="Times New Roman"/>
              </a:rPr>
              <a:t> SITE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44" name="object 644"/>
          <p:cNvGrpSpPr/>
          <p:nvPr/>
        </p:nvGrpSpPr>
        <p:grpSpPr>
          <a:xfrm>
            <a:off x="10695468" y="2257331"/>
            <a:ext cx="142875" cy="627380"/>
            <a:chOff x="10695468" y="2257331"/>
            <a:chExt cx="142875" cy="627380"/>
          </a:xfrm>
        </p:grpSpPr>
        <p:sp>
          <p:nvSpPr>
            <p:cNvPr id="645" name="object 645"/>
            <p:cNvSpPr/>
            <p:nvPr/>
          </p:nvSpPr>
          <p:spPr>
            <a:xfrm>
              <a:off x="10697055" y="2258918"/>
              <a:ext cx="139700" cy="586740"/>
            </a:xfrm>
            <a:custGeom>
              <a:avLst/>
              <a:gdLst/>
              <a:ahLst/>
              <a:cxnLst/>
              <a:rect l="l" t="t" r="r" b="b"/>
              <a:pathLst>
                <a:path w="139700" h="586739">
                  <a:moveTo>
                    <a:pt x="0" y="0"/>
                  </a:moveTo>
                  <a:lnTo>
                    <a:pt x="139611" y="0"/>
                  </a:lnTo>
                </a:path>
                <a:path w="139700" h="586739">
                  <a:moveTo>
                    <a:pt x="128442" y="39091"/>
                  </a:moveTo>
                  <a:lnTo>
                    <a:pt x="128442" y="586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0817121" y="2258918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0817121" y="2258918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0817121" y="2845288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0"/>
                  </a:moveTo>
                  <a:lnTo>
                    <a:pt x="8376" y="39091"/>
                  </a:lnTo>
                  <a:lnTo>
                    <a:pt x="139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0817121" y="2845288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0"/>
                  </a:moveTo>
                  <a:lnTo>
                    <a:pt x="13961" y="0"/>
                  </a:lnTo>
                  <a:lnTo>
                    <a:pt x="8376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0" name="object 650"/>
          <p:cNvSpPr txBox="1"/>
          <p:nvPr/>
        </p:nvSpPr>
        <p:spPr>
          <a:xfrm>
            <a:off x="10715986" y="2454765"/>
            <a:ext cx="111125" cy="23622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6'-0"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7541829" y="202716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2680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2" name="object 652"/>
          <p:cNvGrpSpPr/>
          <p:nvPr/>
        </p:nvGrpSpPr>
        <p:grpSpPr>
          <a:xfrm>
            <a:off x="7541829" y="2025575"/>
            <a:ext cx="4243070" cy="927735"/>
            <a:chOff x="7541829" y="2025575"/>
            <a:chExt cx="4243070" cy="927735"/>
          </a:xfrm>
        </p:grpSpPr>
        <p:sp>
          <p:nvSpPr>
            <p:cNvPr id="653" name="object 653"/>
            <p:cNvSpPr/>
            <p:nvPr/>
          </p:nvSpPr>
          <p:spPr>
            <a:xfrm>
              <a:off x="10716601" y="2552103"/>
              <a:ext cx="1066800" cy="399415"/>
            </a:xfrm>
            <a:custGeom>
              <a:avLst/>
              <a:gdLst/>
              <a:ahLst/>
              <a:cxnLst/>
              <a:rect l="l" t="t" r="r" b="b"/>
              <a:pathLst>
                <a:path w="1066800" h="399414">
                  <a:moveTo>
                    <a:pt x="0" y="164741"/>
                  </a:moveTo>
                  <a:lnTo>
                    <a:pt x="0" y="0"/>
                  </a:lnTo>
                </a:path>
                <a:path w="1066800" h="399414">
                  <a:moveTo>
                    <a:pt x="1066634" y="399289"/>
                  </a:moveTo>
                  <a:lnTo>
                    <a:pt x="1066634" y="0"/>
                  </a:lnTo>
                </a:path>
                <a:path w="1066800" h="399414">
                  <a:moveTo>
                    <a:pt x="39091" y="13961"/>
                  </a:moveTo>
                  <a:lnTo>
                    <a:pt x="1027542" y="139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716601" y="255768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8376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716601" y="255768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39091" y="0"/>
                  </a:moveTo>
                  <a:lnTo>
                    <a:pt x="39091" y="13961"/>
                  </a:lnTo>
                  <a:lnTo>
                    <a:pt x="0" y="8376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1744144" y="255768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1744144" y="255768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7580920" y="2027163"/>
              <a:ext cx="1250950" cy="97790"/>
            </a:xfrm>
            <a:custGeom>
              <a:avLst/>
              <a:gdLst/>
              <a:ahLst/>
              <a:cxnLst/>
              <a:rect l="l" t="t" r="r" b="b"/>
              <a:pathLst>
                <a:path w="1250950" h="97789">
                  <a:moveTo>
                    <a:pt x="1250921" y="97728"/>
                  </a:moveTo>
                  <a:lnTo>
                    <a:pt x="1250921" y="0"/>
                  </a:lnTo>
                </a:path>
                <a:path w="1250950" h="97789">
                  <a:moveTo>
                    <a:pt x="1211830" y="13961"/>
                  </a:moveTo>
                  <a:lnTo>
                    <a:pt x="0" y="139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8792751" y="203274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8792751" y="203274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7541829" y="203274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0" y="8376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7541829" y="2032747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69">
                  <a:moveTo>
                    <a:pt x="39091" y="0"/>
                  </a:moveTo>
                  <a:lnTo>
                    <a:pt x="39091" y="13961"/>
                  </a:lnTo>
                  <a:lnTo>
                    <a:pt x="0" y="8376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3" name="object 663"/>
          <p:cNvSpPr txBox="1"/>
          <p:nvPr/>
        </p:nvSpPr>
        <p:spPr>
          <a:xfrm>
            <a:off x="8045692" y="1923195"/>
            <a:ext cx="27495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12'-4" ±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64" name="object 664"/>
          <p:cNvGrpSpPr/>
          <p:nvPr/>
        </p:nvGrpSpPr>
        <p:grpSpPr>
          <a:xfrm>
            <a:off x="9286976" y="2786651"/>
            <a:ext cx="944244" cy="988694"/>
            <a:chOff x="9286976" y="2786651"/>
            <a:chExt cx="944244" cy="988694"/>
          </a:xfrm>
        </p:grpSpPr>
        <p:sp>
          <p:nvSpPr>
            <p:cNvPr id="665" name="object 665"/>
            <p:cNvSpPr/>
            <p:nvPr/>
          </p:nvSpPr>
          <p:spPr>
            <a:xfrm>
              <a:off x="9286976" y="3213863"/>
              <a:ext cx="50800" cy="33655"/>
            </a:xfrm>
            <a:custGeom>
              <a:avLst/>
              <a:gdLst/>
              <a:ahLst/>
              <a:cxnLst/>
              <a:rect l="l" t="t" r="r" b="b"/>
              <a:pathLst>
                <a:path w="50800" h="33655">
                  <a:moveTo>
                    <a:pt x="0" y="0"/>
                  </a:moveTo>
                  <a:lnTo>
                    <a:pt x="41883" y="33506"/>
                  </a:lnTo>
                  <a:lnTo>
                    <a:pt x="50260" y="19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9286976" y="3213863"/>
              <a:ext cx="50800" cy="33655"/>
            </a:xfrm>
            <a:custGeom>
              <a:avLst/>
              <a:gdLst/>
              <a:ahLst/>
              <a:cxnLst/>
              <a:rect l="l" t="t" r="r" b="b"/>
              <a:pathLst>
                <a:path w="50800" h="33655">
                  <a:moveTo>
                    <a:pt x="41883" y="33506"/>
                  </a:moveTo>
                  <a:lnTo>
                    <a:pt x="0" y="0"/>
                  </a:lnTo>
                  <a:lnTo>
                    <a:pt x="50260" y="19545"/>
                  </a:lnTo>
                  <a:lnTo>
                    <a:pt x="41883" y="335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9331652" y="3241785"/>
              <a:ext cx="899160" cy="533400"/>
            </a:xfrm>
            <a:custGeom>
              <a:avLst/>
              <a:gdLst/>
              <a:ahLst/>
              <a:cxnLst/>
              <a:rect l="l" t="t" r="r" b="b"/>
              <a:pathLst>
                <a:path w="899159" h="533400">
                  <a:moveTo>
                    <a:pt x="0" y="0"/>
                  </a:moveTo>
                  <a:lnTo>
                    <a:pt x="846047" y="533317"/>
                  </a:lnTo>
                  <a:lnTo>
                    <a:pt x="899100" y="533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9619252" y="3093797"/>
              <a:ext cx="47625" cy="39370"/>
            </a:xfrm>
            <a:custGeom>
              <a:avLst/>
              <a:gdLst/>
              <a:ahLst/>
              <a:cxnLst/>
              <a:rect l="l" t="t" r="r" b="b"/>
              <a:pathLst>
                <a:path w="47625" h="39369">
                  <a:moveTo>
                    <a:pt x="0" y="0"/>
                  </a:moveTo>
                  <a:lnTo>
                    <a:pt x="36299" y="39091"/>
                  </a:lnTo>
                  <a:lnTo>
                    <a:pt x="47468" y="2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9619252" y="3093797"/>
              <a:ext cx="47625" cy="39370"/>
            </a:xfrm>
            <a:custGeom>
              <a:avLst/>
              <a:gdLst/>
              <a:ahLst/>
              <a:cxnLst/>
              <a:rect l="l" t="t" r="r" b="b"/>
              <a:pathLst>
                <a:path w="47625" h="39369">
                  <a:moveTo>
                    <a:pt x="36299" y="39091"/>
                  </a:moveTo>
                  <a:lnTo>
                    <a:pt x="0" y="0"/>
                  </a:lnTo>
                  <a:lnTo>
                    <a:pt x="47468" y="27922"/>
                  </a:lnTo>
                  <a:lnTo>
                    <a:pt x="36299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9661136" y="3127304"/>
              <a:ext cx="570230" cy="424815"/>
            </a:xfrm>
            <a:custGeom>
              <a:avLst/>
              <a:gdLst/>
              <a:ahLst/>
              <a:cxnLst/>
              <a:rect l="l" t="t" r="r" b="b"/>
              <a:pathLst>
                <a:path w="570229" h="424814">
                  <a:moveTo>
                    <a:pt x="0" y="0"/>
                  </a:moveTo>
                  <a:lnTo>
                    <a:pt x="516563" y="424419"/>
                  </a:lnTo>
                  <a:lnTo>
                    <a:pt x="569616" y="4244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9423796" y="2786651"/>
              <a:ext cx="47625" cy="41910"/>
            </a:xfrm>
            <a:custGeom>
              <a:avLst/>
              <a:gdLst/>
              <a:ahLst/>
              <a:cxnLst/>
              <a:rect l="l" t="t" r="r" b="b"/>
              <a:pathLst>
                <a:path w="47625" h="41910">
                  <a:moveTo>
                    <a:pt x="0" y="0"/>
                  </a:moveTo>
                  <a:lnTo>
                    <a:pt x="36299" y="41883"/>
                  </a:lnTo>
                  <a:lnTo>
                    <a:pt x="47468" y="2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9423796" y="2786651"/>
              <a:ext cx="47625" cy="41910"/>
            </a:xfrm>
            <a:custGeom>
              <a:avLst/>
              <a:gdLst/>
              <a:ahLst/>
              <a:cxnLst/>
              <a:rect l="l" t="t" r="r" b="b"/>
              <a:pathLst>
                <a:path w="47625" h="41910">
                  <a:moveTo>
                    <a:pt x="36299" y="41883"/>
                  </a:moveTo>
                  <a:lnTo>
                    <a:pt x="0" y="0"/>
                  </a:lnTo>
                  <a:lnTo>
                    <a:pt x="47468" y="27922"/>
                  </a:lnTo>
                  <a:lnTo>
                    <a:pt x="36299" y="418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9465679" y="2820158"/>
              <a:ext cx="765175" cy="600710"/>
            </a:xfrm>
            <a:custGeom>
              <a:avLst/>
              <a:gdLst/>
              <a:ahLst/>
              <a:cxnLst/>
              <a:rect l="l" t="t" r="r" b="b"/>
              <a:pathLst>
                <a:path w="765175" h="600710">
                  <a:moveTo>
                    <a:pt x="0" y="0"/>
                  </a:moveTo>
                  <a:lnTo>
                    <a:pt x="712020" y="600330"/>
                  </a:lnTo>
                  <a:lnTo>
                    <a:pt x="765072" y="6003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4" name="object 674"/>
          <p:cNvSpPr txBox="1"/>
          <p:nvPr/>
        </p:nvSpPr>
        <p:spPr>
          <a:xfrm>
            <a:off x="10254351" y="3680135"/>
            <a:ext cx="972819" cy="27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>
              <a:lnSpc>
                <a:spcPct val="134400"/>
              </a:lnSpc>
              <a:spcBef>
                <a:spcPts val="95"/>
              </a:spcBef>
            </a:pPr>
            <a:r>
              <a:rPr sz="600" dirty="0">
                <a:latin typeface="Times New Roman"/>
                <a:cs typeface="Times New Roman"/>
              </a:rPr>
              <a:t>NEW HANDRAIL </a:t>
            </a:r>
            <a:r>
              <a:rPr sz="600" spc="5" dirty="0">
                <a:latin typeface="Times New Roman"/>
                <a:cs typeface="Times New Roman"/>
              </a:rPr>
              <a:t> EXISTING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STAIR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TO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75" name="object 675"/>
          <p:cNvGrpSpPr/>
          <p:nvPr/>
        </p:nvGrpSpPr>
        <p:grpSpPr>
          <a:xfrm>
            <a:off x="9426588" y="3560100"/>
            <a:ext cx="804545" cy="338455"/>
            <a:chOff x="9426588" y="3560100"/>
            <a:chExt cx="804545" cy="338455"/>
          </a:xfrm>
        </p:grpSpPr>
        <p:sp>
          <p:nvSpPr>
            <p:cNvPr id="676" name="object 676"/>
            <p:cNvSpPr/>
            <p:nvPr/>
          </p:nvSpPr>
          <p:spPr>
            <a:xfrm>
              <a:off x="9426588" y="3560100"/>
              <a:ext cx="50800" cy="27940"/>
            </a:xfrm>
            <a:custGeom>
              <a:avLst/>
              <a:gdLst/>
              <a:ahLst/>
              <a:cxnLst/>
              <a:rect l="l" t="t" r="r" b="b"/>
              <a:pathLst>
                <a:path w="50800" h="27939">
                  <a:moveTo>
                    <a:pt x="0" y="0"/>
                  </a:moveTo>
                  <a:lnTo>
                    <a:pt x="41883" y="27922"/>
                  </a:lnTo>
                  <a:lnTo>
                    <a:pt x="50260" y="1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9426588" y="3560100"/>
              <a:ext cx="50800" cy="27940"/>
            </a:xfrm>
            <a:custGeom>
              <a:avLst/>
              <a:gdLst/>
              <a:ahLst/>
              <a:cxnLst/>
              <a:rect l="l" t="t" r="r" b="b"/>
              <a:pathLst>
                <a:path w="50800" h="27939">
                  <a:moveTo>
                    <a:pt x="41883" y="27922"/>
                  </a:moveTo>
                  <a:lnTo>
                    <a:pt x="0" y="0"/>
                  </a:lnTo>
                  <a:lnTo>
                    <a:pt x="50260" y="13961"/>
                  </a:lnTo>
                  <a:lnTo>
                    <a:pt x="41883" y="279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9474056" y="3579646"/>
              <a:ext cx="756920" cy="318770"/>
            </a:xfrm>
            <a:custGeom>
              <a:avLst/>
              <a:gdLst/>
              <a:ahLst/>
              <a:cxnLst/>
              <a:rect l="l" t="t" r="r" b="b"/>
              <a:pathLst>
                <a:path w="756920" h="318770">
                  <a:moveTo>
                    <a:pt x="0" y="0"/>
                  </a:moveTo>
                  <a:lnTo>
                    <a:pt x="703643" y="318314"/>
                  </a:lnTo>
                  <a:lnTo>
                    <a:pt x="756695" y="318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9" name="object 679"/>
          <p:cNvSpPr txBox="1"/>
          <p:nvPr/>
        </p:nvSpPr>
        <p:spPr>
          <a:xfrm>
            <a:off x="8146212" y="3207624"/>
            <a:ext cx="511809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5" dirty="0">
                <a:latin typeface="Times New Roman"/>
                <a:cs typeface="Times New Roman"/>
              </a:rPr>
              <a:t>LINE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OF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EX'G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80" name="object 680"/>
          <p:cNvGrpSpPr/>
          <p:nvPr/>
        </p:nvGrpSpPr>
        <p:grpSpPr>
          <a:xfrm>
            <a:off x="8681061" y="2795028"/>
            <a:ext cx="1779270" cy="477520"/>
            <a:chOff x="8681061" y="2795028"/>
            <a:chExt cx="1779270" cy="477520"/>
          </a:xfrm>
        </p:grpSpPr>
        <p:sp>
          <p:nvSpPr>
            <p:cNvPr id="681" name="object 681"/>
            <p:cNvSpPr/>
            <p:nvPr/>
          </p:nvSpPr>
          <p:spPr>
            <a:xfrm>
              <a:off x="9102689" y="2881587"/>
              <a:ext cx="45085" cy="41910"/>
            </a:xfrm>
            <a:custGeom>
              <a:avLst/>
              <a:gdLst/>
              <a:ahLst/>
              <a:cxnLst/>
              <a:rect l="l" t="t" r="r" b="b"/>
              <a:pathLst>
                <a:path w="45084" h="41910">
                  <a:moveTo>
                    <a:pt x="0" y="27922"/>
                  </a:moveTo>
                  <a:lnTo>
                    <a:pt x="13961" y="41883"/>
                  </a:lnTo>
                  <a:lnTo>
                    <a:pt x="44675" y="0"/>
                  </a:lnTo>
                  <a:lnTo>
                    <a:pt x="0" y="27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9102689" y="2881587"/>
              <a:ext cx="45085" cy="41910"/>
            </a:xfrm>
            <a:custGeom>
              <a:avLst/>
              <a:gdLst/>
              <a:ahLst/>
              <a:cxnLst/>
              <a:rect l="l" t="t" r="r" b="b"/>
              <a:pathLst>
                <a:path w="45084" h="41910">
                  <a:moveTo>
                    <a:pt x="0" y="27922"/>
                  </a:moveTo>
                  <a:lnTo>
                    <a:pt x="44675" y="0"/>
                  </a:lnTo>
                  <a:lnTo>
                    <a:pt x="13961" y="41883"/>
                  </a:lnTo>
                  <a:lnTo>
                    <a:pt x="0" y="279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8681061" y="2917886"/>
              <a:ext cx="430530" cy="354965"/>
            </a:xfrm>
            <a:custGeom>
              <a:avLst/>
              <a:gdLst/>
              <a:ahLst/>
              <a:cxnLst/>
              <a:rect l="l" t="t" r="r" b="b"/>
              <a:pathLst>
                <a:path w="430529" h="354964">
                  <a:moveTo>
                    <a:pt x="430004" y="0"/>
                  </a:moveTo>
                  <a:lnTo>
                    <a:pt x="53052" y="354613"/>
                  </a:lnTo>
                  <a:lnTo>
                    <a:pt x="0" y="3546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0286597" y="2795028"/>
              <a:ext cx="27940" cy="53340"/>
            </a:xfrm>
            <a:custGeom>
              <a:avLst/>
              <a:gdLst/>
              <a:ahLst/>
              <a:cxnLst/>
              <a:rect l="l" t="t" r="r" b="b"/>
              <a:pathLst>
                <a:path w="27940" h="53339">
                  <a:moveTo>
                    <a:pt x="0" y="0"/>
                  </a:moveTo>
                  <a:lnTo>
                    <a:pt x="11168" y="53052"/>
                  </a:lnTo>
                  <a:lnTo>
                    <a:pt x="27922" y="47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0286597" y="2795028"/>
              <a:ext cx="27940" cy="53340"/>
            </a:xfrm>
            <a:custGeom>
              <a:avLst/>
              <a:gdLst/>
              <a:ahLst/>
              <a:cxnLst/>
              <a:rect l="l" t="t" r="r" b="b"/>
              <a:pathLst>
                <a:path w="27940" h="53339">
                  <a:moveTo>
                    <a:pt x="11168" y="53052"/>
                  </a:moveTo>
                  <a:lnTo>
                    <a:pt x="0" y="0"/>
                  </a:lnTo>
                  <a:lnTo>
                    <a:pt x="27922" y="47468"/>
                  </a:lnTo>
                  <a:lnTo>
                    <a:pt x="11168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0306142" y="2845288"/>
              <a:ext cx="153670" cy="262890"/>
            </a:xfrm>
            <a:custGeom>
              <a:avLst/>
              <a:gdLst/>
              <a:ahLst/>
              <a:cxnLst/>
              <a:rect l="l" t="t" r="r" b="b"/>
              <a:pathLst>
                <a:path w="153670" h="262889">
                  <a:moveTo>
                    <a:pt x="0" y="0"/>
                  </a:moveTo>
                  <a:lnTo>
                    <a:pt x="100520" y="262470"/>
                  </a:lnTo>
                  <a:lnTo>
                    <a:pt x="153572" y="2624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7" name="object 687"/>
          <p:cNvSpPr txBox="1"/>
          <p:nvPr/>
        </p:nvSpPr>
        <p:spPr>
          <a:xfrm>
            <a:off x="10254351" y="3042882"/>
            <a:ext cx="1345565" cy="5626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38760" marR="5080" indent="2540">
              <a:lnSpc>
                <a:spcPts val="700"/>
              </a:lnSpc>
              <a:spcBef>
                <a:spcPts val="145"/>
              </a:spcBef>
            </a:pPr>
            <a:r>
              <a:rPr sz="600" dirty="0">
                <a:latin typeface="Times New Roman"/>
                <a:cs typeface="Times New Roman"/>
              </a:rPr>
              <a:t>PROPOSED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STAIR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EXTENSION </a:t>
            </a:r>
            <a:r>
              <a:rPr sz="600" spc="-13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TO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DECK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dirty="0">
                <a:latin typeface="Times New Roman"/>
                <a:cs typeface="Times New Roman"/>
              </a:rPr>
              <a:t>EX'G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HATCH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600" dirty="0">
                <a:latin typeface="Times New Roman"/>
                <a:cs typeface="Times New Roman"/>
              </a:rPr>
              <a:t>EX'G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LINE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600" dirty="0">
                <a:latin typeface="Times New Roman"/>
                <a:cs typeface="Times New Roman"/>
              </a:rPr>
              <a:t>EX'G</a:t>
            </a:r>
            <a:r>
              <a:rPr sz="600" spc="-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GYP</a:t>
            </a:r>
            <a:r>
              <a:rPr sz="600" spc="-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BOARD</a:t>
            </a:r>
            <a:r>
              <a:rPr sz="600" spc="-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WALL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7279358" y="6215517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2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9" name="object 689"/>
          <p:cNvGrpSpPr/>
          <p:nvPr/>
        </p:nvGrpSpPr>
        <p:grpSpPr>
          <a:xfrm>
            <a:off x="7263810" y="2719637"/>
            <a:ext cx="2967355" cy="3721100"/>
            <a:chOff x="7263810" y="2719637"/>
            <a:chExt cx="2967355" cy="3721100"/>
          </a:xfrm>
        </p:grpSpPr>
        <p:sp>
          <p:nvSpPr>
            <p:cNvPr id="690" name="object 690"/>
            <p:cNvSpPr/>
            <p:nvPr/>
          </p:nvSpPr>
          <p:spPr>
            <a:xfrm>
              <a:off x="9666720" y="2719637"/>
              <a:ext cx="41910" cy="45085"/>
            </a:xfrm>
            <a:custGeom>
              <a:avLst/>
              <a:gdLst/>
              <a:ahLst/>
              <a:cxnLst/>
              <a:rect l="l" t="t" r="r" b="b"/>
              <a:pathLst>
                <a:path w="41909" h="45085">
                  <a:moveTo>
                    <a:pt x="0" y="0"/>
                  </a:moveTo>
                  <a:lnTo>
                    <a:pt x="27922" y="44675"/>
                  </a:lnTo>
                  <a:lnTo>
                    <a:pt x="41883" y="33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9666720" y="2719637"/>
              <a:ext cx="41910" cy="45085"/>
            </a:xfrm>
            <a:custGeom>
              <a:avLst/>
              <a:gdLst/>
              <a:ahLst/>
              <a:cxnLst/>
              <a:rect l="l" t="t" r="r" b="b"/>
              <a:pathLst>
                <a:path w="41909" h="45085">
                  <a:moveTo>
                    <a:pt x="27922" y="44675"/>
                  </a:moveTo>
                  <a:lnTo>
                    <a:pt x="0" y="0"/>
                  </a:lnTo>
                  <a:lnTo>
                    <a:pt x="41883" y="33506"/>
                  </a:lnTo>
                  <a:lnTo>
                    <a:pt x="27922" y="446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9700227" y="2758728"/>
              <a:ext cx="530860" cy="536575"/>
            </a:xfrm>
            <a:custGeom>
              <a:avLst/>
              <a:gdLst/>
              <a:ahLst/>
              <a:cxnLst/>
              <a:rect l="l" t="t" r="r" b="b"/>
              <a:pathLst>
                <a:path w="530859" h="536575">
                  <a:moveTo>
                    <a:pt x="0" y="0"/>
                  </a:moveTo>
                  <a:lnTo>
                    <a:pt x="477472" y="536109"/>
                  </a:lnTo>
                  <a:lnTo>
                    <a:pt x="530524" y="536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7265397" y="6176425"/>
              <a:ext cx="167640" cy="262890"/>
            </a:xfrm>
            <a:custGeom>
              <a:avLst/>
              <a:gdLst/>
              <a:ahLst/>
              <a:cxnLst/>
              <a:rect l="l" t="t" r="r" b="b"/>
              <a:pathLst>
                <a:path w="167640" h="262889">
                  <a:moveTo>
                    <a:pt x="167534" y="262470"/>
                  </a:moveTo>
                  <a:lnTo>
                    <a:pt x="0" y="262470"/>
                  </a:lnTo>
                </a:path>
                <a:path w="167640" h="262889">
                  <a:moveTo>
                    <a:pt x="167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270982" y="639980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8376" y="39091"/>
                  </a:lnTo>
                  <a:lnTo>
                    <a:pt x="139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7270982" y="639980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13961" y="0"/>
                  </a:lnTo>
                  <a:lnTo>
                    <a:pt x="8376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7270982" y="6176425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7270982" y="6176425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8" name="object 698"/>
          <p:cNvSpPr txBox="1"/>
          <p:nvPr/>
        </p:nvSpPr>
        <p:spPr>
          <a:xfrm>
            <a:off x="7169847" y="6187985"/>
            <a:ext cx="111125" cy="23622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2'-6"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7279358" y="5090246"/>
            <a:ext cx="0" cy="1047115"/>
          </a:xfrm>
          <a:custGeom>
            <a:avLst/>
            <a:gdLst/>
            <a:ahLst/>
            <a:cxnLst/>
            <a:rect l="l" t="t" r="r" b="b"/>
            <a:pathLst>
              <a:path h="1047114">
                <a:moveTo>
                  <a:pt x="0" y="10470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0" name="object 700"/>
          <p:cNvGrpSpPr/>
          <p:nvPr/>
        </p:nvGrpSpPr>
        <p:grpSpPr>
          <a:xfrm>
            <a:off x="7263810" y="5049567"/>
            <a:ext cx="170815" cy="1129030"/>
            <a:chOff x="7263810" y="5049567"/>
            <a:chExt cx="170815" cy="1129030"/>
          </a:xfrm>
        </p:grpSpPr>
        <p:sp>
          <p:nvSpPr>
            <p:cNvPr id="701" name="object 701"/>
            <p:cNvSpPr/>
            <p:nvPr/>
          </p:nvSpPr>
          <p:spPr>
            <a:xfrm>
              <a:off x="7265397" y="5051154"/>
              <a:ext cx="167640" cy="1125855"/>
            </a:xfrm>
            <a:custGeom>
              <a:avLst/>
              <a:gdLst/>
              <a:ahLst/>
              <a:cxnLst/>
              <a:rect l="l" t="t" r="r" b="b"/>
              <a:pathLst>
                <a:path w="167640" h="1125854">
                  <a:moveTo>
                    <a:pt x="167534" y="1125271"/>
                  </a:moveTo>
                  <a:lnTo>
                    <a:pt x="0" y="1125271"/>
                  </a:lnTo>
                </a:path>
                <a:path w="167640" h="1125854">
                  <a:moveTo>
                    <a:pt x="698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7270982" y="613733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8376" y="39091"/>
                  </a:lnTo>
                  <a:lnTo>
                    <a:pt x="139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7270982" y="613733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13961" y="0"/>
                  </a:lnTo>
                  <a:lnTo>
                    <a:pt x="8376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7270982" y="505115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7270982" y="505115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6" name="object 706"/>
          <p:cNvSpPr txBox="1"/>
          <p:nvPr/>
        </p:nvSpPr>
        <p:spPr>
          <a:xfrm>
            <a:off x="7169847" y="5479195"/>
            <a:ext cx="111125" cy="2749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10'-9"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7279358" y="4006858"/>
            <a:ext cx="0" cy="1005205"/>
          </a:xfrm>
          <a:custGeom>
            <a:avLst/>
            <a:gdLst/>
            <a:ahLst/>
            <a:cxnLst/>
            <a:rect l="l" t="t" r="r" b="b"/>
            <a:pathLst>
              <a:path h="1005204">
                <a:moveTo>
                  <a:pt x="0" y="100520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279358" y="2686130"/>
            <a:ext cx="0" cy="1242695"/>
          </a:xfrm>
          <a:custGeom>
            <a:avLst/>
            <a:gdLst/>
            <a:ahLst/>
            <a:cxnLst/>
            <a:rect l="l" t="t" r="r" b="b"/>
            <a:pathLst>
              <a:path h="1242695">
                <a:moveTo>
                  <a:pt x="0" y="12425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9" name="object 709"/>
          <p:cNvGrpSpPr/>
          <p:nvPr/>
        </p:nvGrpSpPr>
        <p:grpSpPr>
          <a:xfrm>
            <a:off x="7263810" y="2645452"/>
            <a:ext cx="73025" cy="2407285"/>
            <a:chOff x="7263810" y="2645452"/>
            <a:chExt cx="73025" cy="2407285"/>
          </a:xfrm>
        </p:grpSpPr>
        <p:sp>
          <p:nvSpPr>
            <p:cNvPr id="710" name="object 710"/>
            <p:cNvSpPr/>
            <p:nvPr/>
          </p:nvSpPr>
          <p:spPr>
            <a:xfrm>
              <a:off x="7265397" y="3967767"/>
              <a:ext cx="69850" cy="1083945"/>
            </a:xfrm>
            <a:custGeom>
              <a:avLst/>
              <a:gdLst/>
              <a:ahLst/>
              <a:cxnLst/>
              <a:rect l="l" t="t" r="r" b="b"/>
              <a:pathLst>
                <a:path w="69850" h="1083945">
                  <a:moveTo>
                    <a:pt x="69805" y="1083387"/>
                  </a:moveTo>
                  <a:lnTo>
                    <a:pt x="0" y="1083387"/>
                  </a:lnTo>
                </a:path>
                <a:path w="69850" h="1083945">
                  <a:moveTo>
                    <a:pt x="698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7270982" y="5012063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8376" y="39091"/>
                  </a:lnTo>
                  <a:lnTo>
                    <a:pt x="139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7270982" y="5012063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13961" y="0"/>
                  </a:lnTo>
                  <a:lnTo>
                    <a:pt x="8376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7270982" y="3967767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7270982" y="3967767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7265397" y="2647039"/>
              <a:ext cx="69850" cy="1320800"/>
            </a:xfrm>
            <a:custGeom>
              <a:avLst/>
              <a:gdLst/>
              <a:ahLst/>
              <a:cxnLst/>
              <a:rect l="l" t="t" r="r" b="b"/>
              <a:pathLst>
                <a:path w="69850" h="1320800">
                  <a:moveTo>
                    <a:pt x="69805" y="1320727"/>
                  </a:moveTo>
                  <a:lnTo>
                    <a:pt x="0" y="1320727"/>
                  </a:lnTo>
                </a:path>
                <a:path w="69850" h="1320800">
                  <a:moveTo>
                    <a:pt x="698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7270982" y="3928675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8376" y="39091"/>
                  </a:lnTo>
                  <a:lnTo>
                    <a:pt x="139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7270982" y="3928675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13961" y="0"/>
                  </a:lnTo>
                  <a:lnTo>
                    <a:pt x="8376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7270982" y="2647039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7270982" y="2647039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0" name="object 720"/>
          <p:cNvSpPr txBox="1"/>
          <p:nvPr/>
        </p:nvSpPr>
        <p:spPr>
          <a:xfrm>
            <a:off x="7169847" y="3175600"/>
            <a:ext cx="111125" cy="2749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12'-8" ±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721" name="object 721"/>
          <p:cNvGrpSpPr/>
          <p:nvPr/>
        </p:nvGrpSpPr>
        <p:grpSpPr>
          <a:xfrm>
            <a:off x="6981794" y="2624701"/>
            <a:ext cx="461645" cy="3816350"/>
            <a:chOff x="6981794" y="2624701"/>
            <a:chExt cx="461645" cy="3816350"/>
          </a:xfrm>
        </p:grpSpPr>
        <p:sp>
          <p:nvSpPr>
            <p:cNvPr id="722" name="object 722"/>
            <p:cNvSpPr/>
            <p:nvPr/>
          </p:nvSpPr>
          <p:spPr>
            <a:xfrm>
              <a:off x="7109032" y="2647039"/>
              <a:ext cx="332740" cy="3792220"/>
            </a:xfrm>
            <a:custGeom>
              <a:avLst/>
              <a:gdLst/>
              <a:ahLst/>
              <a:cxnLst/>
              <a:rect l="l" t="t" r="r" b="b"/>
              <a:pathLst>
                <a:path w="332740" h="3792220">
                  <a:moveTo>
                    <a:pt x="332276" y="0"/>
                  </a:moveTo>
                  <a:lnTo>
                    <a:pt x="0" y="0"/>
                  </a:lnTo>
                </a:path>
                <a:path w="332740" h="3792220">
                  <a:moveTo>
                    <a:pt x="332276" y="3791856"/>
                  </a:moveTo>
                  <a:lnTo>
                    <a:pt x="0" y="3791856"/>
                  </a:lnTo>
                </a:path>
                <a:path w="332740" h="3792220">
                  <a:moveTo>
                    <a:pt x="13961" y="39091"/>
                  </a:moveTo>
                  <a:lnTo>
                    <a:pt x="13961" y="3752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7114617" y="2647039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7114617" y="2647039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7114617" y="639980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8376" y="39091"/>
                  </a:lnTo>
                  <a:lnTo>
                    <a:pt x="139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7114617" y="639980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13961" y="0"/>
                  </a:lnTo>
                  <a:lnTo>
                    <a:pt x="8376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6983382" y="2663792"/>
              <a:ext cx="332740" cy="3775710"/>
            </a:xfrm>
            <a:custGeom>
              <a:avLst/>
              <a:gdLst/>
              <a:ahLst/>
              <a:cxnLst/>
              <a:rect l="l" t="t" r="r" b="b"/>
              <a:pathLst>
                <a:path w="332740" h="3775710">
                  <a:moveTo>
                    <a:pt x="332276" y="3775103"/>
                  </a:moveTo>
                  <a:lnTo>
                    <a:pt x="0" y="3775103"/>
                  </a:lnTo>
                </a:path>
                <a:path w="332740" h="3775710">
                  <a:moveTo>
                    <a:pt x="11168" y="0"/>
                  </a:moveTo>
                  <a:lnTo>
                    <a:pt x="11168" y="37360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6988966" y="2624701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39091"/>
                  </a:moveTo>
                  <a:lnTo>
                    <a:pt x="13961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6988966" y="2624701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69">
                  <a:moveTo>
                    <a:pt x="0" y="39091"/>
                  </a:moveTo>
                  <a:lnTo>
                    <a:pt x="13961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6988966" y="639980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5584" y="39091"/>
                  </a:lnTo>
                  <a:lnTo>
                    <a:pt x="139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6988966" y="6399804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13961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2" name="object 732"/>
          <p:cNvSpPr txBox="1"/>
          <p:nvPr/>
        </p:nvSpPr>
        <p:spPr>
          <a:xfrm>
            <a:off x="6887831" y="4376262"/>
            <a:ext cx="393065" cy="30543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36'-5" ±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600" dirty="0">
                <a:latin typeface="Times New Roman"/>
                <a:cs typeface="Times New Roman"/>
              </a:rPr>
              <a:t>36'-3" ±</a:t>
            </a:r>
            <a:endParaRPr sz="6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509"/>
              </a:spcBef>
            </a:pPr>
            <a:r>
              <a:rPr sz="600" dirty="0">
                <a:latin typeface="Times New Roman"/>
                <a:cs typeface="Times New Roman"/>
              </a:rPr>
              <a:t>10'-4"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33" name="object 733"/>
          <p:cNvSpPr txBox="1"/>
          <p:nvPr/>
        </p:nvSpPr>
        <p:spPr>
          <a:xfrm>
            <a:off x="6847823" y="2621254"/>
            <a:ext cx="23177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5" dirty="0">
                <a:latin typeface="Times New Roman"/>
                <a:cs typeface="Times New Roman"/>
              </a:rPr>
              <a:t>ROOF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34" name="object 734"/>
          <p:cNvSpPr txBox="1"/>
          <p:nvPr/>
        </p:nvSpPr>
        <p:spPr>
          <a:xfrm>
            <a:off x="6847823" y="2520734"/>
            <a:ext cx="46164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5" dirty="0">
                <a:latin typeface="Times New Roman"/>
                <a:cs typeface="Times New Roman"/>
              </a:rPr>
              <a:t>RO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DEC</a:t>
            </a:r>
            <a:r>
              <a:rPr sz="600" dirty="0">
                <a:latin typeface="Times New Roman"/>
                <a:cs typeface="Times New Roman"/>
              </a:rPr>
              <a:t>K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35" name="object 735"/>
          <p:cNvSpPr txBox="1"/>
          <p:nvPr/>
        </p:nvSpPr>
        <p:spPr>
          <a:xfrm>
            <a:off x="7973094" y="3266286"/>
            <a:ext cx="683895" cy="3549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350"/>
              </a:spcBef>
            </a:pPr>
            <a:r>
              <a:rPr sz="600" spc="5" dirty="0">
                <a:latin typeface="Times New Roman"/>
                <a:cs typeface="Times New Roman"/>
              </a:rPr>
              <a:t>CEILING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000" dirty="0">
                <a:latin typeface="Times New Roman"/>
                <a:cs typeface="Times New Roman"/>
              </a:rPr>
              <a:t>UNIT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6" name="object 736"/>
          <p:cNvSpPr txBox="1"/>
          <p:nvPr/>
        </p:nvSpPr>
        <p:spPr>
          <a:xfrm>
            <a:off x="7973094" y="4580125"/>
            <a:ext cx="429895" cy="1803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00" dirty="0">
                <a:latin typeface="Times New Roman"/>
                <a:cs typeface="Times New Roman"/>
              </a:rPr>
              <a:t>UNIT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7" name="object 737"/>
          <p:cNvSpPr txBox="1"/>
          <p:nvPr/>
        </p:nvSpPr>
        <p:spPr>
          <a:xfrm>
            <a:off x="10944033" y="2261678"/>
            <a:ext cx="1109980" cy="30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marR="5080" indent="-165100">
              <a:lnSpc>
                <a:spcPct val="152700"/>
              </a:lnSpc>
              <a:spcBef>
                <a:spcPts val="95"/>
              </a:spcBef>
            </a:pPr>
            <a:r>
              <a:rPr sz="600" spc="5" dirty="0">
                <a:latin typeface="Times New Roman"/>
                <a:cs typeface="Times New Roman"/>
              </a:rPr>
              <a:t>WOOD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TRIM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PAINTED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BLACK </a:t>
            </a:r>
            <a:r>
              <a:rPr sz="600" spc="-1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10'-2"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±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738" name="object 7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6601" y="2373400"/>
            <a:ext cx="203833" cy="284808"/>
          </a:xfrm>
          <a:prstGeom prst="rect">
            <a:avLst/>
          </a:prstGeom>
        </p:spPr>
      </p:pic>
      <p:sp>
        <p:nvSpPr>
          <p:cNvPr id="739" name="object 739"/>
          <p:cNvSpPr txBox="1"/>
          <p:nvPr/>
        </p:nvSpPr>
        <p:spPr>
          <a:xfrm>
            <a:off x="10988709" y="2638007"/>
            <a:ext cx="87058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EX'G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SLOPE</a:t>
            </a:r>
            <a:r>
              <a:rPr sz="600" spc="-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BELOW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5%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740" name="object 740"/>
          <p:cNvGrpSpPr/>
          <p:nvPr/>
        </p:nvGrpSpPr>
        <p:grpSpPr>
          <a:xfrm>
            <a:off x="10769654" y="2702884"/>
            <a:ext cx="6433820" cy="9080500"/>
            <a:chOff x="10769654" y="2702884"/>
            <a:chExt cx="6433820" cy="9080500"/>
          </a:xfrm>
        </p:grpSpPr>
        <p:pic>
          <p:nvPicPr>
            <p:cNvPr id="741" name="object 7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9654" y="2702884"/>
              <a:ext cx="195456" cy="181495"/>
            </a:xfrm>
            <a:prstGeom prst="rect">
              <a:avLst/>
            </a:prstGeom>
          </p:spPr>
        </p:pic>
        <p:sp>
          <p:nvSpPr>
            <p:cNvPr id="742" name="object 742"/>
            <p:cNvSpPr/>
            <p:nvPr/>
          </p:nvSpPr>
          <p:spPr>
            <a:xfrm>
              <a:off x="11822327" y="8184043"/>
              <a:ext cx="1941195" cy="3150235"/>
            </a:xfrm>
            <a:custGeom>
              <a:avLst/>
              <a:gdLst/>
              <a:ahLst/>
              <a:cxnLst/>
              <a:rect l="l" t="t" r="r" b="b"/>
              <a:pathLst>
                <a:path w="1941194" h="3150234">
                  <a:moveTo>
                    <a:pt x="1940604" y="0"/>
                  </a:moveTo>
                  <a:lnTo>
                    <a:pt x="1884759" y="0"/>
                  </a:lnTo>
                </a:path>
                <a:path w="1941194" h="3150234">
                  <a:moveTo>
                    <a:pt x="1831706" y="0"/>
                  </a:moveTo>
                  <a:lnTo>
                    <a:pt x="1728394" y="0"/>
                  </a:lnTo>
                </a:path>
                <a:path w="1941194" h="3150234">
                  <a:moveTo>
                    <a:pt x="1675341" y="0"/>
                  </a:moveTo>
                  <a:lnTo>
                    <a:pt x="1569236" y="0"/>
                  </a:lnTo>
                </a:path>
                <a:path w="1941194" h="3150234">
                  <a:moveTo>
                    <a:pt x="1518976" y="0"/>
                  </a:moveTo>
                  <a:lnTo>
                    <a:pt x="1412871" y="0"/>
                  </a:lnTo>
                </a:path>
                <a:path w="1941194" h="3150234">
                  <a:moveTo>
                    <a:pt x="1359818" y="0"/>
                  </a:moveTo>
                  <a:lnTo>
                    <a:pt x="1256506" y="0"/>
                  </a:lnTo>
                </a:path>
                <a:path w="1941194" h="3150234">
                  <a:moveTo>
                    <a:pt x="1203453" y="0"/>
                  </a:moveTo>
                  <a:lnTo>
                    <a:pt x="1100140" y="0"/>
                  </a:lnTo>
                </a:path>
                <a:path w="1941194" h="3150234">
                  <a:moveTo>
                    <a:pt x="1047088" y="0"/>
                  </a:moveTo>
                  <a:lnTo>
                    <a:pt x="940983" y="0"/>
                  </a:lnTo>
                </a:path>
                <a:path w="1941194" h="3150234">
                  <a:moveTo>
                    <a:pt x="890723" y="0"/>
                  </a:moveTo>
                  <a:lnTo>
                    <a:pt x="784618" y="0"/>
                  </a:lnTo>
                </a:path>
                <a:path w="1941194" h="3150234">
                  <a:moveTo>
                    <a:pt x="731565" y="0"/>
                  </a:moveTo>
                  <a:lnTo>
                    <a:pt x="628253" y="0"/>
                  </a:lnTo>
                </a:path>
                <a:path w="1941194" h="3150234">
                  <a:moveTo>
                    <a:pt x="575200" y="0"/>
                  </a:moveTo>
                  <a:lnTo>
                    <a:pt x="469095" y="0"/>
                  </a:lnTo>
                </a:path>
                <a:path w="1941194" h="3150234">
                  <a:moveTo>
                    <a:pt x="418835" y="0"/>
                  </a:moveTo>
                  <a:lnTo>
                    <a:pt x="312730" y="0"/>
                  </a:lnTo>
                </a:path>
                <a:path w="1941194" h="3150234">
                  <a:moveTo>
                    <a:pt x="259677" y="0"/>
                  </a:moveTo>
                  <a:lnTo>
                    <a:pt x="156365" y="0"/>
                  </a:lnTo>
                </a:path>
                <a:path w="1941194" h="3150234">
                  <a:moveTo>
                    <a:pt x="103312" y="1080595"/>
                  </a:moveTo>
                  <a:lnTo>
                    <a:pt x="0" y="1080595"/>
                  </a:lnTo>
                </a:path>
                <a:path w="1941194" h="3150234">
                  <a:moveTo>
                    <a:pt x="103312" y="2205866"/>
                  </a:moveTo>
                  <a:lnTo>
                    <a:pt x="0" y="2205866"/>
                  </a:lnTo>
                </a:path>
                <a:path w="1941194" h="3150234">
                  <a:moveTo>
                    <a:pt x="103312" y="3149642"/>
                  </a:moveTo>
                  <a:lnTo>
                    <a:pt x="0" y="31496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1841872" y="9264638"/>
              <a:ext cx="0" cy="2172970"/>
            </a:xfrm>
            <a:custGeom>
              <a:avLst/>
              <a:gdLst/>
              <a:ahLst/>
              <a:cxnLst/>
              <a:rect l="l" t="t" r="r" b="b"/>
              <a:pathLst>
                <a:path h="2172970">
                  <a:moveTo>
                    <a:pt x="0" y="2172359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1978692" y="11333686"/>
              <a:ext cx="1784350" cy="0"/>
            </a:xfrm>
            <a:custGeom>
              <a:avLst/>
              <a:gdLst/>
              <a:ahLst/>
              <a:cxnLst/>
              <a:rect l="l" t="t" r="r" b="b"/>
              <a:pathLst>
                <a:path w="1784350">
                  <a:moveTo>
                    <a:pt x="1784238" y="0"/>
                  </a:moveTo>
                  <a:lnTo>
                    <a:pt x="1728394" y="0"/>
                  </a:lnTo>
                </a:path>
                <a:path w="1784350">
                  <a:moveTo>
                    <a:pt x="1675341" y="0"/>
                  </a:moveTo>
                  <a:lnTo>
                    <a:pt x="1572028" y="0"/>
                  </a:lnTo>
                </a:path>
                <a:path w="1784350">
                  <a:moveTo>
                    <a:pt x="1518976" y="0"/>
                  </a:moveTo>
                  <a:lnTo>
                    <a:pt x="1412871" y="0"/>
                  </a:lnTo>
                </a:path>
                <a:path w="1784350">
                  <a:moveTo>
                    <a:pt x="1362611" y="0"/>
                  </a:moveTo>
                  <a:lnTo>
                    <a:pt x="1256506" y="0"/>
                  </a:lnTo>
                </a:path>
                <a:path w="1784350">
                  <a:moveTo>
                    <a:pt x="1203453" y="0"/>
                  </a:moveTo>
                  <a:lnTo>
                    <a:pt x="1100140" y="0"/>
                  </a:lnTo>
                </a:path>
                <a:path w="1784350">
                  <a:moveTo>
                    <a:pt x="1047088" y="0"/>
                  </a:moveTo>
                  <a:lnTo>
                    <a:pt x="943775" y="0"/>
                  </a:lnTo>
                </a:path>
                <a:path w="1784350">
                  <a:moveTo>
                    <a:pt x="890723" y="0"/>
                  </a:moveTo>
                  <a:lnTo>
                    <a:pt x="784618" y="0"/>
                  </a:lnTo>
                </a:path>
                <a:path w="1784350">
                  <a:moveTo>
                    <a:pt x="734358" y="0"/>
                  </a:moveTo>
                  <a:lnTo>
                    <a:pt x="628253" y="0"/>
                  </a:lnTo>
                </a:path>
                <a:path w="1784350">
                  <a:moveTo>
                    <a:pt x="575200" y="0"/>
                  </a:moveTo>
                  <a:lnTo>
                    <a:pt x="471887" y="0"/>
                  </a:lnTo>
                </a:path>
                <a:path w="1784350">
                  <a:moveTo>
                    <a:pt x="418835" y="0"/>
                  </a:moveTo>
                  <a:lnTo>
                    <a:pt x="312730" y="0"/>
                  </a:lnTo>
                </a:path>
                <a:path w="1784350">
                  <a:moveTo>
                    <a:pt x="262470" y="0"/>
                  </a:moveTo>
                  <a:lnTo>
                    <a:pt x="156365" y="0"/>
                  </a:lnTo>
                </a:path>
                <a:path w="1784350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1841861" y="11372777"/>
              <a:ext cx="3680460" cy="8890"/>
            </a:xfrm>
            <a:custGeom>
              <a:avLst/>
              <a:gdLst/>
              <a:ahLst/>
              <a:cxnLst/>
              <a:rect l="l" t="t" r="r" b="b"/>
              <a:pathLst>
                <a:path w="3680459" h="8890">
                  <a:moveTo>
                    <a:pt x="3680168" y="0"/>
                  </a:moveTo>
                  <a:lnTo>
                    <a:pt x="0" y="0"/>
                  </a:lnTo>
                  <a:lnTo>
                    <a:pt x="0" y="8382"/>
                  </a:lnTo>
                  <a:lnTo>
                    <a:pt x="3680168" y="8382"/>
                  </a:lnTo>
                  <a:lnTo>
                    <a:pt x="3680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1841872" y="11372776"/>
              <a:ext cx="3680460" cy="8890"/>
            </a:xfrm>
            <a:custGeom>
              <a:avLst/>
              <a:gdLst/>
              <a:ahLst/>
              <a:cxnLst/>
              <a:rect l="l" t="t" r="r" b="b"/>
              <a:pathLst>
                <a:path w="3680459" h="8890">
                  <a:moveTo>
                    <a:pt x="0" y="0"/>
                  </a:moveTo>
                  <a:lnTo>
                    <a:pt x="0" y="8376"/>
                  </a:lnTo>
                  <a:lnTo>
                    <a:pt x="3680167" y="0"/>
                  </a:lnTo>
                  <a:lnTo>
                    <a:pt x="0" y="0"/>
                  </a:lnTo>
                  <a:close/>
                </a:path>
                <a:path w="3680459" h="8890">
                  <a:moveTo>
                    <a:pt x="0" y="8376"/>
                  </a:moveTo>
                  <a:lnTo>
                    <a:pt x="3680167" y="0"/>
                  </a:lnTo>
                  <a:lnTo>
                    <a:pt x="3680167" y="8376"/>
                  </a:lnTo>
                  <a:lnTo>
                    <a:pt x="0" y="8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5519247" y="1137556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5522029" y="11319729"/>
              <a:ext cx="1675764" cy="61594"/>
            </a:xfrm>
            <a:custGeom>
              <a:avLst/>
              <a:gdLst/>
              <a:ahLst/>
              <a:cxnLst/>
              <a:rect l="l" t="t" r="r" b="b"/>
              <a:pathLst>
                <a:path w="1675765" h="61595">
                  <a:moveTo>
                    <a:pt x="1675345" y="0"/>
                  </a:moveTo>
                  <a:lnTo>
                    <a:pt x="1463141" y="0"/>
                  </a:lnTo>
                  <a:lnTo>
                    <a:pt x="1463141" y="53047"/>
                  </a:lnTo>
                  <a:lnTo>
                    <a:pt x="0" y="53047"/>
                  </a:lnTo>
                  <a:lnTo>
                    <a:pt x="0" y="61429"/>
                  </a:lnTo>
                  <a:lnTo>
                    <a:pt x="1471510" y="61429"/>
                  </a:lnTo>
                  <a:lnTo>
                    <a:pt x="1471510" y="8382"/>
                  </a:lnTo>
                  <a:lnTo>
                    <a:pt x="1675345" y="8382"/>
                  </a:lnTo>
                  <a:lnTo>
                    <a:pt x="16753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5522040" y="11319724"/>
              <a:ext cx="1675764" cy="61594"/>
            </a:xfrm>
            <a:custGeom>
              <a:avLst/>
              <a:gdLst/>
              <a:ahLst/>
              <a:cxnLst/>
              <a:rect l="l" t="t" r="r" b="b"/>
              <a:pathLst>
                <a:path w="1675765" h="61595">
                  <a:moveTo>
                    <a:pt x="0" y="53052"/>
                  </a:moveTo>
                  <a:lnTo>
                    <a:pt x="0" y="61429"/>
                  </a:lnTo>
                  <a:lnTo>
                    <a:pt x="1463131" y="53052"/>
                  </a:lnTo>
                  <a:lnTo>
                    <a:pt x="0" y="53052"/>
                  </a:lnTo>
                  <a:close/>
                </a:path>
                <a:path w="1675765" h="61595">
                  <a:moveTo>
                    <a:pt x="0" y="61429"/>
                  </a:moveTo>
                  <a:lnTo>
                    <a:pt x="1463131" y="53052"/>
                  </a:lnTo>
                  <a:lnTo>
                    <a:pt x="1471508" y="61429"/>
                  </a:lnTo>
                  <a:lnTo>
                    <a:pt x="0" y="61429"/>
                  </a:lnTo>
                  <a:close/>
                </a:path>
                <a:path w="1675765" h="61595">
                  <a:moveTo>
                    <a:pt x="1463131" y="53052"/>
                  </a:moveTo>
                  <a:lnTo>
                    <a:pt x="1471508" y="61429"/>
                  </a:lnTo>
                  <a:lnTo>
                    <a:pt x="1463131" y="0"/>
                  </a:lnTo>
                  <a:lnTo>
                    <a:pt x="1463131" y="53052"/>
                  </a:lnTo>
                  <a:close/>
                </a:path>
                <a:path w="1675765" h="61595">
                  <a:moveTo>
                    <a:pt x="1471508" y="61429"/>
                  </a:moveTo>
                  <a:lnTo>
                    <a:pt x="1463131" y="0"/>
                  </a:lnTo>
                  <a:lnTo>
                    <a:pt x="1471508" y="8376"/>
                  </a:lnTo>
                  <a:lnTo>
                    <a:pt x="1471508" y="61429"/>
                  </a:lnTo>
                  <a:close/>
                </a:path>
                <a:path w="1675765" h="61595">
                  <a:moveTo>
                    <a:pt x="1463131" y="0"/>
                  </a:moveTo>
                  <a:lnTo>
                    <a:pt x="1471508" y="8376"/>
                  </a:lnTo>
                  <a:lnTo>
                    <a:pt x="1675341" y="0"/>
                  </a:lnTo>
                  <a:lnTo>
                    <a:pt x="1463131" y="0"/>
                  </a:lnTo>
                  <a:close/>
                </a:path>
                <a:path w="1675765" h="61595">
                  <a:moveTo>
                    <a:pt x="1471508" y="8376"/>
                  </a:moveTo>
                  <a:lnTo>
                    <a:pt x="1675341" y="0"/>
                  </a:lnTo>
                  <a:lnTo>
                    <a:pt x="1675341" y="8376"/>
                  </a:lnTo>
                  <a:lnTo>
                    <a:pt x="1471508" y="8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7115946" y="10984178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956" y="2096"/>
                  </a:moveTo>
                  <a:lnTo>
                    <a:pt x="6685" y="461"/>
                  </a:lnTo>
                  <a:lnTo>
                    <a:pt x="4411" y="0"/>
                  </a:lnTo>
                  <a:lnTo>
                    <a:pt x="2604" y="1010"/>
                  </a:lnTo>
                  <a:lnTo>
                    <a:pt x="797" y="2021"/>
                  </a:lnTo>
                  <a:lnTo>
                    <a:pt x="0" y="4200"/>
                  </a:lnTo>
                  <a:lnTo>
                    <a:pt x="727" y="613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7063723" y="10724487"/>
              <a:ext cx="13970" cy="2540"/>
            </a:xfrm>
            <a:custGeom>
              <a:avLst/>
              <a:gdLst/>
              <a:ahLst/>
              <a:cxnLst/>
              <a:rect l="l" t="t" r="r" b="b"/>
              <a:pathLst>
                <a:path w="13969" h="2540">
                  <a:moveTo>
                    <a:pt x="13771" y="1962"/>
                  </a:moveTo>
                  <a:lnTo>
                    <a:pt x="9389" y="80"/>
                  </a:lnTo>
                  <a:lnTo>
                    <a:pt x="4441" y="0"/>
                  </a:lnTo>
                  <a:lnTo>
                    <a:pt x="0" y="17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7047366" y="10726650"/>
              <a:ext cx="17780" cy="5715"/>
            </a:xfrm>
            <a:custGeom>
              <a:avLst/>
              <a:gdLst/>
              <a:ahLst/>
              <a:cxnLst/>
              <a:rect l="l" t="t" r="r" b="b"/>
              <a:pathLst>
                <a:path w="17780" h="5715">
                  <a:moveTo>
                    <a:pt x="0" y="5529"/>
                  </a:moveTo>
                  <a:lnTo>
                    <a:pt x="5939" y="4074"/>
                  </a:lnTo>
                  <a:lnTo>
                    <a:pt x="11776" y="2227"/>
                  </a:lnTo>
                  <a:lnTo>
                    <a:pt x="1747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17028853" y="10752452"/>
              <a:ext cx="4445" cy="15875"/>
            </a:xfrm>
            <a:custGeom>
              <a:avLst/>
              <a:gdLst/>
              <a:ahLst/>
              <a:cxnLst/>
              <a:rect l="l" t="t" r="r" b="b"/>
              <a:pathLst>
                <a:path w="4444" h="15875">
                  <a:moveTo>
                    <a:pt x="3425" y="0"/>
                  </a:moveTo>
                  <a:lnTo>
                    <a:pt x="0" y="4672"/>
                  </a:lnTo>
                  <a:lnTo>
                    <a:pt x="213" y="11081"/>
                  </a:lnTo>
                  <a:lnTo>
                    <a:pt x="3942" y="1551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7038460" y="1073371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9340" y="0"/>
                  </a:moveTo>
                  <a:lnTo>
                    <a:pt x="4588" y="1163"/>
                  </a:lnTo>
                  <a:lnTo>
                    <a:pt x="944" y="4979"/>
                  </a:lnTo>
                  <a:lnTo>
                    <a:pt x="0" y="977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17005538" y="1083240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30" h="20320">
                  <a:moveTo>
                    <a:pt x="11096" y="0"/>
                  </a:moveTo>
                  <a:lnTo>
                    <a:pt x="3545" y="3352"/>
                  </a:lnTo>
                  <a:lnTo>
                    <a:pt x="0" y="12077"/>
                  </a:lnTo>
                  <a:lnTo>
                    <a:pt x="3072" y="1974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7055034" y="10797577"/>
              <a:ext cx="32384" cy="3175"/>
            </a:xfrm>
            <a:custGeom>
              <a:avLst/>
              <a:gdLst/>
              <a:ahLst/>
              <a:cxnLst/>
              <a:rect l="l" t="t" r="r" b="b"/>
              <a:pathLst>
                <a:path w="32384" h="3175">
                  <a:moveTo>
                    <a:pt x="0" y="0"/>
                  </a:moveTo>
                  <a:lnTo>
                    <a:pt x="7976" y="1932"/>
                  </a:lnTo>
                  <a:lnTo>
                    <a:pt x="16103" y="2758"/>
                  </a:lnTo>
                  <a:lnTo>
                    <a:pt x="24268" y="2472"/>
                  </a:lnTo>
                  <a:lnTo>
                    <a:pt x="32354" y="107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17048037" y="1081227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0" y="7040"/>
                  </a:moveTo>
                  <a:lnTo>
                    <a:pt x="2743" y="5822"/>
                  </a:lnTo>
                  <a:lnTo>
                    <a:pt x="4400" y="2987"/>
                  </a:lnTo>
                  <a:lnTo>
                    <a:pt x="411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17049560" y="10772632"/>
              <a:ext cx="8255" cy="25400"/>
            </a:xfrm>
            <a:custGeom>
              <a:avLst/>
              <a:gdLst/>
              <a:ahLst/>
              <a:cxnLst/>
              <a:rect l="l" t="t" r="r" b="b"/>
              <a:pathLst>
                <a:path w="8255" h="25400">
                  <a:moveTo>
                    <a:pt x="0" y="0"/>
                  </a:moveTo>
                  <a:lnTo>
                    <a:pt x="875" y="6499"/>
                  </a:lnTo>
                  <a:lnTo>
                    <a:pt x="2481" y="12836"/>
                  </a:lnTo>
                  <a:lnTo>
                    <a:pt x="4799" y="18948"/>
                  </a:lnTo>
                  <a:lnTo>
                    <a:pt x="7810" y="247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7052185" y="10797576"/>
              <a:ext cx="89535" cy="17145"/>
            </a:xfrm>
            <a:custGeom>
              <a:avLst/>
              <a:gdLst/>
              <a:ahLst/>
              <a:cxnLst/>
              <a:rect l="l" t="t" r="r" b="b"/>
              <a:pathLst>
                <a:path w="89534" h="17145">
                  <a:moveTo>
                    <a:pt x="0" y="0"/>
                  </a:moveTo>
                  <a:lnTo>
                    <a:pt x="2792" y="16753"/>
                  </a:lnTo>
                </a:path>
                <a:path w="89534" h="17145">
                  <a:moveTo>
                    <a:pt x="89351" y="16753"/>
                  </a:moveTo>
                  <a:lnTo>
                    <a:pt x="61429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7096372" y="1079521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4">
                  <a:moveTo>
                    <a:pt x="0" y="0"/>
                  </a:moveTo>
                  <a:lnTo>
                    <a:pt x="3095" y="6503"/>
                  </a:lnTo>
                  <a:lnTo>
                    <a:pt x="8977" y="11249"/>
                  </a:lnTo>
                  <a:lnTo>
                    <a:pt x="15988" y="1290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7102007" y="10757294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4">
                  <a:moveTo>
                    <a:pt x="0" y="6848"/>
                  </a:moveTo>
                  <a:lnTo>
                    <a:pt x="467" y="4596"/>
                  </a:lnTo>
                  <a:lnTo>
                    <a:pt x="561" y="2282"/>
                  </a:lnTo>
                  <a:lnTo>
                    <a:pt x="27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7099660" y="10763708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40" h="20320">
                  <a:moveTo>
                    <a:pt x="2182" y="0"/>
                  </a:moveTo>
                  <a:lnTo>
                    <a:pt x="809" y="6610"/>
                  </a:lnTo>
                  <a:lnTo>
                    <a:pt x="78" y="13337"/>
                  </a:lnTo>
                  <a:lnTo>
                    <a:pt x="0" y="200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17087944" y="10785189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0" y="14739"/>
                  </a:moveTo>
                  <a:lnTo>
                    <a:pt x="6809" y="13074"/>
                  </a:lnTo>
                  <a:lnTo>
                    <a:pt x="11626" y="7009"/>
                  </a:lnTo>
                  <a:lnTo>
                    <a:pt x="1170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7052617" y="10800441"/>
              <a:ext cx="49530" cy="9525"/>
            </a:xfrm>
            <a:custGeom>
              <a:avLst/>
              <a:gdLst/>
              <a:ahLst/>
              <a:cxnLst/>
              <a:rect l="l" t="t" r="r" b="b"/>
              <a:pathLst>
                <a:path w="49530" h="9525">
                  <a:moveTo>
                    <a:pt x="49095" y="0"/>
                  </a:moveTo>
                  <a:lnTo>
                    <a:pt x="36594" y="843"/>
                  </a:lnTo>
                  <a:lnTo>
                    <a:pt x="24209" y="2622"/>
                  </a:lnTo>
                  <a:lnTo>
                    <a:pt x="11993" y="5329"/>
                  </a:lnTo>
                  <a:lnTo>
                    <a:pt x="0" y="895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7015007" y="10833103"/>
              <a:ext cx="34290" cy="66040"/>
            </a:xfrm>
            <a:custGeom>
              <a:avLst/>
              <a:gdLst/>
              <a:ahLst/>
              <a:cxnLst/>
              <a:rect l="l" t="t" r="r" b="b"/>
              <a:pathLst>
                <a:path w="34290" h="66040">
                  <a:moveTo>
                    <a:pt x="34245" y="65997"/>
                  </a:moveTo>
                  <a:lnTo>
                    <a:pt x="29135" y="47854"/>
                  </a:lnTo>
                  <a:lnTo>
                    <a:pt x="21644" y="30652"/>
                  </a:lnTo>
                  <a:lnTo>
                    <a:pt x="11892" y="1462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7030548" y="10768904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30" h="18415">
                  <a:moveTo>
                    <a:pt x="10912" y="18013"/>
                  </a:moveTo>
                  <a:lnTo>
                    <a:pt x="8226" y="11481"/>
                  </a:lnTo>
                  <a:lnTo>
                    <a:pt x="4545" y="540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7018678" y="10819914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30714" y="0"/>
                  </a:moveTo>
                  <a:lnTo>
                    <a:pt x="0" y="139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17018697" y="10916113"/>
              <a:ext cx="4445" cy="28575"/>
            </a:xfrm>
            <a:custGeom>
              <a:avLst/>
              <a:gdLst/>
              <a:ahLst/>
              <a:cxnLst/>
              <a:rect l="l" t="t" r="r" b="b"/>
              <a:pathLst>
                <a:path w="4444" h="28575">
                  <a:moveTo>
                    <a:pt x="253" y="0"/>
                  </a:moveTo>
                  <a:lnTo>
                    <a:pt x="0" y="7237"/>
                  </a:lnTo>
                  <a:lnTo>
                    <a:pt x="615" y="14427"/>
                  </a:lnTo>
                  <a:lnTo>
                    <a:pt x="2089" y="21490"/>
                  </a:lnTo>
                  <a:lnTo>
                    <a:pt x="4410" y="2835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17045171" y="10786328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0"/>
                  </a:moveTo>
                  <a:lnTo>
                    <a:pt x="2044" y="4972"/>
                  </a:lnTo>
                  <a:lnTo>
                    <a:pt x="6189" y="8783"/>
                  </a:lnTo>
                  <a:lnTo>
                    <a:pt x="11316" y="1040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7024273" y="10943918"/>
              <a:ext cx="3175" cy="17145"/>
            </a:xfrm>
            <a:custGeom>
              <a:avLst/>
              <a:gdLst/>
              <a:ahLst/>
              <a:cxnLst/>
              <a:rect l="l" t="t" r="r" b="b"/>
              <a:pathLst>
                <a:path w="3175" h="17145">
                  <a:moveTo>
                    <a:pt x="2710" y="16522"/>
                  </a:moveTo>
                  <a:lnTo>
                    <a:pt x="3057" y="10881"/>
                  </a:lnTo>
                  <a:lnTo>
                    <a:pt x="2130" y="523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7027055" y="110377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17024300" y="1104593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86" y="0"/>
                  </a:moveTo>
                  <a:lnTo>
                    <a:pt x="49" y="230"/>
                  </a:lnTo>
                  <a:lnTo>
                    <a:pt x="20" y="462"/>
                  </a:lnTo>
                  <a:lnTo>
                    <a:pt x="0" y="69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7021470" y="10962318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5" h="78740">
                  <a:moveTo>
                    <a:pt x="0" y="78182"/>
                  </a:moveTo>
                  <a:lnTo>
                    <a:pt x="558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7057220" y="10917973"/>
              <a:ext cx="6350" cy="31750"/>
            </a:xfrm>
            <a:custGeom>
              <a:avLst/>
              <a:gdLst/>
              <a:ahLst/>
              <a:cxnLst/>
              <a:rect l="l" t="t" r="r" b="b"/>
              <a:pathLst>
                <a:path w="6350" h="31750">
                  <a:moveTo>
                    <a:pt x="4534" y="31473"/>
                  </a:moveTo>
                  <a:lnTo>
                    <a:pt x="6032" y="23373"/>
                  </a:lnTo>
                  <a:lnTo>
                    <a:pt x="5748" y="15235"/>
                  </a:lnTo>
                  <a:lnTo>
                    <a:pt x="3723" y="7347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7060350" y="10949254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4">
                  <a:moveTo>
                    <a:pt x="1929" y="0"/>
                  </a:moveTo>
                  <a:lnTo>
                    <a:pt x="557" y="4560"/>
                  </a:lnTo>
                  <a:lnTo>
                    <a:pt x="0" y="9326"/>
                  </a:lnTo>
                  <a:lnTo>
                    <a:pt x="283" y="1408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7049393" y="11037708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0" y="0"/>
                  </a:moveTo>
                  <a:lnTo>
                    <a:pt x="2792" y="83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7119584" y="10990884"/>
              <a:ext cx="10795" cy="69850"/>
            </a:xfrm>
            <a:custGeom>
              <a:avLst/>
              <a:gdLst/>
              <a:ahLst/>
              <a:cxnLst/>
              <a:rect l="l" t="t" r="r" b="b"/>
              <a:pathLst>
                <a:path w="10794" h="69850">
                  <a:moveTo>
                    <a:pt x="10485" y="69425"/>
                  </a:moveTo>
                  <a:lnTo>
                    <a:pt x="10609" y="51727"/>
                  </a:lnTo>
                  <a:lnTo>
                    <a:pt x="8889" y="34161"/>
                  </a:lnTo>
                  <a:lnTo>
                    <a:pt x="5345" y="16871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7049403" y="11045861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0" y="8449"/>
                  </a:moveTo>
                  <a:lnTo>
                    <a:pt x="2180" y="6216"/>
                  </a:lnTo>
                  <a:lnTo>
                    <a:pt x="3164" y="3077"/>
                  </a:lnTo>
                  <a:lnTo>
                    <a:pt x="264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7050547" y="10899478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5" h="19050">
                  <a:moveTo>
                    <a:pt x="0" y="0"/>
                  </a:moveTo>
                  <a:lnTo>
                    <a:pt x="1387" y="6630"/>
                  </a:lnTo>
                  <a:lnTo>
                    <a:pt x="4000" y="12944"/>
                  </a:lnTo>
                  <a:lnTo>
                    <a:pt x="7704" y="1861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17054691" y="10962282"/>
              <a:ext cx="6350" cy="70485"/>
            </a:xfrm>
            <a:custGeom>
              <a:avLst/>
              <a:gdLst/>
              <a:ahLst/>
              <a:cxnLst/>
              <a:rect l="l" t="t" r="r" b="b"/>
              <a:pathLst>
                <a:path w="6350" h="70484">
                  <a:moveTo>
                    <a:pt x="0" y="70145"/>
                  </a:moveTo>
                  <a:lnTo>
                    <a:pt x="3150" y="52778"/>
                  </a:lnTo>
                  <a:lnTo>
                    <a:pt x="5105" y="35257"/>
                  </a:lnTo>
                  <a:lnTo>
                    <a:pt x="5860" y="17644"/>
                  </a:lnTo>
                  <a:lnTo>
                    <a:pt x="541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17077931" y="10725469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24204" y="32201"/>
                  </a:moveTo>
                  <a:lnTo>
                    <a:pt x="21530" y="21947"/>
                  </a:lnTo>
                  <a:lnTo>
                    <a:pt x="16391" y="12876"/>
                  </a:lnTo>
                  <a:lnTo>
                    <a:pt x="9106" y="5418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17019294" y="11033311"/>
              <a:ext cx="35560" cy="4445"/>
            </a:xfrm>
            <a:custGeom>
              <a:avLst/>
              <a:gdLst/>
              <a:ahLst/>
              <a:cxnLst/>
              <a:rect l="l" t="t" r="r" b="b"/>
              <a:pathLst>
                <a:path w="35559" h="4445">
                  <a:moveTo>
                    <a:pt x="0" y="4261"/>
                  </a:moveTo>
                  <a:lnTo>
                    <a:pt x="8941" y="3755"/>
                  </a:lnTo>
                  <a:lnTo>
                    <a:pt x="17850" y="2875"/>
                  </a:lnTo>
                  <a:lnTo>
                    <a:pt x="26713" y="1623"/>
                  </a:lnTo>
                  <a:lnTo>
                    <a:pt x="3552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17008967" y="10851927"/>
              <a:ext cx="10160" cy="63500"/>
            </a:xfrm>
            <a:custGeom>
              <a:avLst/>
              <a:gdLst/>
              <a:ahLst/>
              <a:cxnLst/>
              <a:rect l="l" t="t" r="r" b="b"/>
              <a:pathLst>
                <a:path w="10159" h="63500">
                  <a:moveTo>
                    <a:pt x="9095" y="63256"/>
                  </a:moveTo>
                  <a:lnTo>
                    <a:pt x="9672" y="47119"/>
                  </a:lnTo>
                  <a:lnTo>
                    <a:pt x="8332" y="31084"/>
                  </a:lnTo>
                  <a:lnTo>
                    <a:pt x="5100" y="15321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17032551" y="10743202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5" h="12065">
                  <a:moveTo>
                    <a:pt x="0" y="11674"/>
                  </a:moveTo>
                  <a:lnTo>
                    <a:pt x="2542" y="8205"/>
                  </a:lnTo>
                  <a:lnTo>
                    <a:pt x="4291" y="4220"/>
                  </a:lnTo>
                  <a:lnTo>
                    <a:pt x="512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17155554" y="10864431"/>
              <a:ext cx="3810" cy="46990"/>
            </a:xfrm>
            <a:custGeom>
              <a:avLst/>
              <a:gdLst/>
              <a:ahLst/>
              <a:cxnLst/>
              <a:rect l="l" t="t" r="r" b="b"/>
              <a:pathLst>
                <a:path w="3809" h="46990">
                  <a:moveTo>
                    <a:pt x="894" y="0"/>
                  </a:moveTo>
                  <a:lnTo>
                    <a:pt x="0" y="11713"/>
                  </a:lnTo>
                  <a:lnTo>
                    <a:pt x="190" y="23433"/>
                  </a:lnTo>
                  <a:lnTo>
                    <a:pt x="1459" y="35087"/>
                  </a:lnTo>
                  <a:lnTo>
                    <a:pt x="3803" y="4659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17163902" y="11024029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12" y="0"/>
                  </a:moveTo>
                  <a:lnTo>
                    <a:pt x="902" y="8621"/>
                  </a:lnTo>
                  <a:lnTo>
                    <a:pt x="130" y="17311"/>
                  </a:lnTo>
                  <a:lnTo>
                    <a:pt x="0" y="26034"/>
                  </a:lnTo>
                  <a:lnTo>
                    <a:pt x="511" y="3475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17156105" y="10825596"/>
              <a:ext cx="18415" cy="51435"/>
            </a:xfrm>
            <a:custGeom>
              <a:avLst/>
              <a:gdLst/>
              <a:ahLst/>
              <a:cxnLst/>
              <a:rect l="l" t="t" r="r" b="b"/>
              <a:pathLst>
                <a:path w="18415" h="51434">
                  <a:moveTo>
                    <a:pt x="18115" y="51122"/>
                  </a:moveTo>
                  <a:lnTo>
                    <a:pt x="14981" y="37875"/>
                  </a:lnTo>
                  <a:lnTo>
                    <a:pt x="10906" y="24906"/>
                  </a:lnTo>
                  <a:lnTo>
                    <a:pt x="5906" y="1226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17154016" y="10822014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69" y="43139"/>
                  </a:moveTo>
                  <a:lnTo>
                    <a:pt x="4250" y="32263"/>
                  </a:lnTo>
                  <a:lnTo>
                    <a:pt x="3927" y="21393"/>
                  </a:lnTo>
                  <a:lnTo>
                    <a:pt x="2508" y="1061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17155525" y="10929530"/>
              <a:ext cx="3810" cy="32384"/>
            </a:xfrm>
            <a:custGeom>
              <a:avLst/>
              <a:gdLst/>
              <a:ahLst/>
              <a:cxnLst/>
              <a:rect l="l" t="t" r="r" b="b"/>
              <a:pathLst>
                <a:path w="3809" h="32384">
                  <a:moveTo>
                    <a:pt x="3397" y="0"/>
                  </a:moveTo>
                  <a:lnTo>
                    <a:pt x="990" y="7798"/>
                  </a:lnTo>
                  <a:lnTo>
                    <a:pt x="0" y="15836"/>
                  </a:lnTo>
                  <a:lnTo>
                    <a:pt x="432" y="23923"/>
                  </a:lnTo>
                  <a:lnTo>
                    <a:pt x="2293" y="3187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7168778" y="1102103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4949"/>
                  </a:moveTo>
                  <a:lnTo>
                    <a:pt x="1505" y="5809"/>
                  </a:lnTo>
                  <a:lnTo>
                    <a:pt x="3385" y="5652"/>
                  </a:lnTo>
                  <a:lnTo>
                    <a:pt x="4727" y="4555"/>
                  </a:lnTo>
                  <a:lnTo>
                    <a:pt x="6070" y="3457"/>
                  </a:lnTo>
                  <a:lnTo>
                    <a:pt x="6597" y="1646"/>
                  </a:lnTo>
                  <a:lnTo>
                    <a:pt x="605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7158290" y="10965110"/>
              <a:ext cx="33655" cy="59055"/>
            </a:xfrm>
            <a:custGeom>
              <a:avLst/>
              <a:gdLst/>
              <a:ahLst/>
              <a:cxnLst/>
              <a:rect l="l" t="t" r="r" b="b"/>
              <a:pathLst>
                <a:path w="33655" h="59054">
                  <a:moveTo>
                    <a:pt x="16753" y="47468"/>
                  </a:moveTo>
                  <a:lnTo>
                    <a:pt x="33506" y="5584"/>
                  </a:lnTo>
                </a:path>
                <a:path w="33655" h="59054">
                  <a:moveTo>
                    <a:pt x="0" y="0"/>
                  </a:moveTo>
                  <a:lnTo>
                    <a:pt x="19545" y="5863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7174473" y="10877402"/>
              <a:ext cx="13335" cy="35560"/>
            </a:xfrm>
            <a:custGeom>
              <a:avLst/>
              <a:gdLst/>
              <a:ahLst/>
              <a:cxnLst/>
              <a:rect l="l" t="t" r="r" b="b"/>
              <a:pathLst>
                <a:path w="13334" h="35559">
                  <a:moveTo>
                    <a:pt x="0" y="0"/>
                  </a:moveTo>
                  <a:lnTo>
                    <a:pt x="2221" y="9197"/>
                  </a:lnTo>
                  <a:lnTo>
                    <a:pt x="5180" y="18169"/>
                  </a:lnTo>
                  <a:lnTo>
                    <a:pt x="8860" y="26869"/>
                  </a:lnTo>
                  <a:lnTo>
                    <a:pt x="13245" y="3525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7186203" y="10912810"/>
              <a:ext cx="8890" cy="56515"/>
            </a:xfrm>
            <a:custGeom>
              <a:avLst/>
              <a:gdLst/>
              <a:ahLst/>
              <a:cxnLst/>
              <a:rect l="l" t="t" r="r" b="b"/>
              <a:pathLst>
                <a:path w="8890" h="56515">
                  <a:moveTo>
                    <a:pt x="3201" y="56349"/>
                  </a:moveTo>
                  <a:lnTo>
                    <a:pt x="7431" y="42274"/>
                  </a:lnTo>
                  <a:lnTo>
                    <a:pt x="8284" y="27794"/>
                  </a:lnTo>
                  <a:lnTo>
                    <a:pt x="5796" y="1350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17158695" y="10911182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20">
                  <a:moveTo>
                    <a:pt x="0" y="20004"/>
                  </a:moveTo>
                  <a:lnTo>
                    <a:pt x="2593" y="13658"/>
                  </a:lnTo>
                  <a:lnTo>
                    <a:pt x="3088" y="6647"/>
                  </a:lnTo>
                  <a:lnTo>
                    <a:pt x="141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7115271" y="10965301"/>
              <a:ext cx="51435" cy="30480"/>
            </a:xfrm>
            <a:custGeom>
              <a:avLst/>
              <a:gdLst/>
              <a:ahLst/>
              <a:cxnLst/>
              <a:rect l="l" t="t" r="r" b="b"/>
              <a:pathLst>
                <a:path w="51434" h="30479">
                  <a:moveTo>
                    <a:pt x="0" y="0"/>
                  </a:moveTo>
                  <a:lnTo>
                    <a:pt x="11799" y="9118"/>
                  </a:lnTo>
                  <a:lnTo>
                    <a:pt x="24301" y="17199"/>
                  </a:lnTo>
                  <a:lnTo>
                    <a:pt x="37437" y="24204"/>
                  </a:lnTo>
                  <a:lnTo>
                    <a:pt x="51139" y="300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7123875" y="10986200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19" h="40004">
                  <a:moveTo>
                    <a:pt x="0" y="0"/>
                  </a:moveTo>
                  <a:lnTo>
                    <a:pt x="9888" y="11514"/>
                  </a:lnTo>
                  <a:lnTo>
                    <a:pt x="20828" y="21982"/>
                  </a:lnTo>
                  <a:lnTo>
                    <a:pt x="32737" y="31333"/>
                  </a:lnTo>
                  <a:lnTo>
                    <a:pt x="45534" y="3949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7127675" y="10955722"/>
              <a:ext cx="36195" cy="29845"/>
            </a:xfrm>
            <a:custGeom>
              <a:avLst/>
              <a:gdLst/>
              <a:ahLst/>
              <a:cxnLst/>
              <a:rect l="l" t="t" r="r" b="b"/>
              <a:pathLst>
                <a:path w="36194" h="29845">
                  <a:moveTo>
                    <a:pt x="0" y="0"/>
                  </a:moveTo>
                  <a:lnTo>
                    <a:pt x="8293" y="8182"/>
                  </a:lnTo>
                  <a:lnTo>
                    <a:pt x="17083" y="15813"/>
                  </a:lnTo>
                  <a:lnTo>
                    <a:pt x="26339" y="22870"/>
                  </a:lnTo>
                  <a:lnTo>
                    <a:pt x="36036" y="2932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7139997" y="1081496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5">
                  <a:moveTo>
                    <a:pt x="15555" y="12038"/>
                  </a:moveTo>
                  <a:lnTo>
                    <a:pt x="12355" y="5964"/>
                  </a:lnTo>
                  <a:lnTo>
                    <a:pt x="6682" y="157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7042640" y="11066483"/>
              <a:ext cx="78740" cy="5080"/>
            </a:xfrm>
            <a:custGeom>
              <a:avLst/>
              <a:gdLst/>
              <a:ahLst/>
              <a:cxnLst/>
              <a:rect l="l" t="t" r="r" b="b"/>
              <a:pathLst>
                <a:path w="78740" h="5079">
                  <a:moveTo>
                    <a:pt x="0" y="0"/>
                  </a:moveTo>
                  <a:lnTo>
                    <a:pt x="19536" y="3410"/>
                  </a:lnTo>
                  <a:lnTo>
                    <a:pt x="39270" y="4717"/>
                  </a:lnTo>
                  <a:lnTo>
                    <a:pt x="59030" y="3918"/>
                  </a:lnTo>
                  <a:lnTo>
                    <a:pt x="78648" y="101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7028749" y="11060300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0" y="6642"/>
                  </a:moveTo>
                  <a:lnTo>
                    <a:pt x="2533" y="10363"/>
                  </a:lnTo>
                  <a:lnTo>
                    <a:pt x="7280" y="11872"/>
                  </a:lnTo>
                  <a:lnTo>
                    <a:pt x="11497" y="10297"/>
                  </a:lnTo>
                  <a:lnTo>
                    <a:pt x="15714" y="8722"/>
                  </a:lnTo>
                  <a:lnTo>
                    <a:pt x="18310" y="4470"/>
                  </a:lnTo>
                  <a:lnTo>
                    <a:pt x="1778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7032264" y="11169645"/>
              <a:ext cx="1905" cy="24130"/>
            </a:xfrm>
            <a:custGeom>
              <a:avLst/>
              <a:gdLst/>
              <a:ahLst/>
              <a:cxnLst/>
              <a:rect l="l" t="t" r="r" b="b"/>
              <a:pathLst>
                <a:path w="1905" h="24129">
                  <a:moveTo>
                    <a:pt x="875" y="0"/>
                  </a:moveTo>
                  <a:lnTo>
                    <a:pt x="0" y="7904"/>
                  </a:lnTo>
                  <a:lnTo>
                    <a:pt x="273" y="15894"/>
                  </a:lnTo>
                  <a:lnTo>
                    <a:pt x="1688" y="2372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7085401" y="11121678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867" y="0"/>
                  </a:moveTo>
                  <a:lnTo>
                    <a:pt x="492" y="2796"/>
                  </a:lnTo>
                  <a:lnTo>
                    <a:pt x="0" y="5944"/>
                  </a:lnTo>
                  <a:lnTo>
                    <a:pt x="456" y="902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7106270" y="11100034"/>
              <a:ext cx="15240" cy="47625"/>
            </a:xfrm>
            <a:custGeom>
              <a:avLst/>
              <a:gdLst/>
              <a:ahLst/>
              <a:cxnLst/>
              <a:rect l="l" t="t" r="r" b="b"/>
              <a:pathLst>
                <a:path w="15240" h="47625">
                  <a:moveTo>
                    <a:pt x="14918" y="47518"/>
                  </a:moveTo>
                  <a:lnTo>
                    <a:pt x="12926" y="35139"/>
                  </a:lnTo>
                  <a:lnTo>
                    <a:pt x="9759" y="23037"/>
                  </a:lnTo>
                  <a:lnTo>
                    <a:pt x="5441" y="1129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17119310" y="11147223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0" y="0"/>
                  </a:moveTo>
                  <a:lnTo>
                    <a:pt x="279" y="2507"/>
                  </a:lnTo>
                  <a:lnTo>
                    <a:pt x="1079" y="4928"/>
                  </a:lnTo>
                  <a:lnTo>
                    <a:pt x="2347" y="710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7096861" y="11082384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4">
                  <a:moveTo>
                    <a:pt x="0" y="0"/>
                  </a:moveTo>
                  <a:lnTo>
                    <a:pt x="8376" y="1954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7071829" y="11178527"/>
              <a:ext cx="7620" cy="47625"/>
            </a:xfrm>
            <a:custGeom>
              <a:avLst/>
              <a:gdLst/>
              <a:ahLst/>
              <a:cxnLst/>
              <a:rect l="l" t="t" r="r" b="b"/>
              <a:pathLst>
                <a:path w="7619" h="47625">
                  <a:moveTo>
                    <a:pt x="7241" y="0"/>
                  </a:moveTo>
                  <a:lnTo>
                    <a:pt x="3734" y="11450"/>
                  </a:lnTo>
                  <a:lnTo>
                    <a:pt x="1349" y="23158"/>
                  </a:lnTo>
                  <a:lnTo>
                    <a:pt x="100" y="35040"/>
                  </a:lnTo>
                  <a:lnTo>
                    <a:pt x="0" y="4701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7079671" y="11130284"/>
              <a:ext cx="6350" cy="49530"/>
            </a:xfrm>
            <a:custGeom>
              <a:avLst/>
              <a:gdLst/>
              <a:ahLst/>
              <a:cxnLst/>
              <a:rect l="l" t="t" r="r" b="b"/>
              <a:pathLst>
                <a:path w="6350" h="49529">
                  <a:moveTo>
                    <a:pt x="0" y="49434"/>
                  </a:moveTo>
                  <a:lnTo>
                    <a:pt x="3516" y="37375"/>
                  </a:lnTo>
                  <a:lnTo>
                    <a:pt x="5518" y="25021"/>
                  </a:lnTo>
                  <a:lnTo>
                    <a:pt x="5991" y="12516"/>
                  </a:lnTo>
                  <a:lnTo>
                    <a:pt x="492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7033057" y="11157382"/>
              <a:ext cx="10795" cy="66040"/>
            </a:xfrm>
            <a:custGeom>
              <a:avLst/>
              <a:gdLst/>
              <a:ahLst/>
              <a:cxnLst/>
              <a:rect l="l" t="t" r="r" b="b"/>
              <a:pathLst>
                <a:path w="10794" h="66040">
                  <a:moveTo>
                    <a:pt x="10750" y="66009"/>
                  </a:moveTo>
                  <a:lnTo>
                    <a:pt x="10072" y="49221"/>
                  </a:lnTo>
                  <a:lnTo>
                    <a:pt x="8045" y="32569"/>
                  </a:lnTo>
                  <a:lnTo>
                    <a:pt x="4683" y="16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7011487" y="11278701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69" h="16509">
                  <a:moveTo>
                    <a:pt x="0" y="0"/>
                  </a:moveTo>
                  <a:lnTo>
                    <a:pt x="2155" y="6966"/>
                  </a:lnTo>
                  <a:lnTo>
                    <a:pt x="7084" y="12739"/>
                  </a:lnTo>
                  <a:lnTo>
                    <a:pt x="13628" y="1595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17013695" y="11275529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09" h="3175">
                  <a:moveTo>
                    <a:pt x="0" y="0"/>
                  </a:moveTo>
                  <a:lnTo>
                    <a:pt x="5064" y="2033"/>
                  </a:lnTo>
                  <a:lnTo>
                    <a:pt x="10564" y="2742"/>
                  </a:lnTo>
                  <a:lnTo>
                    <a:pt x="15979" y="205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17029847" y="1127784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0" y="0"/>
                  </a:moveTo>
                  <a:lnTo>
                    <a:pt x="5584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17024389" y="1129559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4211" y="3993"/>
                  </a:moveTo>
                  <a:lnTo>
                    <a:pt x="3244" y="2266"/>
                  </a:lnTo>
                  <a:lnTo>
                    <a:pt x="1775" y="87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7010011" y="1127474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39" y="601"/>
                  </a:moveTo>
                  <a:lnTo>
                    <a:pt x="4540" y="0"/>
                  </a:lnTo>
                  <a:lnTo>
                    <a:pt x="2828" y="313"/>
                  </a:lnTo>
                  <a:lnTo>
                    <a:pt x="1640" y="1408"/>
                  </a:lnTo>
                  <a:lnTo>
                    <a:pt x="452" y="2503"/>
                  </a:lnTo>
                  <a:lnTo>
                    <a:pt x="0" y="4183"/>
                  </a:lnTo>
                  <a:lnTo>
                    <a:pt x="477" y="572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7049555" y="1130055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10695"/>
                  </a:moveTo>
                  <a:lnTo>
                    <a:pt x="5624" y="9992"/>
                  </a:lnTo>
                  <a:lnTo>
                    <a:pt x="10081" y="5611"/>
                  </a:lnTo>
                  <a:lnTo>
                    <a:pt x="1088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17135951" y="11314901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4">
                  <a:moveTo>
                    <a:pt x="1781" y="0"/>
                  </a:moveTo>
                  <a:lnTo>
                    <a:pt x="665" y="783"/>
                  </a:lnTo>
                  <a:lnTo>
                    <a:pt x="1" y="2061"/>
                  </a:lnTo>
                  <a:lnTo>
                    <a:pt x="0" y="3425"/>
                  </a:lnTo>
                  <a:lnTo>
                    <a:pt x="0" y="4789"/>
                  </a:lnTo>
                  <a:lnTo>
                    <a:pt x="663" y="6068"/>
                  </a:lnTo>
                  <a:lnTo>
                    <a:pt x="1778" y="685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17060562" y="112890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17032930" y="11279132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4" h="10159">
                  <a:moveTo>
                    <a:pt x="0" y="0"/>
                  </a:moveTo>
                  <a:lnTo>
                    <a:pt x="6061" y="5506"/>
                  </a:lnTo>
                  <a:lnTo>
                    <a:pt x="13338" y="8849"/>
                  </a:lnTo>
                  <a:lnTo>
                    <a:pt x="21282" y="9871"/>
                  </a:lnTo>
                  <a:lnTo>
                    <a:pt x="29340" y="841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17026933" y="11300639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5" h="12065">
                  <a:moveTo>
                    <a:pt x="0" y="0"/>
                  </a:moveTo>
                  <a:lnTo>
                    <a:pt x="4163" y="7433"/>
                  </a:lnTo>
                  <a:lnTo>
                    <a:pt x="12414" y="11603"/>
                  </a:lnTo>
                  <a:lnTo>
                    <a:pt x="20868" y="1054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17060426" y="11225938"/>
              <a:ext cx="11430" cy="62865"/>
            </a:xfrm>
            <a:custGeom>
              <a:avLst/>
              <a:gdLst/>
              <a:ahLst/>
              <a:cxnLst/>
              <a:rect l="l" t="t" r="r" b="b"/>
              <a:pathLst>
                <a:path w="11430" h="62865">
                  <a:moveTo>
                    <a:pt x="0" y="62279"/>
                  </a:moveTo>
                  <a:lnTo>
                    <a:pt x="5334" y="47237"/>
                  </a:lnTo>
                  <a:lnTo>
                    <a:pt x="8994" y="31750"/>
                  </a:lnTo>
                  <a:lnTo>
                    <a:pt x="10954" y="15958"/>
                  </a:lnTo>
                  <a:lnTo>
                    <a:pt x="1118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17028429" y="11194153"/>
              <a:ext cx="6985" cy="81915"/>
            </a:xfrm>
            <a:custGeom>
              <a:avLst/>
              <a:gdLst/>
              <a:ahLst/>
              <a:cxnLst/>
              <a:rect l="l" t="t" r="r" b="b"/>
              <a:pathLst>
                <a:path w="6984" h="81915">
                  <a:moveTo>
                    <a:pt x="0" y="81761"/>
                  </a:moveTo>
                  <a:lnTo>
                    <a:pt x="4557" y="61600"/>
                  </a:lnTo>
                  <a:lnTo>
                    <a:pt x="6772" y="41118"/>
                  </a:lnTo>
                  <a:lnTo>
                    <a:pt x="6633" y="20516"/>
                  </a:lnTo>
                  <a:lnTo>
                    <a:pt x="413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17085037" y="11072257"/>
              <a:ext cx="9525" cy="47625"/>
            </a:xfrm>
            <a:custGeom>
              <a:avLst/>
              <a:gdLst/>
              <a:ahLst/>
              <a:cxnLst/>
              <a:rect l="l" t="t" r="r" b="b"/>
              <a:pathLst>
                <a:path w="9525" h="47625">
                  <a:moveTo>
                    <a:pt x="0" y="47551"/>
                  </a:moveTo>
                  <a:lnTo>
                    <a:pt x="4630" y="36202"/>
                  </a:lnTo>
                  <a:lnTo>
                    <a:pt x="7627" y="24377"/>
                  </a:lnTo>
                  <a:lnTo>
                    <a:pt x="8960" y="12251"/>
                  </a:lnTo>
                  <a:lnTo>
                    <a:pt x="859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17032639" y="11071215"/>
              <a:ext cx="8890" cy="100965"/>
            </a:xfrm>
            <a:custGeom>
              <a:avLst/>
              <a:gdLst/>
              <a:ahLst/>
              <a:cxnLst/>
              <a:rect l="l" t="t" r="r" b="b"/>
              <a:pathLst>
                <a:path w="8890" h="100965">
                  <a:moveTo>
                    <a:pt x="0" y="100520"/>
                  </a:moveTo>
                  <a:lnTo>
                    <a:pt x="837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17166666" y="11136836"/>
              <a:ext cx="4445" cy="17145"/>
            </a:xfrm>
            <a:custGeom>
              <a:avLst/>
              <a:gdLst/>
              <a:ahLst/>
              <a:cxnLst/>
              <a:rect l="l" t="t" r="r" b="b"/>
              <a:pathLst>
                <a:path w="4444" h="17145">
                  <a:moveTo>
                    <a:pt x="0" y="0"/>
                  </a:moveTo>
                  <a:lnTo>
                    <a:pt x="0" y="5970"/>
                  </a:lnTo>
                  <a:lnTo>
                    <a:pt x="1532" y="11841"/>
                  </a:lnTo>
                  <a:lnTo>
                    <a:pt x="4450" y="1705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7172204" y="11152491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9554" y="25968"/>
                  </a:moveTo>
                  <a:lnTo>
                    <a:pt x="7942" y="19207"/>
                  </a:lnTo>
                  <a:lnTo>
                    <a:pt x="5805" y="12605"/>
                  </a:lnTo>
                  <a:lnTo>
                    <a:pt x="3153" y="619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7170885" y="1132080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0" y="1708"/>
                  </a:moveTo>
                  <a:lnTo>
                    <a:pt x="1322" y="1698"/>
                  </a:lnTo>
                  <a:lnTo>
                    <a:pt x="2562" y="1065"/>
                  </a:lnTo>
                  <a:lnTo>
                    <a:pt x="334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7157631" y="1129339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2058"/>
                  </a:moveTo>
                  <a:lnTo>
                    <a:pt x="394" y="1441"/>
                  </a:lnTo>
                  <a:lnTo>
                    <a:pt x="619" y="731"/>
                  </a:lnTo>
                  <a:lnTo>
                    <a:pt x="65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7144500" y="11324037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0" y="0"/>
                  </a:moveTo>
                  <a:lnTo>
                    <a:pt x="1382" y="972"/>
                  </a:lnTo>
                  <a:lnTo>
                    <a:pt x="3069" y="1410"/>
                  </a:lnTo>
                  <a:lnTo>
                    <a:pt x="4750" y="123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7149148" y="11322523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59" h="1904">
                  <a:moveTo>
                    <a:pt x="22821" y="0"/>
                  </a:moveTo>
                  <a:lnTo>
                    <a:pt x="15198" y="54"/>
                  </a:lnTo>
                  <a:lnTo>
                    <a:pt x="7581" y="483"/>
                  </a:lnTo>
                  <a:lnTo>
                    <a:pt x="0" y="128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17193776" y="11288219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79">
                  <a:moveTo>
                    <a:pt x="0" y="4666"/>
                  </a:moveTo>
                  <a:lnTo>
                    <a:pt x="1007" y="3295"/>
                  </a:lnTo>
                  <a:lnTo>
                    <a:pt x="1085" y="1451"/>
                  </a:lnTo>
                  <a:lnTo>
                    <a:pt x="19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17161082" y="11272256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0"/>
                  </a:moveTo>
                  <a:lnTo>
                    <a:pt x="0" y="223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17193480" y="11285223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09">
                  <a:moveTo>
                    <a:pt x="0" y="0"/>
                  </a:moveTo>
                  <a:lnTo>
                    <a:pt x="498" y="1252"/>
                  </a:lnTo>
                  <a:lnTo>
                    <a:pt x="1103" y="2461"/>
                  </a:lnTo>
                  <a:lnTo>
                    <a:pt x="1807" y="361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17141537" y="11180112"/>
              <a:ext cx="59055" cy="145415"/>
            </a:xfrm>
            <a:custGeom>
              <a:avLst/>
              <a:gdLst/>
              <a:ahLst/>
              <a:cxnLst/>
              <a:rect l="l" t="t" r="r" b="b"/>
              <a:pathLst>
                <a:path w="59055" h="145415">
                  <a:moveTo>
                    <a:pt x="58636" y="83767"/>
                  </a:moveTo>
                  <a:lnTo>
                    <a:pt x="11168" y="94936"/>
                  </a:lnTo>
                </a:path>
                <a:path w="59055" h="145415">
                  <a:moveTo>
                    <a:pt x="36299" y="142404"/>
                  </a:moveTo>
                  <a:lnTo>
                    <a:pt x="55844" y="114481"/>
                  </a:lnTo>
                </a:path>
                <a:path w="59055" h="145415">
                  <a:moveTo>
                    <a:pt x="44675" y="86559"/>
                  </a:moveTo>
                  <a:lnTo>
                    <a:pt x="53052" y="106104"/>
                  </a:lnTo>
                </a:path>
                <a:path w="59055" h="145415">
                  <a:moveTo>
                    <a:pt x="0" y="30714"/>
                  </a:moveTo>
                  <a:lnTo>
                    <a:pt x="11168" y="94936"/>
                  </a:lnTo>
                </a:path>
                <a:path w="59055" h="145415">
                  <a:moveTo>
                    <a:pt x="58636" y="83767"/>
                  </a:moveTo>
                  <a:lnTo>
                    <a:pt x="41883" y="0"/>
                  </a:lnTo>
                </a:path>
                <a:path w="59055" h="145415">
                  <a:moveTo>
                    <a:pt x="5584" y="145196"/>
                  </a:moveTo>
                  <a:lnTo>
                    <a:pt x="0" y="1424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17122566" y="11153849"/>
              <a:ext cx="20320" cy="55880"/>
            </a:xfrm>
            <a:custGeom>
              <a:avLst/>
              <a:gdLst/>
              <a:ahLst/>
              <a:cxnLst/>
              <a:rect l="l" t="t" r="r" b="b"/>
              <a:pathLst>
                <a:path w="20319" h="55879">
                  <a:moveTo>
                    <a:pt x="19738" y="55297"/>
                  </a:moveTo>
                  <a:lnTo>
                    <a:pt x="16731" y="40834"/>
                  </a:lnTo>
                  <a:lnTo>
                    <a:pt x="12418" y="26738"/>
                  </a:lnTo>
                  <a:lnTo>
                    <a:pt x="6830" y="13097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17140370" y="11296528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0" y="19142"/>
                  </a:moveTo>
                  <a:lnTo>
                    <a:pt x="5266" y="15046"/>
                  </a:lnTo>
                  <a:lnTo>
                    <a:pt x="10097" y="10467"/>
                  </a:lnTo>
                  <a:lnTo>
                    <a:pt x="14461" y="5440"/>
                  </a:lnTo>
                  <a:lnTo>
                    <a:pt x="1832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17023783" y="11047708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5" h="19684">
                  <a:moveTo>
                    <a:pt x="592" y="0"/>
                  </a:moveTo>
                  <a:lnTo>
                    <a:pt x="0" y="6738"/>
                  </a:lnTo>
                  <a:lnTo>
                    <a:pt x="1756" y="13474"/>
                  </a:lnTo>
                  <a:lnTo>
                    <a:pt x="5563" y="1906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17043530" y="1105182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059" y="0"/>
                  </a:moveTo>
                  <a:lnTo>
                    <a:pt x="997" y="2110"/>
                  </a:lnTo>
                  <a:lnTo>
                    <a:pt x="0" y="5040"/>
                  </a:lnTo>
                  <a:lnTo>
                    <a:pt x="344" y="797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17119749" y="11059230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0" y="8996"/>
                  </a:moveTo>
                  <a:lnTo>
                    <a:pt x="4340" y="8113"/>
                  </a:lnTo>
                  <a:lnTo>
                    <a:pt x="7545" y="4421"/>
                  </a:lnTo>
                  <a:lnTo>
                    <a:pt x="780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17163004" y="11060103"/>
              <a:ext cx="3810" cy="76835"/>
            </a:xfrm>
            <a:custGeom>
              <a:avLst/>
              <a:gdLst/>
              <a:ahLst/>
              <a:cxnLst/>
              <a:rect l="l" t="t" r="r" b="b"/>
              <a:pathLst>
                <a:path w="3809" h="76834">
                  <a:moveTo>
                    <a:pt x="3662" y="76652"/>
                  </a:moveTo>
                  <a:lnTo>
                    <a:pt x="3432" y="57460"/>
                  </a:lnTo>
                  <a:lnTo>
                    <a:pt x="2744" y="38282"/>
                  </a:lnTo>
                  <a:lnTo>
                    <a:pt x="1600" y="1912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12076420" y="8211965"/>
              <a:ext cx="4975860" cy="2549525"/>
            </a:xfrm>
            <a:custGeom>
              <a:avLst/>
              <a:gdLst/>
              <a:ahLst/>
              <a:cxnLst/>
              <a:rect l="l" t="t" r="r" b="b"/>
              <a:pathLst>
                <a:path w="4975859" h="2549525">
                  <a:moveTo>
                    <a:pt x="4975764" y="2549311"/>
                  </a:moveTo>
                  <a:lnTo>
                    <a:pt x="4894789" y="2510220"/>
                  </a:lnTo>
                </a:path>
                <a:path w="4975859" h="2549525">
                  <a:moveTo>
                    <a:pt x="4847321" y="2485090"/>
                  </a:moveTo>
                  <a:lnTo>
                    <a:pt x="4755177" y="2437622"/>
                  </a:lnTo>
                </a:path>
                <a:path w="4975859" h="2549525">
                  <a:moveTo>
                    <a:pt x="4707709" y="2412491"/>
                  </a:moveTo>
                  <a:lnTo>
                    <a:pt x="4615566" y="2365023"/>
                  </a:lnTo>
                </a:path>
                <a:path w="4975859" h="2549525">
                  <a:moveTo>
                    <a:pt x="4568098" y="2342686"/>
                  </a:moveTo>
                  <a:lnTo>
                    <a:pt x="4475954" y="2295218"/>
                  </a:lnTo>
                </a:path>
                <a:path w="4975859" h="2549525">
                  <a:moveTo>
                    <a:pt x="4428486" y="2270087"/>
                  </a:moveTo>
                  <a:lnTo>
                    <a:pt x="4336342" y="2222619"/>
                  </a:lnTo>
                </a:path>
                <a:path w="4975859" h="2549525">
                  <a:moveTo>
                    <a:pt x="4288874" y="2197489"/>
                  </a:moveTo>
                  <a:lnTo>
                    <a:pt x="4196730" y="2150021"/>
                  </a:lnTo>
                </a:path>
                <a:path w="4975859" h="2549525">
                  <a:moveTo>
                    <a:pt x="4149262" y="2127683"/>
                  </a:moveTo>
                  <a:lnTo>
                    <a:pt x="4057118" y="2080215"/>
                  </a:lnTo>
                </a:path>
                <a:path w="4975859" h="2549525">
                  <a:moveTo>
                    <a:pt x="4009650" y="2055085"/>
                  </a:moveTo>
                  <a:lnTo>
                    <a:pt x="3917507" y="2007617"/>
                  </a:lnTo>
                </a:path>
                <a:path w="4975859" h="2549525">
                  <a:moveTo>
                    <a:pt x="3870039" y="1982487"/>
                  </a:moveTo>
                  <a:lnTo>
                    <a:pt x="3777895" y="1935019"/>
                  </a:lnTo>
                </a:path>
                <a:path w="4975859" h="2549525">
                  <a:moveTo>
                    <a:pt x="3730427" y="1912681"/>
                  </a:moveTo>
                  <a:lnTo>
                    <a:pt x="3635491" y="1865213"/>
                  </a:lnTo>
                </a:path>
                <a:path w="4975859" h="2549525">
                  <a:moveTo>
                    <a:pt x="3590815" y="1840083"/>
                  </a:moveTo>
                  <a:lnTo>
                    <a:pt x="3495879" y="1792615"/>
                  </a:lnTo>
                </a:path>
                <a:path w="4975859" h="2549525">
                  <a:moveTo>
                    <a:pt x="3451203" y="1767485"/>
                  </a:moveTo>
                  <a:lnTo>
                    <a:pt x="3356267" y="1720017"/>
                  </a:lnTo>
                </a:path>
                <a:path w="4975859" h="2549525">
                  <a:moveTo>
                    <a:pt x="3311591" y="1697679"/>
                  </a:moveTo>
                  <a:lnTo>
                    <a:pt x="3216655" y="1650211"/>
                  </a:lnTo>
                </a:path>
                <a:path w="4975859" h="2549525">
                  <a:moveTo>
                    <a:pt x="3171980" y="1625081"/>
                  </a:moveTo>
                  <a:lnTo>
                    <a:pt x="3077044" y="1577613"/>
                  </a:lnTo>
                </a:path>
                <a:path w="4975859" h="2549525">
                  <a:moveTo>
                    <a:pt x="3029576" y="1552483"/>
                  </a:moveTo>
                  <a:lnTo>
                    <a:pt x="2937432" y="1505015"/>
                  </a:lnTo>
                </a:path>
                <a:path w="4975859" h="2549525">
                  <a:moveTo>
                    <a:pt x="2889964" y="1482677"/>
                  </a:moveTo>
                  <a:lnTo>
                    <a:pt x="2797820" y="1435209"/>
                  </a:lnTo>
                </a:path>
                <a:path w="4975859" h="2549525">
                  <a:moveTo>
                    <a:pt x="2750352" y="1410079"/>
                  </a:moveTo>
                  <a:lnTo>
                    <a:pt x="2658208" y="1362611"/>
                  </a:lnTo>
                </a:path>
                <a:path w="4975859" h="2549525">
                  <a:moveTo>
                    <a:pt x="2610740" y="1337481"/>
                  </a:moveTo>
                  <a:lnTo>
                    <a:pt x="2518596" y="1290013"/>
                  </a:lnTo>
                </a:path>
                <a:path w="4975859" h="2549525">
                  <a:moveTo>
                    <a:pt x="2471128" y="1267675"/>
                  </a:moveTo>
                  <a:lnTo>
                    <a:pt x="2378985" y="1220207"/>
                  </a:lnTo>
                </a:path>
                <a:path w="4975859" h="2549525">
                  <a:moveTo>
                    <a:pt x="2331517" y="1195077"/>
                  </a:moveTo>
                  <a:lnTo>
                    <a:pt x="2239373" y="1147609"/>
                  </a:lnTo>
                </a:path>
                <a:path w="4975859" h="2549525">
                  <a:moveTo>
                    <a:pt x="2191905" y="1122478"/>
                  </a:moveTo>
                  <a:lnTo>
                    <a:pt x="2099761" y="1075010"/>
                  </a:lnTo>
                </a:path>
                <a:path w="4975859" h="2549525">
                  <a:moveTo>
                    <a:pt x="2052293" y="1052672"/>
                  </a:moveTo>
                  <a:lnTo>
                    <a:pt x="1960149" y="1005204"/>
                  </a:lnTo>
                </a:path>
                <a:path w="4975859" h="2549525">
                  <a:moveTo>
                    <a:pt x="1912681" y="980074"/>
                  </a:moveTo>
                  <a:lnTo>
                    <a:pt x="1817745" y="932606"/>
                  </a:lnTo>
                </a:path>
                <a:path w="4975859" h="2549525">
                  <a:moveTo>
                    <a:pt x="1773069" y="907476"/>
                  </a:moveTo>
                  <a:lnTo>
                    <a:pt x="1678133" y="860008"/>
                  </a:lnTo>
                </a:path>
                <a:path w="4975859" h="2549525">
                  <a:moveTo>
                    <a:pt x="1633458" y="837670"/>
                  </a:moveTo>
                  <a:lnTo>
                    <a:pt x="1538522" y="790202"/>
                  </a:lnTo>
                </a:path>
                <a:path w="4975859" h="2549525">
                  <a:moveTo>
                    <a:pt x="1493846" y="765072"/>
                  </a:moveTo>
                  <a:lnTo>
                    <a:pt x="1398910" y="717604"/>
                  </a:lnTo>
                </a:path>
                <a:path w="4975859" h="2549525">
                  <a:moveTo>
                    <a:pt x="1354234" y="692474"/>
                  </a:moveTo>
                  <a:lnTo>
                    <a:pt x="1259298" y="645006"/>
                  </a:lnTo>
                </a:path>
                <a:path w="4975859" h="2549525">
                  <a:moveTo>
                    <a:pt x="1211830" y="622668"/>
                  </a:moveTo>
                  <a:lnTo>
                    <a:pt x="1119686" y="575200"/>
                  </a:lnTo>
                </a:path>
                <a:path w="4975859" h="2549525">
                  <a:moveTo>
                    <a:pt x="1072218" y="550070"/>
                  </a:moveTo>
                  <a:lnTo>
                    <a:pt x="980074" y="502602"/>
                  </a:lnTo>
                </a:path>
                <a:path w="4975859" h="2549525">
                  <a:moveTo>
                    <a:pt x="932606" y="477472"/>
                  </a:moveTo>
                  <a:lnTo>
                    <a:pt x="840463" y="430004"/>
                  </a:lnTo>
                </a:path>
                <a:path w="4975859" h="2549525">
                  <a:moveTo>
                    <a:pt x="792995" y="407666"/>
                  </a:moveTo>
                  <a:lnTo>
                    <a:pt x="700851" y="360198"/>
                  </a:lnTo>
                </a:path>
                <a:path w="4975859" h="2549525">
                  <a:moveTo>
                    <a:pt x="653383" y="335068"/>
                  </a:moveTo>
                  <a:lnTo>
                    <a:pt x="561239" y="287600"/>
                  </a:lnTo>
                </a:path>
                <a:path w="4975859" h="2549525">
                  <a:moveTo>
                    <a:pt x="513771" y="262470"/>
                  </a:moveTo>
                  <a:lnTo>
                    <a:pt x="421627" y="215002"/>
                  </a:lnTo>
                </a:path>
                <a:path w="4975859" h="2549525">
                  <a:moveTo>
                    <a:pt x="374159" y="192664"/>
                  </a:moveTo>
                  <a:lnTo>
                    <a:pt x="282015" y="145196"/>
                  </a:lnTo>
                </a:path>
                <a:path w="4975859" h="2549525">
                  <a:moveTo>
                    <a:pt x="234547" y="120066"/>
                  </a:moveTo>
                  <a:lnTo>
                    <a:pt x="142404" y="72598"/>
                  </a:lnTo>
                </a:path>
                <a:path w="4975859" h="2549525">
                  <a:moveTo>
                    <a:pt x="94936" y="47468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11822327" y="8184043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11568233" y="7949495"/>
              <a:ext cx="463550" cy="240665"/>
            </a:xfrm>
            <a:custGeom>
              <a:avLst/>
              <a:gdLst/>
              <a:ahLst/>
              <a:cxnLst/>
              <a:rect l="l" t="t" r="r" b="b"/>
              <a:pathLst>
                <a:path w="463550" h="240665">
                  <a:moveTo>
                    <a:pt x="463511" y="240132"/>
                  </a:moveTo>
                  <a:lnTo>
                    <a:pt x="368575" y="192664"/>
                  </a:lnTo>
                </a:path>
                <a:path w="463550" h="240665">
                  <a:moveTo>
                    <a:pt x="323899" y="167534"/>
                  </a:moveTo>
                  <a:lnTo>
                    <a:pt x="228963" y="120066"/>
                  </a:lnTo>
                </a:path>
                <a:path w="463550" h="240665">
                  <a:moveTo>
                    <a:pt x="184287" y="94936"/>
                  </a:moveTo>
                  <a:lnTo>
                    <a:pt x="89351" y="47468"/>
                  </a:lnTo>
                </a:path>
                <a:path w="463550" h="240665">
                  <a:moveTo>
                    <a:pt x="44675" y="2513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11568233" y="926463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201040" y="0"/>
                  </a:moveTo>
                  <a:lnTo>
                    <a:pt x="94936" y="0"/>
                  </a:lnTo>
                </a:path>
                <a:path w="201295">
                  <a:moveTo>
                    <a:pt x="446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11568233" y="9264638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4">
                  <a:moveTo>
                    <a:pt x="273639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11663169" y="1038991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1061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11568233" y="9370743"/>
              <a:ext cx="167640" cy="1019175"/>
            </a:xfrm>
            <a:custGeom>
              <a:avLst/>
              <a:gdLst/>
              <a:ahLst/>
              <a:cxnLst/>
              <a:rect l="l" t="t" r="r" b="b"/>
              <a:pathLst>
                <a:path w="167640" h="1019175">
                  <a:moveTo>
                    <a:pt x="167534" y="1019166"/>
                  </a:moveTo>
                  <a:lnTo>
                    <a:pt x="167534" y="0"/>
                  </a:lnTo>
                </a:path>
                <a:path w="167640" h="1019175">
                  <a:moveTo>
                    <a:pt x="167534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11663169" y="113336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1061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11735767" y="10496014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83767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11568233" y="11333686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446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11568233" y="11333686"/>
              <a:ext cx="273685" cy="103505"/>
            </a:xfrm>
            <a:custGeom>
              <a:avLst/>
              <a:gdLst/>
              <a:ahLst/>
              <a:cxnLst/>
              <a:rect l="l" t="t" r="r" b="b"/>
              <a:pathLst>
                <a:path w="273684" h="103504">
                  <a:moveTo>
                    <a:pt x="0" y="0"/>
                  </a:moveTo>
                  <a:lnTo>
                    <a:pt x="167534" y="0"/>
                  </a:lnTo>
                </a:path>
                <a:path w="273684" h="103504">
                  <a:moveTo>
                    <a:pt x="0" y="103312"/>
                  </a:moveTo>
                  <a:lnTo>
                    <a:pt x="273639" y="1033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11568233" y="10389910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446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11568233" y="10389910"/>
              <a:ext cx="167640" cy="106680"/>
            </a:xfrm>
            <a:custGeom>
              <a:avLst/>
              <a:gdLst/>
              <a:ahLst/>
              <a:cxnLst/>
              <a:rect l="l" t="t" r="r" b="b"/>
              <a:pathLst>
                <a:path w="167640" h="106679">
                  <a:moveTo>
                    <a:pt x="0" y="0"/>
                  </a:moveTo>
                  <a:lnTo>
                    <a:pt x="167534" y="0"/>
                  </a:lnTo>
                </a:path>
                <a:path w="167640" h="106679">
                  <a:moveTo>
                    <a:pt x="0" y="106104"/>
                  </a:moveTo>
                  <a:lnTo>
                    <a:pt x="167534" y="1061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11568227" y="9264641"/>
              <a:ext cx="273685" cy="2172970"/>
            </a:xfrm>
            <a:custGeom>
              <a:avLst/>
              <a:gdLst/>
              <a:ahLst/>
              <a:cxnLst/>
              <a:rect l="l" t="t" r="r" b="b"/>
              <a:pathLst>
                <a:path w="273684" h="2172970">
                  <a:moveTo>
                    <a:pt x="273634" y="0"/>
                  </a:moveTo>
                  <a:lnTo>
                    <a:pt x="0" y="0"/>
                  </a:lnTo>
                  <a:lnTo>
                    <a:pt x="0" y="97726"/>
                  </a:lnTo>
                  <a:lnTo>
                    <a:pt x="0" y="106108"/>
                  </a:lnTo>
                  <a:lnTo>
                    <a:pt x="167538" y="106108"/>
                  </a:lnTo>
                  <a:lnTo>
                    <a:pt x="167538" y="1125270"/>
                  </a:lnTo>
                  <a:lnTo>
                    <a:pt x="0" y="1125270"/>
                  </a:lnTo>
                  <a:lnTo>
                    <a:pt x="0" y="1225791"/>
                  </a:lnTo>
                  <a:lnTo>
                    <a:pt x="0" y="1231379"/>
                  </a:lnTo>
                  <a:lnTo>
                    <a:pt x="167538" y="1231379"/>
                  </a:lnTo>
                  <a:lnTo>
                    <a:pt x="167538" y="2069045"/>
                  </a:lnTo>
                  <a:lnTo>
                    <a:pt x="0" y="2069045"/>
                  </a:lnTo>
                  <a:lnTo>
                    <a:pt x="0" y="2169566"/>
                  </a:lnTo>
                  <a:lnTo>
                    <a:pt x="0" y="2172360"/>
                  </a:lnTo>
                  <a:lnTo>
                    <a:pt x="273634" y="2172360"/>
                  </a:lnTo>
                  <a:lnTo>
                    <a:pt x="273634" y="2069045"/>
                  </a:lnTo>
                  <a:lnTo>
                    <a:pt x="273634" y="1231379"/>
                  </a:lnTo>
                  <a:lnTo>
                    <a:pt x="273634" y="1125270"/>
                  </a:lnTo>
                  <a:lnTo>
                    <a:pt x="273634" y="106108"/>
                  </a:lnTo>
                  <a:lnTo>
                    <a:pt x="273634" y="0"/>
                  </a:lnTo>
                  <a:close/>
                </a:path>
              </a:pathLst>
            </a:custGeom>
            <a:solidFill>
              <a:srgbClr val="000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15253985" y="7960664"/>
              <a:ext cx="0" cy="3716654"/>
            </a:xfrm>
            <a:custGeom>
              <a:avLst/>
              <a:gdLst/>
              <a:ahLst/>
              <a:cxnLst/>
              <a:rect l="l" t="t" r="r" b="b"/>
              <a:pathLst>
                <a:path h="3716654">
                  <a:moveTo>
                    <a:pt x="0" y="0"/>
                  </a:moveTo>
                  <a:lnTo>
                    <a:pt x="0" y="50260"/>
                  </a:lnTo>
                </a:path>
                <a:path h="3716654">
                  <a:moveTo>
                    <a:pt x="0" y="103312"/>
                  </a:moveTo>
                  <a:lnTo>
                    <a:pt x="0" y="418835"/>
                  </a:lnTo>
                </a:path>
                <a:path h="3716654">
                  <a:moveTo>
                    <a:pt x="0" y="469095"/>
                  </a:moveTo>
                  <a:lnTo>
                    <a:pt x="0" y="522148"/>
                  </a:lnTo>
                </a:path>
                <a:path h="3716654">
                  <a:moveTo>
                    <a:pt x="0" y="575200"/>
                  </a:moveTo>
                  <a:lnTo>
                    <a:pt x="0" y="887931"/>
                  </a:lnTo>
                </a:path>
                <a:path h="3716654">
                  <a:moveTo>
                    <a:pt x="0" y="940983"/>
                  </a:moveTo>
                  <a:lnTo>
                    <a:pt x="0" y="994036"/>
                  </a:lnTo>
                </a:path>
                <a:path h="3716654">
                  <a:moveTo>
                    <a:pt x="0" y="1047088"/>
                  </a:moveTo>
                  <a:lnTo>
                    <a:pt x="0" y="1359818"/>
                  </a:lnTo>
                </a:path>
                <a:path h="3716654">
                  <a:moveTo>
                    <a:pt x="0" y="1412871"/>
                  </a:moveTo>
                  <a:lnTo>
                    <a:pt x="0" y="1465923"/>
                  </a:lnTo>
                </a:path>
                <a:path h="3716654">
                  <a:moveTo>
                    <a:pt x="0" y="1516184"/>
                  </a:moveTo>
                  <a:lnTo>
                    <a:pt x="0" y="1831706"/>
                  </a:lnTo>
                </a:path>
                <a:path h="3716654">
                  <a:moveTo>
                    <a:pt x="0" y="1884759"/>
                  </a:moveTo>
                  <a:lnTo>
                    <a:pt x="0" y="1937811"/>
                  </a:lnTo>
                </a:path>
                <a:path h="3716654">
                  <a:moveTo>
                    <a:pt x="0" y="1988072"/>
                  </a:moveTo>
                  <a:lnTo>
                    <a:pt x="0" y="2303594"/>
                  </a:lnTo>
                </a:path>
                <a:path h="3716654">
                  <a:moveTo>
                    <a:pt x="0" y="2356647"/>
                  </a:moveTo>
                  <a:lnTo>
                    <a:pt x="0" y="2406907"/>
                  </a:lnTo>
                </a:path>
                <a:path h="3716654">
                  <a:moveTo>
                    <a:pt x="0" y="2459959"/>
                  </a:moveTo>
                  <a:lnTo>
                    <a:pt x="0" y="2775482"/>
                  </a:lnTo>
                </a:path>
                <a:path h="3716654">
                  <a:moveTo>
                    <a:pt x="0" y="2825742"/>
                  </a:moveTo>
                  <a:lnTo>
                    <a:pt x="0" y="2878795"/>
                  </a:lnTo>
                </a:path>
                <a:path h="3716654">
                  <a:moveTo>
                    <a:pt x="0" y="2931847"/>
                  </a:moveTo>
                  <a:lnTo>
                    <a:pt x="0" y="3244578"/>
                  </a:lnTo>
                </a:path>
                <a:path h="3716654">
                  <a:moveTo>
                    <a:pt x="0" y="3297630"/>
                  </a:moveTo>
                  <a:lnTo>
                    <a:pt x="0" y="3350683"/>
                  </a:lnTo>
                </a:path>
                <a:path h="3716654">
                  <a:moveTo>
                    <a:pt x="0" y="3403735"/>
                  </a:moveTo>
                  <a:lnTo>
                    <a:pt x="0" y="3716466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11568233" y="8184043"/>
              <a:ext cx="2195195" cy="2205990"/>
            </a:xfrm>
            <a:custGeom>
              <a:avLst/>
              <a:gdLst/>
              <a:ahLst/>
              <a:cxnLst/>
              <a:rect l="l" t="t" r="r" b="b"/>
              <a:pathLst>
                <a:path w="2195194" h="2205990">
                  <a:moveTo>
                    <a:pt x="201040" y="0"/>
                  </a:moveTo>
                  <a:lnTo>
                    <a:pt x="94936" y="0"/>
                  </a:lnTo>
                </a:path>
                <a:path w="2195194" h="2205990">
                  <a:moveTo>
                    <a:pt x="44675" y="0"/>
                  </a:moveTo>
                  <a:lnTo>
                    <a:pt x="0" y="0"/>
                  </a:lnTo>
                </a:path>
                <a:path w="2195194" h="2205990">
                  <a:moveTo>
                    <a:pt x="2194697" y="1080595"/>
                  </a:moveTo>
                  <a:lnTo>
                    <a:pt x="2138852" y="1080595"/>
                  </a:lnTo>
                </a:path>
                <a:path w="2195194" h="2205990">
                  <a:moveTo>
                    <a:pt x="2085800" y="1080595"/>
                  </a:moveTo>
                  <a:lnTo>
                    <a:pt x="1982487" y="1080595"/>
                  </a:lnTo>
                </a:path>
                <a:path w="2195194" h="2205990">
                  <a:moveTo>
                    <a:pt x="1929435" y="1080595"/>
                  </a:moveTo>
                  <a:lnTo>
                    <a:pt x="1823330" y="1080595"/>
                  </a:lnTo>
                </a:path>
                <a:path w="2195194" h="2205990">
                  <a:moveTo>
                    <a:pt x="1773069" y="1080595"/>
                  </a:moveTo>
                  <a:lnTo>
                    <a:pt x="1666964" y="1080595"/>
                  </a:lnTo>
                </a:path>
                <a:path w="2195194" h="2205990">
                  <a:moveTo>
                    <a:pt x="1613912" y="1080595"/>
                  </a:moveTo>
                  <a:lnTo>
                    <a:pt x="1510599" y="1080595"/>
                  </a:lnTo>
                </a:path>
                <a:path w="2195194" h="2205990">
                  <a:moveTo>
                    <a:pt x="1457547" y="1080595"/>
                  </a:moveTo>
                  <a:lnTo>
                    <a:pt x="1354234" y="1080595"/>
                  </a:lnTo>
                </a:path>
                <a:path w="2195194" h="2205990">
                  <a:moveTo>
                    <a:pt x="1301181" y="1080595"/>
                  </a:moveTo>
                  <a:lnTo>
                    <a:pt x="1195077" y="1080595"/>
                  </a:lnTo>
                </a:path>
                <a:path w="2195194" h="2205990">
                  <a:moveTo>
                    <a:pt x="1144816" y="1080595"/>
                  </a:moveTo>
                  <a:lnTo>
                    <a:pt x="1038711" y="1080595"/>
                  </a:lnTo>
                </a:path>
                <a:path w="2195194" h="2205990">
                  <a:moveTo>
                    <a:pt x="985659" y="1080595"/>
                  </a:moveTo>
                  <a:lnTo>
                    <a:pt x="882346" y="1080595"/>
                  </a:lnTo>
                </a:path>
                <a:path w="2195194" h="2205990">
                  <a:moveTo>
                    <a:pt x="829294" y="1080595"/>
                  </a:moveTo>
                  <a:lnTo>
                    <a:pt x="723189" y="1080595"/>
                  </a:lnTo>
                </a:path>
                <a:path w="2195194" h="2205990">
                  <a:moveTo>
                    <a:pt x="672928" y="1080595"/>
                  </a:moveTo>
                  <a:lnTo>
                    <a:pt x="566823" y="1080595"/>
                  </a:lnTo>
                </a:path>
                <a:path w="2195194" h="2205990">
                  <a:moveTo>
                    <a:pt x="513771" y="1080595"/>
                  </a:moveTo>
                  <a:lnTo>
                    <a:pt x="410458" y="1080595"/>
                  </a:lnTo>
                </a:path>
                <a:path w="2195194" h="2205990">
                  <a:moveTo>
                    <a:pt x="2194697" y="2205866"/>
                  </a:moveTo>
                  <a:lnTo>
                    <a:pt x="2138852" y="2205866"/>
                  </a:lnTo>
                </a:path>
                <a:path w="2195194" h="2205990">
                  <a:moveTo>
                    <a:pt x="2085800" y="2205866"/>
                  </a:moveTo>
                  <a:lnTo>
                    <a:pt x="1982487" y="2205866"/>
                  </a:lnTo>
                </a:path>
                <a:path w="2195194" h="2205990">
                  <a:moveTo>
                    <a:pt x="1929435" y="2205866"/>
                  </a:moveTo>
                  <a:lnTo>
                    <a:pt x="1823330" y="2205866"/>
                  </a:lnTo>
                </a:path>
                <a:path w="2195194" h="2205990">
                  <a:moveTo>
                    <a:pt x="1773069" y="2205866"/>
                  </a:moveTo>
                  <a:lnTo>
                    <a:pt x="1666964" y="2205866"/>
                  </a:lnTo>
                </a:path>
                <a:path w="2195194" h="2205990">
                  <a:moveTo>
                    <a:pt x="1613912" y="2205866"/>
                  </a:moveTo>
                  <a:lnTo>
                    <a:pt x="1510599" y="2205866"/>
                  </a:lnTo>
                </a:path>
                <a:path w="2195194" h="2205990">
                  <a:moveTo>
                    <a:pt x="1457547" y="2205866"/>
                  </a:moveTo>
                  <a:lnTo>
                    <a:pt x="1354234" y="2205866"/>
                  </a:lnTo>
                </a:path>
                <a:path w="2195194" h="2205990">
                  <a:moveTo>
                    <a:pt x="1301181" y="2205866"/>
                  </a:moveTo>
                  <a:lnTo>
                    <a:pt x="1195077" y="2205866"/>
                  </a:lnTo>
                </a:path>
                <a:path w="2195194" h="2205990">
                  <a:moveTo>
                    <a:pt x="1144816" y="2205866"/>
                  </a:moveTo>
                  <a:lnTo>
                    <a:pt x="1038711" y="2205866"/>
                  </a:lnTo>
                </a:path>
                <a:path w="2195194" h="2205990">
                  <a:moveTo>
                    <a:pt x="985659" y="2205866"/>
                  </a:moveTo>
                  <a:lnTo>
                    <a:pt x="882346" y="2205866"/>
                  </a:lnTo>
                </a:path>
                <a:path w="2195194" h="2205990">
                  <a:moveTo>
                    <a:pt x="829294" y="2205866"/>
                  </a:moveTo>
                  <a:lnTo>
                    <a:pt x="723189" y="2205866"/>
                  </a:lnTo>
                </a:path>
                <a:path w="2195194" h="2205990">
                  <a:moveTo>
                    <a:pt x="672928" y="2205866"/>
                  </a:moveTo>
                  <a:lnTo>
                    <a:pt x="566823" y="2205866"/>
                  </a:lnTo>
                </a:path>
                <a:path w="2195194" h="2205990">
                  <a:moveTo>
                    <a:pt x="513771" y="2205866"/>
                  </a:moveTo>
                  <a:lnTo>
                    <a:pt x="410458" y="22058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15253985" y="1173018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46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6" name="object 856"/>
          <p:cNvSpPr txBox="1"/>
          <p:nvPr/>
        </p:nvSpPr>
        <p:spPr>
          <a:xfrm>
            <a:off x="15294337" y="11109163"/>
            <a:ext cx="65024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PA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402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57" name="object 857"/>
          <p:cNvSpPr txBox="1"/>
          <p:nvPr/>
        </p:nvSpPr>
        <p:spPr>
          <a:xfrm rot="1680000">
            <a:off x="12417489" y="8421391"/>
            <a:ext cx="484390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900" spc="7" baseline="4629" dirty="0">
                <a:latin typeface="Times New Roman"/>
                <a:cs typeface="Times New Roman"/>
              </a:rPr>
              <a:t>LINE</a:t>
            </a:r>
            <a:r>
              <a:rPr sz="900" spc="-15" baseline="4629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O</a:t>
            </a:r>
            <a:r>
              <a:rPr sz="600" spc="5" dirty="0">
                <a:latin typeface="Times New Roman"/>
                <a:cs typeface="Times New Roman"/>
              </a:rPr>
              <a:t>F</a:t>
            </a:r>
            <a:r>
              <a:rPr sz="600" spc="-10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SITE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858" name="object 858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859" name="object 859"/>
            <p:cNvSpPr/>
            <p:nvPr/>
          </p:nvSpPr>
          <p:spPr>
            <a:xfrm>
              <a:off x="1091764" y="840462"/>
              <a:ext cx="18174970" cy="11727815"/>
            </a:xfrm>
            <a:custGeom>
              <a:avLst/>
              <a:gdLst/>
              <a:ahLst/>
              <a:cxnLst/>
              <a:rect l="l" t="t" r="r" b="b"/>
              <a:pathLst>
                <a:path w="18174970" h="11727815">
                  <a:moveTo>
                    <a:pt x="0" y="0"/>
                  </a:moveTo>
                  <a:lnTo>
                    <a:pt x="18174664" y="0"/>
                  </a:lnTo>
                </a:path>
                <a:path w="18174970" h="11727815">
                  <a:moveTo>
                    <a:pt x="18174664" y="0"/>
                  </a:moveTo>
                  <a:lnTo>
                    <a:pt x="18174664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17565955" y="840462"/>
              <a:ext cx="25400" cy="11727815"/>
            </a:xfrm>
            <a:custGeom>
              <a:avLst/>
              <a:gdLst/>
              <a:ahLst/>
              <a:cxnLst/>
              <a:rect l="l" t="t" r="r" b="b"/>
              <a:pathLst>
                <a:path w="25400" h="11727815">
                  <a:moveTo>
                    <a:pt x="0" y="0"/>
                  </a:moveTo>
                  <a:lnTo>
                    <a:pt x="0" y="11727391"/>
                  </a:lnTo>
                </a:path>
                <a:path w="25400" h="11727815">
                  <a:moveTo>
                    <a:pt x="25130" y="0"/>
                  </a:moveTo>
                  <a:lnTo>
                    <a:pt x="25130" y="117273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18984412" y="0"/>
                  </a:lnTo>
                </a:path>
                <a:path w="18984595" h="12280265">
                  <a:moveTo>
                    <a:pt x="0" y="0"/>
                  </a:moveTo>
                  <a:lnTo>
                    <a:pt x="0" y="12280254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2" name="object 8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863" name="object 863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sp>
        <p:nvSpPr>
          <p:cNvPr id="864" name="object 864"/>
          <p:cNvSpPr txBox="1"/>
          <p:nvPr/>
        </p:nvSpPr>
        <p:spPr>
          <a:xfrm>
            <a:off x="17701245" y="5583700"/>
            <a:ext cx="59436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75" b="1" spc="-307" baseline="-2732" dirty="0">
                <a:latin typeface="Times New Roman"/>
                <a:cs typeface="Times New Roman"/>
              </a:rPr>
              <a:t>C</a:t>
            </a: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65" name="object 865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grpSp>
        <p:nvGrpSpPr>
          <p:cNvPr id="866" name="object 866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867" name="object 867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0" name="object 870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871" name="object 871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872" name="object 872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873" name="object 873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874" name="object 874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875" name="object 875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876" name="object 876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877" name="object 877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8027678" y="7349165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5">
                  <a:moveTo>
                    <a:pt x="259677" y="129838"/>
                  </a:moveTo>
                  <a:lnTo>
                    <a:pt x="249474" y="79299"/>
                  </a:lnTo>
                  <a:lnTo>
                    <a:pt x="221648" y="38028"/>
                  </a:lnTo>
                  <a:lnTo>
                    <a:pt x="180378" y="10203"/>
                  </a:lnTo>
                  <a:lnTo>
                    <a:pt x="129838" y="0"/>
                  </a:lnTo>
                  <a:lnTo>
                    <a:pt x="79299" y="10203"/>
                  </a:lnTo>
                  <a:lnTo>
                    <a:pt x="38028" y="38028"/>
                  </a:lnTo>
                  <a:lnTo>
                    <a:pt x="10203" y="79299"/>
                  </a:lnTo>
                  <a:lnTo>
                    <a:pt x="0" y="129838"/>
                  </a:lnTo>
                  <a:lnTo>
                    <a:pt x="10203" y="180378"/>
                  </a:lnTo>
                  <a:lnTo>
                    <a:pt x="38028" y="221648"/>
                  </a:lnTo>
                  <a:lnTo>
                    <a:pt x="79299" y="249474"/>
                  </a:lnTo>
                  <a:lnTo>
                    <a:pt x="129838" y="259677"/>
                  </a:lnTo>
                  <a:lnTo>
                    <a:pt x="180378" y="249474"/>
                  </a:lnTo>
                  <a:lnTo>
                    <a:pt x="221648" y="221648"/>
                  </a:lnTo>
                  <a:lnTo>
                    <a:pt x="249474" y="180378"/>
                  </a:lnTo>
                  <a:lnTo>
                    <a:pt x="259677" y="12983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0" name="object 880"/>
          <p:cNvSpPr txBox="1"/>
          <p:nvPr/>
        </p:nvSpPr>
        <p:spPr>
          <a:xfrm>
            <a:off x="17614686" y="11575195"/>
            <a:ext cx="1386840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271780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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881" name="object 881"/>
          <p:cNvSpPr txBox="1"/>
          <p:nvPr/>
        </p:nvSpPr>
        <p:spPr>
          <a:xfrm>
            <a:off x="17659360" y="10358144"/>
            <a:ext cx="1308735" cy="532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</a:t>
            </a:r>
            <a:r>
              <a:rPr sz="1600" spc="10" dirty="0">
                <a:latin typeface="Times New Roman"/>
                <a:cs typeface="Times New Roman"/>
              </a:rPr>
              <a:t> ELEVATIONS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82" name="object 882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2700" marR="71755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95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BOTOLPH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83" name="object 883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2021098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04-14-2021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4" name="object 884"/>
          <p:cNvSpPr txBox="1"/>
          <p:nvPr/>
        </p:nvSpPr>
        <p:spPr>
          <a:xfrm>
            <a:off x="8277448" y="7336397"/>
            <a:ext cx="1466215" cy="239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5288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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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35"/>
              </a:spcBef>
            </a:pPr>
            <a:r>
              <a:rPr sz="350" spc="-25" dirty="0">
                <a:latin typeface="CityBlueprint"/>
                <a:cs typeface="CityBlueprint"/>
              </a:rPr>
              <a:t>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885" name="object 885"/>
          <p:cNvSpPr txBox="1"/>
          <p:nvPr/>
        </p:nvSpPr>
        <p:spPr>
          <a:xfrm>
            <a:off x="8112706" y="7406203"/>
            <a:ext cx="8890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</a:t>
            </a:r>
            <a:endParaRPr sz="750">
              <a:latin typeface="CityBlueprint"/>
              <a:cs typeface="CityBlueprint"/>
            </a:endParaRPr>
          </a:p>
        </p:txBody>
      </p:sp>
      <p:pic>
        <p:nvPicPr>
          <p:cNvPr id="886" name="object 8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23" y="5620770"/>
            <a:ext cx="1747939" cy="57603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1052</Words>
  <Application>Microsoft Office PowerPoint</Application>
  <PresentationFormat>Custom</PresentationFormat>
  <Paragraphs>376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CityBlueprint</vt:lpstr>
      <vt:lpstr>Swis721 Cn BT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A-2.3</dc:title>
  <cp:lastModifiedBy>arthur Choo</cp:lastModifiedBy>
  <cp:revision>1</cp:revision>
  <dcterms:created xsi:type="dcterms:W3CDTF">2021-09-08T14:30:36Z</dcterms:created>
  <dcterms:modified xsi:type="dcterms:W3CDTF">2021-09-08T14:31:15Z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2021-07-30T00:00:00Z</vt:filetime>
  </property>
  <property fmtid="{D5CDD505-2E9C-101B-9397-08002B2CF9AE}" pid="3" name="Creator">
    <vt:lpwstr>AutoCAD LT 2021 - English 2021 (24.0s (LMS Tech))</vt:lpwstr>
  </property>
  <property fmtid="{D5CDD505-2E9C-101B-9397-08002B2CF9AE}" pid="4" name="LastSaved">
    <vt:filetime>2021-09-08T00:00:00Z</vt:filetime>
  </property>
</Properties>
</file>