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57" r:id="rId5"/>
    <p:sldId id="361" r:id="rId6"/>
    <p:sldId id="363" r:id="rId7"/>
    <p:sldId id="360" r:id="rId8"/>
    <p:sldId id="350" r:id="rId9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815">
          <p15:clr>
            <a:srgbClr val="A4A3A4"/>
          </p15:clr>
        </p15:guide>
        <p15:guide id="3" orient="horz" pos="707">
          <p15:clr>
            <a:srgbClr val="A4A3A4"/>
          </p15:clr>
        </p15:guide>
        <p15:guide id="4" orient="horz" pos="163">
          <p15:clr>
            <a:srgbClr val="A4A3A4"/>
          </p15:clr>
        </p15:guide>
        <p15:guide id="5" orient="horz" pos="3086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166">
          <p15:clr>
            <a:srgbClr val="A4A3A4"/>
          </p15:clr>
        </p15:guide>
        <p15:guide id="8" orient="horz" pos="1247">
          <p15:clr>
            <a:srgbClr val="A4A3A4"/>
          </p15:clr>
        </p15:guide>
        <p15:guide id="9" orient="horz" pos="1727">
          <p15:clr>
            <a:srgbClr val="A4A3A4"/>
          </p15:clr>
        </p15:guide>
        <p15:guide id="10" orient="horz" pos="1793">
          <p15:clr>
            <a:srgbClr val="A4A3A4"/>
          </p15:clr>
        </p15:guide>
        <p15:guide id="11" orient="horz" pos="2270">
          <p15:clr>
            <a:srgbClr val="A4A3A4"/>
          </p15:clr>
        </p15:guide>
        <p15:guide id="12" orient="horz" pos="2335">
          <p15:clr>
            <a:srgbClr val="A4A3A4"/>
          </p15:clr>
        </p15:guide>
        <p15:guide id="13" pos="2883">
          <p15:clr>
            <a:srgbClr val="A4A3A4"/>
          </p15:clr>
        </p15:guide>
        <p15:guide id="14" pos="161">
          <p15:clr>
            <a:srgbClr val="A4A3A4"/>
          </p15:clr>
        </p15:guide>
        <p15:guide id="15" pos="2744">
          <p15:clr>
            <a:srgbClr val="A4A3A4"/>
          </p15:clr>
        </p15:guide>
        <p15:guide id="16" pos="3016">
          <p15:clr>
            <a:srgbClr val="A4A3A4"/>
          </p15:clr>
        </p15:guide>
        <p15:guide id="17" pos="5605">
          <p15:clr>
            <a:srgbClr val="A4A3A4"/>
          </p15:clr>
        </p15:guide>
        <p15:guide id="18" pos="1012">
          <p15:clr>
            <a:srgbClr val="A4A3A4"/>
          </p15:clr>
        </p15:guide>
        <p15:guide id="19" pos="1081">
          <p15:clr>
            <a:srgbClr val="A4A3A4"/>
          </p15:clr>
        </p15:guide>
        <p15:guide id="20" pos="1927">
          <p15:clr>
            <a:srgbClr val="A4A3A4"/>
          </p15:clr>
        </p15:guide>
        <p15:guide id="21" pos="1998">
          <p15:clr>
            <a:srgbClr val="A4A3A4"/>
          </p15:clr>
        </p15:guide>
        <p15:guide id="22" pos="3773">
          <p15:clr>
            <a:srgbClr val="A4A3A4"/>
          </p15:clr>
        </p15:guide>
        <p15:guide id="23" pos="3833">
          <p15:clr>
            <a:srgbClr val="A4A3A4"/>
          </p15:clr>
        </p15:guide>
        <p15:guide id="24" pos="4687">
          <p15:clr>
            <a:srgbClr val="A4A3A4"/>
          </p15:clr>
        </p15:guide>
        <p15:guide id="25" pos="4754">
          <p15:clr>
            <a:srgbClr val="A4A3A4"/>
          </p15:clr>
        </p15:guide>
        <p15:guide id="26" pos="1720">
          <p15:clr>
            <a:srgbClr val="A4A3A4"/>
          </p15:clr>
        </p15:guide>
        <p15:guide id="27" pos="2050">
          <p15:clr>
            <a:srgbClr val="A4A3A4"/>
          </p15:clr>
        </p15:guide>
        <p15:guide id="28" pos="3728">
          <p15:clr>
            <a:srgbClr val="A4A3A4"/>
          </p15:clr>
        </p15:guide>
        <p15:guide id="29" pos="3927">
          <p15:clr>
            <a:srgbClr val="A4A3A4"/>
          </p15:clr>
        </p15:guide>
        <p15:guide id="30" pos="1839">
          <p15:clr>
            <a:srgbClr val="A4A3A4"/>
          </p15:clr>
        </p15:guide>
        <p15:guide id="31" orient="horz" pos="157">
          <p15:clr>
            <a:srgbClr val="A4A3A4"/>
          </p15:clr>
        </p15:guide>
        <p15:guide id="32" orient="horz" pos="637">
          <p15:clr>
            <a:srgbClr val="A4A3A4"/>
          </p15:clr>
        </p15:guide>
        <p15:guide id="33" orient="horz" pos="1257">
          <p15:clr>
            <a:srgbClr val="A4A3A4"/>
          </p15:clr>
        </p15:guide>
        <p15:guide id="34" orient="horz" pos="1801">
          <p15:clr>
            <a:srgbClr val="A4A3A4"/>
          </p15:clr>
        </p15:guide>
        <p15:guide id="35" orient="horz" pos="2255">
          <p15:clr>
            <a:srgbClr val="A4A3A4"/>
          </p15:clr>
        </p15:guide>
        <p15:guide id="36" orient="horz" pos="2346">
          <p15:clr>
            <a:srgbClr val="A4A3A4"/>
          </p15:clr>
        </p15:guide>
        <p15:guide id="37" orient="horz" pos="3175">
          <p15:clr>
            <a:srgbClr val="A4A3A4"/>
          </p15:clr>
        </p15:guide>
        <p15:guide id="38" orient="horz" pos="1393">
          <p15:clr>
            <a:srgbClr val="A4A3A4"/>
          </p15:clr>
        </p15:guide>
        <p15:guide id="39" orient="horz" pos="317">
          <p15:clr>
            <a:srgbClr val="A4A3A4"/>
          </p15:clr>
        </p15:guide>
        <p15:guide id="40" pos="2730">
          <p15:clr>
            <a:srgbClr val="A4A3A4"/>
          </p15:clr>
        </p15:guide>
        <p15:guide id="41" pos="3039">
          <p15:clr>
            <a:srgbClr val="A4A3A4"/>
          </p15:clr>
        </p15:guide>
        <p15:guide id="42" pos="321">
          <p15:clr>
            <a:srgbClr val="A4A3A4"/>
          </p15:clr>
        </p15:guide>
        <p15:guide id="43" pos="5448">
          <p15:clr>
            <a:srgbClr val="A4A3A4"/>
          </p15:clr>
        </p15:guide>
        <p15:guide id="44" orient="horz" pos="2799">
          <p15:clr>
            <a:srgbClr val="A4A3A4"/>
          </p15:clr>
        </p15:guide>
        <p15:guide id="45" orient="horz" pos="3072">
          <p15:clr>
            <a:srgbClr val="A4A3A4"/>
          </p15:clr>
        </p15:guide>
        <p15:guide id="46" orient="horz" pos="1711">
          <p15:clr>
            <a:srgbClr val="A4A3A4"/>
          </p15:clr>
        </p15:guide>
        <p15:guide id="47" pos="3197">
          <p15:clr>
            <a:srgbClr val="A4A3A4"/>
          </p15:clr>
        </p15:guide>
        <p15:guide id="48" pos="4694">
          <p15:clr>
            <a:srgbClr val="A4A3A4"/>
          </p15:clr>
        </p15:guide>
        <p15:guide id="49" pos="2042">
          <p15:clr>
            <a:srgbClr val="A4A3A4"/>
          </p15:clr>
        </p15:guide>
        <p15:guide id="50" pos="3741">
          <p15:clr>
            <a:srgbClr val="A4A3A4"/>
          </p15:clr>
        </p15:guide>
        <p15:guide id="51" pos="3902">
          <p15:clr>
            <a:srgbClr val="A4A3A4"/>
          </p15:clr>
        </p15:guide>
        <p15:guide id="52" pos="1837">
          <p15:clr>
            <a:srgbClr val="A4A3A4"/>
          </p15:clr>
        </p15:guide>
        <p15:guide id="53" pos="5602">
          <p15:clr>
            <a:srgbClr val="A4A3A4"/>
          </p15:clr>
        </p15:guide>
        <p15:guide id="54" orient="horz" pos="709">
          <p15:clr>
            <a:srgbClr val="A4A3A4"/>
          </p15:clr>
        </p15:guide>
        <p15:guide id="55" orient="horz" pos="253">
          <p15:clr>
            <a:srgbClr val="A4A3A4"/>
          </p15:clr>
        </p15:guide>
        <p15:guide id="56" orient="horz" pos="2992">
          <p15:clr>
            <a:srgbClr val="A4A3A4"/>
          </p15:clr>
        </p15:guide>
        <p15:guide id="57" pos="5506">
          <p15:clr>
            <a:srgbClr val="A4A3A4"/>
          </p15:clr>
        </p15:guide>
        <p15:guide id="58" pos="256">
          <p15:clr>
            <a:srgbClr val="A4A3A4"/>
          </p15:clr>
        </p15:guide>
        <p15:guide id="59" orient="horz" pos="169">
          <p15:clr>
            <a:srgbClr val="A4A3A4"/>
          </p15:clr>
        </p15:guide>
        <p15:guide id="60" orient="horz" pos="305">
          <p15:clr>
            <a:srgbClr val="A4A3A4"/>
          </p15:clr>
        </p15:guide>
        <p15:guide id="61" orient="horz" pos="2981">
          <p15:clr>
            <a:srgbClr val="A4A3A4"/>
          </p15:clr>
        </p15:guide>
        <p15:guide id="62" pos="703">
          <p15:clr>
            <a:srgbClr val="A4A3A4"/>
          </p15:clr>
        </p15:guide>
        <p15:guide id="63" pos="3742">
          <p15:clr>
            <a:srgbClr val="A4A3A4"/>
          </p15:clr>
        </p15:guide>
        <p15:guide id="64" pos="3923">
          <p15:clr>
            <a:srgbClr val="A4A3A4"/>
          </p15:clr>
        </p15:guide>
        <p15:guide id="65" pos="3198">
          <p15:clr>
            <a:srgbClr val="A4A3A4"/>
          </p15:clr>
        </p15:guide>
        <p15:guide id="66" orient="horz" pos="3080">
          <p15:clr>
            <a:srgbClr val="A4A3A4"/>
          </p15:clr>
        </p15:guide>
        <p15:guide id="67" orient="horz" pos="713">
          <p15:clr>
            <a:srgbClr val="A4A3A4"/>
          </p15:clr>
        </p15:guide>
        <p15:guide id="68" orient="horz" pos="259">
          <p15:clr>
            <a:srgbClr val="A4A3A4"/>
          </p15:clr>
        </p15:guide>
        <p15:guide id="69" pos="5505">
          <p15:clr>
            <a:srgbClr val="A4A3A4"/>
          </p15:clr>
        </p15:guide>
        <p15:guide id="70" orient="horz" pos="704">
          <p15:clr>
            <a:srgbClr val="A4A3A4"/>
          </p15:clr>
        </p15:guide>
        <p15:guide id="71" pos="5511">
          <p15:clr>
            <a:srgbClr val="A4A3A4"/>
          </p15:clr>
        </p15:guide>
        <p15:guide id="7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AD9"/>
    <a:srgbClr val="FF0064"/>
    <a:srgbClr val="FF5346"/>
    <a:srgbClr val="6D91F9"/>
    <a:srgbClr val="250070"/>
    <a:srgbClr val="8C0114"/>
    <a:srgbClr val="FCEADB"/>
    <a:srgbClr val="FFFFFF"/>
    <a:srgbClr val="1E96C3"/>
    <a:srgbClr val="D2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/>
    <p:restoredTop sz="94925"/>
  </p:normalViewPr>
  <p:slideViewPr>
    <p:cSldViewPr snapToGrid="0">
      <p:cViewPr>
        <p:scale>
          <a:sx n="170" d="100"/>
          <a:sy n="170" d="100"/>
        </p:scale>
        <p:origin x="392" y="544"/>
      </p:cViewPr>
      <p:guideLst>
        <p:guide orient="horz" pos="1620"/>
        <p:guide orient="horz" pos="2815"/>
        <p:guide orient="horz" pos="707"/>
        <p:guide orient="horz" pos="163"/>
        <p:guide orient="horz" pos="3086"/>
        <p:guide orient="horz" pos="622"/>
        <p:guide orient="horz" pos="1166"/>
        <p:guide orient="horz" pos="1247"/>
        <p:guide orient="horz" pos="1727"/>
        <p:guide orient="horz" pos="1793"/>
        <p:guide orient="horz" pos="2270"/>
        <p:guide orient="horz" pos="2335"/>
        <p:guide pos="2883"/>
        <p:guide pos="161"/>
        <p:guide pos="2744"/>
        <p:guide pos="3016"/>
        <p:guide pos="5605"/>
        <p:guide pos="1012"/>
        <p:guide pos="1081"/>
        <p:guide pos="1927"/>
        <p:guide pos="1998"/>
        <p:guide pos="3773"/>
        <p:guide pos="3833"/>
        <p:guide pos="4687"/>
        <p:guide pos="4754"/>
        <p:guide pos="1720"/>
        <p:guide pos="2050"/>
        <p:guide pos="3728"/>
        <p:guide pos="3927"/>
        <p:guide pos="1839"/>
        <p:guide orient="horz" pos="157"/>
        <p:guide orient="horz" pos="637"/>
        <p:guide orient="horz" pos="1257"/>
        <p:guide orient="horz" pos="1801"/>
        <p:guide orient="horz" pos="2255"/>
        <p:guide orient="horz" pos="2346"/>
        <p:guide orient="horz" pos="3175"/>
        <p:guide orient="horz" pos="1393"/>
        <p:guide orient="horz" pos="317"/>
        <p:guide pos="2730"/>
        <p:guide pos="3039"/>
        <p:guide pos="321"/>
        <p:guide pos="5448"/>
        <p:guide orient="horz" pos="2799"/>
        <p:guide orient="horz" pos="3072"/>
        <p:guide orient="horz" pos="1711"/>
        <p:guide pos="3197"/>
        <p:guide pos="4694"/>
        <p:guide pos="2042"/>
        <p:guide pos="3741"/>
        <p:guide pos="3902"/>
        <p:guide pos="1837"/>
        <p:guide pos="5602"/>
        <p:guide orient="horz" pos="709"/>
        <p:guide orient="horz" pos="253"/>
        <p:guide orient="horz" pos="2992"/>
        <p:guide pos="5506"/>
        <p:guide pos="256"/>
        <p:guide orient="horz" pos="169"/>
        <p:guide orient="horz" pos="305"/>
        <p:guide orient="horz" pos="2981"/>
        <p:guide pos="703"/>
        <p:guide pos="3742"/>
        <p:guide pos="3923"/>
        <p:guide pos="3198"/>
        <p:guide orient="horz" pos="3080"/>
        <p:guide orient="horz" pos="713"/>
        <p:guide orient="horz" pos="259"/>
        <p:guide pos="5505"/>
        <p:guide orient="horz" pos="704"/>
        <p:guide pos="5511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D61EC-E60B-4ACB-A222-16CB591D286A}" type="datetimeFigureOut">
              <a:rPr lang="en-GB" smtClean="0"/>
              <a:pPr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4107F-B706-482B-BD71-409D1C774DC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84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FF3E95B-C48D-478D-A824-A78C3A9484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60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174625" indent="-174625" algn="l" rtl="0" fontAlgn="base">
      <a:spcBef>
        <a:spcPct val="30000"/>
      </a:spcBef>
      <a:spcAft>
        <a:spcPct val="0"/>
      </a:spcAft>
      <a:buFont typeface="Arial" pitchFamily="34" charset="0"/>
      <a:buChar char="•"/>
      <a:tabLst>
        <a:tab pos="1698625" algn="l"/>
      </a:tabLs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3E95B-C48D-478D-A824-A78C3A94844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7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37600" y="252000"/>
            <a:ext cx="8641224" cy="161583"/>
          </a:xfrm>
        </p:spPr>
        <p:txBody>
          <a:bodyPr anchor="t">
            <a:spAutoFit/>
          </a:bodyPr>
          <a:lstStyle>
            <a:lvl1pPr>
              <a:lnSpc>
                <a:spcPct val="105000"/>
              </a:lnSpc>
              <a:defRPr sz="10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Benefit_Wordmark_RGB_White.png"/>
          <p:cNvPicPr>
            <a:picLocks noChangeAspect="1"/>
          </p:cNvPicPr>
          <p:nvPr userDrawn="1"/>
        </p:nvPicPr>
        <p:blipFill>
          <a:blip r:embed="rId2" cstate="print">
            <a:grayscl/>
          </a:blip>
          <a:srcRect l="22050" t="32801" r="21772" b="32200"/>
          <a:stretch>
            <a:fillRect/>
          </a:stretch>
        </p:blipFill>
        <p:spPr>
          <a:xfrm>
            <a:off x="-161365" y="2783200"/>
            <a:ext cx="9508992" cy="33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r tex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2"/>
          </p:nvPr>
        </p:nvSpPr>
        <p:spPr bwMode="auto">
          <a:xfrm>
            <a:off x="0" y="-7587"/>
            <a:ext cx="4567237" cy="51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5237" y="479821"/>
            <a:ext cx="3802992" cy="230833"/>
          </a:xfrm>
        </p:spPr>
        <p:txBody>
          <a:bodyPr/>
          <a:lstStyle>
            <a:lvl1pPr>
              <a:lnSpc>
                <a:spcPct val="85000"/>
              </a:lnSpc>
              <a:defRPr sz="3200" b="0"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5075237" y="2111761"/>
            <a:ext cx="3817938" cy="2331652"/>
          </a:xfrm>
        </p:spPr>
        <p:txBody>
          <a:bodyPr/>
          <a:lstStyle>
            <a:lvl1pPr>
              <a:lnSpc>
                <a:spcPct val="110000"/>
              </a:lnSpc>
              <a:defRPr baseline="0"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3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-2772816" y="3499308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9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401638"/>
            <a:ext cx="8404225" cy="230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06399" y="1117800"/>
            <a:ext cx="3952875" cy="165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4787899" y="1117800"/>
            <a:ext cx="3952875" cy="165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9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with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117800"/>
            <a:ext cx="4170363" cy="33506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5119528" y="1122363"/>
            <a:ext cx="3621248" cy="3619572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216000" tIns="180000" rIns="216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2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7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401638"/>
            <a:ext cx="8404225" cy="230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117800"/>
            <a:ext cx="2664296" cy="3350616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3276365" y="1117800"/>
            <a:ext cx="2664296" cy="3350616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2"/>
          </p:nvPr>
        </p:nvSpPr>
        <p:spPr>
          <a:xfrm>
            <a:off x="6146329" y="1117800"/>
            <a:ext cx="2664296" cy="3350616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4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9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divided pan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2209800"/>
            <a:ext cx="2473200" cy="992323"/>
          </a:xfrm>
        </p:spPr>
        <p:txBody>
          <a:bodyPr>
            <a:spAutoFit/>
          </a:bodyPr>
          <a:lstStyle>
            <a:lvl1pPr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defRPr sz="800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2pPr>
            <a:lvl3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3pPr>
            <a:lvl4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08294" y="1122363"/>
            <a:ext cx="0" cy="334645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6400" y="1117800"/>
            <a:ext cx="2473200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06400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729786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06400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1729786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24"/>
          </p:nvPr>
        </p:nvSpPr>
        <p:spPr>
          <a:xfrm>
            <a:off x="3340163" y="2209800"/>
            <a:ext cx="2473200" cy="992323"/>
          </a:xfrm>
        </p:spPr>
        <p:txBody>
          <a:bodyPr>
            <a:spAutoFit/>
          </a:bodyPr>
          <a:lstStyle>
            <a:lvl1pPr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defRPr sz="800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2pPr>
            <a:lvl3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3pPr>
            <a:lvl4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6038882" y="1122363"/>
            <a:ext cx="0" cy="334645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3336988" y="1117800"/>
            <a:ext cx="2473200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3340163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4663549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3340163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4663549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5"/>
          <p:cNvSpPr>
            <a:spLocks noGrp="1"/>
          </p:cNvSpPr>
          <p:nvPr>
            <p:ph sz="quarter" idx="30"/>
          </p:nvPr>
        </p:nvSpPr>
        <p:spPr>
          <a:xfrm>
            <a:off x="6272213" y="2209800"/>
            <a:ext cx="2473200" cy="992323"/>
          </a:xfrm>
        </p:spPr>
        <p:txBody>
          <a:bodyPr>
            <a:spAutoFit/>
          </a:bodyPr>
          <a:lstStyle>
            <a:lvl1pPr>
              <a:lnSpc>
                <a:spcPct val="114000"/>
              </a:lnSpc>
              <a:spcBef>
                <a:spcPts val="700"/>
              </a:spcBef>
              <a:spcAft>
                <a:spcPts val="0"/>
              </a:spcAft>
              <a:defRPr sz="800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2pPr>
            <a:lvl3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3pPr>
            <a:lvl4pPr>
              <a:lnSpc>
                <a:spcPct val="114000"/>
              </a:lnSpc>
              <a:defRPr sz="8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67575" y="1117800"/>
            <a:ext cx="2473200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6272213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7595599" y="3471435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6272213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595599" y="4039434"/>
            <a:ext cx="1149814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tx2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47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51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an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0"/>
          <p:cNvSpPr>
            <a:spLocks noGrp="1"/>
          </p:cNvSpPr>
          <p:nvPr>
            <p:ph sz="quarter" idx="28"/>
          </p:nvPr>
        </p:nvSpPr>
        <p:spPr>
          <a:xfrm>
            <a:off x="406400" y="934923"/>
            <a:ext cx="2652712" cy="3776662"/>
          </a:xfrm>
          <a:prstGeom prst="roundRect">
            <a:avLst>
              <a:gd name="adj" fmla="val 4466"/>
            </a:avLst>
          </a:prstGeom>
          <a:solidFill>
            <a:srgbClr val="FF0064"/>
          </a:solidFill>
        </p:spPr>
        <p:txBody>
          <a:bodyPr lIns="144000" tIns="1224000" rIns="144000" bIns="72000"/>
          <a:lstStyle>
            <a:lvl1pPr marL="0" indent="0">
              <a:lnSpc>
                <a:spcPct val="113000"/>
              </a:lnSpc>
              <a:defRPr sz="800">
                <a:solidFill>
                  <a:schemeClr val="bg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bg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bg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5311" y="1116770"/>
            <a:ext cx="2416828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95311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829472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595311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1829472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Content Placeholder 10"/>
          <p:cNvSpPr>
            <a:spLocks noGrp="1"/>
          </p:cNvSpPr>
          <p:nvPr>
            <p:ph sz="quarter" idx="31"/>
          </p:nvPr>
        </p:nvSpPr>
        <p:spPr>
          <a:xfrm>
            <a:off x="3241675" y="934923"/>
            <a:ext cx="2652712" cy="3776662"/>
          </a:xfrm>
          <a:prstGeom prst="roundRect">
            <a:avLst>
              <a:gd name="adj" fmla="val 4466"/>
            </a:avLst>
          </a:prstGeom>
          <a:solidFill>
            <a:srgbClr val="FF0064"/>
          </a:solidFill>
        </p:spPr>
        <p:txBody>
          <a:bodyPr lIns="144000" tIns="1224000" rIns="144000" bIns="72000"/>
          <a:lstStyle>
            <a:lvl1pPr marL="0" indent="0">
              <a:lnSpc>
                <a:spcPct val="113000"/>
              </a:lnSpc>
              <a:defRPr sz="800">
                <a:solidFill>
                  <a:schemeClr val="bg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bg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bg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7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3432822" y="1116770"/>
            <a:ext cx="2416828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3432822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9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666983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3432822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4666983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Content Placeholder 10"/>
          <p:cNvSpPr>
            <a:spLocks noGrp="1"/>
          </p:cNvSpPr>
          <p:nvPr>
            <p:ph sz="quarter" idx="37"/>
          </p:nvPr>
        </p:nvSpPr>
        <p:spPr>
          <a:xfrm>
            <a:off x="6084168" y="934923"/>
            <a:ext cx="2652712" cy="3776662"/>
          </a:xfrm>
          <a:prstGeom prst="roundRect">
            <a:avLst>
              <a:gd name="adj" fmla="val 4466"/>
            </a:avLst>
          </a:prstGeom>
          <a:solidFill>
            <a:srgbClr val="FF0064"/>
          </a:solidFill>
        </p:spPr>
        <p:txBody>
          <a:bodyPr lIns="144000" tIns="1224000" rIns="144000" bIns="72000"/>
          <a:lstStyle>
            <a:lvl1pPr marL="0" indent="0">
              <a:lnSpc>
                <a:spcPct val="113000"/>
              </a:lnSpc>
              <a:defRPr sz="800">
                <a:solidFill>
                  <a:schemeClr val="bg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bg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bg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bg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6273078" y="1116770"/>
            <a:ext cx="2416828" cy="45140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4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3078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7"/>
          <p:cNvSpPr>
            <a:spLocks noGrp="1"/>
          </p:cNvSpPr>
          <p:nvPr>
            <p:ph type="body" sz="quarter" idx="40"/>
          </p:nvPr>
        </p:nvSpPr>
        <p:spPr>
          <a:xfrm>
            <a:off x="7507239" y="3577952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6273078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7"/>
          <p:cNvSpPr>
            <a:spLocks noGrp="1"/>
          </p:cNvSpPr>
          <p:nvPr>
            <p:ph type="body" sz="quarter" idx="42"/>
          </p:nvPr>
        </p:nvSpPr>
        <p:spPr>
          <a:xfrm>
            <a:off x="7507239" y="4145951"/>
            <a:ext cx="1094178" cy="236988"/>
          </a:xfrm>
        </p:spPr>
        <p:txBody>
          <a:bodyPr wrap="square">
            <a:spAutoFit/>
          </a:bodyPr>
          <a:lstStyle>
            <a:lvl1pPr marL="0" indent="0">
              <a:lnSpc>
                <a:spcPct val="110000"/>
              </a:lnSpc>
              <a:spcAft>
                <a:spcPts val="200"/>
              </a:spcAft>
              <a:buFontTx/>
              <a:buNone/>
              <a:defRPr sz="700" cap="none" baseline="0">
                <a:solidFill>
                  <a:schemeClr val="bg1"/>
                </a:solidFill>
                <a:latin typeface="Obviously Semi" pitchFamily="8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3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3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34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an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10"/>
          <p:cNvSpPr>
            <a:spLocks noGrp="1"/>
          </p:cNvSpPr>
          <p:nvPr>
            <p:ph sz="quarter" idx="28"/>
          </p:nvPr>
        </p:nvSpPr>
        <p:spPr>
          <a:xfrm>
            <a:off x="406400" y="934923"/>
            <a:ext cx="1944000" cy="3776662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72000" tIns="2232000" rIns="72000" bIns="72000"/>
          <a:lstStyle>
            <a:lvl1pPr marL="0" indent="0">
              <a:lnSpc>
                <a:spcPct val="113000"/>
              </a:lnSpc>
              <a:defRPr sz="800">
                <a:solidFill>
                  <a:schemeClr val="tx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tx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tx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06400" y="2167097"/>
            <a:ext cx="1944000" cy="574516"/>
          </a:xfrm>
        </p:spPr>
        <p:txBody>
          <a:bodyPr wrap="square" lIns="72000" rIns="72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6" name="Content Placeholder 10"/>
          <p:cNvSpPr>
            <a:spLocks noGrp="1"/>
          </p:cNvSpPr>
          <p:nvPr>
            <p:ph sz="quarter" idx="31"/>
          </p:nvPr>
        </p:nvSpPr>
        <p:spPr>
          <a:xfrm>
            <a:off x="2536525" y="934923"/>
            <a:ext cx="1944000" cy="3776662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72000" tIns="2232000" rIns="72000" bIns="72000"/>
          <a:lstStyle>
            <a:lvl1pPr marL="0" indent="0">
              <a:lnSpc>
                <a:spcPct val="113000"/>
              </a:lnSpc>
              <a:defRPr sz="800">
                <a:solidFill>
                  <a:schemeClr val="tx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tx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tx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7" name="Text Placeholder 7"/>
          <p:cNvSpPr>
            <a:spLocks noGrp="1"/>
          </p:cNvSpPr>
          <p:nvPr>
            <p:ph type="body" sz="quarter" idx="32"/>
          </p:nvPr>
        </p:nvSpPr>
        <p:spPr>
          <a:xfrm>
            <a:off x="2536525" y="2167097"/>
            <a:ext cx="1944000" cy="574516"/>
          </a:xfrm>
        </p:spPr>
        <p:txBody>
          <a:bodyPr wrap="square" lIns="72000" rIns="72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2" name="Content Placeholder 10"/>
          <p:cNvSpPr>
            <a:spLocks noGrp="1"/>
          </p:cNvSpPr>
          <p:nvPr>
            <p:ph sz="quarter" idx="37"/>
          </p:nvPr>
        </p:nvSpPr>
        <p:spPr>
          <a:xfrm>
            <a:off x="4666650" y="934923"/>
            <a:ext cx="1944000" cy="3776662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72000" tIns="2232000" rIns="72000" bIns="72000"/>
          <a:lstStyle>
            <a:lvl1pPr marL="0" indent="0">
              <a:lnSpc>
                <a:spcPct val="113000"/>
              </a:lnSpc>
              <a:defRPr sz="800">
                <a:solidFill>
                  <a:schemeClr val="tx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tx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tx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4666650" y="2167097"/>
            <a:ext cx="1944000" cy="574516"/>
          </a:xfrm>
        </p:spPr>
        <p:txBody>
          <a:bodyPr wrap="square" lIns="72000" rIns="72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3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Content Placeholder 10"/>
          <p:cNvSpPr>
            <a:spLocks noGrp="1"/>
          </p:cNvSpPr>
          <p:nvPr>
            <p:ph sz="quarter" idx="39"/>
          </p:nvPr>
        </p:nvSpPr>
        <p:spPr>
          <a:xfrm>
            <a:off x="6796775" y="934923"/>
            <a:ext cx="1944000" cy="3776662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72000" tIns="2232000" rIns="72000" bIns="72000"/>
          <a:lstStyle>
            <a:lvl1pPr marL="0" indent="0">
              <a:lnSpc>
                <a:spcPct val="113000"/>
              </a:lnSpc>
              <a:defRPr sz="800">
                <a:solidFill>
                  <a:schemeClr val="tx1"/>
                </a:solidFill>
              </a:defRPr>
            </a:lvl1pPr>
            <a:lvl2pPr marL="144000" indent="-144000">
              <a:lnSpc>
                <a:spcPct val="113000"/>
              </a:lnSpc>
              <a:spcBef>
                <a:spcPts val="700"/>
              </a:spcBef>
              <a:defRPr sz="800">
                <a:solidFill>
                  <a:schemeClr val="tx1"/>
                </a:solidFill>
              </a:defRPr>
            </a:lvl2pPr>
            <a:lvl3pPr marL="288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3pPr>
            <a:lvl4pPr marL="432000" indent="-144000">
              <a:lnSpc>
                <a:spcPct val="113000"/>
              </a:lnSpc>
              <a:defRPr sz="800">
                <a:solidFill>
                  <a:schemeClr val="tx1"/>
                </a:solidFill>
              </a:defRPr>
            </a:lvl4pPr>
            <a:lvl5pPr>
              <a:lnSpc>
                <a:spcPct val="113000"/>
              </a:lnSpc>
              <a:defRPr sz="800">
                <a:solidFill>
                  <a:schemeClr val="tx1"/>
                </a:solidFill>
                <a:latin typeface="Obviously Semi" pitchFamily="8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40"/>
          <p:cNvSpPr>
            <a:spLocks noGrp="1"/>
          </p:cNvSpPr>
          <p:nvPr>
            <p:ph sz="quarter" idx="41"/>
          </p:nvPr>
        </p:nvSpPr>
        <p:spPr>
          <a:xfrm>
            <a:off x="509589" y="1058500"/>
            <a:ext cx="1741486" cy="1009194"/>
          </a:xfrm>
          <a:noFill/>
          <a:ln>
            <a:noFill/>
          </a:ln>
          <a:effectLst/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13000"/>
              </a:lnSpc>
              <a:defRPr lang="en-GB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2" name="Content Placeholder 40"/>
          <p:cNvSpPr>
            <a:spLocks noGrp="1"/>
          </p:cNvSpPr>
          <p:nvPr>
            <p:ph sz="quarter" idx="42"/>
          </p:nvPr>
        </p:nvSpPr>
        <p:spPr>
          <a:xfrm>
            <a:off x="2639714" y="1058500"/>
            <a:ext cx="1741486" cy="1009194"/>
          </a:xfrm>
          <a:noFill/>
          <a:ln>
            <a:noFill/>
          </a:ln>
          <a:effectLst/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13000"/>
              </a:lnSpc>
              <a:defRPr lang="en-GB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3" name="Content Placeholder 40"/>
          <p:cNvSpPr>
            <a:spLocks noGrp="1"/>
          </p:cNvSpPr>
          <p:nvPr>
            <p:ph sz="quarter" idx="43"/>
          </p:nvPr>
        </p:nvSpPr>
        <p:spPr>
          <a:xfrm>
            <a:off x="4765976" y="1058500"/>
            <a:ext cx="1741486" cy="1009194"/>
          </a:xfrm>
          <a:noFill/>
          <a:ln>
            <a:noFill/>
          </a:ln>
          <a:effectLst/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13000"/>
              </a:lnSpc>
              <a:defRPr lang="en-GB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0"/>
          <p:cNvSpPr>
            <a:spLocks noGrp="1"/>
          </p:cNvSpPr>
          <p:nvPr>
            <p:ph sz="quarter" idx="44"/>
          </p:nvPr>
        </p:nvSpPr>
        <p:spPr>
          <a:xfrm>
            <a:off x="6896101" y="1058500"/>
            <a:ext cx="1741486" cy="1009194"/>
          </a:xfrm>
          <a:noFill/>
          <a:ln>
            <a:noFill/>
          </a:ln>
          <a:effectLst/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13000"/>
              </a:lnSpc>
              <a:defRPr lang="en-US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13000"/>
              </a:lnSpc>
              <a:defRPr lang="en-GB" sz="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6796775" y="2167097"/>
            <a:ext cx="1944000" cy="574516"/>
          </a:xfrm>
        </p:spPr>
        <p:txBody>
          <a:bodyPr wrap="square" lIns="72000" rIns="72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80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3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 with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194425" y="2195337"/>
            <a:ext cx="2546350" cy="2546350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216000" tIns="180000" rIns="216000" bIns="72000"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117800"/>
            <a:ext cx="2652713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/>
          </p:nvPr>
        </p:nvSpPr>
        <p:spPr>
          <a:xfrm>
            <a:off x="3443288" y="2195337"/>
            <a:ext cx="2546350" cy="2546350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216000" tIns="180000" rIns="216000" bIns="72000"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9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ntent with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117800"/>
            <a:ext cx="2652713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4"/>
          </p:nvPr>
        </p:nvSpPr>
        <p:spPr>
          <a:xfrm>
            <a:off x="6194425" y="1122363"/>
            <a:ext cx="2546350" cy="2546350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216000" tIns="180000" rIns="216000" bIns="72000"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/>
          </p:nvPr>
        </p:nvSpPr>
        <p:spPr>
          <a:xfrm>
            <a:off x="3443288" y="1122363"/>
            <a:ext cx="2546350" cy="2546350"/>
          </a:xfrm>
          <a:prstGeom prst="roundRect">
            <a:avLst>
              <a:gd name="adj" fmla="val 4466"/>
            </a:avLst>
          </a:prstGeom>
          <a:solidFill>
            <a:schemeClr val="bg1"/>
          </a:solidFill>
        </p:spPr>
        <p:txBody>
          <a:bodyPr lIns="216000" tIns="180000" rIns="216000" bIns="72000"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/>
          </p:nvPr>
        </p:nvSpPr>
        <p:spPr>
          <a:xfrm>
            <a:off x="3458817" y="3771825"/>
            <a:ext cx="2541934" cy="744141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125"/>
              </a:spcAft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7"/>
          </p:nvPr>
        </p:nvSpPr>
        <p:spPr>
          <a:xfrm>
            <a:off x="6194425" y="3771825"/>
            <a:ext cx="2541934" cy="744141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spcBef>
                <a:spcPts val="0"/>
              </a:spcBef>
              <a:spcAft>
                <a:spcPts val="125"/>
              </a:spcAft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7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1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multi-color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53664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3502527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6D91F9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253664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FF5346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502527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1" y="401638"/>
            <a:ext cx="2941464" cy="2308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419225"/>
            <a:ext cx="2652713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6"/>
          </p:nvPr>
        </p:nvSpPr>
        <p:spPr>
          <a:xfrm>
            <a:off x="3502527" y="4257697"/>
            <a:ext cx="2494800" cy="488431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7"/>
          </p:nvPr>
        </p:nvSpPr>
        <p:spPr>
          <a:xfrm>
            <a:off x="6253664" y="4257697"/>
            <a:ext cx="2494800" cy="488431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3502527" y="1983207"/>
            <a:ext cx="2494800" cy="488431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6253664" y="1983207"/>
            <a:ext cx="2494800" cy="488431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27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30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117800"/>
            <a:ext cx="8492299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3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6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 box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53664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3502527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253664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502527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1" y="401638"/>
            <a:ext cx="2941464" cy="2308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419225"/>
            <a:ext cx="2652713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6"/>
          </p:nvPr>
        </p:nvSpPr>
        <p:spPr>
          <a:xfrm>
            <a:off x="3502527" y="403430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7"/>
          </p:nvPr>
        </p:nvSpPr>
        <p:spPr>
          <a:xfrm>
            <a:off x="6253664" y="403430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3502527" y="175981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6253664" y="175981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6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nk conten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253664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FCCAD9">
              <a:alpha val="50196"/>
            </a:srgbClr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tx2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3502527" y="267612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FCCAD9">
              <a:alpha val="50196"/>
            </a:srgbClr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tx2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253664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FCCAD9">
              <a:alpha val="50196"/>
            </a:srgbClr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b="0" kern="0" cap="all" dirty="0">
                <a:solidFill>
                  <a:schemeClr val="tx2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lnSpc>
                <a:spcPct val="125000"/>
              </a:lnSpc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502527" y="401638"/>
            <a:ext cx="2494800" cy="2070000"/>
          </a:xfrm>
          <a:prstGeom prst="roundRect">
            <a:avLst>
              <a:gd name="adj" fmla="val 4466"/>
            </a:avLst>
          </a:prstGeom>
          <a:solidFill>
            <a:srgbClr val="FCCAD9">
              <a:alpha val="50196"/>
            </a:srgbClr>
          </a:solidFill>
          <a:ln>
            <a:noFill/>
          </a:ln>
          <a:effectLst/>
        </p:spPr>
        <p:txBody>
          <a:bodyPr vert="horz" wrap="square" lIns="162000" tIns="144000" rIns="162000" bIns="144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2000" kern="0" cap="all">
                <a:solidFill>
                  <a:schemeClr val="tx2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 algn="l" rtl="0" fontAlgn="base">
              <a:spcBef>
                <a:spcPts val="0"/>
              </a:spcBef>
              <a:spcAft>
                <a:spcPts val="4000"/>
              </a:spcAft>
              <a:defRPr/>
            </a:pPr>
            <a:r>
              <a:rPr lang="en-US"/>
              <a:t>title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1" y="401638"/>
            <a:ext cx="2941464" cy="2308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0"/>
          </p:nvPr>
        </p:nvSpPr>
        <p:spPr>
          <a:xfrm>
            <a:off x="406400" y="1419225"/>
            <a:ext cx="2652713" cy="3350616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6"/>
          </p:nvPr>
        </p:nvSpPr>
        <p:spPr>
          <a:xfrm>
            <a:off x="3502527" y="403430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7"/>
          </p:nvPr>
        </p:nvSpPr>
        <p:spPr>
          <a:xfrm>
            <a:off x="6253664" y="403430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3502527" y="175981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6253664" y="1759813"/>
            <a:ext cx="2494800" cy="711825"/>
          </a:xfrm>
          <a:noFill/>
          <a:ln>
            <a:noFill/>
          </a:ln>
          <a:effectLst/>
        </p:spPr>
        <p:txBody>
          <a:bodyPr vert="horz" wrap="square" lIns="162000" tIns="144000" rIns="180000" bIns="14400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4000"/>
              </a:lnSpc>
              <a:defRPr lang="en-GB" sz="1200" kern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 algn="l" rtl="0" fontAlgn="base">
              <a:spcBef>
                <a:spcPts val="0"/>
              </a:spcBef>
              <a:spcAft>
                <a:spcPts val="700"/>
              </a:spcAft>
              <a:defRPr/>
            </a:pPr>
            <a:r>
              <a:rPr lang="en-US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5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6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uid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/>
          <p:cNvSpPr/>
          <p:nvPr userDrawn="1"/>
        </p:nvSpPr>
        <p:spPr>
          <a:xfrm>
            <a:off x="1343388" y="3242919"/>
            <a:ext cx="1088194" cy="824775"/>
          </a:xfrm>
          <a:custGeom>
            <a:avLst/>
            <a:gdLst>
              <a:gd name="connsiteX0" fmla="*/ 496234 w 992468"/>
              <a:gd name="connsiteY0" fmla="*/ 248117 h 992468"/>
              <a:gd name="connsiteX1" fmla="*/ 496234 w 992468"/>
              <a:gd name="connsiteY1" fmla="*/ 992468 h 992468"/>
              <a:gd name="connsiteX2" fmla="*/ 496234 w 992468"/>
              <a:gd name="connsiteY2" fmla="*/ 248117 h 992468"/>
              <a:gd name="connsiteX0" fmla="*/ 1014537 w 2026288"/>
              <a:gd name="connsiteY0" fmla="*/ 578940 h 1342541"/>
              <a:gd name="connsiteX1" fmla="*/ 1013144 w 2026288"/>
              <a:gd name="connsiteY1" fmla="*/ 1342541 h 1342541"/>
              <a:gd name="connsiteX2" fmla="*/ 1014537 w 2026288"/>
              <a:gd name="connsiteY2" fmla="*/ 578940 h 1342541"/>
              <a:gd name="connsiteX0" fmla="*/ 1014537 w 2026288"/>
              <a:gd name="connsiteY0" fmla="*/ 541802 h 1305403"/>
              <a:gd name="connsiteX1" fmla="*/ 1013144 w 2026288"/>
              <a:gd name="connsiteY1" fmla="*/ 1305403 h 1305403"/>
              <a:gd name="connsiteX2" fmla="*/ 1014537 w 2026288"/>
              <a:gd name="connsiteY2" fmla="*/ 541802 h 1305403"/>
              <a:gd name="connsiteX0" fmla="*/ 1014537 w 2026288"/>
              <a:gd name="connsiteY0" fmla="*/ 553807 h 1317408"/>
              <a:gd name="connsiteX1" fmla="*/ 1013144 w 2026288"/>
              <a:gd name="connsiteY1" fmla="*/ 1317408 h 1317408"/>
              <a:gd name="connsiteX2" fmla="*/ 1014537 w 2026288"/>
              <a:gd name="connsiteY2" fmla="*/ 553807 h 1317408"/>
              <a:gd name="connsiteX0" fmla="*/ 1007408 w 2026288"/>
              <a:gd name="connsiteY0" fmla="*/ 553807 h 1361198"/>
              <a:gd name="connsiteX1" fmla="*/ 1013144 w 2026288"/>
              <a:gd name="connsiteY1" fmla="*/ 1361198 h 1361198"/>
              <a:gd name="connsiteX2" fmla="*/ 1007408 w 2026288"/>
              <a:gd name="connsiteY2" fmla="*/ 553807 h 1361198"/>
              <a:gd name="connsiteX0" fmla="*/ 1013249 w 2026288"/>
              <a:gd name="connsiteY0" fmla="*/ 553807 h 1358920"/>
              <a:gd name="connsiteX1" fmla="*/ 1013144 w 2026288"/>
              <a:gd name="connsiteY1" fmla="*/ 1358920 h 1358920"/>
              <a:gd name="connsiteX2" fmla="*/ 1013249 w 2026288"/>
              <a:gd name="connsiteY2" fmla="*/ 553807 h 1358920"/>
              <a:gd name="connsiteX0" fmla="*/ 1013249 w 2026288"/>
              <a:gd name="connsiteY0" fmla="*/ 466079 h 1271192"/>
              <a:gd name="connsiteX1" fmla="*/ 1013144 w 2026288"/>
              <a:gd name="connsiteY1" fmla="*/ 1271192 h 1271192"/>
              <a:gd name="connsiteX2" fmla="*/ 1013249 w 2026288"/>
              <a:gd name="connsiteY2" fmla="*/ 466079 h 1271192"/>
              <a:gd name="connsiteX0" fmla="*/ 1013249 w 2026288"/>
              <a:gd name="connsiteY0" fmla="*/ 466079 h 1271192"/>
              <a:gd name="connsiteX1" fmla="*/ 1013144 w 2026288"/>
              <a:gd name="connsiteY1" fmla="*/ 1271192 h 1271192"/>
              <a:gd name="connsiteX2" fmla="*/ 1013249 w 2026288"/>
              <a:gd name="connsiteY2" fmla="*/ 466079 h 1271192"/>
              <a:gd name="connsiteX0" fmla="*/ 997032 w 2026288"/>
              <a:gd name="connsiteY0" fmla="*/ 466079 h 956502"/>
              <a:gd name="connsiteX1" fmla="*/ 1013144 w 2026288"/>
              <a:gd name="connsiteY1" fmla="*/ 956502 h 956502"/>
              <a:gd name="connsiteX2" fmla="*/ 997032 w 2026288"/>
              <a:gd name="connsiteY2" fmla="*/ 466079 h 956502"/>
              <a:gd name="connsiteX0" fmla="*/ 997032 w 2026288"/>
              <a:gd name="connsiteY0" fmla="*/ 466079 h 1700853"/>
              <a:gd name="connsiteX1" fmla="*/ 1013144 w 2026288"/>
              <a:gd name="connsiteY1" fmla="*/ 956502 h 1700853"/>
              <a:gd name="connsiteX2" fmla="*/ 997032 w 2026288"/>
              <a:gd name="connsiteY2" fmla="*/ 466079 h 1700853"/>
              <a:gd name="connsiteX0" fmla="*/ 455195 w 942614"/>
              <a:gd name="connsiteY0" fmla="*/ 466079 h 957043"/>
              <a:gd name="connsiteX1" fmla="*/ 471307 w 942614"/>
              <a:gd name="connsiteY1" fmla="*/ 956502 h 957043"/>
              <a:gd name="connsiteX2" fmla="*/ 455195 w 942614"/>
              <a:gd name="connsiteY2" fmla="*/ 466079 h 957043"/>
              <a:gd name="connsiteX0" fmla="*/ 668467 w 1369158"/>
              <a:gd name="connsiteY0" fmla="*/ 466079 h 971141"/>
              <a:gd name="connsiteX1" fmla="*/ 684579 w 1369158"/>
              <a:gd name="connsiteY1" fmla="*/ 956502 h 971141"/>
              <a:gd name="connsiteX2" fmla="*/ 668467 w 1369158"/>
              <a:gd name="connsiteY2" fmla="*/ 466079 h 971141"/>
              <a:gd name="connsiteX0" fmla="*/ 668467 w 1369158"/>
              <a:gd name="connsiteY0" fmla="*/ 573908 h 1078970"/>
              <a:gd name="connsiteX1" fmla="*/ 684579 w 1369158"/>
              <a:gd name="connsiteY1" fmla="*/ 1064331 h 1078970"/>
              <a:gd name="connsiteX2" fmla="*/ 668467 w 1369158"/>
              <a:gd name="connsiteY2" fmla="*/ 573908 h 1078970"/>
              <a:gd name="connsiteX0" fmla="*/ 668467 w 1576263"/>
              <a:gd name="connsiteY0" fmla="*/ 573908 h 1078970"/>
              <a:gd name="connsiteX1" fmla="*/ 684579 w 1576263"/>
              <a:gd name="connsiteY1" fmla="*/ 1064331 h 1078970"/>
              <a:gd name="connsiteX2" fmla="*/ 668467 w 1576263"/>
              <a:gd name="connsiteY2" fmla="*/ 573908 h 1078970"/>
              <a:gd name="connsiteX0" fmla="*/ 668467 w 1576263"/>
              <a:gd name="connsiteY0" fmla="*/ 561068 h 1066130"/>
              <a:gd name="connsiteX1" fmla="*/ 684579 w 1576263"/>
              <a:gd name="connsiteY1" fmla="*/ 1051491 h 1066130"/>
              <a:gd name="connsiteX2" fmla="*/ 668467 w 1576263"/>
              <a:gd name="connsiteY2" fmla="*/ 561068 h 1066130"/>
              <a:gd name="connsiteX0" fmla="*/ 668467 w 1639518"/>
              <a:gd name="connsiteY0" fmla="*/ 561068 h 1066130"/>
              <a:gd name="connsiteX1" fmla="*/ 684579 w 1639518"/>
              <a:gd name="connsiteY1" fmla="*/ 1051491 h 1066130"/>
              <a:gd name="connsiteX2" fmla="*/ 668467 w 1639518"/>
              <a:gd name="connsiteY2" fmla="*/ 561068 h 1066130"/>
              <a:gd name="connsiteX0" fmla="*/ 668467 w 1645704"/>
              <a:gd name="connsiteY0" fmla="*/ 561068 h 1066130"/>
              <a:gd name="connsiteX1" fmla="*/ 684579 w 1645704"/>
              <a:gd name="connsiteY1" fmla="*/ 1051491 h 1066130"/>
              <a:gd name="connsiteX2" fmla="*/ 668467 w 1645704"/>
              <a:gd name="connsiteY2" fmla="*/ 561068 h 1066130"/>
              <a:gd name="connsiteX0" fmla="*/ 668467 w 1645704"/>
              <a:gd name="connsiteY0" fmla="*/ 555385 h 1060447"/>
              <a:gd name="connsiteX1" fmla="*/ 684579 w 1645704"/>
              <a:gd name="connsiteY1" fmla="*/ 1045808 h 1060447"/>
              <a:gd name="connsiteX2" fmla="*/ 668467 w 1645704"/>
              <a:gd name="connsiteY2" fmla="*/ 555385 h 1060447"/>
              <a:gd name="connsiteX0" fmla="*/ 668467 w 1594821"/>
              <a:gd name="connsiteY0" fmla="*/ 555385 h 1060447"/>
              <a:gd name="connsiteX1" fmla="*/ 684579 w 1594821"/>
              <a:gd name="connsiteY1" fmla="*/ 1045808 h 1060447"/>
              <a:gd name="connsiteX2" fmla="*/ 668467 w 1594821"/>
              <a:gd name="connsiteY2" fmla="*/ 555385 h 1060447"/>
              <a:gd name="connsiteX0" fmla="*/ 668467 w 1594821"/>
              <a:gd name="connsiteY0" fmla="*/ 563763 h 1068825"/>
              <a:gd name="connsiteX1" fmla="*/ 684579 w 1594821"/>
              <a:gd name="connsiteY1" fmla="*/ 1054186 h 1068825"/>
              <a:gd name="connsiteX2" fmla="*/ 668467 w 1594821"/>
              <a:gd name="connsiteY2" fmla="*/ 563763 h 1068825"/>
              <a:gd name="connsiteX0" fmla="*/ 759044 w 1685398"/>
              <a:gd name="connsiteY0" fmla="*/ 563763 h 1054186"/>
              <a:gd name="connsiteX1" fmla="*/ 775156 w 1685398"/>
              <a:gd name="connsiteY1" fmla="*/ 1054186 h 1054186"/>
              <a:gd name="connsiteX2" fmla="*/ 759044 w 1685398"/>
              <a:gd name="connsiteY2" fmla="*/ 563763 h 1054186"/>
              <a:gd name="connsiteX0" fmla="*/ 759044 w 1685398"/>
              <a:gd name="connsiteY0" fmla="*/ 584020 h 1074443"/>
              <a:gd name="connsiteX1" fmla="*/ 775156 w 1685398"/>
              <a:gd name="connsiteY1" fmla="*/ 1074443 h 1074443"/>
              <a:gd name="connsiteX2" fmla="*/ 759044 w 1685398"/>
              <a:gd name="connsiteY2" fmla="*/ 584020 h 1074443"/>
              <a:gd name="connsiteX0" fmla="*/ 980574 w 1906928"/>
              <a:gd name="connsiteY0" fmla="*/ 584020 h 1074443"/>
              <a:gd name="connsiteX1" fmla="*/ 996686 w 1906928"/>
              <a:gd name="connsiteY1" fmla="*/ 1074443 h 1074443"/>
              <a:gd name="connsiteX2" fmla="*/ 980574 w 1906928"/>
              <a:gd name="connsiteY2" fmla="*/ 584020 h 1074443"/>
              <a:gd name="connsiteX0" fmla="*/ 980574 w 1906928"/>
              <a:gd name="connsiteY0" fmla="*/ 560804 h 1051227"/>
              <a:gd name="connsiteX1" fmla="*/ 996686 w 1906928"/>
              <a:gd name="connsiteY1" fmla="*/ 1051227 h 1051227"/>
              <a:gd name="connsiteX2" fmla="*/ 980574 w 1906928"/>
              <a:gd name="connsiteY2" fmla="*/ 560804 h 1051227"/>
              <a:gd name="connsiteX0" fmla="*/ 957545 w 1883899"/>
              <a:gd name="connsiteY0" fmla="*/ 560804 h 1051227"/>
              <a:gd name="connsiteX1" fmla="*/ 973657 w 1883899"/>
              <a:gd name="connsiteY1" fmla="*/ 1051227 h 1051227"/>
              <a:gd name="connsiteX2" fmla="*/ 957545 w 1883899"/>
              <a:gd name="connsiteY2" fmla="*/ 560804 h 1051227"/>
              <a:gd name="connsiteX0" fmla="*/ 957545 w 1895273"/>
              <a:gd name="connsiteY0" fmla="*/ 560804 h 1051227"/>
              <a:gd name="connsiteX1" fmla="*/ 973657 w 1895273"/>
              <a:gd name="connsiteY1" fmla="*/ 1051227 h 1051227"/>
              <a:gd name="connsiteX2" fmla="*/ 957545 w 1895273"/>
              <a:gd name="connsiteY2" fmla="*/ 560804 h 1051227"/>
              <a:gd name="connsiteX0" fmla="*/ 485831 w 1423559"/>
              <a:gd name="connsiteY0" fmla="*/ 555385 h 1048023"/>
              <a:gd name="connsiteX1" fmla="*/ 501943 w 1423559"/>
              <a:gd name="connsiteY1" fmla="*/ 1045808 h 1048023"/>
              <a:gd name="connsiteX2" fmla="*/ 2685 w 1423559"/>
              <a:gd name="connsiteY2" fmla="*/ 568673 h 1048023"/>
              <a:gd name="connsiteX3" fmla="*/ 485831 w 1423559"/>
              <a:gd name="connsiteY3" fmla="*/ 555385 h 1048023"/>
              <a:gd name="connsiteX0" fmla="*/ 485831 w 980730"/>
              <a:gd name="connsiteY0" fmla="*/ 68449 h 561466"/>
              <a:gd name="connsiteX1" fmla="*/ 978045 w 980730"/>
              <a:gd name="connsiteY1" fmla="*/ 97301 h 561466"/>
              <a:gd name="connsiteX2" fmla="*/ 501943 w 980730"/>
              <a:gd name="connsiteY2" fmla="*/ 558872 h 561466"/>
              <a:gd name="connsiteX3" fmla="*/ 2685 w 980730"/>
              <a:gd name="connsiteY3" fmla="*/ 81737 h 561466"/>
              <a:gd name="connsiteX4" fmla="*/ 485831 w 980730"/>
              <a:gd name="connsiteY4" fmla="*/ 68449 h 561466"/>
              <a:gd name="connsiteX0" fmla="*/ 485831 w 980730"/>
              <a:gd name="connsiteY0" fmla="*/ 68449 h 561087"/>
              <a:gd name="connsiteX1" fmla="*/ 978045 w 980730"/>
              <a:gd name="connsiteY1" fmla="*/ 97301 h 561087"/>
              <a:gd name="connsiteX2" fmla="*/ 501943 w 980730"/>
              <a:gd name="connsiteY2" fmla="*/ 558872 h 561087"/>
              <a:gd name="connsiteX3" fmla="*/ 2685 w 980730"/>
              <a:gd name="connsiteY3" fmla="*/ 81737 h 561087"/>
              <a:gd name="connsiteX4" fmla="*/ 485831 w 980730"/>
              <a:gd name="connsiteY4" fmla="*/ 68449 h 561087"/>
              <a:gd name="connsiteX0" fmla="*/ 485831 w 980730"/>
              <a:gd name="connsiteY0" fmla="*/ 68449 h 561087"/>
              <a:gd name="connsiteX1" fmla="*/ 978045 w 980730"/>
              <a:gd name="connsiteY1" fmla="*/ 97301 h 561087"/>
              <a:gd name="connsiteX2" fmla="*/ 501943 w 980730"/>
              <a:gd name="connsiteY2" fmla="*/ 558872 h 561087"/>
              <a:gd name="connsiteX3" fmla="*/ 2685 w 980730"/>
              <a:gd name="connsiteY3" fmla="*/ 81737 h 561087"/>
              <a:gd name="connsiteX4" fmla="*/ 485831 w 980730"/>
              <a:gd name="connsiteY4" fmla="*/ 68449 h 561087"/>
              <a:gd name="connsiteX0" fmla="*/ 485831 w 980730"/>
              <a:gd name="connsiteY0" fmla="*/ 75544 h 568182"/>
              <a:gd name="connsiteX1" fmla="*/ 978045 w 980730"/>
              <a:gd name="connsiteY1" fmla="*/ 104396 h 568182"/>
              <a:gd name="connsiteX2" fmla="*/ 501943 w 980730"/>
              <a:gd name="connsiteY2" fmla="*/ 565967 h 568182"/>
              <a:gd name="connsiteX3" fmla="*/ 2685 w 980730"/>
              <a:gd name="connsiteY3" fmla="*/ 88832 h 568182"/>
              <a:gd name="connsiteX4" fmla="*/ 485831 w 980730"/>
              <a:gd name="connsiteY4" fmla="*/ 75544 h 568182"/>
              <a:gd name="connsiteX0" fmla="*/ 485831 w 980730"/>
              <a:gd name="connsiteY0" fmla="*/ 104078 h 596716"/>
              <a:gd name="connsiteX1" fmla="*/ 978045 w 980730"/>
              <a:gd name="connsiteY1" fmla="*/ 132930 h 596716"/>
              <a:gd name="connsiteX2" fmla="*/ 501943 w 980730"/>
              <a:gd name="connsiteY2" fmla="*/ 594501 h 596716"/>
              <a:gd name="connsiteX3" fmla="*/ 2685 w 980730"/>
              <a:gd name="connsiteY3" fmla="*/ 117366 h 596716"/>
              <a:gd name="connsiteX4" fmla="*/ 485831 w 980730"/>
              <a:gd name="connsiteY4" fmla="*/ 104078 h 596716"/>
              <a:gd name="connsiteX0" fmla="*/ 559747 w 1054646"/>
              <a:gd name="connsiteY0" fmla="*/ 287290 h 779928"/>
              <a:gd name="connsiteX1" fmla="*/ 1051961 w 1054646"/>
              <a:gd name="connsiteY1" fmla="*/ 316142 h 779928"/>
              <a:gd name="connsiteX2" fmla="*/ 575859 w 1054646"/>
              <a:gd name="connsiteY2" fmla="*/ 777713 h 779928"/>
              <a:gd name="connsiteX3" fmla="*/ 76601 w 1054646"/>
              <a:gd name="connsiteY3" fmla="*/ 300578 h 779928"/>
              <a:gd name="connsiteX4" fmla="*/ 559747 w 1054646"/>
              <a:gd name="connsiteY4" fmla="*/ 287290 h 779928"/>
              <a:gd name="connsiteX0" fmla="*/ 559747 w 1054646"/>
              <a:gd name="connsiteY0" fmla="*/ 287290 h 779928"/>
              <a:gd name="connsiteX1" fmla="*/ 1051961 w 1054646"/>
              <a:gd name="connsiteY1" fmla="*/ 316142 h 779928"/>
              <a:gd name="connsiteX2" fmla="*/ 575859 w 1054646"/>
              <a:gd name="connsiteY2" fmla="*/ 777713 h 779928"/>
              <a:gd name="connsiteX3" fmla="*/ 76601 w 1054646"/>
              <a:gd name="connsiteY3" fmla="*/ 300578 h 779928"/>
              <a:gd name="connsiteX4" fmla="*/ 559747 w 1054646"/>
              <a:gd name="connsiteY4" fmla="*/ 287290 h 779928"/>
              <a:gd name="connsiteX0" fmla="*/ 563470 w 1058369"/>
              <a:gd name="connsiteY0" fmla="*/ 292169 h 784807"/>
              <a:gd name="connsiteX1" fmla="*/ 1055684 w 1058369"/>
              <a:gd name="connsiteY1" fmla="*/ 321021 h 784807"/>
              <a:gd name="connsiteX2" fmla="*/ 579582 w 1058369"/>
              <a:gd name="connsiteY2" fmla="*/ 782592 h 784807"/>
              <a:gd name="connsiteX3" fmla="*/ 76601 w 1058369"/>
              <a:gd name="connsiteY3" fmla="*/ 300578 h 784807"/>
              <a:gd name="connsiteX4" fmla="*/ 563470 w 1058369"/>
              <a:gd name="connsiteY4" fmla="*/ 292169 h 784807"/>
              <a:gd name="connsiteX0" fmla="*/ 589213 w 1084112"/>
              <a:gd name="connsiteY0" fmla="*/ 261264 h 753902"/>
              <a:gd name="connsiteX1" fmla="*/ 1081427 w 1084112"/>
              <a:gd name="connsiteY1" fmla="*/ 290116 h 753902"/>
              <a:gd name="connsiteX2" fmla="*/ 605325 w 1084112"/>
              <a:gd name="connsiteY2" fmla="*/ 751687 h 753902"/>
              <a:gd name="connsiteX3" fmla="*/ 102344 w 1084112"/>
              <a:gd name="connsiteY3" fmla="*/ 269673 h 753902"/>
              <a:gd name="connsiteX4" fmla="*/ 589213 w 1084112"/>
              <a:gd name="connsiteY4" fmla="*/ 261264 h 753902"/>
              <a:gd name="connsiteX0" fmla="*/ 589213 w 1084112"/>
              <a:gd name="connsiteY0" fmla="*/ 261264 h 753902"/>
              <a:gd name="connsiteX1" fmla="*/ 1081427 w 1084112"/>
              <a:gd name="connsiteY1" fmla="*/ 290116 h 753902"/>
              <a:gd name="connsiteX2" fmla="*/ 605325 w 1084112"/>
              <a:gd name="connsiteY2" fmla="*/ 751687 h 753902"/>
              <a:gd name="connsiteX3" fmla="*/ 102344 w 1084112"/>
              <a:gd name="connsiteY3" fmla="*/ 269673 h 753902"/>
              <a:gd name="connsiteX4" fmla="*/ 589213 w 1084112"/>
              <a:gd name="connsiteY4" fmla="*/ 261264 h 753902"/>
              <a:gd name="connsiteX0" fmla="*/ 589213 w 1082524"/>
              <a:gd name="connsiteY0" fmla="*/ 261264 h 755368"/>
              <a:gd name="connsiteX1" fmla="*/ 1081427 w 1082524"/>
              <a:gd name="connsiteY1" fmla="*/ 290116 h 755368"/>
              <a:gd name="connsiteX2" fmla="*/ 582632 w 1082524"/>
              <a:gd name="connsiteY2" fmla="*/ 753153 h 755368"/>
              <a:gd name="connsiteX3" fmla="*/ 102344 w 1082524"/>
              <a:gd name="connsiteY3" fmla="*/ 269673 h 755368"/>
              <a:gd name="connsiteX4" fmla="*/ 589213 w 1082524"/>
              <a:gd name="connsiteY4" fmla="*/ 261264 h 755368"/>
              <a:gd name="connsiteX0" fmla="*/ 589213 w 1082601"/>
              <a:gd name="connsiteY0" fmla="*/ 261264 h 749052"/>
              <a:gd name="connsiteX1" fmla="*/ 1081427 w 1082601"/>
              <a:gd name="connsiteY1" fmla="*/ 290116 h 749052"/>
              <a:gd name="connsiteX2" fmla="*/ 596255 w 1082601"/>
              <a:gd name="connsiteY2" fmla="*/ 746837 h 749052"/>
              <a:gd name="connsiteX3" fmla="*/ 102344 w 1082601"/>
              <a:gd name="connsiteY3" fmla="*/ 269673 h 749052"/>
              <a:gd name="connsiteX4" fmla="*/ 589213 w 1082601"/>
              <a:gd name="connsiteY4" fmla="*/ 261264 h 749052"/>
              <a:gd name="connsiteX0" fmla="*/ 589213 w 1082601"/>
              <a:gd name="connsiteY0" fmla="*/ 364424 h 852212"/>
              <a:gd name="connsiteX1" fmla="*/ 1081427 w 1082601"/>
              <a:gd name="connsiteY1" fmla="*/ 393276 h 852212"/>
              <a:gd name="connsiteX2" fmla="*/ 596255 w 1082601"/>
              <a:gd name="connsiteY2" fmla="*/ 849997 h 852212"/>
              <a:gd name="connsiteX3" fmla="*/ 102344 w 1082601"/>
              <a:gd name="connsiteY3" fmla="*/ 372833 h 852212"/>
              <a:gd name="connsiteX4" fmla="*/ 589213 w 1082601"/>
              <a:gd name="connsiteY4" fmla="*/ 364424 h 852212"/>
              <a:gd name="connsiteX0" fmla="*/ 589213 w 1082601"/>
              <a:gd name="connsiteY0" fmla="*/ 364424 h 852212"/>
              <a:gd name="connsiteX1" fmla="*/ 1081427 w 1082601"/>
              <a:gd name="connsiteY1" fmla="*/ 393276 h 852212"/>
              <a:gd name="connsiteX2" fmla="*/ 596255 w 1082601"/>
              <a:gd name="connsiteY2" fmla="*/ 849997 h 852212"/>
              <a:gd name="connsiteX3" fmla="*/ 102344 w 1082601"/>
              <a:gd name="connsiteY3" fmla="*/ 372833 h 852212"/>
              <a:gd name="connsiteX4" fmla="*/ 589213 w 1082601"/>
              <a:gd name="connsiteY4" fmla="*/ 364424 h 852212"/>
              <a:gd name="connsiteX0" fmla="*/ 589213 w 1082601"/>
              <a:gd name="connsiteY0" fmla="*/ 364424 h 852212"/>
              <a:gd name="connsiteX1" fmla="*/ 1081427 w 1082601"/>
              <a:gd name="connsiteY1" fmla="*/ 393276 h 852212"/>
              <a:gd name="connsiteX2" fmla="*/ 596255 w 1082601"/>
              <a:gd name="connsiteY2" fmla="*/ 849997 h 852212"/>
              <a:gd name="connsiteX3" fmla="*/ 102344 w 1082601"/>
              <a:gd name="connsiteY3" fmla="*/ 372833 h 852212"/>
              <a:gd name="connsiteX4" fmla="*/ 589213 w 1082601"/>
              <a:gd name="connsiteY4" fmla="*/ 364424 h 852212"/>
              <a:gd name="connsiteX0" fmla="*/ 589213 w 1103353"/>
              <a:gd name="connsiteY0" fmla="*/ 364424 h 852212"/>
              <a:gd name="connsiteX1" fmla="*/ 1081427 w 1103353"/>
              <a:gd name="connsiteY1" fmla="*/ 393276 h 852212"/>
              <a:gd name="connsiteX2" fmla="*/ 596255 w 1103353"/>
              <a:gd name="connsiteY2" fmla="*/ 849997 h 852212"/>
              <a:gd name="connsiteX3" fmla="*/ 102344 w 1103353"/>
              <a:gd name="connsiteY3" fmla="*/ 372833 h 852212"/>
              <a:gd name="connsiteX4" fmla="*/ 589213 w 1103353"/>
              <a:gd name="connsiteY4" fmla="*/ 364424 h 852212"/>
              <a:gd name="connsiteX0" fmla="*/ 589213 w 1109101"/>
              <a:gd name="connsiteY0" fmla="*/ 364424 h 852212"/>
              <a:gd name="connsiteX1" fmla="*/ 1087175 w 1109101"/>
              <a:gd name="connsiteY1" fmla="*/ 409149 h 852212"/>
              <a:gd name="connsiteX2" fmla="*/ 596255 w 1109101"/>
              <a:gd name="connsiteY2" fmla="*/ 849997 h 852212"/>
              <a:gd name="connsiteX3" fmla="*/ 102344 w 1109101"/>
              <a:gd name="connsiteY3" fmla="*/ 372833 h 852212"/>
              <a:gd name="connsiteX4" fmla="*/ 589213 w 1109101"/>
              <a:gd name="connsiteY4" fmla="*/ 364424 h 852212"/>
              <a:gd name="connsiteX0" fmla="*/ 589213 w 1114849"/>
              <a:gd name="connsiteY0" fmla="*/ 364424 h 852212"/>
              <a:gd name="connsiteX1" fmla="*/ 1092923 w 1114849"/>
              <a:gd name="connsiteY1" fmla="*/ 404270 h 852212"/>
              <a:gd name="connsiteX2" fmla="*/ 596255 w 1114849"/>
              <a:gd name="connsiteY2" fmla="*/ 849997 h 852212"/>
              <a:gd name="connsiteX3" fmla="*/ 102344 w 1114849"/>
              <a:gd name="connsiteY3" fmla="*/ 372833 h 852212"/>
              <a:gd name="connsiteX4" fmla="*/ 589213 w 1114849"/>
              <a:gd name="connsiteY4" fmla="*/ 364424 h 852212"/>
              <a:gd name="connsiteX0" fmla="*/ 589213 w 1114849"/>
              <a:gd name="connsiteY0" fmla="*/ 364424 h 852212"/>
              <a:gd name="connsiteX1" fmla="*/ 1092923 w 1114849"/>
              <a:gd name="connsiteY1" fmla="*/ 404270 h 852212"/>
              <a:gd name="connsiteX2" fmla="*/ 596255 w 1114849"/>
              <a:gd name="connsiteY2" fmla="*/ 849997 h 852212"/>
              <a:gd name="connsiteX3" fmla="*/ 102344 w 1114849"/>
              <a:gd name="connsiteY3" fmla="*/ 372833 h 852212"/>
              <a:gd name="connsiteX4" fmla="*/ 589213 w 1114849"/>
              <a:gd name="connsiteY4" fmla="*/ 364424 h 852212"/>
              <a:gd name="connsiteX0" fmla="*/ 589213 w 1098095"/>
              <a:gd name="connsiteY0" fmla="*/ 364424 h 852212"/>
              <a:gd name="connsiteX1" fmla="*/ 1092923 w 1098095"/>
              <a:gd name="connsiteY1" fmla="*/ 404270 h 852212"/>
              <a:gd name="connsiteX2" fmla="*/ 596255 w 1098095"/>
              <a:gd name="connsiteY2" fmla="*/ 849997 h 852212"/>
              <a:gd name="connsiteX3" fmla="*/ 102344 w 1098095"/>
              <a:gd name="connsiteY3" fmla="*/ 372833 h 852212"/>
              <a:gd name="connsiteX4" fmla="*/ 589213 w 1098095"/>
              <a:gd name="connsiteY4" fmla="*/ 364424 h 852212"/>
              <a:gd name="connsiteX0" fmla="*/ 589213 w 1116813"/>
              <a:gd name="connsiteY0" fmla="*/ 364424 h 852212"/>
              <a:gd name="connsiteX1" fmla="*/ 1092923 w 1116813"/>
              <a:gd name="connsiteY1" fmla="*/ 404270 h 852212"/>
              <a:gd name="connsiteX2" fmla="*/ 596255 w 1116813"/>
              <a:gd name="connsiteY2" fmla="*/ 849997 h 852212"/>
              <a:gd name="connsiteX3" fmla="*/ 102344 w 1116813"/>
              <a:gd name="connsiteY3" fmla="*/ 372833 h 852212"/>
              <a:gd name="connsiteX4" fmla="*/ 589213 w 1116813"/>
              <a:gd name="connsiteY4" fmla="*/ 364424 h 852212"/>
              <a:gd name="connsiteX0" fmla="*/ 589213 w 1116813"/>
              <a:gd name="connsiteY0" fmla="*/ 364424 h 852212"/>
              <a:gd name="connsiteX1" fmla="*/ 1092923 w 1116813"/>
              <a:gd name="connsiteY1" fmla="*/ 404270 h 852212"/>
              <a:gd name="connsiteX2" fmla="*/ 596255 w 1116813"/>
              <a:gd name="connsiteY2" fmla="*/ 849997 h 852212"/>
              <a:gd name="connsiteX3" fmla="*/ 102344 w 1116813"/>
              <a:gd name="connsiteY3" fmla="*/ 372833 h 852212"/>
              <a:gd name="connsiteX4" fmla="*/ 589213 w 1116813"/>
              <a:gd name="connsiteY4" fmla="*/ 364424 h 852212"/>
              <a:gd name="connsiteX0" fmla="*/ 589213 w 1116813"/>
              <a:gd name="connsiteY0" fmla="*/ 347114 h 834902"/>
              <a:gd name="connsiteX1" fmla="*/ 1092923 w 1116813"/>
              <a:gd name="connsiteY1" fmla="*/ 386960 h 834902"/>
              <a:gd name="connsiteX2" fmla="*/ 596255 w 1116813"/>
              <a:gd name="connsiteY2" fmla="*/ 832687 h 834902"/>
              <a:gd name="connsiteX3" fmla="*/ 102344 w 1116813"/>
              <a:gd name="connsiteY3" fmla="*/ 355523 h 834902"/>
              <a:gd name="connsiteX4" fmla="*/ 589213 w 1116813"/>
              <a:gd name="connsiteY4" fmla="*/ 347114 h 834902"/>
              <a:gd name="connsiteX0" fmla="*/ 587748 w 1115348"/>
              <a:gd name="connsiteY0" fmla="*/ 347114 h 834902"/>
              <a:gd name="connsiteX1" fmla="*/ 1091458 w 1115348"/>
              <a:gd name="connsiteY1" fmla="*/ 386960 h 834902"/>
              <a:gd name="connsiteX2" fmla="*/ 594790 w 1115348"/>
              <a:gd name="connsiteY2" fmla="*/ 832687 h 834902"/>
              <a:gd name="connsiteX3" fmla="*/ 102344 w 1115348"/>
              <a:gd name="connsiteY3" fmla="*/ 348050 h 834902"/>
              <a:gd name="connsiteX4" fmla="*/ 587748 w 1115348"/>
              <a:gd name="connsiteY4" fmla="*/ 347114 h 834902"/>
              <a:gd name="connsiteX0" fmla="*/ 605113 w 1132713"/>
              <a:gd name="connsiteY0" fmla="*/ 347114 h 834902"/>
              <a:gd name="connsiteX1" fmla="*/ 1108823 w 1132713"/>
              <a:gd name="connsiteY1" fmla="*/ 386960 h 834902"/>
              <a:gd name="connsiteX2" fmla="*/ 612155 w 1132713"/>
              <a:gd name="connsiteY2" fmla="*/ 832687 h 834902"/>
              <a:gd name="connsiteX3" fmla="*/ 102344 w 1132713"/>
              <a:gd name="connsiteY3" fmla="*/ 388627 h 834902"/>
              <a:gd name="connsiteX4" fmla="*/ 605113 w 1132713"/>
              <a:gd name="connsiteY4" fmla="*/ 347114 h 834902"/>
              <a:gd name="connsiteX0" fmla="*/ 567957 w 1095557"/>
              <a:gd name="connsiteY0" fmla="*/ 347114 h 834902"/>
              <a:gd name="connsiteX1" fmla="*/ 1071667 w 1095557"/>
              <a:gd name="connsiteY1" fmla="*/ 386960 h 834902"/>
              <a:gd name="connsiteX2" fmla="*/ 574999 w 1095557"/>
              <a:gd name="connsiteY2" fmla="*/ 832687 h 834902"/>
              <a:gd name="connsiteX3" fmla="*/ 65188 w 1095557"/>
              <a:gd name="connsiteY3" fmla="*/ 388627 h 834902"/>
              <a:gd name="connsiteX4" fmla="*/ 567957 w 1095557"/>
              <a:gd name="connsiteY4" fmla="*/ 347114 h 834902"/>
              <a:gd name="connsiteX0" fmla="*/ 533395 w 1060995"/>
              <a:gd name="connsiteY0" fmla="*/ 347114 h 834902"/>
              <a:gd name="connsiteX1" fmla="*/ 1037105 w 1060995"/>
              <a:gd name="connsiteY1" fmla="*/ 386960 h 834902"/>
              <a:gd name="connsiteX2" fmla="*/ 540437 w 1060995"/>
              <a:gd name="connsiteY2" fmla="*/ 832687 h 834902"/>
              <a:gd name="connsiteX3" fmla="*/ 30626 w 1060995"/>
              <a:gd name="connsiteY3" fmla="*/ 388627 h 834902"/>
              <a:gd name="connsiteX4" fmla="*/ 533395 w 1060995"/>
              <a:gd name="connsiteY4" fmla="*/ 347114 h 834902"/>
              <a:gd name="connsiteX0" fmla="*/ 553180 w 1080780"/>
              <a:gd name="connsiteY0" fmla="*/ 347114 h 834902"/>
              <a:gd name="connsiteX1" fmla="*/ 1056890 w 1080780"/>
              <a:gd name="connsiteY1" fmla="*/ 386960 h 834902"/>
              <a:gd name="connsiteX2" fmla="*/ 560222 w 1080780"/>
              <a:gd name="connsiteY2" fmla="*/ 832687 h 834902"/>
              <a:gd name="connsiteX3" fmla="*/ 50411 w 1080780"/>
              <a:gd name="connsiteY3" fmla="*/ 388627 h 834902"/>
              <a:gd name="connsiteX4" fmla="*/ 553180 w 1080780"/>
              <a:gd name="connsiteY4" fmla="*/ 347114 h 834902"/>
              <a:gd name="connsiteX0" fmla="*/ 553180 w 1080780"/>
              <a:gd name="connsiteY0" fmla="*/ 347114 h 834902"/>
              <a:gd name="connsiteX1" fmla="*/ 1056890 w 1080780"/>
              <a:gd name="connsiteY1" fmla="*/ 386960 h 834902"/>
              <a:gd name="connsiteX2" fmla="*/ 560222 w 1080780"/>
              <a:gd name="connsiteY2" fmla="*/ 832687 h 834902"/>
              <a:gd name="connsiteX3" fmla="*/ 50411 w 1080780"/>
              <a:gd name="connsiteY3" fmla="*/ 388627 h 834902"/>
              <a:gd name="connsiteX4" fmla="*/ 553180 w 1080780"/>
              <a:gd name="connsiteY4" fmla="*/ 347114 h 834902"/>
              <a:gd name="connsiteX0" fmla="*/ 553180 w 1080780"/>
              <a:gd name="connsiteY0" fmla="*/ 329179 h 816967"/>
              <a:gd name="connsiteX1" fmla="*/ 1056890 w 1080780"/>
              <a:gd name="connsiteY1" fmla="*/ 369025 h 816967"/>
              <a:gd name="connsiteX2" fmla="*/ 560222 w 1080780"/>
              <a:gd name="connsiteY2" fmla="*/ 814752 h 816967"/>
              <a:gd name="connsiteX3" fmla="*/ 50411 w 1080780"/>
              <a:gd name="connsiteY3" fmla="*/ 370692 h 816967"/>
              <a:gd name="connsiteX4" fmla="*/ 553180 w 1080780"/>
              <a:gd name="connsiteY4" fmla="*/ 329179 h 816967"/>
              <a:gd name="connsiteX0" fmla="*/ 553180 w 1080780"/>
              <a:gd name="connsiteY0" fmla="*/ 329179 h 816967"/>
              <a:gd name="connsiteX1" fmla="*/ 1056890 w 1080780"/>
              <a:gd name="connsiteY1" fmla="*/ 369025 h 816967"/>
              <a:gd name="connsiteX2" fmla="*/ 560222 w 1080780"/>
              <a:gd name="connsiteY2" fmla="*/ 814752 h 816967"/>
              <a:gd name="connsiteX3" fmla="*/ 50411 w 1080780"/>
              <a:gd name="connsiteY3" fmla="*/ 370692 h 816967"/>
              <a:gd name="connsiteX4" fmla="*/ 553180 w 1080780"/>
              <a:gd name="connsiteY4" fmla="*/ 329179 h 816967"/>
              <a:gd name="connsiteX0" fmla="*/ 553180 w 1080780"/>
              <a:gd name="connsiteY0" fmla="*/ 321620 h 809408"/>
              <a:gd name="connsiteX1" fmla="*/ 1056890 w 1080780"/>
              <a:gd name="connsiteY1" fmla="*/ 361466 h 809408"/>
              <a:gd name="connsiteX2" fmla="*/ 560222 w 1080780"/>
              <a:gd name="connsiteY2" fmla="*/ 807193 h 809408"/>
              <a:gd name="connsiteX3" fmla="*/ 50411 w 1080780"/>
              <a:gd name="connsiteY3" fmla="*/ 363133 h 809408"/>
              <a:gd name="connsiteX4" fmla="*/ 553180 w 1080780"/>
              <a:gd name="connsiteY4" fmla="*/ 321620 h 809408"/>
              <a:gd name="connsiteX0" fmla="*/ 553180 w 1080780"/>
              <a:gd name="connsiteY0" fmla="*/ 324437 h 812225"/>
              <a:gd name="connsiteX1" fmla="*/ 1056890 w 1080780"/>
              <a:gd name="connsiteY1" fmla="*/ 364283 h 812225"/>
              <a:gd name="connsiteX2" fmla="*/ 560222 w 1080780"/>
              <a:gd name="connsiteY2" fmla="*/ 810010 h 812225"/>
              <a:gd name="connsiteX3" fmla="*/ 50411 w 1080780"/>
              <a:gd name="connsiteY3" fmla="*/ 365950 h 812225"/>
              <a:gd name="connsiteX4" fmla="*/ 553180 w 1080780"/>
              <a:gd name="connsiteY4" fmla="*/ 324437 h 812225"/>
              <a:gd name="connsiteX0" fmla="*/ 553180 w 1080780"/>
              <a:gd name="connsiteY0" fmla="*/ 324437 h 811097"/>
              <a:gd name="connsiteX1" fmla="*/ 1056890 w 1080780"/>
              <a:gd name="connsiteY1" fmla="*/ 364283 h 811097"/>
              <a:gd name="connsiteX2" fmla="*/ 560222 w 1080780"/>
              <a:gd name="connsiteY2" fmla="*/ 810010 h 811097"/>
              <a:gd name="connsiteX3" fmla="*/ 50411 w 1080780"/>
              <a:gd name="connsiteY3" fmla="*/ 365950 h 811097"/>
              <a:gd name="connsiteX4" fmla="*/ 553180 w 1080780"/>
              <a:gd name="connsiteY4" fmla="*/ 324437 h 811097"/>
              <a:gd name="connsiteX0" fmla="*/ 523806 w 1051406"/>
              <a:gd name="connsiteY0" fmla="*/ 324437 h 811097"/>
              <a:gd name="connsiteX1" fmla="*/ 1027516 w 1051406"/>
              <a:gd name="connsiteY1" fmla="*/ 364283 h 811097"/>
              <a:gd name="connsiteX2" fmla="*/ 530848 w 1051406"/>
              <a:gd name="connsiteY2" fmla="*/ 810010 h 811097"/>
              <a:gd name="connsiteX3" fmla="*/ 21037 w 1051406"/>
              <a:gd name="connsiteY3" fmla="*/ 365950 h 811097"/>
              <a:gd name="connsiteX4" fmla="*/ 523806 w 1051406"/>
              <a:gd name="connsiteY4" fmla="*/ 324437 h 811097"/>
              <a:gd name="connsiteX0" fmla="*/ 543260 w 1070860"/>
              <a:gd name="connsiteY0" fmla="*/ 324437 h 811097"/>
              <a:gd name="connsiteX1" fmla="*/ 1046970 w 1070860"/>
              <a:gd name="connsiteY1" fmla="*/ 364283 h 811097"/>
              <a:gd name="connsiteX2" fmla="*/ 550302 w 1070860"/>
              <a:gd name="connsiteY2" fmla="*/ 810010 h 811097"/>
              <a:gd name="connsiteX3" fmla="*/ 40491 w 1070860"/>
              <a:gd name="connsiteY3" fmla="*/ 365950 h 811097"/>
              <a:gd name="connsiteX4" fmla="*/ 543260 w 1070860"/>
              <a:gd name="connsiteY4" fmla="*/ 324437 h 811097"/>
              <a:gd name="connsiteX0" fmla="*/ 543259 w 1070859"/>
              <a:gd name="connsiteY0" fmla="*/ 324437 h 810288"/>
              <a:gd name="connsiteX1" fmla="*/ 1046969 w 1070859"/>
              <a:gd name="connsiteY1" fmla="*/ 364283 h 810288"/>
              <a:gd name="connsiteX2" fmla="*/ 550301 w 1070859"/>
              <a:gd name="connsiteY2" fmla="*/ 810010 h 810288"/>
              <a:gd name="connsiteX3" fmla="*/ 40491 w 1070859"/>
              <a:gd name="connsiteY3" fmla="*/ 365950 h 810288"/>
              <a:gd name="connsiteX4" fmla="*/ 543259 w 1070859"/>
              <a:gd name="connsiteY4" fmla="*/ 324437 h 810288"/>
              <a:gd name="connsiteX0" fmla="*/ 536606 w 1064206"/>
              <a:gd name="connsiteY0" fmla="*/ 324437 h 812275"/>
              <a:gd name="connsiteX1" fmla="*/ 1040316 w 1064206"/>
              <a:gd name="connsiteY1" fmla="*/ 364283 h 812275"/>
              <a:gd name="connsiteX2" fmla="*/ 543648 w 1064206"/>
              <a:gd name="connsiteY2" fmla="*/ 810010 h 812275"/>
              <a:gd name="connsiteX3" fmla="*/ 40491 w 1064206"/>
              <a:gd name="connsiteY3" fmla="*/ 350694 h 812275"/>
              <a:gd name="connsiteX4" fmla="*/ 536606 w 1064206"/>
              <a:gd name="connsiteY4" fmla="*/ 324437 h 812275"/>
              <a:gd name="connsiteX0" fmla="*/ 536606 w 1064206"/>
              <a:gd name="connsiteY0" fmla="*/ 324437 h 812275"/>
              <a:gd name="connsiteX1" fmla="*/ 1040316 w 1064206"/>
              <a:gd name="connsiteY1" fmla="*/ 364283 h 812275"/>
              <a:gd name="connsiteX2" fmla="*/ 543648 w 1064206"/>
              <a:gd name="connsiteY2" fmla="*/ 810010 h 812275"/>
              <a:gd name="connsiteX3" fmla="*/ 40491 w 1064206"/>
              <a:gd name="connsiteY3" fmla="*/ 350694 h 812275"/>
              <a:gd name="connsiteX4" fmla="*/ 536606 w 1064206"/>
              <a:gd name="connsiteY4" fmla="*/ 324437 h 812275"/>
              <a:gd name="connsiteX0" fmla="*/ 536606 w 1064206"/>
              <a:gd name="connsiteY0" fmla="*/ 324437 h 812275"/>
              <a:gd name="connsiteX1" fmla="*/ 1040316 w 1064206"/>
              <a:gd name="connsiteY1" fmla="*/ 364283 h 812275"/>
              <a:gd name="connsiteX2" fmla="*/ 543648 w 1064206"/>
              <a:gd name="connsiteY2" fmla="*/ 810010 h 812275"/>
              <a:gd name="connsiteX3" fmla="*/ 40491 w 1064206"/>
              <a:gd name="connsiteY3" fmla="*/ 350694 h 812275"/>
              <a:gd name="connsiteX4" fmla="*/ 536606 w 1064206"/>
              <a:gd name="connsiteY4" fmla="*/ 324437 h 812275"/>
              <a:gd name="connsiteX0" fmla="*/ 560594 w 1088194"/>
              <a:gd name="connsiteY0" fmla="*/ 324437 h 812275"/>
              <a:gd name="connsiteX1" fmla="*/ 1064304 w 1088194"/>
              <a:gd name="connsiteY1" fmla="*/ 364283 h 812275"/>
              <a:gd name="connsiteX2" fmla="*/ 567636 w 1088194"/>
              <a:gd name="connsiteY2" fmla="*/ 810010 h 812275"/>
              <a:gd name="connsiteX3" fmla="*/ 64479 w 1088194"/>
              <a:gd name="connsiteY3" fmla="*/ 350694 h 812275"/>
              <a:gd name="connsiteX4" fmla="*/ 560594 w 1088194"/>
              <a:gd name="connsiteY4" fmla="*/ 324437 h 812275"/>
              <a:gd name="connsiteX0" fmla="*/ 560594 w 1088194"/>
              <a:gd name="connsiteY0" fmla="*/ 324437 h 824775"/>
              <a:gd name="connsiteX1" fmla="*/ 1064304 w 1088194"/>
              <a:gd name="connsiteY1" fmla="*/ 364283 h 824775"/>
              <a:gd name="connsiteX2" fmla="*/ 567636 w 1088194"/>
              <a:gd name="connsiteY2" fmla="*/ 810010 h 824775"/>
              <a:gd name="connsiteX3" fmla="*/ 64479 w 1088194"/>
              <a:gd name="connsiteY3" fmla="*/ 350694 h 824775"/>
              <a:gd name="connsiteX4" fmla="*/ 560594 w 1088194"/>
              <a:gd name="connsiteY4" fmla="*/ 324437 h 824775"/>
              <a:gd name="connsiteX0" fmla="*/ 560594 w 1088194"/>
              <a:gd name="connsiteY0" fmla="*/ 324437 h 824775"/>
              <a:gd name="connsiteX1" fmla="*/ 1064304 w 1088194"/>
              <a:gd name="connsiteY1" fmla="*/ 364283 h 824775"/>
              <a:gd name="connsiteX2" fmla="*/ 567636 w 1088194"/>
              <a:gd name="connsiteY2" fmla="*/ 810010 h 824775"/>
              <a:gd name="connsiteX3" fmla="*/ 64479 w 1088194"/>
              <a:gd name="connsiteY3" fmla="*/ 350694 h 824775"/>
              <a:gd name="connsiteX4" fmla="*/ 560594 w 1088194"/>
              <a:gd name="connsiteY4" fmla="*/ 324437 h 82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94" h="824775">
                <a:moveTo>
                  <a:pt x="560594" y="324437"/>
                </a:moveTo>
                <a:cubicBezTo>
                  <a:pt x="721820" y="0"/>
                  <a:pt x="1049448" y="198339"/>
                  <a:pt x="1064304" y="364283"/>
                </a:cubicBezTo>
                <a:cubicBezTo>
                  <a:pt x="1088194" y="706470"/>
                  <a:pt x="768528" y="796711"/>
                  <a:pt x="567636" y="810010"/>
                </a:cubicBezTo>
                <a:cubicBezTo>
                  <a:pt x="325174" y="824775"/>
                  <a:pt x="0" y="606957"/>
                  <a:pt x="64479" y="350694"/>
                </a:cubicBezTo>
                <a:cubicBezTo>
                  <a:pt x="128958" y="94431"/>
                  <a:pt x="492836" y="89979"/>
                  <a:pt x="560594" y="324437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 userDrawn="1"/>
        </p:nvSpPr>
        <p:spPr>
          <a:xfrm>
            <a:off x="-257791" y="912703"/>
            <a:ext cx="1194790" cy="1203320"/>
          </a:xfrm>
          <a:custGeom>
            <a:avLst/>
            <a:gdLst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597540 h 1195080"/>
              <a:gd name="connsiteX1" fmla="*/ 315197 w 1195080"/>
              <a:gd name="connsiteY1" fmla="*/ 480591 h 1195080"/>
              <a:gd name="connsiteX2" fmla="*/ 175016 w 1195080"/>
              <a:gd name="connsiteY2" fmla="*/ 175015 h 1195080"/>
              <a:gd name="connsiteX3" fmla="*/ 480591 w 1195080"/>
              <a:gd name="connsiteY3" fmla="*/ 315197 h 1195080"/>
              <a:gd name="connsiteX4" fmla="*/ 597540 w 1195080"/>
              <a:gd name="connsiteY4" fmla="*/ 0 h 1195080"/>
              <a:gd name="connsiteX5" fmla="*/ 714489 w 1195080"/>
              <a:gd name="connsiteY5" fmla="*/ 315197 h 1195080"/>
              <a:gd name="connsiteX6" fmla="*/ 1020064 w 1195080"/>
              <a:gd name="connsiteY6" fmla="*/ 175015 h 1195080"/>
              <a:gd name="connsiteX7" fmla="*/ 879883 w 1195080"/>
              <a:gd name="connsiteY7" fmla="*/ 480591 h 1195080"/>
              <a:gd name="connsiteX8" fmla="*/ 1195080 w 1195080"/>
              <a:gd name="connsiteY8" fmla="*/ 597540 h 1195080"/>
              <a:gd name="connsiteX9" fmla="*/ 879883 w 1195080"/>
              <a:gd name="connsiteY9" fmla="*/ 714489 h 1195080"/>
              <a:gd name="connsiteX10" fmla="*/ 1020064 w 1195080"/>
              <a:gd name="connsiteY10" fmla="*/ 1020065 h 1195080"/>
              <a:gd name="connsiteX11" fmla="*/ 714489 w 1195080"/>
              <a:gd name="connsiteY11" fmla="*/ 879883 h 1195080"/>
              <a:gd name="connsiteX12" fmla="*/ 597540 w 1195080"/>
              <a:gd name="connsiteY12" fmla="*/ 1195080 h 1195080"/>
              <a:gd name="connsiteX13" fmla="*/ 480591 w 1195080"/>
              <a:gd name="connsiteY13" fmla="*/ 879883 h 1195080"/>
              <a:gd name="connsiteX14" fmla="*/ 175016 w 1195080"/>
              <a:gd name="connsiteY14" fmla="*/ 1020065 h 1195080"/>
              <a:gd name="connsiteX15" fmla="*/ 315197 w 1195080"/>
              <a:gd name="connsiteY15" fmla="*/ 714489 h 1195080"/>
              <a:gd name="connsiteX16" fmla="*/ 0 w 1195080"/>
              <a:gd name="connsiteY16" fmla="*/ 597540 h 1195080"/>
              <a:gd name="connsiteX0" fmla="*/ 0 w 1195080"/>
              <a:gd name="connsiteY0" fmla="*/ 601589 h 1199129"/>
              <a:gd name="connsiteX1" fmla="*/ 315197 w 1195080"/>
              <a:gd name="connsiteY1" fmla="*/ 484640 h 1199129"/>
              <a:gd name="connsiteX2" fmla="*/ 175016 w 1195080"/>
              <a:gd name="connsiteY2" fmla="*/ 179064 h 1199129"/>
              <a:gd name="connsiteX3" fmla="*/ 480591 w 1195080"/>
              <a:gd name="connsiteY3" fmla="*/ 319246 h 1199129"/>
              <a:gd name="connsiteX4" fmla="*/ 597540 w 1195080"/>
              <a:gd name="connsiteY4" fmla="*/ 4049 h 1199129"/>
              <a:gd name="connsiteX5" fmla="*/ 714489 w 1195080"/>
              <a:gd name="connsiteY5" fmla="*/ 319246 h 1199129"/>
              <a:gd name="connsiteX6" fmla="*/ 1020064 w 1195080"/>
              <a:gd name="connsiteY6" fmla="*/ 179064 h 1199129"/>
              <a:gd name="connsiteX7" fmla="*/ 879883 w 1195080"/>
              <a:gd name="connsiteY7" fmla="*/ 484640 h 1199129"/>
              <a:gd name="connsiteX8" fmla="*/ 1195080 w 1195080"/>
              <a:gd name="connsiteY8" fmla="*/ 601589 h 1199129"/>
              <a:gd name="connsiteX9" fmla="*/ 879883 w 1195080"/>
              <a:gd name="connsiteY9" fmla="*/ 718538 h 1199129"/>
              <a:gd name="connsiteX10" fmla="*/ 1020064 w 1195080"/>
              <a:gd name="connsiteY10" fmla="*/ 1024114 h 1199129"/>
              <a:gd name="connsiteX11" fmla="*/ 714489 w 1195080"/>
              <a:gd name="connsiteY11" fmla="*/ 883932 h 1199129"/>
              <a:gd name="connsiteX12" fmla="*/ 597540 w 1195080"/>
              <a:gd name="connsiteY12" fmla="*/ 1199129 h 1199129"/>
              <a:gd name="connsiteX13" fmla="*/ 480591 w 1195080"/>
              <a:gd name="connsiteY13" fmla="*/ 883932 h 1199129"/>
              <a:gd name="connsiteX14" fmla="*/ 175016 w 1195080"/>
              <a:gd name="connsiteY14" fmla="*/ 1024114 h 1199129"/>
              <a:gd name="connsiteX15" fmla="*/ 315197 w 1195080"/>
              <a:gd name="connsiteY15" fmla="*/ 718538 h 1199129"/>
              <a:gd name="connsiteX16" fmla="*/ 0 w 1195080"/>
              <a:gd name="connsiteY16" fmla="*/ 601589 h 1199129"/>
              <a:gd name="connsiteX0" fmla="*/ 0 w 1195080"/>
              <a:gd name="connsiteY0" fmla="*/ 601589 h 1199129"/>
              <a:gd name="connsiteX1" fmla="*/ 315197 w 1195080"/>
              <a:gd name="connsiteY1" fmla="*/ 484640 h 1199129"/>
              <a:gd name="connsiteX2" fmla="*/ 175016 w 1195080"/>
              <a:gd name="connsiteY2" fmla="*/ 179064 h 1199129"/>
              <a:gd name="connsiteX3" fmla="*/ 480591 w 1195080"/>
              <a:gd name="connsiteY3" fmla="*/ 319246 h 1199129"/>
              <a:gd name="connsiteX4" fmla="*/ 597540 w 1195080"/>
              <a:gd name="connsiteY4" fmla="*/ 4049 h 1199129"/>
              <a:gd name="connsiteX5" fmla="*/ 714489 w 1195080"/>
              <a:gd name="connsiteY5" fmla="*/ 319246 h 1199129"/>
              <a:gd name="connsiteX6" fmla="*/ 1020064 w 1195080"/>
              <a:gd name="connsiteY6" fmla="*/ 179064 h 1199129"/>
              <a:gd name="connsiteX7" fmla="*/ 879883 w 1195080"/>
              <a:gd name="connsiteY7" fmla="*/ 484640 h 1199129"/>
              <a:gd name="connsiteX8" fmla="*/ 1195080 w 1195080"/>
              <a:gd name="connsiteY8" fmla="*/ 601589 h 1199129"/>
              <a:gd name="connsiteX9" fmla="*/ 879883 w 1195080"/>
              <a:gd name="connsiteY9" fmla="*/ 718538 h 1199129"/>
              <a:gd name="connsiteX10" fmla="*/ 1020064 w 1195080"/>
              <a:gd name="connsiteY10" fmla="*/ 1024114 h 1199129"/>
              <a:gd name="connsiteX11" fmla="*/ 714489 w 1195080"/>
              <a:gd name="connsiteY11" fmla="*/ 883932 h 1199129"/>
              <a:gd name="connsiteX12" fmla="*/ 597540 w 1195080"/>
              <a:gd name="connsiteY12" fmla="*/ 1199129 h 1199129"/>
              <a:gd name="connsiteX13" fmla="*/ 480591 w 1195080"/>
              <a:gd name="connsiteY13" fmla="*/ 883932 h 1199129"/>
              <a:gd name="connsiteX14" fmla="*/ 175016 w 1195080"/>
              <a:gd name="connsiteY14" fmla="*/ 1024114 h 1199129"/>
              <a:gd name="connsiteX15" fmla="*/ 315197 w 1195080"/>
              <a:gd name="connsiteY15" fmla="*/ 718538 h 1199129"/>
              <a:gd name="connsiteX16" fmla="*/ 0 w 1195080"/>
              <a:gd name="connsiteY16" fmla="*/ 601589 h 1199129"/>
              <a:gd name="connsiteX0" fmla="*/ 0 w 1195080"/>
              <a:gd name="connsiteY0" fmla="*/ 601589 h 1199129"/>
              <a:gd name="connsiteX1" fmla="*/ 315197 w 1195080"/>
              <a:gd name="connsiteY1" fmla="*/ 484640 h 1199129"/>
              <a:gd name="connsiteX2" fmla="*/ 175016 w 1195080"/>
              <a:gd name="connsiteY2" fmla="*/ 179064 h 1199129"/>
              <a:gd name="connsiteX3" fmla="*/ 480591 w 1195080"/>
              <a:gd name="connsiteY3" fmla="*/ 319246 h 1199129"/>
              <a:gd name="connsiteX4" fmla="*/ 597540 w 1195080"/>
              <a:gd name="connsiteY4" fmla="*/ 4049 h 1199129"/>
              <a:gd name="connsiteX5" fmla="*/ 714489 w 1195080"/>
              <a:gd name="connsiteY5" fmla="*/ 319246 h 1199129"/>
              <a:gd name="connsiteX6" fmla="*/ 1020064 w 1195080"/>
              <a:gd name="connsiteY6" fmla="*/ 179064 h 1199129"/>
              <a:gd name="connsiteX7" fmla="*/ 879883 w 1195080"/>
              <a:gd name="connsiteY7" fmla="*/ 484640 h 1199129"/>
              <a:gd name="connsiteX8" fmla="*/ 1195080 w 1195080"/>
              <a:gd name="connsiteY8" fmla="*/ 601589 h 1199129"/>
              <a:gd name="connsiteX9" fmla="*/ 879883 w 1195080"/>
              <a:gd name="connsiteY9" fmla="*/ 718538 h 1199129"/>
              <a:gd name="connsiteX10" fmla="*/ 1020064 w 1195080"/>
              <a:gd name="connsiteY10" fmla="*/ 1024114 h 1199129"/>
              <a:gd name="connsiteX11" fmla="*/ 714489 w 1195080"/>
              <a:gd name="connsiteY11" fmla="*/ 883932 h 1199129"/>
              <a:gd name="connsiteX12" fmla="*/ 597540 w 1195080"/>
              <a:gd name="connsiteY12" fmla="*/ 1199129 h 1199129"/>
              <a:gd name="connsiteX13" fmla="*/ 480591 w 1195080"/>
              <a:gd name="connsiteY13" fmla="*/ 883932 h 1199129"/>
              <a:gd name="connsiteX14" fmla="*/ 175016 w 1195080"/>
              <a:gd name="connsiteY14" fmla="*/ 1024114 h 1199129"/>
              <a:gd name="connsiteX15" fmla="*/ 315197 w 1195080"/>
              <a:gd name="connsiteY15" fmla="*/ 718538 h 1199129"/>
              <a:gd name="connsiteX16" fmla="*/ 0 w 1195080"/>
              <a:gd name="connsiteY16" fmla="*/ 601589 h 1199129"/>
              <a:gd name="connsiteX0" fmla="*/ 0 w 1195080"/>
              <a:gd name="connsiteY0" fmla="*/ 601589 h 1199129"/>
              <a:gd name="connsiteX1" fmla="*/ 315197 w 1195080"/>
              <a:gd name="connsiteY1" fmla="*/ 484640 h 1199129"/>
              <a:gd name="connsiteX2" fmla="*/ 175016 w 1195080"/>
              <a:gd name="connsiteY2" fmla="*/ 179064 h 1199129"/>
              <a:gd name="connsiteX3" fmla="*/ 480591 w 1195080"/>
              <a:gd name="connsiteY3" fmla="*/ 319246 h 1199129"/>
              <a:gd name="connsiteX4" fmla="*/ 597540 w 1195080"/>
              <a:gd name="connsiteY4" fmla="*/ 4049 h 1199129"/>
              <a:gd name="connsiteX5" fmla="*/ 714489 w 1195080"/>
              <a:gd name="connsiteY5" fmla="*/ 319246 h 1199129"/>
              <a:gd name="connsiteX6" fmla="*/ 1020064 w 1195080"/>
              <a:gd name="connsiteY6" fmla="*/ 179064 h 1199129"/>
              <a:gd name="connsiteX7" fmla="*/ 879883 w 1195080"/>
              <a:gd name="connsiteY7" fmla="*/ 484640 h 1199129"/>
              <a:gd name="connsiteX8" fmla="*/ 1195080 w 1195080"/>
              <a:gd name="connsiteY8" fmla="*/ 601589 h 1199129"/>
              <a:gd name="connsiteX9" fmla="*/ 879883 w 1195080"/>
              <a:gd name="connsiteY9" fmla="*/ 718538 h 1199129"/>
              <a:gd name="connsiteX10" fmla="*/ 1020064 w 1195080"/>
              <a:gd name="connsiteY10" fmla="*/ 1024114 h 1199129"/>
              <a:gd name="connsiteX11" fmla="*/ 714489 w 1195080"/>
              <a:gd name="connsiteY11" fmla="*/ 883932 h 1199129"/>
              <a:gd name="connsiteX12" fmla="*/ 597540 w 1195080"/>
              <a:gd name="connsiteY12" fmla="*/ 1199129 h 1199129"/>
              <a:gd name="connsiteX13" fmla="*/ 480591 w 1195080"/>
              <a:gd name="connsiteY13" fmla="*/ 883932 h 1199129"/>
              <a:gd name="connsiteX14" fmla="*/ 175016 w 1195080"/>
              <a:gd name="connsiteY14" fmla="*/ 1024114 h 1199129"/>
              <a:gd name="connsiteX15" fmla="*/ 315197 w 1195080"/>
              <a:gd name="connsiteY15" fmla="*/ 718538 h 1199129"/>
              <a:gd name="connsiteX16" fmla="*/ 0 w 1195080"/>
              <a:gd name="connsiteY16" fmla="*/ 601589 h 1199129"/>
              <a:gd name="connsiteX0" fmla="*/ 0 w 1195080"/>
              <a:gd name="connsiteY0" fmla="*/ 606826 h 1204366"/>
              <a:gd name="connsiteX1" fmla="*/ 315197 w 1195080"/>
              <a:gd name="connsiteY1" fmla="*/ 489877 h 1204366"/>
              <a:gd name="connsiteX2" fmla="*/ 175016 w 1195080"/>
              <a:gd name="connsiteY2" fmla="*/ 184301 h 1204366"/>
              <a:gd name="connsiteX3" fmla="*/ 480591 w 1195080"/>
              <a:gd name="connsiteY3" fmla="*/ 324483 h 1204366"/>
              <a:gd name="connsiteX4" fmla="*/ 597540 w 1195080"/>
              <a:gd name="connsiteY4" fmla="*/ 9286 h 1204366"/>
              <a:gd name="connsiteX5" fmla="*/ 714489 w 1195080"/>
              <a:gd name="connsiteY5" fmla="*/ 324483 h 1204366"/>
              <a:gd name="connsiteX6" fmla="*/ 1020064 w 1195080"/>
              <a:gd name="connsiteY6" fmla="*/ 184301 h 1204366"/>
              <a:gd name="connsiteX7" fmla="*/ 879883 w 1195080"/>
              <a:gd name="connsiteY7" fmla="*/ 489877 h 1204366"/>
              <a:gd name="connsiteX8" fmla="*/ 1195080 w 1195080"/>
              <a:gd name="connsiteY8" fmla="*/ 606826 h 1204366"/>
              <a:gd name="connsiteX9" fmla="*/ 879883 w 1195080"/>
              <a:gd name="connsiteY9" fmla="*/ 723775 h 1204366"/>
              <a:gd name="connsiteX10" fmla="*/ 1020064 w 1195080"/>
              <a:gd name="connsiteY10" fmla="*/ 1029351 h 1204366"/>
              <a:gd name="connsiteX11" fmla="*/ 714489 w 1195080"/>
              <a:gd name="connsiteY11" fmla="*/ 889169 h 1204366"/>
              <a:gd name="connsiteX12" fmla="*/ 597540 w 1195080"/>
              <a:gd name="connsiteY12" fmla="*/ 1204366 h 1204366"/>
              <a:gd name="connsiteX13" fmla="*/ 480591 w 1195080"/>
              <a:gd name="connsiteY13" fmla="*/ 889169 h 1204366"/>
              <a:gd name="connsiteX14" fmla="*/ 175016 w 1195080"/>
              <a:gd name="connsiteY14" fmla="*/ 1029351 h 1204366"/>
              <a:gd name="connsiteX15" fmla="*/ 315197 w 1195080"/>
              <a:gd name="connsiteY15" fmla="*/ 723775 h 1204366"/>
              <a:gd name="connsiteX16" fmla="*/ 0 w 1195080"/>
              <a:gd name="connsiteY16" fmla="*/ 606826 h 1204366"/>
              <a:gd name="connsiteX0" fmla="*/ 0 w 1195080"/>
              <a:gd name="connsiteY0" fmla="*/ 606254 h 1203794"/>
              <a:gd name="connsiteX1" fmla="*/ 315197 w 1195080"/>
              <a:gd name="connsiteY1" fmla="*/ 489305 h 1203794"/>
              <a:gd name="connsiteX2" fmla="*/ 175016 w 1195080"/>
              <a:gd name="connsiteY2" fmla="*/ 183729 h 1203794"/>
              <a:gd name="connsiteX3" fmla="*/ 480591 w 1195080"/>
              <a:gd name="connsiteY3" fmla="*/ 323911 h 1203794"/>
              <a:gd name="connsiteX4" fmla="*/ 597540 w 1195080"/>
              <a:gd name="connsiteY4" fmla="*/ 8714 h 1203794"/>
              <a:gd name="connsiteX5" fmla="*/ 714489 w 1195080"/>
              <a:gd name="connsiteY5" fmla="*/ 323911 h 1203794"/>
              <a:gd name="connsiteX6" fmla="*/ 1020064 w 1195080"/>
              <a:gd name="connsiteY6" fmla="*/ 183729 h 1203794"/>
              <a:gd name="connsiteX7" fmla="*/ 879883 w 1195080"/>
              <a:gd name="connsiteY7" fmla="*/ 489305 h 1203794"/>
              <a:gd name="connsiteX8" fmla="*/ 1195080 w 1195080"/>
              <a:gd name="connsiteY8" fmla="*/ 606254 h 1203794"/>
              <a:gd name="connsiteX9" fmla="*/ 879883 w 1195080"/>
              <a:gd name="connsiteY9" fmla="*/ 723203 h 1203794"/>
              <a:gd name="connsiteX10" fmla="*/ 1020064 w 1195080"/>
              <a:gd name="connsiteY10" fmla="*/ 1028779 h 1203794"/>
              <a:gd name="connsiteX11" fmla="*/ 714489 w 1195080"/>
              <a:gd name="connsiteY11" fmla="*/ 888597 h 1203794"/>
              <a:gd name="connsiteX12" fmla="*/ 597540 w 1195080"/>
              <a:gd name="connsiteY12" fmla="*/ 1203794 h 1203794"/>
              <a:gd name="connsiteX13" fmla="*/ 480591 w 1195080"/>
              <a:gd name="connsiteY13" fmla="*/ 888597 h 1203794"/>
              <a:gd name="connsiteX14" fmla="*/ 175016 w 1195080"/>
              <a:gd name="connsiteY14" fmla="*/ 1028779 h 1203794"/>
              <a:gd name="connsiteX15" fmla="*/ 315197 w 1195080"/>
              <a:gd name="connsiteY15" fmla="*/ 723203 h 1203794"/>
              <a:gd name="connsiteX16" fmla="*/ 0 w 1195080"/>
              <a:gd name="connsiteY16" fmla="*/ 606254 h 1203794"/>
              <a:gd name="connsiteX0" fmla="*/ 0 w 1195080"/>
              <a:gd name="connsiteY0" fmla="*/ 600115 h 1197655"/>
              <a:gd name="connsiteX1" fmla="*/ 315197 w 1195080"/>
              <a:gd name="connsiteY1" fmla="*/ 483166 h 1197655"/>
              <a:gd name="connsiteX2" fmla="*/ 175016 w 1195080"/>
              <a:gd name="connsiteY2" fmla="*/ 177590 h 1197655"/>
              <a:gd name="connsiteX3" fmla="*/ 480591 w 1195080"/>
              <a:gd name="connsiteY3" fmla="*/ 317772 h 1197655"/>
              <a:gd name="connsiteX4" fmla="*/ 597540 w 1195080"/>
              <a:gd name="connsiteY4" fmla="*/ 2575 h 1197655"/>
              <a:gd name="connsiteX5" fmla="*/ 714489 w 1195080"/>
              <a:gd name="connsiteY5" fmla="*/ 317772 h 1197655"/>
              <a:gd name="connsiteX6" fmla="*/ 1020064 w 1195080"/>
              <a:gd name="connsiteY6" fmla="*/ 177590 h 1197655"/>
              <a:gd name="connsiteX7" fmla="*/ 879883 w 1195080"/>
              <a:gd name="connsiteY7" fmla="*/ 483166 h 1197655"/>
              <a:gd name="connsiteX8" fmla="*/ 1195080 w 1195080"/>
              <a:gd name="connsiteY8" fmla="*/ 600115 h 1197655"/>
              <a:gd name="connsiteX9" fmla="*/ 879883 w 1195080"/>
              <a:gd name="connsiteY9" fmla="*/ 717064 h 1197655"/>
              <a:gd name="connsiteX10" fmla="*/ 1020064 w 1195080"/>
              <a:gd name="connsiteY10" fmla="*/ 1022640 h 1197655"/>
              <a:gd name="connsiteX11" fmla="*/ 714489 w 1195080"/>
              <a:gd name="connsiteY11" fmla="*/ 882458 h 1197655"/>
              <a:gd name="connsiteX12" fmla="*/ 597540 w 1195080"/>
              <a:gd name="connsiteY12" fmla="*/ 1197655 h 1197655"/>
              <a:gd name="connsiteX13" fmla="*/ 480591 w 1195080"/>
              <a:gd name="connsiteY13" fmla="*/ 882458 h 1197655"/>
              <a:gd name="connsiteX14" fmla="*/ 175016 w 1195080"/>
              <a:gd name="connsiteY14" fmla="*/ 1022640 h 1197655"/>
              <a:gd name="connsiteX15" fmla="*/ 315197 w 1195080"/>
              <a:gd name="connsiteY15" fmla="*/ 717064 h 1197655"/>
              <a:gd name="connsiteX16" fmla="*/ 0 w 1195080"/>
              <a:gd name="connsiteY16" fmla="*/ 600115 h 1197655"/>
              <a:gd name="connsiteX0" fmla="*/ 0 w 1195080"/>
              <a:gd name="connsiteY0" fmla="*/ 611118 h 1208658"/>
              <a:gd name="connsiteX1" fmla="*/ 315197 w 1195080"/>
              <a:gd name="connsiteY1" fmla="*/ 494169 h 1208658"/>
              <a:gd name="connsiteX2" fmla="*/ 175016 w 1195080"/>
              <a:gd name="connsiteY2" fmla="*/ 188593 h 1208658"/>
              <a:gd name="connsiteX3" fmla="*/ 480591 w 1195080"/>
              <a:gd name="connsiteY3" fmla="*/ 328775 h 1208658"/>
              <a:gd name="connsiteX4" fmla="*/ 597540 w 1195080"/>
              <a:gd name="connsiteY4" fmla="*/ 13578 h 1208658"/>
              <a:gd name="connsiteX5" fmla="*/ 714489 w 1195080"/>
              <a:gd name="connsiteY5" fmla="*/ 328775 h 1208658"/>
              <a:gd name="connsiteX6" fmla="*/ 1020064 w 1195080"/>
              <a:gd name="connsiteY6" fmla="*/ 188593 h 1208658"/>
              <a:gd name="connsiteX7" fmla="*/ 879883 w 1195080"/>
              <a:gd name="connsiteY7" fmla="*/ 494169 h 1208658"/>
              <a:gd name="connsiteX8" fmla="*/ 1195080 w 1195080"/>
              <a:gd name="connsiteY8" fmla="*/ 611118 h 1208658"/>
              <a:gd name="connsiteX9" fmla="*/ 879883 w 1195080"/>
              <a:gd name="connsiteY9" fmla="*/ 728067 h 1208658"/>
              <a:gd name="connsiteX10" fmla="*/ 1020064 w 1195080"/>
              <a:gd name="connsiteY10" fmla="*/ 1033643 h 1208658"/>
              <a:gd name="connsiteX11" fmla="*/ 714489 w 1195080"/>
              <a:gd name="connsiteY11" fmla="*/ 893461 h 1208658"/>
              <a:gd name="connsiteX12" fmla="*/ 597540 w 1195080"/>
              <a:gd name="connsiteY12" fmla="*/ 1208658 h 1208658"/>
              <a:gd name="connsiteX13" fmla="*/ 480591 w 1195080"/>
              <a:gd name="connsiteY13" fmla="*/ 893461 h 1208658"/>
              <a:gd name="connsiteX14" fmla="*/ 175016 w 1195080"/>
              <a:gd name="connsiteY14" fmla="*/ 1033643 h 1208658"/>
              <a:gd name="connsiteX15" fmla="*/ 315197 w 1195080"/>
              <a:gd name="connsiteY15" fmla="*/ 728067 h 1208658"/>
              <a:gd name="connsiteX16" fmla="*/ 0 w 1195080"/>
              <a:gd name="connsiteY16" fmla="*/ 611118 h 1208658"/>
              <a:gd name="connsiteX0" fmla="*/ 0 w 1195080"/>
              <a:gd name="connsiteY0" fmla="*/ 600115 h 1197655"/>
              <a:gd name="connsiteX1" fmla="*/ 315197 w 1195080"/>
              <a:gd name="connsiteY1" fmla="*/ 483166 h 1197655"/>
              <a:gd name="connsiteX2" fmla="*/ 175016 w 1195080"/>
              <a:gd name="connsiteY2" fmla="*/ 177590 h 1197655"/>
              <a:gd name="connsiteX3" fmla="*/ 480591 w 1195080"/>
              <a:gd name="connsiteY3" fmla="*/ 317772 h 1197655"/>
              <a:gd name="connsiteX4" fmla="*/ 597540 w 1195080"/>
              <a:gd name="connsiteY4" fmla="*/ 2575 h 1197655"/>
              <a:gd name="connsiteX5" fmla="*/ 714489 w 1195080"/>
              <a:gd name="connsiteY5" fmla="*/ 317772 h 1197655"/>
              <a:gd name="connsiteX6" fmla="*/ 1020064 w 1195080"/>
              <a:gd name="connsiteY6" fmla="*/ 177590 h 1197655"/>
              <a:gd name="connsiteX7" fmla="*/ 879883 w 1195080"/>
              <a:gd name="connsiteY7" fmla="*/ 483166 h 1197655"/>
              <a:gd name="connsiteX8" fmla="*/ 1195080 w 1195080"/>
              <a:gd name="connsiteY8" fmla="*/ 600115 h 1197655"/>
              <a:gd name="connsiteX9" fmla="*/ 879883 w 1195080"/>
              <a:gd name="connsiteY9" fmla="*/ 717064 h 1197655"/>
              <a:gd name="connsiteX10" fmla="*/ 1020064 w 1195080"/>
              <a:gd name="connsiteY10" fmla="*/ 1022640 h 1197655"/>
              <a:gd name="connsiteX11" fmla="*/ 714489 w 1195080"/>
              <a:gd name="connsiteY11" fmla="*/ 882458 h 1197655"/>
              <a:gd name="connsiteX12" fmla="*/ 597540 w 1195080"/>
              <a:gd name="connsiteY12" fmla="*/ 1197655 h 1197655"/>
              <a:gd name="connsiteX13" fmla="*/ 480591 w 1195080"/>
              <a:gd name="connsiteY13" fmla="*/ 882458 h 1197655"/>
              <a:gd name="connsiteX14" fmla="*/ 175016 w 1195080"/>
              <a:gd name="connsiteY14" fmla="*/ 1022640 h 1197655"/>
              <a:gd name="connsiteX15" fmla="*/ 315197 w 1195080"/>
              <a:gd name="connsiteY15" fmla="*/ 717064 h 1197655"/>
              <a:gd name="connsiteX16" fmla="*/ 0 w 1195080"/>
              <a:gd name="connsiteY16" fmla="*/ 600115 h 1197655"/>
              <a:gd name="connsiteX0" fmla="*/ 0 w 1195080"/>
              <a:gd name="connsiteY0" fmla="*/ 600115 h 1197655"/>
              <a:gd name="connsiteX1" fmla="*/ 315197 w 1195080"/>
              <a:gd name="connsiteY1" fmla="*/ 483166 h 1197655"/>
              <a:gd name="connsiteX2" fmla="*/ 175016 w 1195080"/>
              <a:gd name="connsiteY2" fmla="*/ 177590 h 1197655"/>
              <a:gd name="connsiteX3" fmla="*/ 480591 w 1195080"/>
              <a:gd name="connsiteY3" fmla="*/ 317772 h 1197655"/>
              <a:gd name="connsiteX4" fmla="*/ 597540 w 1195080"/>
              <a:gd name="connsiteY4" fmla="*/ 2575 h 1197655"/>
              <a:gd name="connsiteX5" fmla="*/ 714489 w 1195080"/>
              <a:gd name="connsiteY5" fmla="*/ 317772 h 1197655"/>
              <a:gd name="connsiteX6" fmla="*/ 1020064 w 1195080"/>
              <a:gd name="connsiteY6" fmla="*/ 177590 h 1197655"/>
              <a:gd name="connsiteX7" fmla="*/ 879883 w 1195080"/>
              <a:gd name="connsiteY7" fmla="*/ 483166 h 1197655"/>
              <a:gd name="connsiteX8" fmla="*/ 1195080 w 1195080"/>
              <a:gd name="connsiteY8" fmla="*/ 600115 h 1197655"/>
              <a:gd name="connsiteX9" fmla="*/ 879883 w 1195080"/>
              <a:gd name="connsiteY9" fmla="*/ 717064 h 1197655"/>
              <a:gd name="connsiteX10" fmla="*/ 1020064 w 1195080"/>
              <a:gd name="connsiteY10" fmla="*/ 1022640 h 1197655"/>
              <a:gd name="connsiteX11" fmla="*/ 714489 w 1195080"/>
              <a:gd name="connsiteY11" fmla="*/ 882458 h 1197655"/>
              <a:gd name="connsiteX12" fmla="*/ 597540 w 1195080"/>
              <a:gd name="connsiteY12" fmla="*/ 1197655 h 1197655"/>
              <a:gd name="connsiteX13" fmla="*/ 480591 w 1195080"/>
              <a:gd name="connsiteY13" fmla="*/ 882458 h 1197655"/>
              <a:gd name="connsiteX14" fmla="*/ 175016 w 1195080"/>
              <a:gd name="connsiteY14" fmla="*/ 1022640 h 1197655"/>
              <a:gd name="connsiteX15" fmla="*/ 315197 w 1195080"/>
              <a:gd name="connsiteY15" fmla="*/ 717064 h 1197655"/>
              <a:gd name="connsiteX16" fmla="*/ 0 w 1195080"/>
              <a:gd name="connsiteY16" fmla="*/ 600115 h 1197655"/>
              <a:gd name="connsiteX0" fmla="*/ 0 w 1195080"/>
              <a:gd name="connsiteY0" fmla="*/ 609973 h 1207513"/>
              <a:gd name="connsiteX1" fmla="*/ 315197 w 1195080"/>
              <a:gd name="connsiteY1" fmla="*/ 493024 h 1207513"/>
              <a:gd name="connsiteX2" fmla="*/ 175016 w 1195080"/>
              <a:gd name="connsiteY2" fmla="*/ 187448 h 1207513"/>
              <a:gd name="connsiteX3" fmla="*/ 480591 w 1195080"/>
              <a:gd name="connsiteY3" fmla="*/ 327630 h 1207513"/>
              <a:gd name="connsiteX4" fmla="*/ 597540 w 1195080"/>
              <a:gd name="connsiteY4" fmla="*/ 12433 h 1207513"/>
              <a:gd name="connsiteX5" fmla="*/ 714489 w 1195080"/>
              <a:gd name="connsiteY5" fmla="*/ 327630 h 1207513"/>
              <a:gd name="connsiteX6" fmla="*/ 1020064 w 1195080"/>
              <a:gd name="connsiteY6" fmla="*/ 187448 h 1207513"/>
              <a:gd name="connsiteX7" fmla="*/ 879883 w 1195080"/>
              <a:gd name="connsiteY7" fmla="*/ 493024 h 1207513"/>
              <a:gd name="connsiteX8" fmla="*/ 1195080 w 1195080"/>
              <a:gd name="connsiteY8" fmla="*/ 609973 h 1207513"/>
              <a:gd name="connsiteX9" fmla="*/ 879883 w 1195080"/>
              <a:gd name="connsiteY9" fmla="*/ 726922 h 1207513"/>
              <a:gd name="connsiteX10" fmla="*/ 1020064 w 1195080"/>
              <a:gd name="connsiteY10" fmla="*/ 1032498 h 1207513"/>
              <a:gd name="connsiteX11" fmla="*/ 714489 w 1195080"/>
              <a:gd name="connsiteY11" fmla="*/ 892316 h 1207513"/>
              <a:gd name="connsiteX12" fmla="*/ 597540 w 1195080"/>
              <a:gd name="connsiteY12" fmla="*/ 1207513 h 1207513"/>
              <a:gd name="connsiteX13" fmla="*/ 480591 w 1195080"/>
              <a:gd name="connsiteY13" fmla="*/ 892316 h 1207513"/>
              <a:gd name="connsiteX14" fmla="*/ 175016 w 1195080"/>
              <a:gd name="connsiteY14" fmla="*/ 1032498 h 1207513"/>
              <a:gd name="connsiteX15" fmla="*/ 315197 w 1195080"/>
              <a:gd name="connsiteY15" fmla="*/ 726922 h 1207513"/>
              <a:gd name="connsiteX16" fmla="*/ 0 w 1195080"/>
              <a:gd name="connsiteY16" fmla="*/ 609973 h 1207513"/>
              <a:gd name="connsiteX0" fmla="*/ 0 w 1195080"/>
              <a:gd name="connsiteY0" fmla="*/ 605924 h 1203464"/>
              <a:gd name="connsiteX1" fmla="*/ 315197 w 1195080"/>
              <a:gd name="connsiteY1" fmla="*/ 488975 h 1203464"/>
              <a:gd name="connsiteX2" fmla="*/ 175016 w 1195080"/>
              <a:gd name="connsiteY2" fmla="*/ 183399 h 1203464"/>
              <a:gd name="connsiteX3" fmla="*/ 480591 w 1195080"/>
              <a:gd name="connsiteY3" fmla="*/ 323581 h 1203464"/>
              <a:gd name="connsiteX4" fmla="*/ 597540 w 1195080"/>
              <a:gd name="connsiteY4" fmla="*/ 8384 h 1203464"/>
              <a:gd name="connsiteX5" fmla="*/ 714489 w 1195080"/>
              <a:gd name="connsiteY5" fmla="*/ 323581 h 1203464"/>
              <a:gd name="connsiteX6" fmla="*/ 1020064 w 1195080"/>
              <a:gd name="connsiteY6" fmla="*/ 183399 h 1203464"/>
              <a:gd name="connsiteX7" fmla="*/ 879883 w 1195080"/>
              <a:gd name="connsiteY7" fmla="*/ 488975 h 1203464"/>
              <a:gd name="connsiteX8" fmla="*/ 1195080 w 1195080"/>
              <a:gd name="connsiteY8" fmla="*/ 605924 h 1203464"/>
              <a:gd name="connsiteX9" fmla="*/ 879883 w 1195080"/>
              <a:gd name="connsiteY9" fmla="*/ 722873 h 1203464"/>
              <a:gd name="connsiteX10" fmla="*/ 1020064 w 1195080"/>
              <a:gd name="connsiteY10" fmla="*/ 1028449 h 1203464"/>
              <a:gd name="connsiteX11" fmla="*/ 714489 w 1195080"/>
              <a:gd name="connsiteY11" fmla="*/ 888267 h 1203464"/>
              <a:gd name="connsiteX12" fmla="*/ 597540 w 1195080"/>
              <a:gd name="connsiteY12" fmla="*/ 1203464 h 1203464"/>
              <a:gd name="connsiteX13" fmla="*/ 480591 w 1195080"/>
              <a:gd name="connsiteY13" fmla="*/ 888267 h 1203464"/>
              <a:gd name="connsiteX14" fmla="*/ 175016 w 1195080"/>
              <a:gd name="connsiteY14" fmla="*/ 1028449 h 1203464"/>
              <a:gd name="connsiteX15" fmla="*/ 315197 w 1195080"/>
              <a:gd name="connsiteY15" fmla="*/ 722873 h 1203464"/>
              <a:gd name="connsiteX16" fmla="*/ 0 w 1195080"/>
              <a:gd name="connsiteY16" fmla="*/ 605924 h 1203464"/>
              <a:gd name="connsiteX0" fmla="*/ 0 w 1195080"/>
              <a:gd name="connsiteY0" fmla="*/ 605352 h 1202892"/>
              <a:gd name="connsiteX1" fmla="*/ 315197 w 1195080"/>
              <a:gd name="connsiteY1" fmla="*/ 488403 h 1202892"/>
              <a:gd name="connsiteX2" fmla="*/ 175016 w 1195080"/>
              <a:gd name="connsiteY2" fmla="*/ 182827 h 1202892"/>
              <a:gd name="connsiteX3" fmla="*/ 480591 w 1195080"/>
              <a:gd name="connsiteY3" fmla="*/ 323009 h 1202892"/>
              <a:gd name="connsiteX4" fmla="*/ 616477 w 1195080"/>
              <a:gd name="connsiteY4" fmla="*/ 8384 h 1202892"/>
              <a:gd name="connsiteX5" fmla="*/ 714489 w 1195080"/>
              <a:gd name="connsiteY5" fmla="*/ 323009 h 1202892"/>
              <a:gd name="connsiteX6" fmla="*/ 1020064 w 1195080"/>
              <a:gd name="connsiteY6" fmla="*/ 182827 h 1202892"/>
              <a:gd name="connsiteX7" fmla="*/ 879883 w 1195080"/>
              <a:gd name="connsiteY7" fmla="*/ 488403 h 1202892"/>
              <a:gd name="connsiteX8" fmla="*/ 1195080 w 1195080"/>
              <a:gd name="connsiteY8" fmla="*/ 605352 h 1202892"/>
              <a:gd name="connsiteX9" fmla="*/ 879883 w 1195080"/>
              <a:gd name="connsiteY9" fmla="*/ 722301 h 1202892"/>
              <a:gd name="connsiteX10" fmla="*/ 1020064 w 1195080"/>
              <a:gd name="connsiteY10" fmla="*/ 1027877 h 1202892"/>
              <a:gd name="connsiteX11" fmla="*/ 714489 w 1195080"/>
              <a:gd name="connsiteY11" fmla="*/ 887695 h 1202892"/>
              <a:gd name="connsiteX12" fmla="*/ 597540 w 1195080"/>
              <a:gd name="connsiteY12" fmla="*/ 1202892 h 1202892"/>
              <a:gd name="connsiteX13" fmla="*/ 480591 w 1195080"/>
              <a:gd name="connsiteY13" fmla="*/ 887695 h 1202892"/>
              <a:gd name="connsiteX14" fmla="*/ 175016 w 1195080"/>
              <a:gd name="connsiteY14" fmla="*/ 1027877 h 1202892"/>
              <a:gd name="connsiteX15" fmla="*/ 315197 w 1195080"/>
              <a:gd name="connsiteY15" fmla="*/ 722301 h 1202892"/>
              <a:gd name="connsiteX16" fmla="*/ 0 w 1195080"/>
              <a:gd name="connsiteY16" fmla="*/ 605352 h 1202892"/>
              <a:gd name="connsiteX0" fmla="*/ 0 w 1195080"/>
              <a:gd name="connsiteY0" fmla="*/ 604780 h 1202320"/>
              <a:gd name="connsiteX1" fmla="*/ 315197 w 1195080"/>
              <a:gd name="connsiteY1" fmla="*/ 487831 h 1202320"/>
              <a:gd name="connsiteX2" fmla="*/ 175016 w 1195080"/>
              <a:gd name="connsiteY2" fmla="*/ 182255 h 1202320"/>
              <a:gd name="connsiteX3" fmla="*/ 480591 w 1195080"/>
              <a:gd name="connsiteY3" fmla="*/ 322437 h 1202320"/>
              <a:gd name="connsiteX4" fmla="*/ 607600 w 1195080"/>
              <a:gd name="connsiteY4" fmla="*/ 8384 h 1202320"/>
              <a:gd name="connsiteX5" fmla="*/ 714489 w 1195080"/>
              <a:gd name="connsiteY5" fmla="*/ 322437 h 1202320"/>
              <a:gd name="connsiteX6" fmla="*/ 1020064 w 1195080"/>
              <a:gd name="connsiteY6" fmla="*/ 182255 h 1202320"/>
              <a:gd name="connsiteX7" fmla="*/ 879883 w 1195080"/>
              <a:gd name="connsiteY7" fmla="*/ 487831 h 1202320"/>
              <a:gd name="connsiteX8" fmla="*/ 1195080 w 1195080"/>
              <a:gd name="connsiteY8" fmla="*/ 604780 h 1202320"/>
              <a:gd name="connsiteX9" fmla="*/ 879883 w 1195080"/>
              <a:gd name="connsiteY9" fmla="*/ 721729 h 1202320"/>
              <a:gd name="connsiteX10" fmla="*/ 1020064 w 1195080"/>
              <a:gd name="connsiteY10" fmla="*/ 1027305 h 1202320"/>
              <a:gd name="connsiteX11" fmla="*/ 714489 w 1195080"/>
              <a:gd name="connsiteY11" fmla="*/ 887123 h 1202320"/>
              <a:gd name="connsiteX12" fmla="*/ 597540 w 1195080"/>
              <a:gd name="connsiteY12" fmla="*/ 1202320 h 1202320"/>
              <a:gd name="connsiteX13" fmla="*/ 480591 w 1195080"/>
              <a:gd name="connsiteY13" fmla="*/ 887123 h 1202320"/>
              <a:gd name="connsiteX14" fmla="*/ 175016 w 1195080"/>
              <a:gd name="connsiteY14" fmla="*/ 1027305 h 1202320"/>
              <a:gd name="connsiteX15" fmla="*/ 315197 w 1195080"/>
              <a:gd name="connsiteY15" fmla="*/ 721729 h 1202320"/>
              <a:gd name="connsiteX16" fmla="*/ 0 w 1195080"/>
              <a:gd name="connsiteY16" fmla="*/ 604780 h 1202320"/>
              <a:gd name="connsiteX0" fmla="*/ 0 w 1195080"/>
              <a:gd name="connsiteY0" fmla="*/ 600731 h 1198271"/>
              <a:gd name="connsiteX1" fmla="*/ 315197 w 1195080"/>
              <a:gd name="connsiteY1" fmla="*/ 483782 h 1198271"/>
              <a:gd name="connsiteX2" fmla="*/ 175016 w 1195080"/>
              <a:gd name="connsiteY2" fmla="*/ 178206 h 1198271"/>
              <a:gd name="connsiteX3" fmla="*/ 480591 w 1195080"/>
              <a:gd name="connsiteY3" fmla="*/ 318388 h 1198271"/>
              <a:gd name="connsiteX4" fmla="*/ 607600 w 1195080"/>
              <a:gd name="connsiteY4" fmla="*/ 4335 h 1198271"/>
              <a:gd name="connsiteX5" fmla="*/ 714489 w 1195080"/>
              <a:gd name="connsiteY5" fmla="*/ 318388 h 1198271"/>
              <a:gd name="connsiteX6" fmla="*/ 1020064 w 1195080"/>
              <a:gd name="connsiteY6" fmla="*/ 178206 h 1198271"/>
              <a:gd name="connsiteX7" fmla="*/ 879883 w 1195080"/>
              <a:gd name="connsiteY7" fmla="*/ 483782 h 1198271"/>
              <a:gd name="connsiteX8" fmla="*/ 1195080 w 1195080"/>
              <a:gd name="connsiteY8" fmla="*/ 600731 h 1198271"/>
              <a:gd name="connsiteX9" fmla="*/ 879883 w 1195080"/>
              <a:gd name="connsiteY9" fmla="*/ 717680 h 1198271"/>
              <a:gd name="connsiteX10" fmla="*/ 1020064 w 1195080"/>
              <a:gd name="connsiteY10" fmla="*/ 1023256 h 1198271"/>
              <a:gd name="connsiteX11" fmla="*/ 714489 w 1195080"/>
              <a:gd name="connsiteY11" fmla="*/ 883074 h 1198271"/>
              <a:gd name="connsiteX12" fmla="*/ 597540 w 1195080"/>
              <a:gd name="connsiteY12" fmla="*/ 1198271 h 1198271"/>
              <a:gd name="connsiteX13" fmla="*/ 480591 w 1195080"/>
              <a:gd name="connsiteY13" fmla="*/ 883074 h 1198271"/>
              <a:gd name="connsiteX14" fmla="*/ 175016 w 1195080"/>
              <a:gd name="connsiteY14" fmla="*/ 1023256 h 1198271"/>
              <a:gd name="connsiteX15" fmla="*/ 315197 w 1195080"/>
              <a:gd name="connsiteY15" fmla="*/ 717680 h 1198271"/>
              <a:gd name="connsiteX16" fmla="*/ 0 w 1195080"/>
              <a:gd name="connsiteY16" fmla="*/ 600731 h 1198271"/>
              <a:gd name="connsiteX0" fmla="*/ 0 w 1195080"/>
              <a:gd name="connsiteY0" fmla="*/ 599587 h 1197127"/>
              <a:gd name="connsiteX1" fmla="*/ 315197 w 1195080"/>
              <a:gd name="connsiteY1" fmla="*/ 482638 h 1197127"/>
              <a:gd name="connsiteX2" fmla="*/ 175016 w 1195080"/>
              <a:gd name="connsiteY2" fmla="*/ 177062 h 1197127"/>
              <a:gd name="connsiteX3" fmla="*/ 480591 w 1195080"/>
              <a:gd name="connsiteY3" fmla="*/ 317244 h 1197127"/>
              <a:gd name="connsiteX4" fmla="*/ 607600 w 1195080"/>
              <a:gd name="connsiteY4" fmla="*/ 3191 h 1197127"/>
              <a:gd name="connsiteX5" fmla="*/ 714489 w 1195080"/>
              <a:gd name="connsiteY5" fmla="*/ 317244 h 1197127"/>
              <a:gd name="connsiteX6" fmla="*/ 1020064 w 1195080"/>
              <a:gd name="connsiteY6" fmla="*/ 177062 h 1197127"/>
              <a:gd name="connsiteX7" fmla="*/ 879883 w 1195080"/>
              <a:gd name="connsiteY7" fmla="*/ 482638 h 1197127"/>
              <a:gd name="connsiteX8" fmla="*/ 1195080 w 1195080"/>
              <a:gd name="connsiteY8" fmla="*/ 599587 h 1197127"/>
              <a:gd name="connsiteX9" fmla="*/ 879883 w 1195080"/>
              <a:gd name="connsiteY9" fmla="*/ 716536 h 1197127"/>
              <a:gd name="connsiteX10" fmla="*/ 1020064 w 1195080"/>
              <a:gd name="connsiteY10" fmla="*/ 1022112 h 1197127"/>
              <a:gd name="connsiteX11" fmla="*/ 714489 w 1195080"/>
              <a:gd name="connsiteY11" fmla="*/ 881930 h 1197127"/>
              <a:gd name="connsiteX12" fmla="*/ 597540 w 1195080"/>
              <a:gd name="connsiteY12" fmla="*/ 1197127 h 1197127"/>
              <a:gd name="connsiteX13" fmla="*/ 480591 w 1195080"/>
              <a:gd name="connsiteY13" fmla="*/ 881930 h 1197127"/>
              <a:gd name="connsiteX14" fmla="*/ 175016 w 1195080"/>
              <a:gd name="connsiteY14" fmla="*/ 1022112 h 1197127"/>
              <a:gd name="connsiteX15" fmla="*/ 315197 w 1195080"/>
              <a:gd name="connsiteY15" fmla="*/ 716536 h 1197127"/>
              <a:gd name="connsiteX16" fmla="*/ 0 w 1195080"/>
              <a:gd name="connsiteY16" fmla="*/ 599587 h 1197127"/>
              <a:gd name="connsiteX0" fmla="*/ 0 w 1195080"/>
              <a:gd name="connsiteY0" fmla="*/ 596640 h 1194180"/>
              <a:gd name="connsiteX1" fmla="*/ 315197 w 1195080"/>
              <a:gd name="connsiteY1" fmla="*/ 479691 h 1194180"/>
              <a:gd name="connsiteX2" fmla="*/ 175016 w 1195080"/>
              <a:gd name="connsiteY2" fmla="*/ 174115 h 1194180"/>
              <a:gd name="connsiteX3" fmla="*/ 480591 w 1195080"/>
              <a:gd name="connsiteY3" fmla="*/ 314297 h 1194180"/>
              <a:gd name="connsiteX4" fmla="*/ 607600 w 1195080"/>
              <a:gd name="connsiteY4" fmla="*/ 244 h 1194180"/>
              <a:gd name="connsiteX5" fmla="*/ 714489 w 1195080"/>
              <a:gd name="connsiteY5" fmla="*/ 314297 h 1194180"/>
              <a:gd name="connsiteX6" fmla="*/ 1020064 w 1195080"/>
              <a:gd name="connsiteY6" fmla="*/ 174115 h 1194180"/>
              <a:gd name="connsiteX7" fmla="*/ 879883 w 1195080"/>
              <a:gd name="connsiteY7" fmla="*/ 479691 h 1194180"/>
              <a:gd name="connsiteX8" fmla="*/ 1195080 w 1195080"/>
              <a:gd name="connsiteY8" fmla="*/ 596640 h 1194180"/>
              <a:gd name="connsiteX9" fmla="*/ 879883 w 1195080"/>
              <a:gd name="connsiteY9" fmla="*/ 713589 h 1194180"/>
              <a:gd name="connsiteX10" fmla="*/ 1020064 w 1195080"/>
              <a:gd name="connsiteY10" fmla="*/ 1019165 h 1194180"/>
              <a:gd name="connsiteX11" fmla="*/ 714489 w 1195080"/>
              <a:gd name="connsiteY11" fmla="*/ 878983 h 1194180"/>
              <a:gd name="connsiteX12" fmla="*/ 597540 w 1195080"/>
              <a:gd name="connsiteY12" fmla="*/ 1194180 h 1194180"/>
              <a:gd name="connsiteX13" fmla="*/ 480591 w 1195080"/>
              <a:gd name="connsiteY13" fmla="*/ 878983 h 1194180"/>
              <a:gd name="connsiteX14" fmla="*/ 175016 w 1195080"/>
              <a:gd name="connsiteY14" fmla="*/ 1019165 h 1194180"/>
              <a:gd name="connsiteX15" fmla="*/ 315197 w 1195080"/>
              <a:gd name="connsiteY15" fmla="*/ 713589 h 1194180"/>
              <a:gd name="connsiteX16" fmla="*/ 0 w 1195080"/>
              <a:gd name="connsiteY16" fmla="*/ 596640 h 1194180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75016 w 1195080"/>
              <a:gd name="connsiteY2" fmla="*/ 173871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95080"/>
              <a:gd name="connsiteY0" fmla="*/ 596396 h 1193936"/>
              <a:gd name="connsiteX1" fmla="*/ 315197 w 1195080"/>
              <a:gd name="connsiteY1" fmla="*/ 479447 h 1193936"/>
              <a:gd name="connsiteX2" fmla="*/ 182645 w 1195080"/>
              <a:gd name="connsiteY2" fmla="*/ 179386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0 w 1195080"/>
              <a:gd name="connsiteY16" fmla="*/ 596396 h 1193936"/>
              <a:gd name="connsiteX0" fmla="*/ 0 w 1189023"/>
              <a:gd name="connsiteY0" fmla="*/ 596413 h 1193936"/>
              <a:gd name="connsiteX1" fmla="*/ 309140 w 1189023"/>
              <a:gd name="connsiteY1" fmla="*/ 479447 h 1193936"/>
              <a:gd name="connsiteX2" fmla="*/ 176588 w 1189023"/>
              <a:gd name="connsiteY2" fmla="*/ 179386 h 1193936"/>
              <a:gd name="connsiteX3" fmla="*/ 474534 w 1189023"/>
              <a:gd name="connsiteY3" fmla="*/ 314053 h 1193936"/>
              <a:gd name="connsiteX4" fmla="*/ 601543 w 1189023"/>
              <a:gd name="connsiteY4" fmla="*/ 0 h 1193936"/>
              <a:gd name="connsiteX5" fmla="*/ 708432 w 1189023"/>
              <a:gd name="connsiteY5" fmla="*/ 314053 h 1193936"/>
              <a:gd name="connsiteX6" fmla="*/ 1014007 w 1189023"/>
              <a:gd name="connsiteY6" fmla="*/ 173871 h 1193936"/>
              <a:gd name="connsiteX7" fmla="*/ 873826 w 1189023"/>
              <a:gd name="connsiteY7" fmla="*/ 479447 h 1193936"/>
              <a:gd name="connsiteX8" fmla="*/ 1189023 w 1189023"/>
              <a:gd name="connsiteY8" fmla="*/ 596396 h 1193936"/>
              <a:gd name="connsiteX9" fmla="*/ 873826 w 1189023"/>
              <a:gd name="connsiteY9" fmla="*/ 713345 h 1193936"/>
              <a:gd name="connsiteX10" fmla="*/ 1014007 w 1189023"/>
              <a:gd name="connsiteY10" fmla="*/ 1018921 h 1193936"/>
              <a:gd name="connsiteX11" fmla="*/ 708432 w 1189023"/>
              <a:gd name="connsiteY11" fmla="*/ 878739 h 1193936"/>
              <a:gd name="connsiteX12" fmla="*/ 591483 w 1189023"/>
              <a:gd name="connsiteY12" fmla="*/ 1193936 h 1193936"/>
              <a:gd name="connsiteX13" fmla="*/ 474534 w 1189023"/>
              <a:gd name="connsiteY13" fmla="*/ 878739 h 1193936"/>
              <a:gd name="connsiteX14" fmla="*/ 168959 w 1189023"/>
              <a:gd name="connsiteY14" fmla="*/ 1018921 h 1193936"/>
              <a:gd name="connsiteX15" fmla="*/ 309140 w 1189023"/>
              <a:gd name="connsiteY15" fmla="*/ 713345 h 1193936"/>
              <a:gd name="connsiteX16" fmla="*/ 0 w 1189023"/>
              <a:gd name="connsiteY16" fmla="*/ 596413 h 1193936"/>
              <a:gd name="connsiteX0" fmla="*/ 6057 w 1195080"/>
              <a:gd name="connsiteY0" fmla="*/ 596413 h 1193936"/>
              <a:gd name="connsiteX1" fmla="*/ 315197 w 1195080"/>
              <a:gd name="connsiteY1" fmla="*/ 479447 h 1193936"/>
              <a:gd name="connsiteX2" fmla="*/ 182645 w 1195080"/>
              <a:gd name="connsiteY2" fmla="*/ 179386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6057 w 1195080"/>
              <a:gd name="connsiteY16" fmla="*/ 596413 h 1193936"/>
              <a:gd name="connsiteX0" fmla="*/ 6057 w 1195080"/>
              <a:gd name="connsiteY0" fmla="*/ 596413 h 1193936"/>
              <a:gd name="connsiteX1" fmla="*/ 315197 w 1195080"/>
              <a:gd name="connsiteY1" fmla="*/ 479447 h 1193936"/>
              <a:gd name="connsiteX2" fmla="*/ 182645 w 1195080"/>
              <a:gd name="connsiteY2" fmla="*/ 179386 h 1193936"/>
              <a:gd name="connsiteX3" fmla="*/ 480591 w 1195080"/>
              <a:gd name="connsiteY3" fmla="*/ 314053 h 1193936"/>
              <a:gd name="connsiteX4" fmla="*/ 607600 w 1195080"/>
              <a:gd name="connsiteY4" fmla="*/ 0 h 1193936"/>
              <a:gd name="connsiteX5" fmla="*/ 714489 w 1195080"/>
              <a:gd name="connsiteY5" fmla="*/ 314053 h 1193936"/>
              <a:gd name="connsiteX6" fmla="*/ 1020064 w 1195080"/>
              <a:gd name="connsiteY6" fmla="*/ 173871 h 1193936"/>
              <a:gd name="connsiteX7" fmla="*/ 879883 w 1195080"/>
              <a:gd name="connsiteY7" fmla="*/ 479447 h 1193936"/>
              <a:gd name="connsiteX8" fmla="*/ 1195080 w 1195080"/>
              <a:gd name="connsiteY8" fmla="*/ 596396 h 1193936"/>
              <a:gd name="connsiteX9" fmla="*/ 879883 w 1195080"/>
              <a:gd name="connsiteY9" fmla="*/ 713345 h 1193936"/>
              <a:gd name="connsiteX10" fmla="*/ 1020064 w 1195080"/>
              <a:gd name="connsiteY10" fmla="*/ 1018921 h 1193936"/>
              <a:gd name="connsiteX11" fmla="*/ 714489 w 1195080"/>
              <a:gd name="connsiteY11" fmla="*/ 878739 h 1193936"/>
              <a:gd name="connsiteX12" fmla="*/ 597540 w 1195080"/>
              <a:gd name="connsiteY12" fmla="*/ 1193936 h 1193936"/>
              <a:gd name="connsiteX13" fmla="*/ 480591 w 1195080"/>
              <a:gd name="connsiteY13" fmla="*/ 878739 h 1193936"/>
              <a:gd name="connsiteX14" fmla="*/ 175016 w 1195080"/>
              <a:gd name="connsiteY14" fmla="*/ 1018921 h 1193936"/>
              <a:gd name="connsiteX15" fmla="*/ 315197 w 1195080"/>
              <a:gd name="connsiteY15" fmla="*/ 713345 h 1193936"/>
              <a:gd name="connsiteX16" fmla="*/ 6057 w 1195080"/>
              <a:gd name="connsiteY16" fmla="*/ 596413 h 1193936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6730 h 1194253"/>
              <a:gd name="connsiteX1" fmla="*/ 315197 w 1195080"/>
              <a:gd name="connsiteY1" fmla="*/ 479764 h 1194253"/>
              <a:gd name="connsiteX2" fmla="*/ 182645 w 1195080"/>
              <a:gd name="connsiteY2" fmla="*/ 179703 h 1194253"/>
              <a:gd name="connsiteX3" fmla="*/ 480591 w 1195080"/>
              <a:gd name="connsiteY3" fmla="*/ 314370 h 1194253"/>
              <a:gd name="connsiteX4" fmla="*/ 607600 w 1195080"/>
              <a:gd name="connsiteY4" fmla="*/ 317 h 1194253"/>
              <a:gd name="connsiteX5" fmla="*/ 714489 w 1195080"/>
              <a:gd name="connsiteY5" fmla="*/ 314370 h 1194253"/>
              <a:gd name="connsiteX6" fmla="*/ 1020064 w 1195080"/>
              <a:gd name="connsiteY6" fmla="*/ 174188 h 1194253"/>
              <a:gd name="connsiteX7" fmla="*/ 879883 w 1195080"/>
              <a:gd name="connsiteY7" fmla="*/ 479764 h 1194253"/>
              <a:gd name="connsiteX8" fmla="*/ 1195080 w 1195080"/>
              <a:gd name="connsiteY8" fmla="*/ 596713 h 1194253"/>
              <a:gd name="connsiteX9" fmla="*/ 879883 w 1195080"/>
              <a:gd name="connsiteY9" fmla="*/ 713662 h 1194253"/>
              <a:gd name="connsiteX10" fmla="*/ 1020064 w 1195080"/>
              <a:gd name="connsiteY10" fmla="*/ 1019238 h 1194253"/>
              <a:gd name="connsiteX11" fmla="*/ 714489 w 1195080"/>
              <a:gd name="connsiteY11" fmla="*/ 879056 h 1194253"/>
              <a:gd name="connsiteX12" fmla="*/ 597540 w 1195080"/>
              <a:gd name="connsiteY12" fmla="*/ 1194253 h 1194253"/>
              <a:gd name="connsiteX13" fmla="*/ 480591 w 1195080"/>
              <a:gd name="connsiteY13" fmla="*/ 879056 h 1194253"/>
              <a:gd name="connsiteX14" fmla="*/ 175016 w 1195080"/>
              <a:gd name="connsiteY14" fmla="*/ 1019238 h 1194253"/>
              <a:gd name="connsiteX15" fmla="*/ 315197 w 1195080"/>
              <a:gd name="connsiteY15" fmla="*/ 713662 h 1194253"/>
              <a:gd name="connsiteX16" fmla="*/ 6057 w 1195080"/>
              <a:gd name="connsiteY16" fmla="*/ 596730 h 1194253"/>
              <a:gd name="connsiteX0" fmla="*/ 6057 w 1195080"/>
              <a:gd name="connsiteY0" fmla="*/ 599846 h 1197369"/>
              <a:gd name="connsiteX1" fmla="*/ 315197 w 1195080"/>
              <a:gd name="connsiteY1" fmla="*/ 482880 h 1197369"/>
              <a:gd name="connsiteX2" fmla="*/ 182645 w 1195080"/>
              <a:gd name="connsiteY2" fmla="*/ 182819 h 1197369"/>
              <a:gd name="connsiteX3" fmla="*/ 480591 w 1195080"/>
              <a:gd name="connsiteY3" fmla="*/ 317486 h 1197369"/>
              <a:gd name="connsiteX4" fmla="*/ 607600 w 1195080"/>
              <a:gd name="connsiteY4" fmla="*/ 3433 h 1197369"/>
              <a:gd name="connsiteX5" fmla="*/ 714489 w 1195080"/>
              <a:gd name="connsiteY5" fmla="*/ 317486 h 1197369"/>
              <a:gd name="connsiteX6" fmla="*/ 1020064 w 1195080"/>
              <a:gd name="connsiteY6" fmla="*/ 177304 h 1197369"/>
              <a:gd name="connsiteX7" fmla="*/ 879883 w 1195080"/>
              <a:gd name="connsiteY7" fmla="*/ 482880 h 1197369"/>
              <a:gd name="connsiteX8" fmla="*/ 1195080 w 1195080"/>
              <a:gd name="connsiteY8" fmla="*/ 599829 h 1197369"/>
              <a:gd name="connsiteX9" fmla="*/ 879883 w 1195080"/>
              <a:gd name="connsiteY9" fmla="*/ 716778 h 1197369"/>
              <a:gd name="connsiteX10" fmla="*/ 1020064 w 1195080"/>
              <a:gd name="connsiteY10" fmla="*/ 1022354 h 1197369"/>
              <a:gd name="connsiteX11" fmla="*/ 714489 w 1195080"/>
              <a:gd name="connsiteY11" fmla="*/ 882172 h 1197369"/>
              <a:gd name="connsiteX12" fmla="*/ 597540 w 1195080"/>
              <a:gd name="connsiteY12" fmla="*/ 1197369 h 1197369"/>
              <a:gd name="connsiteX13" fmla="*/ 480591 w 1195080"/>
              <a:gd name="connsiteY13" fmla="*/ 882172 h 1197369"/>
              <a:gd name="connsiteX14" fmla="*/ 175016 w 1195080"/>
              <a:gd name="connsiteY14" fmla="*/ 1022354 h 1197369"/>
              <a:gd name="connsiteX15" fmla="*/ 315197 w 1195080"/>
              <a:gd name="connsiteY15" fmla="*/ 716778 h 1197369"/>
              <a:gd name="connsiteX16" fmla="*/ 6057 w 1195080"/>
              <a:gd name="connsiteY16" fmla="*/ 599846 h 1197369"/>
              <a:gd name="connsiteX0" fmla="*/ 6057 w 1195080"/>
              <a:gd name="connsiteY0" fmla="*/ 598458 h 1195981"/>
              <a:gd name="connsiteX1" fmla="*/ 315197 w 1195080"/>
              <a:gd name="connsiteY1" fmla="*/ 481492 h 1195981"/>
              <a:gd name="connsiteX2" fmla="*/ 182645 w 1195080"/>
              <a:gd name="connsiteY2" fmla="*/ 181431 h 1195981"/>
              <a:gd name="connsiteX3" fmla="*/ 480591 w 1195080"/>
              <a:gd name="connsiteY3" fmla="*/ 316098 h 1195981"/>
              <a:gd name="connsiteX4" fmla="*/ 607600 w 1195080"/>
              <a:gd name="connsiteY4" fmla="*/ 2045 h 1195981"/>
              <a:gd name="connsiteX5" fmla="*/ 714489 w 1195080"/>
              <a:gd name="connsiteY5" fmla="*/ 316098 h 1195981"/>
              <a:gd name="connsiteX6" fmla="*/ 1020064 w 1195080"/>
              <a:gd name="connsiteY6" fmla="*/ 175916 h 1195981"/>
              <a:gd name="connsiteX7" fmla="*/ 879883 w 1195080"/>
              <a:gd name="connsiteY7" fmla="*/ 481492 h 1195981"/>
              <a:gd name="connsiteX8" fmla="*/ 1195080 w 1195080"/>
              <a:gd name="connsiteY8" fmla="*/ 598441 h 1195981"/>
              <a:gd name="connsiteX9" fmla="*/ 879883 w 1195080"/>
              <a:gd name="connsiteY9" fmla="*/ 715390 h 1195981"/>
              <a:gd name="connsiteX10" fmla="*/ 1020064 w 1195080"/>
              <a:gd name="connsiteY10" fmla="*/ 1020966 h 1195981"/>
              <a:gd name="connsiteX11" fmla="*/ 714489 w 1195080"/>
              <a:gd name="connsiteY11" fmla="*/ 880784 h 1195981"/>
              <a:gd name="connsiteX12" fmla="*/ 597540 w 1195080"/>
              <a:gd name="connsiteY12" fmla="*/ 1195981 h 1195981"/>
              <a:gd name="connsiteX13" fmla="*/ 480591 w 1195080"/>
              <a:gd name="connsiteY13" fmla="*/ 880784 h 1195981"/>
              <a:gd name="connsiteX14" fmla="*/ 175016 w 1195080"/>
              <a:gd name="connsiteY14" fmla="*/ 1020966 h 1195981"/>
              <a:gd name="connsiteX15" fmla="*/ 315197 w 1195080"/>
              <a:gd name="connsiteY15" fmla="*/ 715390 h 1195981"/>
              <a:gd name="connsiteX16" fmla="*/ 6057 w 1195080"/>
              <a:gd name="connsiteY16" fmla="*/ 598458 h 1195981"/>
              <a:gd name="connsiteX0" fmla="*/ 6057 w 1195080"/>
              <a:gd name="connsiteY0" fmla="*/ 598458 h 1195981"/>
              <a:gd name="connsiteX1" fmla="*/ 315197 w 1195080"/>
              <a:gd name="connsiteY1" fmla="*/ 481492 h 1195981"/>
              <a:gd name="connsiteX2" fmla="*/ 182645 w 1195080"/>
              <a:gd name="connsiteY2" fmla="*/ 181431 h 1195981"/>
              <a:gd name="connsiteX3" fmla="*/ 480591 w 1195080"/>
              <a:gd name="connsiteY3" fmla="*/ 316098 h 1195981"/>
              <a:gd name="connsiteX4" fmla="*/ 607600 w 1195080"/>
              <a:gd name="connsiteY4" fmla="*/ 2045 h 1195981"/>
              <a:gd name="connsiteX5" fmla="*/ 714489 w 1195080"/>
              <a:gd name="connsiteY5" fmla="*/ 316098 h 1195981"/>
              <a:gd name="connsiteX6" fmla="*/ 1020064 w 1195080"/>
              <a:gd name="connsiteY6" fmla="*/ 175916 h 1195981"/>
              <a:gd name="connsiteX7" fmla="*/ 879883 w 1195080"/>
              <a:gd name="connsiteY7" fmla="*/ 481492 h 1195981"/>
              <a:gd name="connsiteX8" fmla="*/ 1195080 w 1195080"/>
              <a:gd name="connsiteY8" fmla="*/ 598441 h 1195981"/>
              <a:gd name="connsiteX9" fmla="*/ 879883 w 1195080"/>
              <a:gd name="connsiteY9" fmla="*/ 715390 h 1195981"/>
              <a:gd name="connsiteX10" fmla="*/ 1020064 w 1195080"/>
              <a:gd name="connsiteY10" fmla="*/ 1020966 h 1195981"/>
              <a:gd name="connsiteX11" fmla="*/ 714489 w 1195080"/>
              <a:gd name="connsiteY11" fmla="*/ 880784 h 1195981"/>
              <a:gd name="connsiteX12" fmla="*/ 597540 w 1195080"/>
              <a:gd name="connsiteY12" fmla="*/ 1195981 h 1195981"/>
              <a:gd name="connsiteX13" fmla="*/ 480591 w 1195080"/>
              <a:gd name="connsiteY13" fmla="*/ 880784 h 1195981"/>
              <a:gd name="connsiteX14" fmla="*/ 175016 w 1195080"/>
              <a:gd name="connsiteY14" fmla="*/ 1020966 h 1195981"/>
              <a:gd name="connsiteX15" fmla="*/ 315197 w 1195080"/>
              <a:gd name="connsiteY15" fmla="*/ 715390 h 1195981"/>
              <a:gd name="connsiteX16" fmla="*/ 6057 w 1195080"/>
              <a:gd name="connsiteY16" fmla="*/ 598458 h 1195981"/>
              <a:gd name="connsiteX0" fmla="*/ 6057 w 1195080"/>
              <a:gd name="connsiteY0" fmla="*/ 598458 h 1195981"/>
              <a:gd name="connsiteX1" fmla="*/ 315197 w 1195080"/>
              <a:gd name="connsiteY1" fmla="*/ 481492 h 1195981"/>
              <a:gd name="connsiteX2" fmla="*/ 182645 w 1195080"/>
              <a:gd name="connsiteY2" fmla="*/ 181431 h 1195981"/>
              <a:gd name="connsiteX3" fmla="*/ 480591 w 1195080"/>
              <a:gd name="connsiteY3" fmla="*/ 316098 h 1195981"/>
              <a:gd name="connsiteX4" fmla="*/ 607600 w 1195080"/>
              <a:gd name="connsiteY4" fmla="*/ 2045 h 1195981"/>
              <a:gd name="connsiteX5" fmla="*/ 714489 w 1195080"/>
              <a:gd name="connsiteY5" fmla="*/ 316098 h 1195981"/>
              <a:gd name="connsiteX6" fmla="*/ 1020064 w 1195080"/>
              <a:gd name="connsiteY6" fmla="*/ 175916 h 1195981"/>
              <a:gd name="connsiteX7" fmla="*/ 879883 w 1195080"/>
              <a:gd name="connsiteY7" fmla="*/ 481492 h 1195981"/>
              <a:gd name="connsiteX8" fmla="*/ 1195080 w 1195080"/>
              <a:gd name="connsiteY8" fmla="*/ 598441 h 1195981"/>
              <a:gd name="connsiteX9" fmla="*/ 879883 w 1195080"/>
              <a:gd name="connsiteY9" fmla="*/ 715390 h 1195981"/>
              <a:gd name="connsiteX10" fmla="*/ 1020064 w 1195080"/>
              <a:gd name="connsiteY10" fmla="*/ 1020966 h 1195981"/>
              <a:gd name="connsiteX11" fmla="*/ 714489 w 1195080"/>
              <a:gd name="connsiteY11" fmla="*/ 880784 h 1195981"/>
              <a:gd name="connsiteX12" fmla="*/ 597540 w 1195080"/>
              <a:gd name="connsiteY12" fmla="*/ 1195981 h 1195981"/>
              <a:gd name="connsiteX13" fmla="*/ 480591 w 1195080"/>
              <a:gd name="connsiteY13" fmla="*/ 880784 h 1195981"/>
              <a:gd name="connsiteX14" fmla="*/ 175016 w 1195080"/>
              <a:gd name="connsiteY14" fmla="*/ 1020966 h 1195981"/>
              <a:gd name="connsiteX15" fmla="*/ 315197 w 1195080"/>
              <a:gd name="connsiteY15" fmla="*/ 715390 h 1195981"/>
              <a:gd name="connsiteX16" fmla="*/ 6057 w 1195080"/>
              <a:gd name="connsiteY16" fmla="*/ 598458 h 1195981"/>
              <a:gd name="connsiteX0" fmla="*/ 6057 w 1195080"/>
              <a:gd name="connsiteY0" fmla="*/ 598458 h 1195981"/>
              <a:gd name="connsiteX1" fmla="*/ 315197 w 1195080"/>
              <a:gd name="connsiteY1" fmla="*/ 481492 h 1195981"/>
              <a:gd name="connsiteX2" fmla="*/ 182645 w 1195080"/>
              <a:gd name="connsiteY2" fmla="*/ 181431 h 1195981"/>
              <a:gd name="connsiteX3" fmla="*/ 480591 w 1195080"/>
              <a:gd name="connsiteY3" fmla="*/ 316098 h 1195981"/>
              <a:gd name="connsiteX4" fmla="*/ 607600 w 1195080"/>
              <a:gd name="connsiteY4" fmla="*/ 2045 h 1195981"/>
              <a:gd name="connsiteX5" fmla="*/ 714489 w 1195080"/>
              <a:gd name="connsiteY5" fmla="*/ 316098 h 1195981"/>
              <a:gd name="connsiteX6" fmla="*/ 1020064 w 1195080"/>
              <a:gd name="connsiteY6" fmla="*/ 175916 h 1195981"/>
              <a:gd name="connsiteX7" fmla="*/ 879883 w 1195080"/>
              <a:gd name="connsiteY7" fmla="*/ 481492 h 1195981"/>
              <a:gd name="connsiteX8" fmla="*/ 1195080 w 1195080"/>
              <a:gd name="connsiteY8" fmla="*/ 598441 h 1195981"/>
              <a:gd name="connsiteX9" fmla="*/ 879883 w 1195080"/>
              <a:gd name="connsiteY9" fmla="*/ 715390 h 1195981"/>
              <a:gd name="connsiteX10" fmla="*/ 1020064 w 1195080"/>
              <a:gd name="connsiteY10" fmla="*/ 1020966 h 1195981"/>
              <a:gd name="connsiteX11" fmla="*/ 714489 w 1195080"/>
              <a:gd name="connsiteY11" fmla="*/ 880784 h 1195981"/>
              <a:gd name="connsiteX12" fmla="*/ 597540 w 1195080"/>
              <a:gd name="connsiteY12" fmla="*/ 1195981 h 1195981"/>
              <a:gd name="connsiteX13" fmla="*/ 480591 w 1195080"/>
              <a:gd name="connsiteY13" fmla="*/ 880784 h 1195981"/>
              <a:gd name="connsiteX14" fmla="*/ 175016 w 1195080"/>
              <a:gd name="connsiteY14" fmla="*/ 1020966 h 1195981"/>
              <a:gd name="connsiteX15" fmla="*/ 315197 w 1195080"/>
              <a:gd name="connsiteY15" fmla="*/ 715390 h 1195981"/>
              <a:gd name="connsiteX16" fmla="*/ 6057 w 1195080"/>
              <a:gd name="connsiteY16" fmla="*/ 598458 h 1195981"/>
              <a:gd name="connsiteX0" fmla="*/ 7663 w 1196686"/>
              <a:gd name="connsiteY0" fmla="*/ 598458 h 1195981"/>
              <a:gd name="connsiteX1" fmla="*/ 316803 w 1196686"/>
              <a:gd name="connsiteY1" fmla="*/ 481492 h 1195981"/>
              <a:gd name="connsiteX2" fmla="*/ 184251 w 1196686"/>
              <a:gd name="connsiteY2" fmla="*/ 181431 h 1195981"/>
              <a:gd name="connsiteX3" fmla="*/ 482197 w 1196686"/>
              <a:gd name="connsiteY3" fmla="*/ 316098 h 1195981"/>
              <a:gd name="connsiteX4" fmla="*/ 609206 w 1196686"/>
              <a:gd name="connsiteY4" fmla="*/ 2045 h 1195981"/>
              <a:gd name="connsiteX5" fmla="*/ 716095 w 1196686"/>
              <a:gd name="connsiteY5" fmla="*/ 316098 h 1195981"/>
              <a:gd name="connsiteX6" fmla="*/ 1021670 w 1196686"/>
              <a:gd name="connsiteY6" fmla="*/ 175916 h 1195981"/>
              <a:gd name="connsiteX7" fmla="*/ 881489 w 1196686"/>
              <a:gd name="connsiteY7" fmla="*/ 481492 h 1195981"/>
              <a:gd name="connsiteX8" fmla="*/ 1196686 w 1196686"/>
              <a:gd name="connsiteY8" fmla="*/ 598441 h 1195981"/>
              <a:gd name="connsiteX9" fmla="*/ 881489 w 1196686"/>
              <a:gd name="connsiteY9" fmla="*/ 715390 h 1195981"/>
              <a:gd name="connsiteX10" fmla="*/ 1021670 w 1196686"/>
              <a:gd name="connsiteY10" fmla="*/ 1020966 h 1195981"/>
              <a:gd name="connsiteX11" fmla="*/ 716095 w 1196686"/>
              <a:gd name="connsiteY11" fmla="*/ 880784 h 1195981"/>
              <a:gd name="connsiteX12" fmla="*/ 599146 w 1196686"/>
              <a:gd name="connsiteY12" fmla="*/ 1195981 h 1195981"/>
              <a:gd name="connsiteX13" fmla="*/ 482197 w 1196686"/>
              <a:gd name="connsiteY13" fmla="*/ 880784 h 1195981"/>
              <a:gd name="connsiteX14" fmla="*/ 176622 w 1196686"/>
              <a:gd name="connsiteY14" fmla="*/ 1020966 h 1195981"/>
              <a:gd name="connsiteX15" fmla="*/ 316803 w 1196686"/>
              <a:gd name="connsiteY15" fmla="*/ 715390 h 1195981"/>
              <a:gd name="connsiteX16" fmla="*/ 7663 w 1196686"/>
              <a:gd name="connsiteY16" fmla="*/ 598458 h 1195981"/>
              <a:gd name="connsiteX0" fmla="*/ 7663 w 1193184"/>
              <a:gd name="connsiteY0" fmla="*/ 608692 h 1195981"/>
              <a:gd name="connsiteX1" fmla="*/ 313301 w 1193184"/>
              <a:gd name="connsiteY1" fmla="*/ 481492 h 1195981"/>
              <a:gd name="connsiteX2" fmla="*/ 180749 w 1193184"/>
              <a:gd name="connsiteY2" fmla="*/ 181431 h 1195981"/>
              <a:gd name="connsiteX3" fmla="*/ 478695 w 1193184"/>
              <a:gd name="connsiteY3" fmla="*/ 316098 h 1195981"/>
              <a:gd name="connsiteX4" fmla="*/ 605704 w 1193184"/>
              <a:gd name="connsiteY4" fmla="*/ 2045 h 1195981"/>
              <a:gd name="connsiteX5" fmla="*/ 712593 w 1193184"/>
              <a:gd name="connsiteY5" fmla="*/ 316098 h 1195981"/>
              <a:gd name="connsiteX6" fmla="*/ 1018168 w 1193184"/>
              <a:gd name="connsiteY6" fmla="*/ 175916 h 1195981"/>
              <a:gd name="connsiteX7" fmla="*/ 877987 w 1193184"/>
              <a:gd name="connsiteY7" fmla="*/ 481492 h 1195981"/>
              <a:gd name="connsiteX8" fmla="*/ 1193184 w 1193184"/>
              <a:gd name="connsiteY8" fmla="*/ 598441 h 1195981"/>
              <a:gd name="connsiteX9" fmla="*/ 877987 w 1193184"/>
              <a:gd name="connsiteY9" fmla="*/ 715390 h 1195981"/>
              <a:gd name="connsiteX10" fmla="*/ 1018168 w 1193184"/>
              <a:gd name="connsiteY10" fmla="*/ 1020966 h 1195981"/>
              <a:gd name="connsiteX11" fmla="*/ 712593 w 1193184"/>
              <a:gd name="connsiteY11" fmla="*/ 880784 h 1195981"/>
              <a:gd name="connsiteX12" fmla="*/ 595644 w 1193184"/>
              <a:gd name="connsiteY12" fmla="*/ 1195981 h 1195981"/>
              <a:gd name="connsiteX13" fmla="*/ 478695 w 1193184"/>
              <a:gd name="connsiteY13" fmla="*/ 880784 h 1195981"/>
              <a:gd name="connsiteX14" fmla="*/ 173120 w 1193184"/>
              <a:gd name="connsiteY14" fmla="*/ 1020966 h 1195981"/>
              <a:gd name="connsiteX15" fmla="*/ 313301 w 1193184"/>
              <a:gd name="connsiteY15" fmla="*/ 715390 h 1195981"/>
              <a:gd name="connsiteX16" fmla="*/ 7663 w 1193184"/>
              <a:gd name="connsiteY16" fmla="*/ 6086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195981"/>
              <a:gd name="connsiteX1" fmla="*/ 314907 w 1194790"/>
              <a:gd name="connsiteY1" fmla="*/ 481492 h 1195981"/>
              <a:gd name="connsiteX2" fmla="*/ 182355 w 1194790"/>
              <a:gd name="connsiteY2" fmla="*/ 181431 h 1195981"/>
              <a:gd name="connsiteX3" fmla="*/ 480301 w 1194790"/>
              <a:gd name="connsiteY3" fmla="*/ 316098 h 1195981"/>
              <a:gd name="connsiteX4" fmla="*/ 607310 w 1194790"/>
              <a:gd name="connsiteY4" fmla="*/ 2045 h 1195981"/>
              <a:gd name="connsiteX5" fmla="*/ 714199 w 1194790"/>
              <a:gd name="connsiteY5" fmla="*/ 316098 h 1195981"/>
              <a:gd name="connsiteX6" fmla="*/ 1019774 w 1194790"/>
              <a:gd name="connsiteY6" fmla="*/ 175916 h 1195981"/>
              <a:gd name="connsiteX7" fmla="*/ 879593 w 1194790"/>
              <a:gd name="connsiteY7" fmla="*/ 481492 h 1195981"/>
              <a:gd name="connsiteX8" fmla="*/ 1194790 w 1194790"/>
              <a:gd name="connsiteY8" fmla="*/ 598441 h 1195981"/>
              <a:gd name="connsiteX9" fmla="*/ 879593 w 1194790"/>
              <a:gd name="connsiteY9" fmla="*/ 715390 h 1195981"/>
              <a:gd name="connsiteX10" fmla="*/ 1019774 w 1194790"/>
              <a:gd name="connsiteY10" fmla="*/ 1020966 h 1195981"/>
              <a:gd name="connsiteX11" fmla="*/ 714199 w 1194790"/>
              <a:gd name="connsiteY11" fmla="*/ 880784 h 1195981"/>
              <a:gd name="connsiteX12" fmla="*/ 597250 w 1194790"/>
              <a:gd name="connsiteY12" fmla="*/ 1195981 h 1195981"/>
              <a:gd name="connsiteX13" fmla="*/ 480301 w 1194790"/>
              <a:gd name="connsiteY13" fmla="*/ 880784 h 1195981"/>
              <a:gd name="connsiteX14" fmla="*/ 174726 w 1194790"/>
              <a:gd name="connsiteY14" fmla="*/ 1020966 h 1195981"/>
              <a:gd name="connsiteX15" fmla="*/ 314907 w 1194790"/>
              <a:gd name="connsiteY15" fmla="*/ 715390 h 1195981"/>
              <a:gd name="connsiteX16" fmla="*/ 7663 w 1194790"/>
              <a:gd name="connsiteY16" fmla="*/ 598492 h 1195981"/>
              <a:gd name="connsiteX0" fmla="*/ 7663 w 1194790"/>
              <a:gd name="connsiteY0" fmla="*/ 598492 h 1202934"/>
              <a:gd name="connsiteX1" fmla="*/ 314907 w 1194790"/>
              <a:gd name="connsiteY1" fmla="*/ 481492 h 1202934"/>
              <a:gd name="connsiteX2" fmla="*/ 182355 w 1194790"/>
              <a:gd name="connsiteY2" fmla="*/ 181431 h 1202934"/>
              <a:gd name="connsiteX3" fmla="*/ 480301 w 1194790"/>
              <a:gd name="connsiteY3" fmla="*/ 316098 h 1202934"/>
              <a:gd name="connsiteX4" fmla="*/ 607310 w 1194790"/>
              <a:gd name="connsiteY4" fmla="*/ 2045 h 1202934"/>
              <a:gd name="connsiteX5" fmla="*/ 714199 w 1194790"/>
              <a:gd name="connsiteY5" fmla="*/ 316098 h 1202934"/>
              <a:gd name="connsiteX6" fmla="*/ 1019774 w 1194790"/>
              <a:gd name="connsiteY6" fmla="*/ 175916 h 1202934"/>
              <a:gd name="connsiteX7" fmla="*/ 879593 w 1194790"/>
              <a:gd name="connsiteY7" fmla="*/ 481492 h 1202934"/>
              <a:gd name="connsiteX8" fmla="*/ 1194790 w 1194790"/>
              <a:gd name="connsiteY8" fmla="*/ 598441 h 1202934"/>
              <a:gd name="connsiteX9" fmla="*/ 879593 w 1194790"/>
              <a:gd name="connsiteY9" fmla="*/ 715390 h 1202934"/>
              <a:gd name="connsiteX10" fmla="*/ 1019774 w 1194790"/>
              <a:gd name="connsiteY10" fmla="*/ 1020966 h 1202934"/>
              <a:gd name="connsiteX11" fmla="*/ 714199 w 1194790"/>
              <a:gd name="connsiteY11" fmla="*/ 880784 h 1202934"/>
              <a:gd name="connsiteX12" fmla="*/ 597250 w 1194790"/>
              <a:gd name="connsiteY12" fmla="*/ 1195981 h 1202934"/>
              <a:gd name="connsiteX13" fmla="*/ 480301 w 1194790"/>
              <a:gd name="connsiteY13" fmla="*/ 880784 h 1202934"/>
              <a:gd name="connsiteX14" fmla="*/ 174726 w 1194790"/>
              <a:gd name="connsiteY14" fmla="*/ 1020966 h 1202934"/>
              <a:gd name="connsiteX15" fmla="*/ 314907 w 1194790"/>
              <a:gd name="connsiteY15" fmla="*/ 715390 h 1202934"/>
              <a:gd name="connsiteX16" fmla="*/ 7663 w 1194790"/>
              <a:gd name="connsiteY16" fmla="*/ 598492 h 1202934"/>
              <a:gd name="connsiteX0" fmla="*/ 7663 w 1194790"/>
              <a:gd name="connsiteY0" fmla="*/ 598492 h 1201089"/>
              <a:gd name="connsiteX1" fmla="*/ 314907 w 1194790"/>
              <a:gd name="connsiteY1" fmla="*/ 481492 h 1201089"/>
              <a:gd name="connsiteX2" fmla="*/ 182355 w 1194790"/>
              <a:gd name="connsiteY2" fmla="*/ 181431 h 1201089"/>
              <a:gd name="connsiteX3" fmla="*/ 480301 w 1194790"/>
              <a:gd name="connsiteY3" fmla="*/ 316098 h 1201089"/>
              <a:gd name="connsiteX4" fmla="*/ 607310 w 1194790"/>
              <a:gd name="connsiteY4" fmla="*/ 2045 h 1201089"/>
              <a:gd name="connsiteX5" fmla="*/ 714199 w 1194790"/>
              <a:gd name="connsiteY5" fmla="*/ 316098 h 1201089"/>
              <a:gd name="connsiteX6" fmla="*/ 1019774 w 1194790"/>
              <a:gd name="connsiteY6" fmla="*/ 175916 h 1201089"/>
              <a:gd name="connsiteX7" fmla="*/ 879593 w 1194790"/>
              <a:gd name="connsiteY7" fmla="*/ 481492 h 1201089"/>
              <a:gd name="connsiteX8" fmla="*/ 1194790 w 1194790"/>
              <a:gd name="connsiteY8" fmla="*/ 598441 h 1201089"/>
              <a:gd name="connsiteX9" fmla="*/ 879593 w 1194790"/>
              <a:gd name="connsiteY9" fmla="*/ 715390 h 1201089"/>
              <a:gd name="connsiteX10" fmla="*/ 1019774 w 1194790"/>
              <a:gd name="connsiteY10" fmla="*/ 1020966 h 1201089"/>
              <a:gd name="connsiteX11" fmla="*/ 714199 w 1194790"/>
              <a:gd name="connsiteY11" fmla="*/ 880784 h 1201089"/>
              <a:gd name="connsiteX12" fmla="*/ 622369 w 1194790"/>
              <a:gd name="connsiteY12" fmla="*/ 1194136 h 1201089"/>
              <a:gd name="connsiteX13" fmla="*/ 480301 w 1194790"/>
              <a:gd name="connsiteY13" fmla="*/ 880784 h 1201089"/>
              <a:gd name="connsiteX14" fmla="*/ 174726 w 1194790"/>
              <a:gd name="connsiteY14" fmla="*/ 1020966 h 1201089"/>
              <a:gd name="connsiteX15" fmla="*/ 314907 w 1194790"/>
              <a:gd name="connsiteY15" fmla="*/ 715390 h 1201089"/>
              <a:gd name="connsiteX16" fmla="*/ 7663 w 1194790"/>
              <a:gd name="connsiteY16" fmla="*/ 598492 h 1201089"/>
              <a:gd name="connsiteX0" fmla="*/ 7663 w 1194790"/>
              <a:gd name="connsiteY0" fmla="*/ 598492 h 1194460"/>
              <a:gd name="connsiteX1" fmla="*/ 314907 w 1194790"/>
              <a:gd name="connsiteY1" fmla="*/ 481492 h 1194460"/>
              <a:gd name="connsiteX2" fmla="*/ 182355 w 1194790"/>
              <a:gd name="connsiteY2" fmla="*/ 181431 h 1194460"/>
              <a:gd name="connsiteX3" fmla="*/ 480301 w 1194790"/>
              <a:gd name="connsiteY3" fmla="*/ 316098 h 1194460"/>
              <a:gd name="connsiteX4" fmla="*/ 607310 w 1194790"/>
              <a:gd name="connsiteY4" fmla="*/ 2045 h 1194460"/>
              <a:gd name="connsiteX5" fmla="*/ 714199 w 1194790"/>
              <a:gd name="connsiteY5" fmla="*/ 316098 h 1194460"/>
              <a:gd name="connsiteX6" fmla="*/ 1019774 w 1194790"/>
              <a:gd name="connsiteY6" fmla="*/ 175916 h 1194460"/>
              <a:gd name="connsiteX7" fmla="*/ 879593 w 1194790"/>
              <a:gd name="connsiteY7" fmla="*/ 481492 h 1194460"/>
              <a:gd name="connsiteX8" fmla="*/ 1194790 w 1194790"/>
              <a:gd name="connsiteY8" fmla="*/ 598441 h 1194460"/>
              <a:gd name="connsiteX9" fmla="*/ 879593 w 1194790"/>
              <a:gd name="connsiteY9" fmla="*/ 715390 h 1194460"/>
              <a:gd name="connsiteX10" fmla="*/ 1019774 w 1194790"/>
              <a:gd name="connsiteY10" fmla="*/ 1020966 h 1194460"/>
              <a:gd name="connsiteX11" fmla="*/ 714199 w 1194790"/>
              <a:gd name="connsiteY11" fmla="*/ 880784 h 1194460"/>
              <a:gd name="connsiteX12" fmla="*/ 622369 w 1194790"/>
              <a:gd name="connsiteY12" fmla="*/ 1194136 h 1194460"/>
              <a:gd name="connsiteX13" fmla="*/ 480369 w 1194790"/>
              <a:gd name="connsiteY13" fmla="*/ 878838 h 1194460"/>
              <a:gd name="connsiteX14" fmla="*/ 174726 w 1194790"/>
              <a:gd name="connsiteY14" fmla="*/ 1020966 h 1194460"/>
              <a:gd name="connsiteX15" fmla="*/ 314907 w 1194790"/>
              <a:gd name="connsiteY15" fmla="*/ 715390 h 1194460"/>
              <a:gd name="connsiteX16" fmla="*/ 7663 w 1194790"/>
              <a:gd name="connsiteY16" fmla="*/ 598492 h 1194460"/>
              <a:gd name="connsiteX0" fmla="*/ 7663 w 1194790"/>
              <a:gd name="connsiteY0" fmla="*/ 598492 h 1194460"/>
              <a:gd name="connsiteX1" fmla="*/ 314907 w 1194790"/>
              <a:gd name="connsiteY1" fmla="*/ 481492 h 1194460"/>
              <a:gd name="connsiteX2" fmla="*/ 182355 w 1194790"/>
              <a:gd name="connsiteY2" fmla="*/ 181431 h 1194460"/>
              <a:gd name="connsiteX3" fmla="*/ 480301 w 1194790"/>
              <a:gd name="connsiteY3" fmla="*/ 316098 h 1194460"/>
              <a:gd name="connsiteX4" fmla="*/ 607310 w 1194790"/>
              <a:gd name="connsiteY4" fmla="*/ 2045 h 1194460"/>
              <a:gd name="connsiteX5" fmla="*/ 714199 w 1194790"/>
              <a:gd name="connsiteY5" fmla="*/ 316098 h 1194460"/>
              <a:gd name="connsiteX6" fmla="*/ 1019774 w 1194790"/>
              <a:gd name="connsiteY6" fmla="*/ 175916 h 1194460"/>
              <a:gd name="connsiteX7" fmla="*/ 879593 w 1194790"/>
              <a:gd name="connsiteY7" fmla="*/ 481492 h 1194460"/>
              <a:gd name="connsiteX8" fmla="*/ 1194790 w 1194790"/>
              <a:gd name="connsiteY8" fmla="*/ 598441 h 1194460"/>
              <a:gd name="connsiteX9" fmla="*/ 879593 w 1194790"/>
              <a:gd name="connsiteY9" fmla="*/ 715390 h 1194460"/>
              <a:gd name="connsiteX10" fmla="*/ 1019774 w 1194790"/>
              <a:gd name="connsiteY10" fmla="*/ 1020966 h 1194460"/>
              <a:gd name="connsiteX11" fmla="*/ 714199 w 1194790"/>
              <a:gd name="connsiteY11" fmla="*/ 880784 h 1194460"/>
              <a:gd name="connsiteX12" fmla="*/ 622369 w 1194790"/>
              <a:gd name="connsiteY12" fmla="*/ 1194136 h 1194460"/>
              <a:gd name="connsiteX13" fmla="*/ 480369 w 1194790"/>
              <a:gd name="connsiteY13" fmla="*/ 878838 h 1194460"/>
              <a:gd name="connsiteX14" fmla="*/ 174726 w 1194790"/>
              <a:gd name="connsiteY14" fmla="*/ 1020966 h 1194460"/>
              <a:gd name="connsiteX15" fmla="*/ 314907 w 1194790"/>
              <a:gd name="connsiteY15" fmla="*/ 715390 h 1194460"/>
              <a:gd name="connsiteX16" fmla="*/ 7663 w 1194790"/>
              <a:gd name="connsiteY16" fmla="*/ 598492 h 119446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  <a:gd name="connsiteX0" fmla="*/ 7663 w 1194790"/>
              <a:gd name="connsiteY0" fmla="*/ 598492 h 1203320"/>
              <a:gd name="connsiteX1" fmla="*/ 314907 w 1194790"/>
              <a:gd name="connsiteY1" fmla="*/ 481492 h 1203320"/>
              <a:gd name="connsiteX2" fmla="*/ 182355 w 1194790"/>
              <a:gd name="connsiteY2" fmla="*/ 181431 h 1203320"/>
              <a:gd name="connsiteX3" fmla="*/ 480301 w 1194790"/>
              <a:gd name="connsiteY3" fmla="*/ 316098 h 1203320"/>
              <a:gd name="connsiteX4" fmla="*/ 607310 w 1194790"/>
              <a:gd name="connsiteY4" fmla="*/ 2045 h 1203320"/>
              <a:gd name="connsiteX5" fmla="*/ 714199 w 1194790"/>
              <a:gd name="connsiteY5" fmla="*/ 316098 h 1203320"/>
              <a:gd name="connsiteX6" fmla="*/ 1019774 w 1194790"/>
              <a:gd name="connsiteY6" fmla="*/ 175916 h 1203320"/>
              <a:gd name="connsiteX7" fmla="*/ 879593 w 1194790"/>
              <a:gd name="connsiteY7" fmla="*/ 481492 h 1203320"/>
              <a:gd name="connsiteX8" fmla="*/ 1194790 w 1194790"/>
              <a:gd name="connsiteY8" fmla="*/ 598441 h 1203320"/>
              <a:gd name="connsiteX9" fmla="*/ 879593 w 1194790"/>
              <a:gd name="connsiteY9" fmla="*/ 715390 h 1203320"/>
              <a:gd name="connsiteX10" fmla="*/ 1019774 w 1194790"/>
              <a:gd name="connsiteY10" fmla="*/ 1020966 h 1203320"/>
              <a:gd name="connsiteX11" fmla="*/ 714199 w 1194790"/>
              <a:gd name="connsiteY11" fmla="*/ 880784 h 1203320"/>
              <a:gd name="connsiteX12" fmla="*/ 622369 w 1194790"/>
              <a:gd name="connsiteY12" fmla="*/ 1194136 h 1203320"/>
              <a:gd name="connsiteX13" fmla="*/ 480369 w 1194790"/>
              <a:gd name="connsiteY13" fmla="*/ 878838 h 1203320"/>
              <a:gd name="connsiteX14" fmla="*/ 174726 w 1194790"/>
              <a:gd name="connsiteY14" fmla="*/ 1020966 h 1203320"/>
              <a:gd name="connsiteX15" fmla="*/ 314907 w 1194790"/>
              <a:gd name="connsiteY15" fmla="*/ 715390 h 1203320"/>
              <a:gd name="connsiteX16" fmla="*/ 7663 w 1194790"/>
              <a:gd name="connsiteY16" fmla="*/ 598492 h 120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4790" h="1203320">
                <a:moveTo>
                  <a:pt x="7663" y="598492"/>
                </a:moveTo>
                <a:cubicBezTo>
                  <a:pt x="15326" y="471094"/>
                  <a:pt x="160322" y="433880"/>
                  <a:pt x="314907" y="481492"/>
                </a:cubicBezTo>
                <a:cubicBezTo>
                  <a:pt x="188796" y="420730"/>
                  <a:pt x="86350" y="280107"/>
                  <a:pt x="182355" y="181431"/>
                </a:cubicBezTo>
                <a:cubicBezTo>
                  <a:pt x="278360" y="82755"/>
                  <a:pt x="435441" y="199402"/>
                  <a:pt x="480301" y="316098"/>
                </a:cubicBezTo>
                <a:cubicBezTo>
                  <a:pt x="457945" y="219624"/>
                  <a:pt x="448412" y="4159"/>
                  <a:pt x="607310" y="2045"/>
                </a:cubicBezTo>
                <a:cubicBezTo>
                  <a:pt x="761050" y="0"/>
                  <a:pt x="754117" y="239369"/>
                  <a:pt x="714199" y="316098"/>
                </a:cubicBezTo>
                <a:cubicBezTo>
                  <a:pt x="864955" y="70946"/>
                  <a:pt x="992208" y="148350"/>
                  <a:pt x="1019774" y="175916"/>
                </a:cubicBezTo>
                <a:cubicBezTo>
                  <a:pt x="1047340" y="203482"/>
                  <a:pt x="1146556" y="338996"/>
                  <a:pt x="879593" y="481492"/>
                </a:cubicBezTo>
                <a:cubicBezTo>
                  <a:pt x="1164027" y="406849"/>
                  <a:pt x="1194790" y="559458"/>
                  <a:pt x="1194790" y="598441"/>
                </a:cubicBezTo>
                <a:cubicBezTo>
                  <a:pt x="1194790" y="637424"/>
                  <a:pt x="1160983" y="796782"/>
                  <a:pt x="879593" y="715390"/>
                </a:cubicBezTo>
                <a:cubicBezTo>
                  <a:pt x="1144493" y="862571"/>
                  <a:pt x="1047340" y="993400"/>
                  <a:pt x="1019774" y="1020966"/>
                </a:cubicBezTo>
                <a:cubicBezTo>
                  <a:pt x="992208" y="1048532"/>
                  <a:pt x="875826" y="1133947"/>
                  <a:pt x="714199" y="880784"/>
                </a:cubicBezTo>
                <a:cubicBezTo>
                  <a:pt x="781941" y="1046205"/>
                  <a:pt x="716620" y="1184952"/>
                  <a:pt x="622369" y="1194136"/>
                </a:cubicBezTo>
                <a:cubicBezTo>
                  <a:pt x="528118" y="1203320"/>
                  <a:pt x="416112" y="1102142"/>
                  <a:pt x="480369" y="878838"/>
                </a:cubicBezTo>
                <a:cubicBezTo>
                  <a:pt x="390631" y="1078363"/>
                  <a:pt x="234984" y="1085656"/>
                  <a:pt x="174726" y="1020966"/>
                </a:cubicBezTo>
                <a:cubicBezTo>
                  <a:pt x="114468" y="956276"/>
                  <a:pt x="122386" y="828876"/>
                  <a:pt x="314907" y="715390"/>
                </a:cubicBezTo>
                <a:cubicBezTo>
                  <a:pt x="169261" y="771240"/>
                  <a:pt x="0" y="725890"/>
                  <a:pt x="7663" y="598492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 userDrawn="1"/>
        </p:nvSpPr>
        <p:spPr>
          <a:xfrm rot="1167500">
            <a:off x="6760380" y="791739"/>
            <a:ext cx="1247494" cy="1247492"/>
          </a:xfrm>
          <a:custGeom>
            <a:avLst/>
            <a:gdLst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9547 w 1247494"/>
              <a:gd name="connsiteY3" fmla="*/ 203187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9547 w 1247494"/>
              <a:gd name="connsiteY3" fmla="*/ 203187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9547 w 1247494"/>
              <a:gd name="connsiteY3" fmla="*/ 203187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26974 w 1247494"/>
              <a:gd name="connsiteY3" fmla="*/ 195541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26974 w 1247494"/>
              <a:gd name="connsiteY3" fmla="*/ 195541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797947 w 1247494"/>
              <a:gd name="connsiteY5" fmla="*/ 203187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27655 w 1247494"/>
              <a:gd name="connsiteY5" fmla="*/ 201370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767589 w 1247494"/>
              <a:gd name="connsiteY5" fmla="*/ 161611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787472 w 1247494"/>
              <a:gd name="connsiteY5" fmla="*/ 169976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203187 w 1247494"/>
              <a:gd name="connsiteY1" fmla="*/ 449546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5997 w 1247494"/>
              <a:gd name="connsiteY1" fmla="*/ 465801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6822 w 1247494"/>
              <a:gd name="connsiteY1" fmla="*/ 431375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203187 w 1247494"/>
              <a:gd name="connsiteY15" fmla="*/ 797946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6822 w 1247494"/>
              <a:gd name="connsiteY1" fmla="*/ 431375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9547 w 1247494"/>
              <a:gd name="connsiteY13" fmla="*/ 1044305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6822 w 1247494"/>
              <a:gd name="connsiteY1" fmla="*/ 431375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797947 w 1247494"/>
              <a:gd name="connsiteY11" fmla="*/ 1044305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6822 w 1247494"/>
              <a:gd name="connsiteY1" fmla="*/ 431375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44307 w 1247494"/>
              <a:gd name="connsiteY7" fmla="*/ 449546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86822 w 1247494"/>
              <a:gd name="connsiteY1" fmla="*/ 431375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60224 w 1247494"/>
              <a:gd name="connsiteY7" fmla="*/ 423098 h 1247492"/>
              <a:gd name="connsiteX8" fmla="*/ 1247494 w 1247494"/>
              <a:gd name="connsiteY8" fmla="*/ 623746 h 1247492"/>
              <a:gd name="connsiteX9" fmla="*/ 1044307 w 1247494"/>
              <a:gd name="connsiteY9" fmla="*/ 797946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50147"/>
              <a:gd name="connsiteY0" fmla="*/ 623746 h 1247492"/>
              <a:gd name="connsiteX1" fmla="*/ 186822 w 1250147"/>
              <a:gd name="connsiteY1" fmla="*/ 431375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86822 w 1250147"/>
              <a:gd name="connsiteY1" fmla="*/ 431375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86822 w 1250147"/>
              <a:gd name="connsiteY1" fmla="*/ 431375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923"/>
              <a:gd name="connsiteX1" fmla="*/ 186822 w 1250147"/>
              <a:gd name="connsiteY1" fmla="*/ 431375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1265 w 1251412"/>
              <a:gd name="connsiteY0" fmla="*/ 623746 h 1247923"/>
              <a:gd name="connsiteX1" fmla="*/ 188087 w 1251412"/>
              <a:gd name="connsiteY1" fmla="*/ 431375 h 1247923"/>
              <a:gd name="connsiteX2" fmla="*/ 183956 w 1251412"/>
              <a:gd name="connsiteY2" fmla="*/ 182691 h 1247923"/>
              <a:gd name="connsiteX3" fmla="*/ 446890 w 1251412"/>
              <a:gd name="connsiteY3" fmla="*/ 183397 h 1247923"/>
              <a:gd name="connsiteX4" fmla="*/ 625012 w 1251412"/>
              <a:gd name="connsiteY4" fmla="*/ 0 h 1247923"/>
              <a:gd name="connsiteX5" fmla="*/ 805637 w 1251412"/>
              <a:gd name="connsiteY5" fmla="*/ 179395 h 1247923"/>
              <a:gd name="connsiteX6" fmla="*/ 1066068 w 1251412"/>
              <a:gd name="connsiteY6" fmla="*/ 182691 h 1247923"/>
              <a:gd name="connsiteX7" fmla="*/ 1061489 w 1251412"/>
              <a:gd name="connsiteY7" fmla="*/ 423098 h 1247923"/>
              <a:gd name="connsiteX8" fmla="*/ 1248759 w 1251412"/>
              <a:gd name="connsiteY8" fmla="*/ 623746 h 1247923"/>
              <a:gd name="connsiteX9" fmla="*/ 1045572 w 1251412"/>
              <a:gd name="connsiteY9" fmla="*/ 797946 h 1247923"/>
              <a:gd name="connsiteX10" fmla="*/ 1066068 w 1251412"/>
              <a:gd name="connsiteY10" fmla="*/ 1064801 h 1247923"/>
              <a:gd name="connsiteX11" fmla="*/ 810243 w 1251412"/>
              <a:gd name="connsiteY11" fmla="*/ 1074782 h 1247923"/>
              <a:gd name="connsiteX12" fmla="*/ 625012 w 1251412"/>
              <a:gd name="connsiteY12" fmla="*/ 1247492 h 1247923"/>
              <a:gd name="connsiteX13" fmla="*/ 442734 w 1251412"/>
              <a:gd name="connsiteY13" fmla="*/ 1077366 h 1247923"/>
              <a:gd name="connsiteX14" fmla="*/ 183956 w 1251412"/>
              <a:gd name="connsiteY14" fmla="*/ 1064801 h 1247923"/>
              <a:gd name="connsiteX15" fmla="*/ 180495 w 1251412"/>
              <a:gd name="connsiteY15" fmla="*/ 819142 h 1247923"/>
              <a:gd name="connsiteX16" fmla="*/ 1265 w 1251412"/>
              <a:gd name="connsiteY16" fmla="*/ 623746 h 1247923"/>
              <a:gd name="connsiteX0" fmla="*/ 1265 w 1251412"/>
              <a:gd name="connsiteY0" fmla="*/ 623746 h 1247923"/>
              <a:gd name="connsiteX1" fmla="*/ 188087 w 1251412"/>
              <a:gd name="connsiteY1" fmla="*/ 431375 h 1247923"/>
              <a:gd name="connsiteX2" fmla="*/ 183956 w 1251412"/>
              <a:gd name="connsiteY2" fmla="*/ 182691 h 1247923"/>
              <a:gd name="connsiteX3" fmla="*/ 446890 w 1251412"/>
              <a:gd name="connsiteY3" fmla="*/ 183397 h 1247923"/>
              <a:gd name="connsiteX4" fmla="*/ 625012 w 1251412"/>
              <a:gd name="connsiteY4" fmla="*/ 0 h 1247923"/>
              <a:gd name="connsiteX5" fmla="*/ 805637 w 1251412"/>
              <a:gd name="connsiteY5" fmla="*/ 179395 h 1247923"/>
              <a:gd name="connsiteX6" fmla="*/ 1066068 w 1251412"/>
              <a:gd name="connsiteY6" fmla="*/ 182691 h 1247923"/>
              <a:gd name="connsiteX7" fmla="*/ 1061489 w 1251412"/>
              <a:gd name="connsiteY7" fmla="*/ 423098 h 1247923"/>
              <a:gd name="connsiteX8" fmla="*/ 1248759 w 1251412"/>
              <a:gd name="connsiteY8" fmla="*/ 623746 h 1247923"/>
              <a:gd name="connsiteX9" fmla="*/ 1045572 w 1251412"/>
              <a:gd name="connsiteY9" fmla="*/ 797946 h 1247923"/>
              <a:gd name="connsiteX10" fmla="*/ 1066068 w 1251412"/>
              <a:gd name="connsiteY10" fmla="*/ 1064801 h 1247923"/>
              <a:gd name="connsiteX11" fmla="*/ 810243 w 1251412"/>
              <a:gd name="connsiteY11" fmla="*/ 1074782 h 1247923"/>
              <a:gd name="connsiteX12" fmla="*/ 625012 w 1251412"/>
              <a:gd name="connsiteY12" fmla="*/ 1247492 h 1247923"/>
              <a:gd name="connsiteX13" fmla="*/ 442734 w 1251412"/>
              <a:gd name="connsiteY13" fmla="*/ 1077366 h 1247923"/>
              <a:gd name="connsiteX14" fmla="*/ 183956 w 1251412"/>
              <a:gd name="connsiteY14" fmla="*/ 1064801 h 1247923"/>
              <a:gd name="connsiteX15" fmla="*/ 180495 w 1251412"/>
              <a:gd name="connsiteY15" fmla="*/ 819142 h 1247923"/>
              <a:gd name="connsiteX16" fmla="*/ 1265 w 1251412"/>
              <a:gd name="connsiteY16" fmla="*/ 623746 h 1247923"/>
              <a:gd name="connsiteX0" fmla="*/ 1265 w 1251412"/>
              <a:gd name="connsiteY0" fmla="*/ 623746 h 1247923"/>
              <a:gd name="connsiteX1" fmla="*/ 188087 w 1251412"/>
              <a:gd name="connsiteY1" fmla="*/ 431375 h 1247923"/>
              <a:gd name="connsiteX2" fmla="*/ 183956 w 1251412"/>
              <a:gd name="connsiteY2" fmla="*/ 182691 h 1247923"/>
              <a:gd name="connsiteX3" fmla="*/ 446890 w 1251412"/>
              <a:gd name="connsiteY3" fmla="*/ 183397 h 1247923"/>
              <a:gd name="connsiteX4" fmla="*/ 625012 w 1251412"/>
              <a:gd name="connsiteY4" fmla="*/ 0 h 1247923"/>
              <a:gd name="connsiteX5" fmla="*/ 805637 w 1251412"/>
              <a:gd name="connsiteY5" fmla="*/ 179395 h 1247923"/>
              <a:gd name="connsiteX6" fmla="*/ 1066068 w 1251412"/>
              <a:gd name="connsiteY6" fmla="*/ 182691 h 1247923"/>
              <a:gd name="connsiteX7" fmla="*/ 1061489 w 1251412"/>
              <a:gd name="connsiteY7" fmla="*/ 423098 h 1247923"/>
              <a:gd name="connsiteX8" fmla="*/ 1248759 w 1251412"/>
              <a:gd name="connsiteY8" fmla="*/ 623746 h 1247923"/>
              <a:gd name="connsiteX9" fmla="*/ 1045572 w 1251412"/>
              <a:gd name="connsiteY9" fmla="*/ 797946 h 1247923"/>
              <a:gd name="connsiteX10" fmla="*/ 1066068 w 1251412"/>
              <a:gd name="connsiteY10" fmla="*/ 1064801 h 1247923"/>
              <a:gd name="connsiteX11" fmla="*/ 810243 w 1251412"/>
              <a:gd name="connsiteY11" fmla="*/ 1074782 h 1247923"/>
              <a:gd name="connsiteX12" fmla="*/ 625012 w 1251412"/>
              <a:gd name="connsiteY12" fmla="*/ 1247492 h 1247923"/>
              <a:gd name="connsiteX13" fmla="*/ 442734 w 1251412"/>
              <a:gd name="connsiteY13" fmla="*/ 1077366 h 1247923"/>
              <a:gd name="connsiteX14" fmla="*/ 183956 w 1251412"/>
              <a:gd name="connsiteY14" fmla="*/ 1064801 h 1247923"/>
              <a:gd name="connsiteX15" fmla="*/ 180495 w 1251412"/>
              <a:gd name="connsiteY15" fmla="*/ 819142 h 1247923"/>
              <a:gd name="connsiteX16" fmla="*/ 1265 w 1251412"/>
              <a:gd name="connsiteY16" fmla="*/ 623746 h 1247923"/>
              <a:gd name="connsiteX0" fmla="*/ 1265 w 1251412"/>
              <a:gd name="connsiteY0" fmla="*/ 623746 h 1247923"/>
              <a:gd name="connsiteX1" fmla="*/ 188087 w 1251412"/>
              <a:gd name="connsiteY1" fmla="*/ 431375 h 1247923"/>
              <a:gd name="connsiteX2" fmla="*/ 183956 w 1251412"/>
              <a:gd name="connsiteY2" fmla="*/ 182691 h 1247923"/>
              <a:gd name="connsiteX3" fmla="*/ 446890 w 1251412"/>
              <a:gd name="connsiteY3" fmla="*/ 183397 h 1247923"/>
              <a:gd name="connsiteX4" fmla="*/ 625012 w 1251412"/>
              <a:gd name="connsiteY4" fmla="*/ 0 h 1247923"/>
              <a:gd name="connsiteX5" fmla="*/ 805637 w 1251412"/>
              <a:gd name="connsiteY5" fmla="*/ 179395 h 1247923"/>
              <a:gd name="connsiteX6" fmla="*/ 1066068 w 1251412"/>
              <a:gd name="connsiteY6" fmla="*/ 182691 h 1247923"/>
              <a:gd name="connsiteX7" fmla="*/ 1061489 w 1251412"/>
              <a:gd name="connsiteY7" fmla="*/ 423098 h 1247923"/>
              <a:gd name="connsiteX8" fmla="*/ 1248759 w 1251412"/>
              <a:gd name="connsiteY8" fmla="*/ 623746 h 1247923"/>
              <a:gd name="connsiteX9" fmla="*/ 1045572 w 1251412"/>
              <a:gd name="connsiteY9" fmla="*/ 797946 h 1247923"/>
              <a:gd name="connsiteX10" fmla="*/ 1066068 w 1251412"/>
              <a:gd name="connsiteY10" fmla="*/ 1064801 h 1247923"/>
              <a:gd name="connsiteX11" fmla="*/ 810243 w 1251412"/>
              <a:gd name="connsiteY11" fmla="*/ 1074782 h 1247923"/>
              <a:gd name="connsiteX12" fmla="*/ 625012 w 1251412"/>
              <a:gd name="connsiteY12" fmla="*/ 1247492 h 1247923"/>
              <a:gd name="connsiteX13" fmla="*/ 442734 w 1251412"/>
              <a:gd name="connsiteY13" fmla="*/ 1077366 h 1247923"/>
              <a:gd name="connsiteX14" fmla="*/ 183956 w 1251412"/>
              <a:gd name="connsiteY14" fmla="*/ 1064801 h 1247923"/>
              <a:gd name="connsiteX15" fmla="*/ 180495 w 1251412"/>
              <a:gd name="connsiteY15" fmla="*/ 819142 h 1247923"/>
              <a:gd name="connsiteX16" fmla="*/ 1265 w 1251412"/>
              <a:gd name="connsiteY16" fmla="*/ 623746 h 1247923"/>
              <a:gd name="connsiteX0" fmla="*/ 1265 w 1251412"/>
              <a:gd name="connsiteY0" fmla="*/ 623746 h 1247923"/>
              <a:gd name="connsiteX1" fmla="*/ 188087 w 1251412"/>
              <a:gd name="connsiteY1" fmla="*/ 431375 h 1247923"/>
              <a:gd name="connsiteX2" fmla="*/ 183956 w 1251412"/>
              <a:gd name="connsiteY2" fmla="*/ 182691 h 1247923"/>
              <a:gd name="connsiteX3" fmla="*/ 446890 w 1251412"/>
              <a:gd name="connsiteY3" fmla="*/ 183397 h 1247923"/>
              <a:gd name="connsiteX4" fmla="*/ 625012 w 1251412"/>
              <a:gd name="connsiteY4" fmla="*/ 0 h 1247923"/>
              <a:gd name="connsiteX5" fmla="*/ 805637 w 1251412"/>
              <a:gd name="connsiteY5" fmla="*/ 179395 h 1247923"/>
              <a:gd name="connsiteX6" fmla="*/ 1066068 w 1251412"/>
              <a:gd name="connsiteY6" fmla="*/ 182691 h 1247923"/>
              <a:gd name="connsiteX7" fmla="*/ 1061489 w 1251412"/>
              <a:gd name="connsiteY7" fmla="*/ 423098 h 1247923"/>
              <a:gd name="connsiteX8" fmla="*/ 1248759 w 1251412"/>
              <a:gd name="connsiteY8" fmla="*/ 623746 h 1247923"/>
              <a:gd name="connsiteX9" fmla="*/ 1045572 w 1251412"/>
              <a:gd name="connsiteY9" fmla="*/ 797946 h 1247923"/>
              <a:gd name="connsiteX10" fmla="*/ 1066068 w 1251412"/>
              <a:gd name="connsiteY10" fmla="*/ 1064801 h 1247923"/>
              <a:gd name="connsiteX11" fmla="*/ 810243 w 1251412"/>
              <a:gd name="connsiteY11" fmla="*/ 1074782 h 1247923"/>
              <a:gd name="connsiteX12" fmla="*/ 625012 w 1251412"/>
              <a:gd name="connsiteY12" fmla="*/ 1247492 h 1247923"/>
              <a:gd name="connsiteX13" fmla="*/ 442734 w 1251412"/>
              <a:gd name="connsiteY13" fmla="*/ 1077366 h 1247923"/>
              <a:gd name="connsiteX14" fmla="*/ 183956 w 1251412"/>
              <a:gd name="connsiteY14" fmla="*/ 1064801 h 1247923"/>
              <a:gd name="connsiteX15" fmla="*/ 180495 w 1251412"/>
              <a:gd name="connsiteY15" fmla="*/ 819142 h 1247923"/>
              <a:gd name="connsiteX16" fmla="*/ 1265 w 1251412"/>
              <a:gd name="connsiteY16" fmla="*/ 623746 h 1247923"/>
              <a:gd name="connsiteX0" fmla="*/ 1257 w 1251404"/>
              <a:gd name="connsiteY0" fmla="*/ 623746 h 1247923"/>
              <a:gd name="connsiteX1" fmla="*/ 188029 w 1251404"/>
              <a:gd name="connsiteY1" fmla="*/ 403969 h 1247923"/>
              <a:gd name="connsiteX2" fmla="*/ 183948 w 1251404"/>
              <a:gd name="connsiteY2" fmla="*/ 182691 h 1247923"/>
              <a:gd name="connsiteX3" fmla="*/ 446882 w 1251404"/>
              <a:gd name="connsiteY3" fmla="*/ 183397 h 1247923"/>
              <a:gd name="connsiteX4" fmla="*/ 625004 w 1251404"/>
              <a:gd name="connsiteY4" fmla="*/ 0 h 1247923"/>
              <a:gd name="connsiteX5" fmla="*/ 805629 w 1251404"/>
              <a:gd name="connsiteY5" fmla="*/ 179395 h 1247923"/>
              <a:gd name="connsiteX6" fmla="*/ 1066060 w 1251404"/>
              <a:gd name="connsiteY6" fmla="*/ 182691 h 1247923"/>
              <a:gd name="connsiteX7" fmla="*/ 1061481 w 1251404"/>
              <a:gd name="connsiteY7" fmla="*/ 423098 h 1247923"/>
              <a:gd name="connsiteX8" fmla="*/ 1248751 w 1251404"/>
              <a:gd name="connsiteY8" fmla="*/ 623746 h 1247923"/>
              <a:gd name="connsiteX9" fmla="*/ 1045564 w 1251404"/>
              <a:gd name="connsiteY9" fmla="*/ 797946 h 1247923"/>
              <a:gd name="connsiteX10" fmla="*/ 1066060 w 1251404"/>
              <a:gd name="connsiteY10" fmla="*/ 1064801 h 1247923"/>
              <a:gd name="connsiteX11" fmla="*/ 810235 w 1251404"/>
              <a:gd name="connsiteY11" fmla="*/ 1074782 h 1247923"/>
              <a:gd name="connsiteX12" fmla="*/ 625004 w 1251404"/>
              <a:gd name="connsiteY12" fmla="*/ 1247492 h 1247923"/>
              <a:gd name="connsiteX13" fmla="*/ 442726 w 1251404"/>
              <a:gd name="connsiteY13" fmla="*/ 1077366 h 1247923"/>
              <a:gd name="connsiteX14" fmla="*/ 183948 w 1251404"/>
              <a:gd name="connsiteY14" fmla="*/ 1064801 h 1247923"/>
              <a:gd name="connsiteX15" fmla="*/ 180487 w 1251404"/>
              <a:gd name="connsiteY15" fmla="*/ 819142 h 1247923"/>
              <a:gd name="connsiteX16" fmla="*/ 1257 w 1251404"/>
              <a:gd name="connsiteY16" fmla="*/ 623746 h 1247923"/>
              <a:gd name="connsiteX0" fmla="*/ 1257 w 1251404"/>
              <a:gd name="connsiteY0" fmla="*/ 623746 h 1247923"/>
              <a:gd name="connsiteX1" fmla="*/ 188029 w 1251404"/>
              <a:gd name="connsiteY1" fmla="*/ 403969 h 1247923"/>
              <a:gd name="connsiteX2" fmla="*/ 183948 w 1251404"/>
              <a:gd name="connsiteY2" fmla="*/ 182691 h 1247923"/>
              <a:gd name="connsiteX3" fmla="*/ 446882 w 1251404"/>
              <a:gd name="connsiteY3" fmla="*/ 183397 h 1247923"/>
              <a:gd name="connsiteX4" fmla="*/ 625004 w 1251404"/>
              <a:gd name="connsiteY4" fmla="*/ 0 h 1247923"/>
              <a:gd name="connsiteX5" fmla="*/ 805629 w 1251404"/>
              <a:gd name="connsiteY5" fmla="*/ 179395 h 1247923"/>
              <a:gd name="connsiteX6" fmla="*/ 1066060 w 1251404"/>
              <a:gd name="connsiteY6" fmla="*/ 182691 h 1247923"/>
              <a:gd name="connsiteX7" fmla="*/ 1061481 w 1251404"/>
              <a:gd name="connsiteY7" fmla="*/ 423098 h 1247923"/>
              <a:gd name="connsiteX8" fmla="*/ 1248751 w 1251404"/>
              <a:gd name="connsiteY8" fmla="*/ 623746 h 1247923"/>
              <a:gd name="connsiteX9" fmla="*/ 1045564 w 1251404"/>
              <a:gd name="connsiteY9" fmla="*/ 797946 h 1247923"/>
              <a:gd name="connsiteX10" fmla="*/ 1066060 w 1251404"/>
              <a:gd name="connsiteY10" fmla="*/ 1064801 h 1247923"/>
              <a:gd name="connsiteX11" fmla="*/ 810235 w 1251404"/>
              <a:gd name="connsiteY11" fmla="*/ 1074782 h 1247923"/>
              <a:gd name="connsiteX12" fmla="*/ 625004 w 1251404"/>
              <a:gd name="connsiteY12" fmla="*/ 1247492 h 1247923"/>
              <a:gd name="connsiteX13" fmla="*/ 442726 w 1251404"/>
              <a:gd name="connsiteY13" fmla="*/ 1077366 h 1247923"/>
              <a:gd name="connsiteX14" fmla="*/ 183948 w 1251404"/>
              <a:gd name="connsiteY14" fmla="*/ 1064801 h 1247923"/>
              <a:gd name="connsiteX15" fmla="*/ 180487 w 1251404"/>
              <a:gd name="connsiteY15" fmla="*/ 819142 h 1247923"/>
              <a:gd name="connsiteX16" fmla="*/ 1257 w 1251404"/>
              <a:gd name="connsiteY16" fmla="*/ 623746 h 1247923"/>
              <a:gd name="connsiteX0" fmla="*/ 1257 w 1251404"/>
              <a:gd name="connsiteY0" fmla="*/ 623746 h 1247923"/>
              <a:gd name="connsiteX1" fmla="*/ 178614 w 1251404"/>
              <a:gd name="connsiteY1" fmla="*/ 426041 h 1247923"/>
              <a:gd name="connsiteX2" fmla="*/ 183948 w 1251404"/>
              <a:gd name="connsiteY2" fmla="*/ 182691 h 1247923"/>
              <a:gd name="connsiteX3" fmla="*/ 446882 w 1251404"/>
              <a:gd name="connsiteY3" fmla="*/ 183397 h 1247923"/>
              <a:gd name="connsiteX4" fmla="*/ 625004 w 1251404"/>
              <a:gd name="connsiteY4" fmla="*/ 0 h 1247923"/>
              <a:gd name="connsiteX5" fmla="*/ 805629 w 1251404"/>
              <a:gd name="connsiteY5" fmla="*/ 179395 h 1247923"/>
              <a:gd name="connsiteX6" fmla="*/ 1066060 w 1251404"/>
              <a:gd name="connsiteY6" fmla="*/ 182691 h 1247923"/>
              <a:gd name="connsiteX7" fmla="*/ 1061481 w 1251404"/>
              <a:gd name="connsiteY7" fmla="*/ 423098 h 1247923"/>
              <a:gd name="connsiteX8" fmla="*/ 1248751 w 1251404"/>
              <a:gd name="connsiteY8" fmla="*/ 623746 h 1247923"/>
              <a:gd name="connsiteX9" fmla="*/ 1045564 w 1251404"/>
              <a:gd name="connsiteY9" fmla="*/ 797946 h 1247923"/>
              <a:gd name="connsiteX10" fmla="*/ 1066060 w 1251404"/>
              <a:gd name="connsiteY10" fmla="*/ 1064801 h 1247923"/>
              <a:gd name="connsiteX11" fmla="*/ 810235 w 1251404"/>
              <a:gd name="connsiteY11" fmla="*/ 1074782 h 1247923"/>
              <a:gd name="connsiteX12" fmla="*/ 625004 w 1251404"/>
              <a:gd name="connsiteY12" fmla="*/ 1247492 h 1247923"/>
              <a:gd name="connsiteX13" fmla="*/ 442726 w 1251404"/>
              <a:gd name="connsiteY13" fmla="*/ 1077366 h 1247923"/>
              <a:gd name="connsiteX14" fmla="*/ 183948 w 1251404"/>
              <a:gd name="connsiteY14" fmla="*/ 1064801 h 1247923"/>
              <a:gd name="connsiteX15" fmla="*/ 180487 w 1251404"/>
              <a:gd name="connsiteY15" fmla="*/ 819142 h 1247923"/>
              <a:gd name="connsiteX16" fmla="*/ 1257 w 1251404"/>
              <a:gd name="connsiteY16" fmla="*/ 623746 h 1247923"/>
              <a:gd name="connsiteX0" fmla="*/ 0 w 1250147"/>
              <a:gd name="connsiteY0" fmla="*/ 623746 h 1247923"/>
              <a:gd name="connsiteX1" fmla="*/ 177357 w 1250147"/>
              <a:gd name="connsiteY1" fmla="*/ 426041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0 w 1250147"/>
              <a:gd name="connsiteY0" fmla="*/ 623746 h 1247923"/>
              <a:gd name="connsiteX1" fmla="*/ 177357 w 1250147"/>
              <a:gd name="connsiteY1" fmla="*/ 426041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0 w 1250147"/>
              <a:gd name="connsiteY0" fmla="*/ 623746 h 1247923"/>
              <a:gd name="connsiteX1" fmla="*/ 177357 w 1250147"/>
              <a:gd name="connsiteY1" fmla="*/ 426041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0 w 1250147"/>
              <a:gd name="connsiteY0" fmla="*/ 623746 h 1247923"/>
              <a:gd name="connsiteX1" fmla="*/ 177357 w 1250147"/>
              <a:gd name="connsiteY1" fmla="*/ 426041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0 w 1250147"/>
              <a:gd name="connsiteY0" fmla="*/ 623746 h 1247923"/>
              <a:gd name="connsiteX1" fmla="*/ 177357 w 1250147"/>
              <a:gd name="connsiteY1" fmla="*/ 426041 h 1247923"/>
              <a:gd name="connsiteX2" fmla="*/ 182691 w 1250147"/>
              <a:gd name="connsiteY2" fmla="*/ 182691 h 1247923"/>
              <a:gd name="connsiteX3" fmla="*/ 445625 w 1250147"/>
              <a:gd name="connsiteY3" fmla="*/ 183397 h 1247923"/>
              <a:gd name="connsiteX4" fmla="*/ 623747 w 1250147"/>
              <a:gd name="connsiteY4" fmla="*/ 0 h 1247923"/>
              <a:gd name="connsiteX5" fmla="*/ 804372 w 1250147"/>
              <a:gd name="connsiteY5" fmla="*/ 179395 h 1247923"/>
              <a:gd name="connsiteX6" fmla="*/ 1064803 w 1250147"/>
              <a:gd name="connsiteY6" fmla="*/ 182691 h 1247923"/>
              <a:gd name="connsiteX7" fmla="*/ 1060224 w 1250147"/>
              <a:gd name="connsiteY7" fmla="*/ 423098 h 1247923"/>
              <a:gd name="connsiteX8" fmla="*/ 1247494 w 1250147"/>
              <a:gd name="connsiteY8" fmla="*/ 623746 h 1247923"/>
              <a:gd name="connsiteX9" fmla="*/ 1044307 w 1250147"/>
              <a:gd name="connsiteY9" fmla="*/ 797946 h 1247923"/>
              <a:gd name="connsiteX10" fmla="*/ 1064803 w 1250147"/>
              <a:gd name="connsiteY10" fmla="*/ 1064801 h 1247923"/>
              <a:gd name="connsiteX11" fmla="*/ 808978 w 1250147"/>
              <a:gd name="connsiteY11" fmla="*/ 1074782 h 1247923"/>
              <a:gd name="connsiteX12" fmla="*/ 623747 w 1250147"/>
              <a:gd name="connsiteY12" fmla="*/ 1247492 h 1247923"/>
              <a:gd name="connsiteX13" fmla="*/ 441469 w 1250147"/>
              <a:gd name="connsiteY13" fmla="*/ 1077366 h 1247923"/>
              <a:gd name="connsiteX14" fmla="*/ 182691 w 1250147"/>
              <a:gd name="connsiteY14" fmla="*/ 1064801 h 1247923"/>
              <a:gd name="connsiteX15" fmla="*/ 179230 w 1250147"/>
              <a:gd name="connsiteY15" fmla="*/ 819142 h 1247923"/>
              <a:gd name="connsiteX16" fmla="*/ 0 w 1250147"/>
              <a:gd name="connsiteY16" fmla="*/ 623746 h 1247923"/>
              <a:gd name="connsiteX0" fmla="*/ 0 w 1250147"/>
              <a:gd name="connsiteY0" fmla="*/ 623746 h 1247492"/>
              <a:gd name="connsiteX1" fmla="*/ 177357 w 1250147"/>
              <a:gd name="connsiteY1" fmla="*/ 426041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77357 w 1250147"/>
              <a:gd name="connsiteY1" fmla="*/ 426041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77357 w 1250147"/>
              <a:gd name="connsiteY1" fmla="*/ 426041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77357 w 1250147"/>
              <a:gd name="connsiteY1" fmla="*/ 426041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50147"/>
              <a:gd name="connsiteY0" fmla="*/ 623746 h 1247492"/>
              <a:gd name="connsiteX1" fmla="*/ 177357 w 1250147"/>
              <a:gd name="connsiteY1" fmla="*/ 426041 h 1247492"/>
              <a:gd name="connsiteX2" fmla="*/ 182691 w 1250147"/>
              <a:gd name="connsiteY2" fmla="*/ 182691 h 1247492"/>
              <a:gd name="connsiteX3" fmla="*/ 445625 w 1250147"/>
              <a:gd name="connsiteY3" fmla="*/ 183397 h 1247492"/>
              <a:gd name="connsiteX4" fmla="*/ 623747 w 1250147"/>
              <a:gd name="connsiteY4" fmla="*/ 0 h 1247492"/>
              <a:gd name="connsiteX5" fmla="*/ 804372 w 1250147"/>
              <a:gd name="connsiteY5" fmla="*/ 179395 h 1247492"/>
              <a:gd name="connsiteX6" fmla="*/ 1064803 w 1250147"/>
              <a:gd name="connsiteY6" fmla="*/ 182691 h 1247492"/>
              <a:gd name="connsiteX7" fmla="*/ 1060224 w 1250147"/>
              <a:gd name="connsiteY7" fmla="*/ 423098 h 1247492"/>
              <a:gd name="connsiteX8" fmla="*/ 1247494 w 1250147"/>
              <a:gd name="connsiteY8" fmla="*/ 623746 h 1247492"/>
              <a:gd name="connsiteX9" fmla="*/ 1044307 w 1250147"/>
              <a:gd name="connsiteY9" fmla="*/ 797946 h 1247492"/>
              <a:gd name="connsiteX10" fmla="*/ 1064803 w 1250147"/>
              <a:gd name="connsiteY10" fmla="*/ 1064801 h 1247492"/>
              <a:gd name="connsiteX11" fmla="*/ 808978 w 1250147"/>
              <a:gd name="connsiteY11" fmla="*/ 1074782 h 1247492"/>
              <a:gd name="connsiteX12" fmla="*/ 623747 w 1250147"/>
              <a:gd name="connsiteY12" fmla="*/ 1247492 h 1247492"/>
              <a:gd name="connsiteX13" fmla="*/ 441469 w 1250147"/>
              <a:gd name="connsiteY13" fmla="*/ 1077366 h 1247492"/>
              <a:gd name="connsiteX14" fmla="*/ 182691 w 1250147"/>
              <a:gd name="connsiteY14" fmla="*/ 1064801 h 1247492"/>
              <a:gd name="connsiteX15" fmla="*/ 179230 w 1250147"/>
              <a:gd name="connsiteY15" fmla="*/ 819142 h 1247492"/>
              <a:gd name="connsiteX16" fmla="*/ 0 w 1250147"/>
              <a:gd name="connsiteY16" fmla="*/ 623746 h 1247492"/>
              <a:gd name="connsiteX0" fmla="*/ 0 w 1247587"/>
              <a:gd name="connsiteY0" fmla="*/ 623746 h 1247492"/>
              <a:gd name="connsiteX1" fmla="*/ 177357 w 1247587"/>
              <a:gd name="connsiteY1" fmla="*/ 426041 h 1247492"/>
              <a:gd name="connsiteX2" fmla="*/ 182691 w 1247587"/>
              <a:gd name="connsiteY2" fmla="*/ 182691 h 1247492"/>
              <a:gd name="connsiteX3" fmla="*/ 445625 w 1247587"/>
              <a:gd name="connsiteY3" fmla="*/ 183397 h 1247492"/>
              <a:gd name="connsiteX4" fmla="*/ 623747 w 1247587"/>
              <a:gd name="connsiteY4" fmla="*/ 0 h 1247492"/>
              <a:gd name="connsiteX5" fmla="*/ 804372 w 1247587"/>
              <a:gd name="connsiteY5" fmla="*/ 179395 h 1247492"/>
              <a:gd name="connsiteX6" fmla="*/ 1064803 w 1247587"/>
              <a:gd name="connsiteY6" fmla="*/ 182691 h 1247492"/>
              <a:gd name="connsiteX7" fmla="*/ 1060224 w 1247587"/>
              <a:gd name="connsiteY7" fmla="*/ 423098 h 1247492"/>
              <a:gd name="connsiteX8" fmla="*/ 1247494 w 1247587"/>
              <a:gd name="connsiteY8" fmla="*/ 623746 h 1247492"/>
              <a:gd name="connsiteX9" fmla="*/ 1059665 w 1247587"/>
              <a:gd name="connsiteY9" fmla="*/ 838697 h 1247492"/>
              <a:gd name="connsiteX10" fmla="*/ 1064803 w 1247587"/>
              <a:gd name="connsiteY10" fmla="*/ 1064801 h 1247492"/>
              <a:gd name="connsiteX11" fmla="*/ 808978 w 1247587"/>
              <a:gd name="connsiteY11" fmla="*/ 1074782 h 1247492"/>
              <a:gd name="connsiteX12" fmla="*/ 623747 w 1247587"/>
              <a:gd name="connsiteY12" fmla="*/ 1247492 h 1247492"/>
              <a:gd name="connsiteX13" fmla="*/ 441469 w 1247587"/>
              <a:gd name="connsiteY13" fmla="*/ 1077366 h 1247492"/>
              <a:gd name="connsiteX14" fmla="*/ 182691 w 1247587"/>
              <a:gd name="connsiteY14" fmla="*/ 1064801 h 1247492"/>
              <a:gd name="connsiteX15" fmla="*/ 179230 w 1247587"/>
              <a:gd name="connsiteY15" fmla="*/ 819142 h 1247492"/>
              <a:gd name="connsiteX16" fmla="*/ 0 w 1247587"/>
              <a:gd name="connsiteY16" fmla="*/ 623746 h 1247492"/>
              <a:gd name="connsiteX0" fmla="*/ 0 w 1249151"/>
              <a:gd name="connsiteY0" fmla="*/ 623746 h 1247492"/>
              <a:gd name="connsiteX1" fmla="*/ 177357 w 1249151"/>
              <a:gd name="connsiteY1" fmla="*/ 426041 h 1247492"/>
              <a:gd name="connsiteX2" fmla="*/ 182691 w 1249151"/>
              <a:gd name="connsiteY2" fmla="*/ 182691 h 1247492"/>
              <a:gd name="connsiteX3" fmla="*/ 445625 w 1249151"/>
              <a:gd name="connsiteY3" fmla="*/ 183397 h 1247492"/>
              <a:gd name="connsiteX4" fmla="*/ 623747 w 1249151"/>
              <a:gd name="connsiteY4" fmla="*/ 0 h 1247492"/>
              <a:gd name="connsiteX5" fmla="*/ 804372 w 1249151"/>
              <a:gd name="connsiteY5" fmla="*/ 179395 h 1247492"/>
              <a:gd name="connsiteX6" fmla="*/ 1064803 w 1249151"/>
              <a:gd name="connsiteY6" fmla="*/ 182691 h 1247492"/>
              <a:gd name="connsiteX7" fmla="*/ 1060224 w 1249151"/>
              <a:gd name="connsiteY7" fmla="*/ 423098 h 1247492"/>
              <a:gd name="connsiteX8" fmla="*/ 1247494 w 1249151"/>
              <a:gd name="connsiteY8" fmla="*/ 623746 h 1247492"/>
              <a:gd name="connsiteX9" fmla="*/ 1070166 w 1249151"/>
              <a:gd name="connsiteY9" fmla="*/ 818215 h 1247492"/>
              <a:gd name="connsiteX10" fmla="*/ 1064803 w 1249151"/>
              <a:gd name="connsiteY10" fmla="*/ 1064801 h 1247492"/>
              <a:gd name="connsiteX11" fmla="*/ 808978 w 1249151"/>
              <a:gd name="connsiteY11" fmla="*/ 1074782 h 1247492"/>
              <a:gd name="connsiteX12" fmla="*/ 623747 w 1249151"/>
              <a:gd name="connsiteY12" fmla="*/ 1247492 h 1247492"/>
              <a:gd name="connsiteX13" fmla="*/ 441469 w 1249151"/>
              <a:gd name="connsiteY13" fmla="*/ 1077366 h 1247492"/>
              <a:gd name="connsiteX14" fmla="*/ 182691 w 1249151"/>
              <a:gd name="connsiteY14" fmla="*/ 1064801 h 1247492"/>
              <a:gd name="connsiteX15" fmla="*/ 179230 w 1249151"/>
              <a:gd name="connsiteY15" fmla="*/ 819142 h 1247492"/>
              <a:gd name="connsiteX16" fmla="*/ 0 w 1249151"/>
              <a:gd name="connsiteY16" fmla="*/ 623746 h 1247492"/>
              <a:gd name="connsiteX0" fmla="*/ 0 w 1249151"/>
              <a:gd name="connsiteY0" fmla="*/ 623746 h 1247492"/>
              <a:gd name="connsiteX1" fmla="*/ 177357 w 1249151"/>
              <a:gd name="connsiteY1" fmla="*/ 426041 h 1247492"/>
              <a:gd name="connsiteX2" fmla="*/ 182691 w 1249151"/>
              <a:gd name="connsiteY2" fmla="*/ 182691 h 1247492"/>
              <a:gd name="connsiteX3" fmla="*/ 445625 w 1249151"/>
              <a:gd name="connsiteY3" fmla="*/ 183397 h 1247492"/>
              <a:gd name="connsiteX4" fmla="*/ 623747 w 1249151"/>
              <a:gd name="connsiteY4" fmla="*/ 0 h 1247492"/>
              <a:gd name="connsiteX5" fmla="*/ 804372 w 1249151"/>
              <a:gd name="connsiteY5" fmla="*/ 179395 h 1247492"/>
              <a:gd name="connsiteX6" fmla="*/ 1064803 w 1249151"/>
              <a:gd name="connsiteY6" fmla="*/ 182691 h 1247492"/>
              <a:gd name="connsiteX7" fmla="*/ 1060224 w 1249151"/>
              <a:gd name="connsiteY7" fmla="*/ 423098 h 1247492"/>
              <a:gd name="connsiteX8" fmla="*/ 1247494 w 1249151"/>
              <a:gd name="connsiteY8" fmla="*/ 623746 h 1247492"/>
              <a:gd name="connsiteX9" fmla="*/ 1070166 w 1249151"/>
              <a:gd name="connsiteY9" fmla="*/ 818215 h 1247492"/>
              <a:gd name="connsiteX10" fmla="*/ 1064803 w 1249151"/>
              <a:gd name="connsiteY10" fmla="*/ 1064801 h 1247492"/>
              <a:gd name="connsiteX11" fmla="*/ 808978 w 1249151"/>
              <a:gd name="connsiteY11" fmla="*/ 1074782 h 1247492"/>
              <a:gd name="connsiteX12" fmla="*/ 623747 w 1249151"/>
              <a:gd name="connsiteY12" fmla="*/ 1247492 h 1247492"/>
              <a:gd name="connsiteX13" fmla="*/ 441469 w 1249151"/>
              <a:gd name="connsiteY13" fmla="*/ 1077366 h 1247492"/>
              <a:gd name="connsiteX14" fmla="*/ 182691 w 1249151"/>
              <a:gd name="connsiteY14" fmla="*/ 1064801 h 1247492"/>
              <a:gd name="connsiteX15" fmla="*/ 179230 w 1249151"/>
              <a:gd name="connsiteY15" fmla="*/ 819142 h 1247492"/>
              <a:gd name="connsiteX16" fmla="*/ 0 w 1249151"/>
              <a:gd name="connsiteY16" fmla="*/ 623746 h 1247492"/>
              <a:gd name="connsiteX0" fmla="*/ 0 w 1247494"/>
              <a:gd name="connsiteY0" fmla="*/ 623746 h 1247492"/>
              <a:gd name="connsiteX1" fmla="*/ 177357 w 1247494"/>
              <a:gd name="connsiteY1" fmla="*/ 426041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60224 w 1247494"/>
              <a:gd name="connsiteY7" fmla="*/ 423098 h 1247492"/>
              <a:gd name="connsiteX8" fmla="*/ 1247494 w 1247494"/>
              <a:gd name="connsiteY8" fmla="*/ 623746 h 1247492"/>
              <a:gd name="connsiteX9" fmla="*/ 1070166 w 1247494"/>
              <a:gd name="connsiteY9" fmla="*/ 818215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77357 w 1247494"/>
              <a:gd name="connsiteY1" fmla="*/ 426041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60224 w 1247494"/>
              <a:gd name="connsiteY7" fmla="*/ 423098 h 1247492"/>
              <a:gd name="connsiteX8" fmla="*/ 1247494 w 1247494"/>
              <a:gd name="connsiteY8" fmla="*/ 623746 h 1247492"/>
              <a:gd name="connsiteX9" fmla="*/ 1070166 w 1247494"/>
              <a:gd name="connsiteY9" fmla="*/ 818215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77357 w 1247494"/>
              <a:gd name="connsiteY1" fmla="*/ 426041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60224 w 1247494"/>
              <a:gd name="connsiteY7" fmla="*/ 423098 h 1247492"/>
              <a:gd name="connsiteX8" fmla="*/ 1247494 w 1247494"/>
              <a:gd name="connsiteY8" fmla="*/ 623746 h 1247492"/>
              <a:gd name="connsiteX9" fmla="*/ 1070166 w 1247494"/>
              <a:gd name="connsiteY9" fmla="*/ 818215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  <a:gd name="connsiteX0" fmla="*/ 0 w 1247494"/>
              <a:gd name="connsiteY0" fmla="*/ 623746 h 1247492"/>
              <a:gd name="connsiteX1" fmla="*/ 177357 w 1247494"/>
              <a:gd name="connsiteY1" fmla="*/ 426041 h 1247492"/>
              <a:gd name="connsiteX2" fmla="*/ 182691 w 1247494"/>
              <a:gd name="connsiteY2" fmla="*/ 182691 h 1247492"/>
              <a:gd name="connsiteX3" fmla="*/ 445625 w 1247494"/>
              <a:gd name="connsiteY3" fmla="*/ 183397 h 1247492"/>
              <a:gd name="connsiteX4" fmla="*/ 623747 w 1247494"/>
              <a:gd name="connsiteY4" fmla="*/ 0 h 1247492"/>
              <a:gd name="connsiteX5" fmla="*/ 804372 w 1247494"/>
              <a:gd name="connsiteY5" fmla="*/ 179395 h 1247492"/>
              <a:gd name="connsiteX6" fmla="*/ 1064803 w 1247494"/>
              <a:gd name="connsiteY6" fmla="*/ 182691 h 1247492"/>
              <a:gd name="connsiteX7" fmla="*/ 1060224 w 1247494"/>
              <a:gd name="connsiteY7" fmla="*/ 423098 h 1247492"/>
              <a:gd name="connsiteX8" fmla="*/ 1247494 w 1247494"/>
              <a:gd name="connsiteY8" fmla="*/ 623746 h 1247492"/>
              <a:gd name="connsiteX9" fmla="*/ 1070166 w 1247494"/>
              <a:gd name="connsiteY9" fmla="*/ 818215 h 1247492"/>
              <a:gd name="connsiteX10" fmla="*/ 1064803 w 1247494"/>
              <a:gd name="connsiteY10" fmla="*/ 1064801 h 1247492"/>
              <a:gd name="connsiteX11" fmla="*/ 808978 w 1247494"/>
              <a:gd name="connsiteY11" fmla="*/ 1074782 h 1247492"/>
              <a:gd name="connsiteX12" fmla="*/ 623747 w 1247494"/>
              <a:gd name="connsiteY12" fmla="*/ 1247492 h 1247492"/>
              <a:gd name="connsiteX13" fmla="*/ 441469 w 1247494"/>
              <a:gd name="connsiteY13" fmla="*/ 1077366 h 1247492"/>
              <a:gd name="connsiteX14" fmla="*/ 182691 w 1247494"/>
              <a:gd name="connsiteY14" fmla="*/ 1064801 h 1247492"/>
              <a:gd name="connsiteX15" fmla="*/ 179230 w 1247494"/>
              <a:gd name="connsiteY15" fmla="*/ 819142 h 1247492"/>
              <a:gd name="connsiteX16" fmla="*/ 0 w 1247494"/>
              <a:gd name="connsiteY16" fmla="*/ 623746 h 124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47494" h="1247492">
                <a:moveTo>
                  <a:pt x="0" y="623746"/>
                </a:moveTo>
                <a:cubicBezTo>
                  <a:pt x="140511" y="548399"/>
                  <a:pt x="146909" y="499550"/>
                  <a:pt x="177357" y="426041"/>
                </a:cubicBezTo>
                <a:cubicBezTo>
                  <a:pt x="207805" y="352532"/>
                  <a:pt x="201447" y="253527"/>
                  <a:pt x="182691" y="182691"/>
                </a:cubicBezTo>
                <a:cubicBezTo>
                  <a:pt x="246794" y="203494"/>
                  <a:pt x="372116" y="213845"/>
                  <a:pt x="445625" y="183397"/>
                </a:cubicBezTo>
                <a:cubicBezTo>
                  <a:pt x="519134" y="152949"/>
                  <a:pt x="597935" y="38475"/>
                  <a:pt x="623747" y="0"/>
                </a:cubicBezTo>
                <a:cubicBezTo>
                  <a:pt x="647548" y="65506"/>
                  <a:pt x="730863" y="148947"/>
                  <a:pt x="804372" y="179395"/>
                </a:cubicBezTo>
                <a:cubicBezTo>
                  <a:pt x="877881" y="209843"/>
                  <a:pt x="994113" y="211924"/>
                  <a:pt x="1064803" y="182691"/>
                </a:cubicBezTo>
                <a:cubicBezTo>
                  <a:pt x="1050012" y="255967"/>
                  <a:pt x="1034104" y="347323"/>
                  <a:pt x="1060224" y="423098"/>
                </a:cubicBezTo>
                <a:cubicBezTo>
                  <a:pt x="1109218" y="565230"/>
                  <a:pt x="1207915" y="602422"/>
                  <a:pt x="1247494" y="623746"/>
                </a:cubicBezTo>
                <a:cubicBezTo>
                  <a:pt x="1153626" y="675565"/>
                  <a:pt x="1100614" y="744706"/>
                  <a:pt x="1070166" y="818215"/>
                </a:cubicBezTo>
                <a:cubicBezTo>
                  <a:pt x="1039718" y="891724"/>
                  <a:pt x="1049386" y="958141"/>
                  <a:pt x="1064803" y="1064801"/>
                </a:cubicBezTo>
                <a:cubicBezTo>
                  <a:pt x="999411" y="1038733"/>
                  <a:pt x="882487" y="1044334"/>
                  <a:pt x="808978" y="1074782"/>
                </a:cubicBezTo>
                <a:cubicBezTo>
                  <a:pt x="735469" y="1105230"/>
                  <a:pt x="656352" y="1169828"/>
                  <a:pt x="623747" y="1247492"/>
                </a:cubicBezTo>
                <a:cubicBezTo>
                  <a:pt x="621489" y="1211015"/>
                  <a:pt x="514978" y="1107814"/>
                  <a:pt x="441469" y="1077366"/>
                </a:cubicBezTo>
                <a:cubicBezTo>
                  <a:pt x="367960" y="1046918"/>
                  <a:pt x="274394" y="1040552"/>
                  <a:pt x="182691" y="1064801"/>
                </a:cubicBezTo>
                <a:cubicBezTo>
                  <a:pt x="216931" y="965440"/>
                  <a:pt x="204597" y="897008"/>
                  <a:pt x="179230" y="819142"/>
                </a:cubicBezTo>
                <a:cubicBezTo>
                  <a:pt x="143221" y="708610"/>
                  <a:pt x="67793" y="678155"/>
                  <a:pt x="0" y="623746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 userDrawn="1"/>
        </p:nvSpPr>
        <p:spPr>
          <a:xfrm>
            <a:off x="3923003" y="1993572"/>
            <a:ext cx="1196570" cy="1196570"/>
          </a:xfrm>
          <a:custGeom>
            <a:avLst/>
            <a:gdLst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  <a:gd name="connsiteX0" fmla="*/ 0 w 1196570"/>
              <a:gd name="connsiteY0" fmla="*/ 598285 h 1196570"/>
              <a:gd name="connsiteX1" fmla="*/ 598285 w 1196570"/>
              <a:gd name="connsiteY1" fmla="*/ 0 h 1196570"/>
              <a:gd name="connsiteX2" fmla="*/ 1196570 w 1196570"/>
              <a:gd name="connsiteY2" fmla="*/ 598285 h 1196570"/>
              <a:gd name="connsiteX3" fmla="*/ 598285 w 1196570"/>
              <a:gd name="connsiteY3" fmla="*/ 1196570 h 1196570"/>
              <a:gd name="connsiteX4" fmla="*/ 0 w 1196570"/>
              <a:gd name="connsiteY4" fmla="*/ 598285 h 119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570" h="1196570">
                <a:moveTo>
                  <a:pt x="0" y="598285"/>
                </a:moveTo>
                <a:cubicBezTo>
                  <a:pt x="360620" y="486780"/>
                  <a:pt x="460367" y="385256"/>
                  <a:pt x="598285" y="0"/>
                </a:cubicBezTo>
                <a:cubicBezTo>
                  <a:pt x="687197" y="378577"/>
                  <a:pt x="906288" y="516088"/>
                  <a:pt x="1196570" y="598285"/>
                </a:cubicBezTo>
                <a:cubicBezTo>
                  <a:pt x="867816" y="700181"/>
                  <a:pt x="693058" y="826787"/>
                  <a:pt x="598285" y="1196570"/>
                </a:cubicBezTo>
                <a:cubicBezTo>
                  <a:pt x="479213" y="800408"/>
                  <a:pt x="298629" y="680075"/>
                  <a:pt x="0" y="598285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 userDrawn="1"/>
        </p:nvSpPr>
        <p:spPr>
          <a:xfrm>
            <a:off x="4996854" y="3288987"/>
            <a:ext cx="1376846" cy="1281034"/>
          </a:xfrm>
          <a:custGeom>
            <a:avLst/>
            <a:gdLst>
              <a:gd name="connsiteX0" fmla="*/ 1 w 1192247"/>
              <a:gd name="connsiteY0" fmla="*/ 455397 h 1192247"/>
              <a:gd name="connsiteX1" fmla="*/ 455400 w 1192247"/>
              <a:gd name="connsiteY1" fmla="*/ 455400 h 1192247"/>
              <a:gd name="connsiteX2" fmla="*/ 596124 w 1192247"/>
              <a:gd name="connsiteY2" fmla="*/ 0 h 1192247"/>
              <a:gd name="connsiteX3" fmla="*/ 736847 w 1192247"/>
              <a:gd name="connsiteY3" fmla="*/ 455400 h 1192247"/>
              <a:gd name="connsiteX4" fmla="*/ 1192246 w 1192247"/>
              <a:gd name="connsiteY4" fmla="*/ 455397 h 1192247"/>
              <a:gd name="connsiteX5" fmla="*/ 823819 w 1192247"/>
              <a:gd name="connsiteY5" fmla="*/ 736846 h 1192247"/>
              <a:gd name="connsiteX6" fmla="*/ 964548 w 1192247"/>
              <a:gd name="connsiteY6" fmla="*/ 1192243 h 1192247"/>
              <a:gd name="connsiteX7" fmla="*/ 596124 w 1192247"/>
              <a:gd name="connsiteY7" fmla="*/ 910789 h 1192247"/>
              <a:gd name="connsiteX8" fmla="*/ 227699 w 1192247"/>
              <a:gd name="connsiteY8" fmla="*/ 1192243 h 1192247"/>
              <a:gd name="connsiteX9" fmla="*/ 368428 w 1192247"/>
              <a:gd name="connsiteY9" fmla="*/ 736846 h 1192247"/>
              <a:gd name="connsiteX10" fmla="*/ 1 w 1192247"/>
              <a:gd name="connsiteY10" fmla="*/ 455397 h 1192247"/>
              <a:gd name="connsiteX0" fmla="*/ 0 w 1192245"/>
              <a:gd name="connsiteY0" fmla="*/ 455397 h 1192243"/>
              <a:gd name="connsiteX1" fmla="*/ 455399 w 1192245"/>
              <a:gd name="connsiteY1" fmla="*/ 455400 h 1192243"/>
              <a:gd name="connsiteX2" fmla="*/ 596123 w 1192245"/>
              <a:gd name="connsiteY2" fmla="*/ 0 h 1192243"/>
              <a:gd name="connsiteX3" fmla="*/ 736846 w 1192245"/>
              <a:gd name="connsiteY3" fmla="*/ 455400 h 1192243"/>
              <a:gd name="connsiteX4" fmla="*/ 1192245 w 1192245"/>
              <a:gd name="connsiteY4" fmla="*/ 455397 h 1192243"/>
              <a:gd name="connsiteX5" fmla="*/ 823818 w 1192245"/>
              <a:gd name="connsiteY5" fmla="*/ 736846 h 1192243"/>
              <a:gd name="connsiteX6" fmla="*/ 964547 w 1192245"/>
              <a:gd name="connsiteY6" fmla="*/ 1192243 h 1192243"/>
              <a:gd name="connsiteX7" fmla="*/ 596123 w 1192245"/>
              <a:gd name="connsiteY7" fmla="*/ 910789 h 1192243"/>
              <a:gd name="connsiteX8" fmla="*/ 227698 w 1192245"/>
              <a:gd name="connsiteY8" fmla="*/ 1192243 h 1192243"/>
              <a:gd name="connsiteX9" fmla="*/ 368427 w 1192245"/>
              <a:gd name="connsiteY9" fmla="*/ 736846 h 1192243"/>
              <a:gd name="connsiteX10" fmla="*/ 0 w 1192245"/>
              <a:gd name="connsiteY10" fmla="*/ 455397 h 1192243"/>
              <a:gd name="connsiteX0" fmla="*/ 0 w 1206740"/>
              <a:gd name="connsiteY0" fmla="*/ 455397 h 1192243"/>
              <a:gd name="connsiteX1" fmla="*/ 455399 w 1206740"/>
              <a:gd name="connsiteY1" fmla="*/ 455400 h 1192243"/>
              <a:gd name="connsiteX2" fmla="*/ 596123 w 1206740"/>
              <a:gd name="connsiteY2" fmla="*/ 0 h 1192243"/>
              <a:gd name="connsiteX3" fmla="*/ 736846 w 1206740"/>
              <a:gd name="connsiteY3" fmla="*/ 455400 h 1192243"/>
              <a:gd name="connsiteX4" fmla="*/ 1192245 w 1206740"/>
              <a:gd name="connsiteY4" fmla="*/ 455397 h 1192243"/>
              <a:gd name="connsiteX5" fmla="*/ 823818 w 1206740"/>
              <a:gd name="connsiteY5" fmla="*/ 736846 h 1192243"/>
              <a:gd name="connsiteX6" fmla="*/ 964547 w 1206740"/>
              <a:gd name="connsiteY6" fmla="*/ 1192243 h 1192243"/>
              <a:gd name="connsiteX7" fmla="*/ 596123 w 1206740"/>
              <a:gd name="connsiteY7" fmla="*/ 910789 h 1192243"/>
              <a:gd name="connsiteX8" fmla="*/ 227698 w 1206740"/>
              <a:gd name="connsiteY8" fmla="*/ 1192243 h 1192243"/>
              <a:gd name="connsiteX9" fmla="*/ 368427 w 1206740"/>
              <a:gd name="connsiteY9" fmla="*/ 736846 h 1192243"/>
              <a:gd name="connsiteX10" fmla="*/ 0 w 1206740"/>
              <a:gd name="connsiteY10" fmla="*/ 455397 h 1192243"/>
              <a:gd name="connsiteX0" fmla="*/ 0 w 1206740"/>
              <a:gd name="connsiteY0" fmla="*/ 455397 h 1221233"/>
              <a:gd name="connsiteX1" fmla="*/ 455399 w 1206740"/>
              <a:gd name="connsiteY1" fmla="*/ 455400 h 1221233"/>
              <a:gd name="connsiteX2" fmla="*/ 596123 w 1206740"/>
              <a:gd name="connsiteY2" fmla="*/ 0 h 1221233"/>
              <a:gd name="connsiteX3" fmla="*/ 736846 w 1206740"/>
              <a:gd name="connsiteY3" fmla="*/ 455400 h 1221233"/>
              <a:gd name="connsiteX4" fmla="*/ 1192245 w 1206740"/>
              <a:gd name="connsiteY4" fmla="*/ 455397 h 1221233"/>
              <a:gd name="connsiteX5" fmla="*/ 823818 w 1206740"/>
              <a:gd name="connsiteY5" fmla="*/ 736846 h 1221233"/>
              <a:gd name="connsiteX6" fmla="*/ 964547 w 1206740"/>
              <a:gd name="connsiteY6" fmla="*/ 1192243 h 1221233"/>
              <a:gd name="connsiteX7" fmla="*/ 596123 w 1206740"/>
              <a:gd name="connsiteY7" fmla="*/ 910789 h 1221233"/>
              <a:gd name="connsiteX8" fmla="*/ 227698 w 1206740"/>
              <a:gd name="connsiteY8" fmla="*/ 1192243 h 1221233"/>
              <a:gd name="connsiteX9" fmla="*/ 368427 w 1206740"/>
              <a:gd name="connsiteY9" fmla="*/ 736846 h 1221233"/>
              <a:gd name="connsiteX10" fmla="*/ 0 w 1206740"/>
              <a:gd name="connsiteY10" fmla="*/ 455397 h 1221233"/>
              <a:gd name="connsiteX0" fmla="*/ 0 w 1206740"/>
              <a:gd name="connsiteY0" fmla="*/ 455397 h 1221233"/>
              <a:gd name="connsiteX1" fmla="*/ 455399 w 1206740"/>
              <a:gd name="connsiteY1" fmla="*/ 455400 h 1221233"/>
              <a:gd name="connsiteX2" fmla="*/ 596123 w 1206740"/>
              <a:gd name="connsiteY2" fmla="*/ 0 h 1221233"/>
              <a:gd name="connsiteX3" fmla="*/ 736846 w 1206740"/>
              <a:gd name="connsiteY3" fmla="*/ 455400 h 1221233"/>
              <a:gd name="connsiteX4" fmla="*/ 1192245 w 1206740"/>
              <a:gd name="connsiteY4" fmla="*/ 455397 h 1221233"/>
              <a:gd name="connsiteX5" fmla="*/ 823818 w 1206740"/>
              <a:gd name="connsiteY5" fmla="*/ 736846 h 1221233"/>
              <a:gd name="connsiteX6" fmla="*/ 964547 w 1206740"/>
              <a:gd name="connsiteY6" fmla="*/ 1192243 h 1221233"/>
              <a:gd name="connsiteX7" fmla="*/ 596123 w 1206740"/>
              <a:gd name="connsiteY7" fmla="*/ 910789 h 1221233"/>
              <a:gd name="connsiteX8" fmla="*/ 227698 w 1206740"/>
              <a:gd name="connsiteY8" fmla="*/ 1192243 h 1221233"/>
              <a:gd name="connsiteX9" fmla="*/ 368427 w 1206740"/>
              <a:gd name="connsiteY9" fmla="*/ 736846 h 1221233"/>
              <a:gd name="connsiteX10" fmla="*/ 0 w 1206740"/>
              <a:gd name="connsiteY10" fmla="*/ 455397 h 1221233"/>
              <a:gd name="connsiteX0" fmla="*/ 0 w 1206740"/>
              <a:gd name="connsiteY0" fmla="*/ 455397 h 1221233"/>
              <a:gd name="connsiteX1" fmla="*/ 455399 w 1206740"/>
              <a:gd name="connsiteY1" fmla="*/ 455400 h 1221233"/>
              <a:gd name="connsiteX2" fmla="*/ 596123 w 1206740"/>
              <a:gd name="connsiteY2" fmla="*/ 0 h 1221233"/>
              <a:gd name="connsiteX3" fmla="*/ 736846 w 1206740"/>
              <a:gd name="connsiteY3" fmla="*/ 455400 h 1221233"/>
              <a:gd name="connsiteX4" fmla="*/ 1192245 w 1206740"/>
              <a:gd name="connsiteY4" fmla="*/ 455397 h 1221233"/>
              <a:gd name="connsiteX5" fmla="*/ 823818 w 1206740"/>
              <a:gd name="connsiteY5" fmla="*/ 736846 h 1221233"/>
              <a:gd name="connsiteX6" fmla="*/ 964547 w 1206740"/>
              <a:gd name="connsiteY6" fmla="*/ 1192243 h 1221233"/>
              <a:gd name="connsiteX7" fmla="*/ 596123 w 1206740"/>
              <a:gd name="connsiteY7" fmla="*/ 910789 h 1221233"/>
              <a:gd name="connsiteX8" fmla="*/ 227698 w 1206740"/>
              <a:gd name="connsiteY8" fmla="*/ 1192243 h 1221233"/>
              <a:gd name="connsiteX9" fmla="*/ 368427 w 1206740"/>
              <a:gd name="connsiteY9" fmla="*/ 736846 h 1221233"/>
              <a:gd name="connsiteX10" fmla="*/ 0 w 1206740"/>
              <a:gd name="connsiteY10" fmla="*/ 455397 h 1221233"/>
              <a:gd name="connsiteX0" fmla="*/ 14495 w 1221235"/>
              <a:gd name="connsiteY0" fmla="*/ 455397 h 1221233"/>
              <a:gd name="connsiteX1" fmla="*/ 469894 w 1221235"/>
              <a:gd name="connsiteY1" fmla="*/ 455400 h 1221233"/>
              <a:gd name="connsiteX2" fmla="*/ 610618 w 1221235"/>
              <a:gd name="connsiteY2" fmla="*/ 0 h 1221233"/>
              <a:gd name="connsiteX3" fmla="*/ 751341 w 1221235"/>
              <a:gd name="connsiteY3" fmla="*/ 455400 h 1221233"/>
              <a:gd name="connsiteX4" fmla="*/ 1206740 w 1221235"/>
              <a:gd name="connsiteY4" fmla="*/ 455397 h 1221233"/>
              <a:gd name="connsiteX5" fmla="*/ 838313 w 1221235"/>
              <a:gd name="connsiteY5" fmla="*/ 736846 h 1221233"/>
              <a:gd name="connsiteX6" fmla="*/ 979042 w 1221235"/>
              <a:gd name="connsiteY6" fmla="*/ 1192243 h 1221233"/>
              <a:gd name="connsiteX7" fmla="*/ 610618 w 1221235"/>
              <a:gd name="connsiteY7" fmla="*/ 910789 h 1221233"/>
              <a:gd name="connsiteX8" fmla="*/ 242193 w 1221235"/>
              <a:gd name="connsiteY8" fmla="*/ 1192243 h 1221233"/>
              <a:gd name="connsiteX9" fmla="*/ 382922 w 1221235"/>
              <a:gd name="connsiteY9" fmla="*/ 736846 h 1221233"/>
              <a:gd name="connsiteX10" fmla="*/ 14495 w 1221235"/>
              <a:gd name="connsiteY10" fmla="*/ 455397 h 1221233"/>
              <a:gd name="connsiteX0" fmla="*/ 14495 w 1221235"/>
              <a:gd name="connsiteY0" fmla="*/ 455397 h 1221234"/>
              <a:gd name="connsiteX1" fmla="*/ 469894 w 1221235"/>
              <a:gd name="connsiteY1" fmla="*/ 455400 h 1221234"/>
              <a:gd name="connsiteX2" fmla="*/ 610618 w 1221235"/>
              <a:gd name="connsiteY2" fmla="*/ 0 h 1221234"/>
              <a:gd name="connsiteX3" fmla="*/ 751341 w 1221235"/>
              <a:gd name="connsiteY3" fmla="*/ 455400 h 1221234"/>
              <a:gd name="connsiteX4" fmla="*/ 1206740 w 1221235"/>
              <a:gd name="connsiteY4" fmla="*/ 455397 h 1221234"/>
              <a:gd name="connsiteX5" fmla="*/ 838313 w 1221235"/>
              <a:gd name="connsiteY5" fmla="*/ 736846 h 1221234"/>
              <a:gd name="connsiteX6" fmla="*/ 979042 w 1221235"/>
              <a:gd name="connsiteY6" fmla="*/ 1192243 h 1221234"/>
              <a:gd name="connsiteX7" fmla="*/ 610618 w 1221235"/>
              <a:gd name="connsiteY7" fmla="*/ 910789 h 1221234"/>
              <a:gd name="connsiteX8" fmla="*/ 242193 w 1221235"/>
              <a:gd name="connsiteY8" fmla="*/ 1192243 h 1221234"/>
              <a:gd name="connsiteX9" fmla="*/ 382922 w 1221235"/>
              <a:gd name="connsiteY9" fmla="*/ 736846 h 1221234"/>
              <a:gd name="connsiteX10" fmla="*/ 14495 w 1221235"/>
              <a:gd name="connsiteY10" fmla="*/ 455397 h 1221234"/>
              <a:gd name="connsiteX0" fmla="*/ 14495 w 1221235"/>
              <a:gd name="connsiteY0" fmla="*/ 455397 h 1221233"/>
              <a:gd name="connsiteX1" fmla="*/ 469894 w 1221235"/>
              <a:gd name="connsiteY1" fmla="*/ 455400 h 1221233"/>
              <a:gd name="connsiteX2" fmla="*/ 610618 w 1221235"/>
              <a:gd name="connsiteY2" fmla="*/ 0 h 1221233"/>
              <a:gd name="connsiteX3" fmla="*/ 751341 w 1221235"/>
              <a:gd name="connsiteY3" fmla="*/ 455400 h 1221233"/>
              <a:gd name="connsiteX4" fmla="*/ 1206740 w 1221235"/>
              <a:gd name="connsiteY4" fmla="*/ 455397 h 1221233"/>
              <a:gd name="connsiteX5" fmla="*/ 838313 w 1221235"/>
              <a:gd name="connsiteY5" fmla="*/ 736846 h 1221233"/>
              <a:gd name="connsiteX6" fmla="*/ 979042 w 1221235"/>
              <a:gd name="connsiteY6" fmla="*/ 1192243 h 1221233"/>
              <a:gd name="connsiteX7" fmla="*/ 610618 w 1221235"/>
              <a:gd name="connsiteY7" fmla="*/ 910789 h 1221233"/>
              <a:gd name="connsiteX8" fmla="*/ 226963 w 1221235"/>
              <a:gd name="connsiteY8" fmla="*/ 1145961 h 1221233"/>
              <a:gd name="connsiteX9" fmla="*/ 382922 w 1221235"/>
              <a:gd name="connsiteY9" fmla="*/ 736846 h 1221233"/>
              <a:gd name="connsiteX10" fmla="*/ 14495 w 1221235"/>
              <a:gd name="connsiteY10" fmla="*/ 455397 h 1221233"/>
              <a:gd name="connsiteX0" fmla="*/ 24917 w 1231657"/>
              <a:gd name="connsiteY0" fmla="*/ 455397 h 1221233"/>
              <a:gd name="connsiteX1" fmla="*/ 480316 w 1231657"/>
              <a:gd name="connsiteY1" fmla="*/ 455400 h 1221233"/>
              <a:gd name="connsiteX2" fmla="*/ 621040 w 1231657"/>
              <a:gd name="connsiteY2" fmla="*/ 0 h 1221233"/>
              <a:gd name="connsiteX3" fmla="*/ 761763 w 1231657"/>
              <a:gd name="connsiteY3" fmla="*/ 455400 h 1221233"/>
              <a:gd name="connsiteX4" fmla="*/ 1217162 w 1231657"/>
              <a:gd name="connsiteY4" fmla="*/ 455397 h 1221233"/>
              <a:gd name="connsiteX5" fmla="*/ 848735 w 1231657"/>
              <a:gd name="connsiteY5" fmla="*/ 736846 h 1221233"/>
              <a:gd name="connsiteX6" fmla="*/ 989464 w 1231657"/>
              <a:gd name="connsiteY6" fmla="*/ 1192243 h 1221233"/>
              <a:gd name="connsiteX7" fmla="*/ 621040 w 1231657"/>
              <a:gd name="connsiteY7" fmla="*/ 910789 h 1221233"/>
              <a:gd name="connsiteX8" fmla="*/ 237385 w 1231657"/>
              <a:gd name="connsiteY8" fmla="*/ 1145961 h 1221233"/>
              <a:gd name="connsiteX9" fmla="*/ 330813 w 1231657"/>
              <a:gd name="connsiteY9" fmla="*/ 754744 h 1221233"/>
              <a:gd name="connsiteX10" fmla="*/ 24917 w 1231657"/>
              <a:gd name="connsiteY10" fmla="*/ 455397 h 1221233"/>
              <a:gd name="connsiteX0" fmla="*/ 24917 w 1231657"/>
              <a:gd name="connsiteY0" fmla="*/ 455397 h 1221233"/>
              <a:gd name="connsiteX1" fmla="*/ 480316 w 1231657"/>
              <a:gd name="connsiteY1" fmla="*/ 455400 h 1221233"/>
              <a:gd name="connsiteX2" fmla="*/ 621040 w 1231657"/>
              <a:gd name="connsiteY2" fmla="*/ 0 h 1221233"/>
              <a:gd name="connsiteX3" fmla="*/ 761763 w 1231657"/>
              <a:gd name="connsiteY3" fmla="*/ 455400 h 1221233"/>
              <a:gd name="connsiteX4" fmla="*/ 1217162 w 1231657"/>
              <a:gd name="connsiteY4" fmla="*/ 455397 h 1221233"/>
              <a:gd name="connsiteX5" fmla="*/ 848735 w 1231657"/>
              <a:gd name="connsiteY5" fmla="*/ 736846 h 1221233"/>
              <a:gd name="connsiteX6" fmla="*/ 989464 w 1231657"/>
              <a:gd name="connsiteY6" fmla="*/ 1192243 h 1221233"/>
              <a:gd name="connsiteX7" fmla="*/ 621040 w 1231657"/>
              <a:gd name="connsiteY7" fmla="*/ 910789 h 1221233"/>
              <a:gd name="connsiteX8" fmla="*/ 237385 w 1231657"/>
              <a:gd name="connsiteY8" fmla="*/ 1145961 h 1221233"/>
              <a:gd name="connsiteX9" fmla="*/ 330813 w 1231657"/>
              <a:gd name="connsiteY9" fmla="*/ 754744 h 1221233"/>
              <a:gd name="connsiteX10" fmla="*/ 24917 w 1231657"/>
              <a:gd name="connsiteY10" fmla="*/ 455397 h 1221233"/>
              <a:gd name="connsiteX0" fmla="*/ 24917 w 1231657"/>
              <a:gd name="connsiteY0" fmla="*/ 455397 h 1221233"/>
              <a:gd name="connsiteX1" fmla="*/ 480316 w 1231657"/>
              <a:gd name="connsiteY1" fmla="*/ 455400 h 1221233"/>
              <a:gd name="connsiteX2" fmla="*/ 621040 w 1231657"/>
              <a:gd name="connsiteY2" fmla="*/ 0 h 1221233"/>
              <a:gd name="connsiteX3" fmla="*/ 761763 w 1231657"/>
              <a:gd name="connsiteY3" fmla="*/ 455400 h 1221233"/>
              <a:gd name="connsiteX4" fmla="*/ 1217162 w 1231657"/>
              <a:gd name="connsiteY4" fmla="*/ 455397 h 1221233"/>
              <a:gd name="connsiteX5" fmla="*/ 848735 w 1231657"/>
              <a:gd name="connsiteY5" fmla="*/ 736846 h 1221233"/>
              <a:gd name="connsiteX6" fmla="*/ 989464 w 1231657"/>
              <a:gd name="connsiteY6" fmla="*/ 1192243 h 1221233"/>
              <a:gd name="connsiteX7" fmla="*/ 621040 w 1231657"/>
              <a:gd name="connsiteY7" fmla="*/ 910789 h 1221233"/>
              <a:gd name="connsiteX8" fmla="*/ 237385 w 1231657"/>
              <a:gd name="connsiteY8" fmla="*/ 1145961 h 1221233"/>
              <a:gd name="connsiteX9" fmla="*/ 330813 w 1231657"/>
              <a:gd name="connsiteY9" fmla="*/ 754744 h 1221233"/>
              <a:gd name="connsiteX10" fmla="*/ 24917 w 1231657"/>
              <a:gd name="connsiteY10" fmla="*/ 455397 h 1221233"/>
              <a:gd name="connsiteX0" fmla="*/ 24917 w 1224294"/>
              <a:gd name="connsiteY0" fmla="*/ 403773 h 1221233"/>
              <a:gd name="connsiteX1" fmla="*/ 472953 w 1224294"/>
              <a:gd name="connsiteY1" fmla="*/ 455400 h 1221233"/>
              <a:gd name="connsiteX2" fmla="*/ 613677 w 1224294"/>
              <a:gd name="connsiteY2" fmla="*/ 0 h 1221233"/>
              <a:gd name="connsiteX3" fmla="*/ 754400 w 1224294"/>
              <a:gd name="connsiteY3" fmla="*/ 455400 h 1221233"/>
              <a:gd name="connsiteX4" fmla="*/ 1209799 w 1224294"/>
              <a:gd name="connsiteY4" fmla="*/ 455397 h 1221233"/>
              <a:gd name="connsiteX5" fmla="*/ 841372 w 1224294"/>
              <a:gd name="connsiteY5" fmla="*/ 736846 h 1221233"/>
              <a:gd name="connsiteX6" fmla="*/ 982101 w 1224294"/>
              <a:gd name="connsiteY6" fmla="*/ 1192243 h 1221233"/>
              <a:gd name="connsiteX7" fmla="*/ 613677 w 1224294"/>
              <a:gd name="connsiteY7" fmla="*/ 910789 h 1221233"/>
              <a:gd name="connsiteX8" fmla="*/ 230022 w 1224294"/>
              <a:gd name="connsiteY8" fmla="*/ 1145961 h 1221233"/>
              <a:gd name="connsiteX9" fmla="*/ 323450 w 1224294"/>
              <a:gd name="connsiteY9" fmla="*/ 754744 h 1221233"/>
              <a:gd name="connsiteX10" fmla="*/ 24917 w 1224294"/>
              <a:gd name="connsiteY10" fmla="*/ 403773 h 1221233"/>
              <a:gd name="connsiteX0" fmla="*/ 24917 w 1236653"/>
              <a:gd name="connsiteY0" fmla="*/ 403773 h 1221233"/>
              <a:gd name="connsiteX1" fmla="*/ 472953 w 1236653"/>
              <a:gd name="connsiteY1" fmla="*/ 455400 h 1221233"/>
              <a:gd name="connsiteX2" fmla="*/ 613677 w 1236653"/>
              <a:gd name="connsiteY2" fmla="*/ 0 h 1221233"/>
              <a:gd name="connsiteX3" fmla="*/ 754400 w 1236653"/>
              <a:gd name="connsiteY3" fmla="*/ 455400 h 1221233"/>
              <a:gd name="connsiteX4" fmla="*/ 1222158 w 1236653"/>
              <a:gd name="connsiteY4" fmla="*/ 414984 h 1221233"/>
              <a:gd name="connsiteX5" fmla="*/ 841372 w 1236653"/>
              <a:gd name="connsiteY5" fmla="*/ 736846 h 1221233"/>
              <a:gd name="connsiteX6" fmla="*/ 982101 w 1236653"/>
              <a:gd name="connsiteY6" fmla="*/ 1192243 h 1221233"/>
              <a:gd name="connsiteX7" fmla="*/ 613677 w 1236653"/>
              <a:gd name="connsiteY7" fmla="*/ 910789 h 1221233"/>
              <a:gd name="connsiteX8" fmla="*/ 230022 w 1236653"/>
              <a:gd name="connsiteY8" fmla="*/ 1145961 h 1221233"/>
              <a:gd name="connsiteX9" fmla="*/ 323450 w 1236653"/>
              <a:gd name="connsiteY9" fmla="*/ 754744 h 1221233"/>
              <a:gd name="connsiteX10" fmla="*/ 24917 w 1236653"/>
              <a:gd name="connsiteY10" fmla="*/ 403773 h 1221233"/>
              <a:gd name="connsiteX0" fmla="*/ 24917 w 1236653"/>
              <a:gd name="connsiteY0" fmla="*/ 403773 h 1172020"/>
              <a:gd name="connsiteX1" fmla="*/ 472953 w 1236653"/>
              <a:gd name="connsiteY1" fmla="*/ 455400 h 1172020"/>
              <a:gd name="connsiteX2" fmla="*/ 613677 w 1236653"/>
              <a:gd name="connsiteY2" fmla="*/ 0 h 1172020"/>
              <a:gd name="connsiteX3" fmla="*/ 754400 w 1236653"/>
              <a:gd name="connsiteY3" fmla="*/ 455400 h 1172020"/>
              <a:gd name="connsiteX4" fmla="*/ 1222158 w 1236653"/>
              <a:gd name="connsiteY4" fmla="*/ 414984 h 1172020"/>
              <a:gd name="connsiteX5" fmla="*/ 841372 w 1236653"/>
              <a:gd name="connsiteY5" fmla="*/ 736846 h 1172020"/>
              <a:gd name="connsiteX6" fmla="*/ 1007121 w 1236653"/>
              <a:gd name="connsiteY6" fmla="*/ 1143030 h 1172020"/>
              <a:gd name="connsiteX7" fmla="*/ 613677 w 1236653"/>
              <a:gd name="connsiteY7" fmla="*/ 910789 h 1172020"/>
              <a:gd name="connsiteX8" fmla="*/ 230022 w 1236653"/>
              <a:gd name="connsiteY8" fmla="*/ 1145961 h 1172020"/>
              <a:gd name="connsiteX9" fmla="*/ 323450 w 1236653"/>
              <a:gd name="connsiteY9" fmla="*/ 754744 h 1172020"/>
              <a:gd name="connsiteX10" fmla="*/ 24917 w 1236653"/>
              <a:gd name="connsiteY10" fmla="*/ 403773 h 1172020"/>
              <a:gd name="connsiteX0" fmla="*/ 24917 w 1236653"/>
              <a:gd name="connsiteY0" fmla="*/ 403773 h 1176919"/>
              <a:gd name="connsiteX1" fmla="*/ 472953 w 1236653"/>
              <a:gd name="connsiteY1" fmla="*/ 455400 h 1176919"/>
              <a:gd name="connsiteX2" fmla="*/ 613677 w 1236653"/>
              <a:gd name="connsiteY2" fmla="*/ 0 h 1176919"/>
              <a:gd name="connsiteX3" fmla="*/ 754400 w 1236653"/>
              <a:gd name="connsiteY3" fmla="*/ 455400 h 1176919"/>
              <a:gd name="connsiteX4" fmla="*/ 1222158 w 1236653"/>
              <a:gd name="connsiteY4" fmla="*/ 414984 h 1176919"/>
              <a:gd name="connsiteX5" fmla="*/ 841372 w 1236653"/>
              <a:gd name="connsiteY5" fmla="*/ 736846 h 1176919"/>
              <a:gd name="connsiteX6" fmla="*/ 1007121 w 1236653"/>
              <a:gd name="connsiteY6" fmla="*/ 1143030 h 1176919"/>
              <a:gd name="connsiteX7" fmla="*/ 613677 w 1236653"/>
              <a:gd name="connsiteY7" fmla="*/ 910789 h 1176919"/>
              <a:gd name="connsiteX8" fmla="*/ 244100 w 1236653"/>
              <a:gd name="connsiteY8" fmla="*/ 1150911 h 1176919"/>
              <a:gd name="connsiteX9" fmla="*/ 323450 w 1236653"/>
              <a:gd name="connsiteY9" fmla="*/ 754744 h 1176919"/>
              <a:gd name="connsiteX10" fmla="*/ 24917 w 1236653"/>
              <a:gd name="connsiteY10" fmla="*/ 403773 h 1176919"/>
              <a:gd name="connsiteX0" fmla="*/ 24917 w 1236653"/>
              <a:gd name="connsiteY0" fmla="*/ 403773 h 1183463"/>
              <a:gd name="connsiteX1" fmla="*/ 472953 w 1236653"/>
              <a:gd name="connsiteY1" fmla="*/ 455400 h 1183463"/>
              <a:gd name="connsiteX2" fmla="*/ 613677 w 1236653"/>
              <a:gd name="connsiteY2" fmla="*/ 0 h 1183463"/>
              <a:gd name="connsiteX3" fmla="*/ 754400 w 1236653"/>
              <a:gd name="connsiteY3" fmla="*/ 455400 h 1183463"/>
              <a:gd name="connsiteX4" fmla="*/ 1222158 w 1236653"/>
              <a:gd name="connsiteY4" fmla="*/ 414984 h 1183463"/>
              <a:gd name="connsiteX5" fmla="*/ 841372 w 1236653"/>
              <a:gd name="connsiteY5" fmla="*/ 736846 h 1183463"/>
              <a:gd name="connsiteX6" fmla="*/ 1007121 w 1236653"/>
              <a:gd name="connsiteY6" fmla="*/ 1143030 h 1183463"/>
              <a:gd name="connsiteX7" fmla="*/ 582568 w 1236653"/>
              <a:gd name="connsiteY7" fmla="*/ 950055 h 1183463"/>
              <a:gd name="connsiteX8" fmla="*/ 244100 w 1236653"/>
              <a:gd name="connsiteY8" fmla="*/ 1150911 h 1183463"/>
              <a:gd name="connsiteX9" fmla="*/ 323450 w 1236653"/>
              <a:gd name="connsiteY9" fmla="*/ 754744 h 1183463"/>
              <a:gd name="connsiteX10" fmla="*/ 24917 w 1236653"/>
              <a:gd name="connsiteY10" fmla="*/ 403773 h 1183463"/>
              <a:gd name="connsiteX0" fmla="*/ 24917 w 1236653"/>
              <a:gd name="connsiteY0" fmla="*/ 403773 h 1188053"/>
              <a:gd name="connsiteX1" fmla="*/ 472953 w 1236653"/>
              <a:gd name="connsiteY1" fmla="*/ 455400 h 1188053"/>
              <a:gd name="connsiteX2" fmla="*/ 613677 w 1236653"/>
              <a:gd name="connsiteY2" fmla="*/ 0 h 1188053"/>
              <a:gd name="connsiteX3" fmla="*/ 754400 w 1236653"/>
              <a:gd name="connsiteY3" fmla="*/ 455400 h 1188053"/>
              <a:gd name="connsiteX4" fmla="*/ 1222158 w 1236653"/>
              <a:gd name="connsiteY4" fmla="*/ 414984 h 1188053"/>
              <a:gd name="connsiteX5" fmla="*/ 841372 w 1236653"/>
              <a:gd name="connsiteY5" fmla="*/ 736846 h 1188053"/>
              <a:gd name="connsiteX6" fmla="*/ 1007121 w 1236653"/>
              <a:gd name="connsiteY6" fmla="*/ 1143030 h 1188053"/>
              <a:gd name="connsiteX7" fmla="*/ 617606 w 1236653"/>
              <a:gd name="connsiteY7" fmla="*/ 977598 h 1188053"/>
              <a:gd name="connsiteX8" fmla="*/ 244100 w 1236653"/>
              <a:gd name="connsiteY8" fmla="*/ 1150911 h 1188053"/>
              <a:gd name="connsiteX9" fmla="*/ 323450 w 1236653"/>
              <a:gd name="connsiteY9" fmla="*/ 754744 h 1188053"/>
              <a:gd name="connsiteX10" fmla="*/ 24917 w 1236653"/>
              <a:gd name="connsiteY10" fmla="*/ 403773 h 1188053"/>
              <a:gd name="connsiteX0" fmla="*/ 28222 w 1239958"/>
              <a:gd name="connsiteY0" fmla="*/ 403773 h 1189256"/>
              <a:gd name="connsiteX1" fmla="*/ 476258 w 1239958"/>
              <a:gd name="connsiteY1" fmla="*/ 455400 h 1189256"/>
              <a:gd name="connsiteX2" fmla="*/ 616982 w 1239958"/>
              <a:gd name="connsiteY2" fmla="*/ 0 h 1189256"/>
              <a:gd name="connsiteX3" fmla="*/ 757705 w 1239958"/>
              <a:gd name="connsiteY3" fmla="*/ 455400 h 1189256"/>
              <a:gd name="connsiteX4" fmla="*/ 1225463 w 1239958"/>
              <a:gd name="connsiteY4" fmla="*/ 414984 h 1189256"/>
              <a:gd name="connsiteX5" fmla="*/ 844677 w 1239958"/>
              <a:gd name="connsiteY5" fmla="*/ 736846 h 1189256"/>
              <a:gd name="connsiteX6" fmla="*/ 1010426 w 1239958"/>
              <a:gd name="connsiteY6" fmla="*/ 1143030 h 1189256"/>
              <a:gd name="connsiteX7" fmla="*/ 620911 w 1239958"/>
              <a:gd name="connsiteY7" fmla="*/ 977598 h 1189256"/>
              <a:gd name="connsiteX8" fmla="*/ 247405 w 1239958"/>
              <a:gd name="connsiteY8" fmla="*/ 1150911 h 1189256"/>
              <a:gd name="connsiteX9" fmla="*/ 306925 w 1239958"/>
              <a:gd name="connsiteY9" fmla="*/ 747526 h 1189256"/>
              <a:gd name="connsiteX10" fmla="*/ 28222 w 1239958"/>
              <a:gd name="connsiteY10" fmla="*/ 403773 h 1189256"/>
              <a:gd name="connsiteX0" fmla="*/ 15290 w 1227026"/>
              <a:gd name="connsiteY0" fmla="*/ 414331 h 1199814"/>
              <a:gd name="connsiteX1" fmla="*/ 385733 w 1227026"/>
              <a:gd name="connsiteY1" fmla="*/ 402611 h 1199814"/>
              <a:gd name="connsiteX2" fmla="*/ 604050 w 1227026"/>
              <a:gd name="connsiteY2" fmla="*/ 10558 h 1199814"/>
              <a:gd name="connsiteX3" fmla="*/ 744773 w 1227026"/>
              <a:gd name="connsiteY3" fmla="*/ 465958 h 1199814"/>
              <a:gd name="connsiteX4" fmla="*/ 1212531 w 1227026"/>
              <a:gd name="connsiteY4" fmla="*/ 425542 h 1199814"/>
              <a:gd name="connsiteX5" fmla="*/ 831745 w 1227026"/>
              <a:gd name="connsiteY5" fmla="*/ 747404 h 1199814"/>
              <a:gd name="connsiteX6" fmla="*/ 997494 w 1227026"/>
              <a:gd name="connsiteY6" fmla="*/ 1153588 h 1199814"/>
              <a:gd name="connsiteX7" fmla="*/ 607979 w 1227026"/>
              <a:gd name="connsiteY7" fmla="*/ 988156 h 1199814"/>
              <a:gd name="connsiteX8" fmla="*/ 234473 w 1227026"/>
              <a:gd name="connsiteY8" fmla="*/ 1161469 h 1199814"/>
              <a:gd name="connsiteX9" fmla="*/ 293993 w 1227026"/>
              <a:gd name="connsiteY9" fmla="*/ 758084 h 1199814"/>
              <a:gd name="connsiteX10" fmla="*/ 15290 w 1227026"/>
              <a:gd name="connsiteY10" fmla="*/ 414331 h 1199814"/>
              <a:gd name="connsiteX0" fmla="*/ 21075 w 1232811"/>
              <a:gd name="connsiteY0" fmla="*/ 419666 h 1205149"/>
              <a:gd name="connsiteX1" fmla="*/ 426228 w 1232811"/>
              <a:gd name="connsiteY1" fmla="*/ 375933 h 1205149"/>
              <a:gd name="connsiteX2" fmla="*/ 609835 w 1232811"/>
              <a:gd name="connsiteY2" fmla="*/ 15893 h 1205149"/>
              <a:gd name="connsiteX3" fmla="*/ 750558 w 1232811"/>
              <a:gd name="connsiteY3" fmla="*/ 471293 h 1205149"/>
              <a:gd name="connsiteX4" fmla="*/ 1218316 w 1232811"/>
              <a:gd name="connsiteY4" fmla="*/ 430877 h 1205149"/>
              <a:gd name="connsiteX5" fmla="*/ 837530 w 1232811"/>
              <a:gd name="connsiteY5" fmla="*/ 752739 h 1205149"/>
              <a:gd name="connsiteX6" fmla="*/ 1003279 w 1232811"/>
              <a:gd name="connsiteY6" fmla="*/ 1158923 h 1205149"/>
              <a:gd name="connsiteX7" fmla="*/ 613764 w 1232811"/>
              <a:gd name="connsiteY7" fmla="*/ 993491 h 1205149"/>
              <a:gd name="connsiteX8" fmla="*/ 240258 w 1232811"/>
              <a:gd name="connsiteY8" fmla="*/ 1166804 h 1205149"/>
              <a:gd name="connsiteX9" fmla="*/ 299778 w 1232811"/>
              <a:gd name="connsiteY9" fmla="*/ 763419 h 1205149"/>
              <a:gd name="connsiteX10" fmla="*/ 21075 w 1232811"/>
              <a:gd name="connsiteY10" fmla="*/ 419666 h 1205149"/>
              <a:gd name="connsiteX0" fmla="*/ 19167 w 1230903"/>
              <a:gd name="connsiteY0" fmla="*/ 418711 h 1204194"/>
              <a:gd name="connsiteX1" fmla="*/ 412874 w 1230903"/>
              <a:gd name="connsiteY1" fmla="*/ 380708 h 1204194"/>
              <a:gd name="connsiteX2" fmla="*/ 607927 w 1230903"/>
              <a:gd name="connsiteY2" fmla="*/ 14938 h 1204194"/>
              <a:gd name="connsiteX3" fmla="*/ 748650 w 1230903"/>
              <a:gd name="connsiteY3" fmla="*/ 470338 h 1204194"/>
              <a:gd name="connsiteX4" fmla="*/ 1216408 w 1230903"/>
              <a:gd name="connsiteY4" fmla="*/ 429922 h 1204194"/>
              <a:gd name="connsiteX5" fmla="*/ 835622 w 1230903"/>
              <a:gd name="connsiteY5" fmla="*/ 751784 h 1204194"/>
              <a:gd name="connsiteX6" fmla="*/ 1001371 w 1230903"/>
              <a:gd name="connsiteY6" fmla="*/ 1157968 h 1204194"/>
              <a:gd name="connsiteX7" fmla="*/ 611856 w 1230903"/>
              <a:gd name="connsiteY7" fmla="*/ 992536 h 1204194"/>
              <a:gd name="connsiteX8" fmla="*/ 238350 w 1230903"/>
              <a:gd name="connsiteY8" fmla="*/ 1165849 h 1204194"/>
              <a:gd name="connsiteX9" fmla="*/ 297870 w 1230903"/>
              <a:gd name="connsiteY9" fmla="*/ 762464 h 1204194"/>
              <a:gd name="connsiteX10" fmla="*/ 19167 w 1230903"/>
              <a:gd name="connsiteY10" fmla="*/ 418711 h 1204194"/>
              <a:gd name="connsiteX0" fmla="*/ 19167 w 1216828"/>
              <a:gd name="connsiteY0" fmla="*/ 407665 h 1193148"/>
              <a:gd name="connsiteX1" fmla="*/ 412874 w 1216828"/>
              <a:gd name="connsiteY1" fmla="*/ 369662 h 1193148"/>
              <a:gd name="connsiteX2" fmla="*/ 607927 w 1216828"/>
              <a:gd name="connsiteY2" fmla="*/ 3892 h 1193148"/>
              <a:gd name="connsiteX3" fmla="*/ 833102 w 1216828"/>
              <a:gd name="connsiteY3" fmla="*/ 393014 h 1193148"/>
              <a:gd name="connsiteX4" fmla="*/ 1216408 w 1216828"/>
              <a:gd name="connsiteY4" fmla="*/ 418876 h 1193148"/>
              <a:gd name="connsiteX5" fmla="*/ 835622 w 1216828"/>
              <a:gd name="connsiteY5" fmla="*/ 740738 h 1193148"/>
              <a:gd name="connsiteX6" fmla="*/ 1001371 w 1216828"/>
              <a:gd name="connsiteY6" fmla="*/ 1146922 h 1193148"/>
              <a:gd name="connsiteX7" fmla="*/ 611856 w 1216828"/>
              <a:gd name="connsiteY7" fmla="*/ 981490 h 1193148"/>
              <a:gd name="connsiteX8" fmla="*/ 238350 w 1216828"/>
              <a:gd name="connsiteY8" fmla="*/ 1154803 h 1193148"/>
              <a:gd name="connsiteX9" fmla="*/ 297870 w 1216828"/>
              <a:gd name="connsiteY9" fmla="*/ 751418 h 1193148"/>
              <a:gd name="connsiteX10" fmla="*/ 19167 w 1216828"/>
              <a:gd name="connsiteY10" fmla="*/ 407665 h 1193148"/>
              <a:gd name="connsiteX0" fmla="*/ 19167 w 1224952"/>
              <a:gd name="connsiteY0" fmla="*/ 404728 h 1190211"/>
              <a:gd name="connsiteX1" fmla="*/ 412874 w 1224952"/>
              <a:gd name="connsiteY1" fmla="*/ 366725 h 1190211"/>
              <a:gd name="connsiteX2" fmla="*/ 607927 w 1224952"/>
              <a:gd name="connsiteY2" fmla="*/ 955 h 1190211"/>
              <a:gd name="connsiteX3" fmla="*/ 784361 w 1224952"/>
              <a:gd name="connsiteY3" fmla="*/ 360995 h 1190211"/>
              <a:gd name="connsiteX4" fmla="*/ 1216408 w 1224952"/>
              <a:gd name="connsiteY4" fmla="*/ 415939 h 1190211"/>
              <a:gd name="connsiteX5" fmla="*/ 835622 w 1224952"/>
              <a:gd name="connsiteY5" fmla="*/ 737801 h 1190211"/>
              <a:gd name="connsiteX6" fmla="*/ 1001371 w 1224952"/>
              <a:gd name="connsiteY6" fmla="*/ 1143985 h 1190211"/>
              <a:gd name="connsiteX7" fmla="*/ 611856 w 1224952"/>
              <a:gd name="connsiteY7" fmla="*/ 978553 h 1190211"/>
              <a:gd name="connsiteX8" fmla="*/ 238350 w 1224952"/>
              <a:gd name="connsiteY8" fmla="*/ 1151866 h 1190211"/>
              <a:gd name="connsiteX9" fmla="*/ 297870 w 1224952"/>
              <a:gd name="connsiteY9" fmla="*/ 748481 h 1190211"/>
              <a:gd name="connsiteX10" fmla="*/ 19167 w 1224952"/>
              <a:gd name="connsiteY10" fmla="*/ 404728 h 1190211"/>
              <a:gd name="connsiteX0" fmla="*/ 19167 w 1221900"/>
              <a:gd name="connsiteY0" fmla="*/ 404261 h 1189744"/>
              <a:gd name="connsiteX1" fmla="*/ 412874 w 1221900"/>
              <a:gd name="connsiteY1" fmla="*/ 366258 h 1189744"/>
              <a:gd name="connsiteX2" fmla="*/ 607927 w 1221900"/>
              <a:gd name="connsiteY2" fmla="*/ 488 h 1189744"/>
              <a:gd name="connsiteX3" fmla="*/ 802667 w 1221900"/>
              <a:gd name="connsiteY3" fmla="*/ 369189 h 1189744"/>
              <a:gd name="connsiteX4" fmla="*/ 1216408 w 1221900"/>
              <a:gd name="connsiteY4" fmla="*/ 415472 h 1189744"/>
              <a:gd name="connsiteX5" fmla="*/ 835622 w 1221900"/>
              <a:gd name="connsiteY5" fmla="*/ 737334 h 1189744"/>
              <a:gd name="connsiteX6" fmla="*/ 1001371 w 1221900"/>
              <a:gd name="connsiteY6" fmla="*/ 1143518 h 1189744"/>
              <a:gd name="connsiteX7" fmla="*/ 611856 w 1221900"/>
              <a:gd name="connsiteY7" fmla="*/ 978086 h 1189744"/>
              <a:gd name="connsiteX8" fmla="*/ 238350 w 1221900"/>
              <a:gd name="connsiteY8" fmla="*/ 1151399 h 1189744"/>
              <a:gd name="connsiteX9" fmla="*/ 297870 w 1221900"/>
              <a:gd name="connsiteY9" fmla="*/ 748014 h 1189744"/>
              <a:gd name="connsiteX10" fmla="*/ 19167 w 1221900"/>
              <a:gd name="connsiteY10" fmla="*/ 404261 h 1189744"/>
              <a:gd name="connsiteX0" fmla="*/ 19167 w 1235659"/>
              <a:gd name="connsiteY0" fmla="*/ 404261 h 1189744"/>
              <a:gd name="connsiteX1" fmla="*/ 412874 w 1235659"/>
              <a:gd name="connsiteY1" fmla="*/ 366258 h 1189744"/>
              <a:gd name="connsiteX2" fmla="*/ 607927 w 1235659"/>
              <a:gd name="connsiteY2" fmla="*/ 488 h 1189744"/>
              <a:gd name="connsiteX3" fmla="*/ 802667 w 1235659"/>
              <a:gd name="connsiteY3" fmla="*/ 369189 h 1189744"/>
              <a:gd name="connsiteX4" fmla="*/ 1216408 w 1235659"/>
              <a:gd name="connsiteY4" fmla="*/ 415472 h 1189744"/>
              <a:gd name="connsiteX5" fmla="*/ 918172 w 1235659"/>
              <a:gd name="connsiteY5" fmla="*/ 764024 h 1189744"/>
              <a:gd name="connsiteX6" fmla="*/ 1001371 w 1235659"/>
              <a:gd name="connsiteY6" fmla="*/ 1143518 h 1189744"/>
              <a:gd name="connsiteX7" fmla="*/ 611856 w 1235659"/>
              <a:gd name="connsiteY7" fmla="*/ 978086 h 1189744"/>
              <a:gd name="connsiteX8" fmla="*/ 238350 w 1235659"/>
              <a:gd name="connsiteY8" fmla="*/ 1151399 h 1189744"/>
              <a:gd name="connsiteX9" fmla="*/ 297870 w 1235659"/>
              <a:gd name="connsiteY9" fmla="*/ 748014 h 1189744"/>
              <a:gd name="connsiteX10" fmla="*/ 19167 w 1235659"/>
              <a:gd name="connsiteY10" fmla="*/ 404261 h 1189744"/>
              <a:gd name="connsiteX0" fmla="*/ 19167 w 1237360"/>
              <a:gd name="connsiteY0" fmla="*/ 404261 h 1189744"/>
              <a:gd name="connsiteX1" fmla="*/ 412874 w 1237360"/>
              <a:gd name="connsiteY1" fmla="*/ 366258 h 1189744"/>
              <a:gd name="connsiteX2" fmla="*/ 607927 w 1237360"/>
              <a:gd name="connsiteY2" fmla="*/ 488 h 1189744"/>
              <a:gd name="connsiteX3" fmla="*/ 802667 w 1237360"/>
              <a:gd name="connsiteY3" fmla="*/ 369189 h 1189744"/>
              <a:gd name="connsiteX4" fmla="*/ 1216408 w 1237360"/>
              <a:gd name="connsiteY4" fmla="*/ 415472 h 1189744"/>
              <a:gd name="connsiteX5" fmla="*/ 928377 w 1237360"/>
              <a:gd name="connsiteY5" fmla="*/ 720567 h 1189744"/>
              <a:gd name="connsiteX6" fmla="*/ 1001371 w 1237360"/>
              <a:gd name="connsiteY6" fmla="*/ 1143518 h 1189744"/>
              <a:gd name="connsiteX7" fmla="*/ 611856 w 1237360"/>
              <a:gd name="connsiteY7" fmla="*/ 978086 h 1189744"/>
              <a:gd name="connsiteX8" fmla="*/ 238350 w 1237360"/>
              <a:gd name="connsiteY8" fmla="*/ 1151399 h 1189744"/>
              <a:gd name="connsiteX9" fmla="*/ 297870 w 1237360"/>
              <a:gd name="connsiteY9" fmla="*/ 748014 h 1189744"/>
              <a:gd name="connsiteX10" fmla="*/ 19167 w 1237360"/>
              <a:gd name="connsiteY10" fmla="*/ 404261 h 1189744"/>
              <a:gd name="connsiteX0" fmla="*/ 19167 w 1237412"/>
              <a:gd name="connsiteY0" fmla="*/ 404261 h 1189744"/>
              <a:gd name="connsiteX1" fmla="*/ 412874 w 1237412"/>
              <a:gd name="connsiteY1" fmla="*/ 366258 h 1189744"/>
              <a:gd name="connsiteX2" fmla="*/ 607927 w 1237412"/>
              <a:gd name="connsiteY2" fmla="*/ 488 h 1189744"/>
              <a:gd name="connsiteX3" fmla="*/ 802667 w 1237412"/>
              <a:gd name="connsiteY3" fmla="*/ 369189 h 1189744"/>
              <a:gd name="connsiteX4" fmla="*/ 1216408 w 1237412"/>
              <a:gd name="connsiteY4" fmla="*/ 415472 h 1189744"/>
              <a:gd name="connsiteX5" fmla="*/ 928690 w 1237412"/>
              <a:gd name="connsiteY5" fmla="*/ 744326 h 1189744"/>
              <a:gd name="connsiteX6" fmla="*/ 1001371 w 1237412"/>
              <a:gd name="connsiteY6" fmla="*/ 1143518 h 1189744"/>
              <a:gd name="connsiteX7" fmla="*/ 611856 w 1237412"/>
              <a:gd name="connsiteY7" fmla="*/ 978086 h 1189744"/>
              <a:gd name="connsiteX8" fmla="*/ 238350 w 1237412"/>
              <a:gd name="connsiteY8" fmla="*/ 1151399 h 1189744"/>
              <a:gd name="connsiteX9" fmla="*/ 297870 w 1237412"/>
              <a:gd name="connsiteY9" fmla="*/ 748014 h 1189744"/>
              <a:gd name="connsiteX10" fmla="*/ 19167 w 1237412"/>
              <a:gd name="connsiteY10" fmla="*/ 404261 h 1189744"/>
              <a:gd name="connsiteX0" fmla="*/ 17588 w 1235833"/>
              <a:gd name="connsiteY0" fmla="*/ 404261 h 1186273"/>
              <a:gd name="connsiteX1" fmla="*/ 411295 w 1235833"/>
              <a:gd name="connsiteY1" fmla="*/ 366258 h 1186273"/>
              <a:gd name="connsiteX2" fmla="*/ 606348 w 1235833"/>
              <a:gd name="connsiteY2" fmla="*/ 488 h 1186273"/>
              <a:gd name="connsiteX3" fmla="*/ 801088 w 1235833"/>
              <a:gd name="connsiteY3" fmla="*/ 369189 h 1186273"/>
              <a:gd name="connsiteX4" fmla="*/ 1214829 w 1235833"/>
              <a:gd name="connsiteY4" fmla="*/ 415472 h 1186273"/>
              <a:gd name="connsiteX5" fmla="*/ 927111 w 1235833"/>
              <a:gd name="connsiteY5" fmla="*/ 744326 h 1186273"/>
              <a:gd name="connsiteX6" fmla="*/ 999792 w 1235833"/>
              <a:gd name="connsiteY6" fmla="*/ 1143518 h 1186273"/>
              <a:gd name="connsiteX7" fmla="*/ 610277 w 1235833"/>
              <a:gd name="connsiteY7" fmla="*/ 978086 h 1186273"/>
              <a:gd name="connsiteX8" fmla="*/ 236771 w 1235833"/>
              <a:gd name="connsiteY8" fmla="*/ 1151399 h 1186273"/>
              <a:gd name="connsiteX9" fmla="*/ 305768 w 1235833"/>
              <a:gd name="connsiteY9" fmla="*/ 768842 h 1186273"/>
              <a:gd name="connsiteX10" fmla="*/ 17588 w 1235833"/>
              <a:gd name="connsiteY10" fmla="*/ 404261 h 1186273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190407"/>
              <a:gd name="connsiteX1" fmla="*/ 413623 w 1238161"/>
              <a:gd name="connsiteY1" fmla="*/ 366258 h 1190407"/>
              <a:gd name="connsiteX2" fmla="*/ 608676 w 1238161"/>
              <a:gd name="connsiteY2" fmla="*/ 488 h 1190407"/>
              <a:gd name="connsiteX3" fmla="*/ 803416 w 1238161"/>
              <a:gd name="connsiteY3" fmla="*/ 369189 h 1190407"/>
              <a:gd name="connsiteX4" fmla="*/ 1217157 w 1238161"/>
              <a:gd name="connsiteY4" fmla="*/ 415472 h 1190407"/>
              <a:gd name="connsiteX5" fmla="*/ 929439 w 1238161"/>
              <a:gd name="connsiteY5" fmla="*/ 744326 h 1190407"/>
              <a:gd name="connsiteX6" fmla="*/ 1002120 w 1238161"/>
              <a:gd name="connsiteY6" fmla="*/ 1143518 h 1190407"/>
              <a:gd name="connsiteX7" fmla="*/ 612605 w 1238161"/>
              <a:gd name="connsiteY7" fmla="*/ 978086 h 1190407"/>
              <a:gd name="connsiteX8" fmla="*/ 239099 w 1238161"/>
              <a:gd name="connsiteY8" fmla="*/ 1151399 h 1190407"/>
              <a:gd name="connsiteX9" fmla="*/ 294127 w 1238161"/>
              <a:gd name="connsiteY9" fmla="*/ 744039 h 1190407"/>
              <a:gd name="connsiteX10" fmla="*/ 19916 w 1238161"/>
              <a:gd name="connsiteY10" fmla="*/ 404261 h 1190407"/>
              <a:gd name="connsiteX0" fmla="*/ 19916 w 1238161"/>
              <a:gd name="connsiteY0" fmla="*/ 404261 h 1237405"/>
              <a:gd name="connsiteX1" fmla="*/ 413623 w 1238161"/>
              <a:gd name="connsiteY1" fmla="*/ 366258 h 1237405"/>
              <a:gd name="connsiteX2" fmla="*/ 608676 w 1238161"/>
              <a:gd name="connsiteY2" fmla="*/ 488 h 1237405"/>
              <a:gd name="connsiteX3" fmla="*/ 803416 w 1238161"/>
              <a:gd name="connsiteY3" fmla="*/ 369189 h 1237405"/>
              <a:gd name="connsiteX4" fmla="*/ 1217157 w 1238161"/>
              <a:gd name="connsiteY4" fmla="*/ 415472 h 1237405"/>
              <a:gd name="connsiteX5" fmla="*/ 929439 w 1238161"/>
              <a:gd name="connsiteY5" fmla="*/ 744326 h 1237405"/>
              <a:gd name="connsiteX6" fmla="*/ 1002120 w 1238161"/>
              <a:gd name="connsiteY6" fmla="*/ 1143518 h 1237405"/>
              <a:gd name="connsiteX7" fmla="*/ 612605 w 1238161"/>
              <a:gd name="connsiteY7" fmla="*/ 978086 h 1237405"/>
              <a:gd name="connsiteX8" fmla="*/ 239099 w 1238161"/>
              <a:gd name="connsiteY8" fmla="*/ 1151399 h 1237405"/>
              <a:gd name="connsiteX9" fmla="*/ 294127 w 1238161"/>
              <a:gd name="connsiteY9" fmla="*/ 744039 h 1237405"/>
              <a:gd name="connsiteX10" fmla="*/ 19916 w 1238161"/>
              <a:gd name="connsiteY10" fmla="*/ 404261 h 1237405"/>
              <a:gd name="connsiteX0" fmla="*/ 19916 w 1231796"/>
              <a:gd name="connsiteY0" fmla="*/ 404261 h 1237405"/>
              <a:gd name="connsiteX1" fmla="*/ 413623 w 1231796"/>
              <a:gd name="connsiteY1" fmla="*/ 366258 h 1237405"/>
              <a:gd name="connsiteX2" fmla="*/ 608676 w 1231796"/>
              <a:gd name="connsiteY2" fmla="*/ 488 h 1237405"/>
              <a:gd name="connsiteX3" fmla="*/ 803416 w 1231796"/>
              <a:gd name="connsiteY3" fmla="*/ 369189 h 1237405"/>
              <a:gd name="connsiteX4" fmla="*/ 1210792 w 1231796"/>
              <a:gd name="connsiteY4" fmla="*/ 424874 h 1237405"/>
              <a:gd name="connsiteX5" fmla="*/ 929439 w 1231796"/>
              <a:gd name="connsiteY5" fmla="*/ 744326 h 1237405"/>
              <a:gd name="connsiteX6" fmla="*/ 1002120 w 1231796"/>
              <a:gd name="connsiteY6" fmla="*/ 1143518 h 1237405"/>
              <a:gd name="connsiteX7" fmla="*/ 612605 w 1231796"/>
              <a:gd name="connsiteY7" fmla="*/ 978086 h 1237405"/>
              <a:gd name="connsiteX8" fmla="*/ 239099 w 1231796"/>
              <a:gd name="connsiteY8" fmla="*/ 1151399 h 1237405"/>
              <a:gd name="connsiteX9" fmla="*/ 294127 w 1231796"/>
              <a:gd name="connsiteY9" fmla="*/ 744039 h 1237405"/>
              <a:gd name="connsiteX10" fmla="*/ 19916 w 1231796"/>
              <a:gd name="connsiteY10" fmla="*/ 404261 h 1237405"/>
              <a:gd name="connsiteX0" fmla="*/ 19916 w 1284046"/>
              <a:gd name="connsiteY0" fmla="*/ 404261 h 1237405"/>
              <a:gd name="connsiteX1" fmla="*/ 413623 w 1284046"/>
              <a:gd name="connsiteY1" fmla="*/ 366258 h 1237405"/>
              <a:gd name="connsiteX2" fmla="*/ 608676 w 1284046"/>
              <a:gd name="connsiteY2" fmla="*/ 488 h 1237405"/>
              <a:gd name="connsiteX3" fmla="*/ 803416 w 1284046"/>
              <a:gd name="connsiteY3" fmla="*/ 369189 h 1237405"/>
              <a:gd name="connsiteX4" fmla="*/ 1210792 w 1284046"/>
              <a:gd name="connsiteY4" fmla="*/ 424874 h 1237405"/>
              <a:gd name="connsiteX5" fmla="*/ 929439 w 1284046"/>
              <a:gd name="connsiteY5" fmla="*/ 744326 h 1237405"/>
              <a:gd name="connsiteX6" fmla="*/ 1002120 w 1284046"/>
              <a:gd name="connsiteY6" fmla="*/ 1143518 h 1237405"/>
              <a:gd name="connsiteX7" fmla="*/ 612605 w 1284046"/>
              <a:gd name="connsiteY7" fmla="*/ 978086 h 1237405"/>
              <a:gd name="connsiteX8" fmla="*/ 239099 w 1284046"/>
              <a:gd name="connsiteY8" fmla="*/ 1151399 h 1237405"/>
              <a:gd name="connsiteX9" fmla="*/ 294127 w 1284046"/>
              <a:gd name="connsiteY9" fmla="*/ 744039 h 1237405"/>
              <a:gd name="connsiteX10" fmla="*/ 19916 w 1284046"/>
              <a:gd name="connsiteY10" fmla="*/ 404261 h 1237405"/>
              <a:gd name="connsiteX0" fmla="*/ 19916 w 1284046"/>
              <a:gd name="connsiteY0" fmla="*/ 406616 h 1239760"/>
              <a:gd name="connsiteX1" fmla="*/ 413623 w 1284046"/>
              <a:gd name="connsiteY1" fmla="*/ 368613 h 1239760"/>
              <a:gd name="connsiteX2" fmla="*/ 608676 w 1284046"/>
              <a:gd name="connsiteY2" fmla="*/ 2843 h 1239760"/>
              <a:gd name="connsiteX3" fmla="*/ 803416 w 1284046"/>
              <a:gd name="connsiteY3" fmla="*/ 371544 h 1239760"/>
              <a:gd name="connsiteX4" fmla="*/ 1210792 w 1284046"/>
              <a:gd name="connsiteY4" fmla="*/ 427229 h 1239760"/>
              <a:gd name="connsiteX5" fmla="*/ 929439 w 1284046"/>
              <a:gd name="connsiteY5" fmla="*/ 746681 h 1239760"/>
              <a:gd name="connsiteX6" fmla="*/ 1002120 w 1284046"/>
              <a:gd name="connsiteY6" fmla="*/ 1145873 h 1239760"/>
              <a:gd name="connsiteX7" fmla="*/ 612605 w 1284046"/>
              <a:gd name="connsiteY7" fmla="*/ 980441 h 1239760"/>
              <a:gd name="connsiteX8" fmla="*/ 239099 w 1284046"/>
              <a:gd name="connsiteY8" fmla="*/ 1153754 h 1239760"/>
              <a:gd name="connsiteX9" fmla="*/ 294127 w 1284046"/>
              <a:gd name="connsiteY9" fmla="*/ 746394 h 1239760"/>
              <a:gd name="connsiteX10" fmla="*/ 19916 w 1284046"/>
              <a:gd name="connsiteY10" fmla="*/ 406616 h 1239760"/>
              <a:gd name="connsiteX0" fmla="*/ 74099 w 1338229"/>
              <a:gd name="connsiteY0" fmla="*/ 406616 h 1239760"/>
              <a:gd name="connsiteX1" fmla="*/ 467806 w 1338229"/>
              <a:gd name="connsiteY1" fmla="*/ 368613 h 1239760"/>
              <a:gd name="connsiteX2" fmla="*/ 662859 w 1338229"/>
              <a:gd name="connsiteY2" fmla="*/ 2843 h 1239760"/>
              <a:gd name="connsiteX3" fmla="*/ 857599 w 1338229"/>
              <a:gd name="connsiteY3" fmla="*/ 371544 h 1239760"/>
              <a:gd name="connsiteX4" fmla="*/ 1264975 w 1338229"/>
              <a:gd name="connsiteY4" fmla="*/ 427229 h 1239760"/>
              <a:gd name="connsiteX5" fmla="*/ 983622 w 1338229"/>
              <a:gd name="connsiteY5" fmla="*/ 746681 h 1239760"/>
              <a:gd name="connsiteX6" fmla="*/ 1056303 w 1338229"/>
              <a:gd name="connsiteY6" fmla="*/ 1145873 h 1239760"/>
              <a:gd name="connsiteX7" fmla="*/ 666788 w 1338229"/>
              <a:gd name="connsiteY7" fmla="*/ 980441 h 1239760"/>
              <a:gd name="connsiteX8" fmla="*/ 293282 w 1338229"/>
              <a:gd name="connsiteY8" fmla="*/ 1153754 h 1239760"/>
              <a:gd name="connsiteX9" fmla="*/ 348310 w 1338229"/>
              <a:gd name="connsiteY9" fmla="*/ 746394 h 1239760"/>
              <a:gd name="connsiteX10" fmla="*/ 74099 w 1338229"/>
              <a:gd name="connsiteY10" fmla="*/ 406616 h 1239760"/>
              <a:gd name="connsiteX0" fmla="*/ 106097 w 1370227"/>
              <a:gd name="connsiteY0" fmla="*/ 406616 h 1239760"/>
              <a:gd name="connsiteX1" fmla="*/ 499804 w 1370227"/>
              <a:gd name="connsiteY1" fmla="*/ 368613 h 1239760"/>
              <a:gd name="connsiteX2" fmla="*/ 694857 w 1370227"/>
              <a:gd name="connsiteY2" fmla="*/ 2843 h 1239760"/>
              <a:gd name="connsiteX3" fmla="*/ 889597 w 1370227"/>
              <a:gd name="connsiteY3" fmla="*/ 371544 h 1239760"/>
              <a:gd name="connsiteX4" fmla="*/ 1296973 w 1370227"/>
              <a:gd name="connsiteY4" fmla="*/ 427229 h 1239760"/>
              <a:gd name="connsiteX5" fmla="*/ 1015620 w 1370227"/>
              <a:gd name="connsiteY5" fmla="*/ 746681 h 1239760"/>
              <a:gd name="connsiteX6" fmla="*/ 1088301 w 1370227"/>
              <a:gd name="connsiteY6" fmla="*/ 1145873 h 1239760"/>
              <a:gd name="connsiteX7" fmla="*/ 698786 w 1370227"/>
              <a:gd name="connsiteY7" fmla="*/ 980441 h 1239760"/>
              <a:gd name="connsiteX8" fmla="*/ 325280 w 1370227"/>
              <a:gd name="connsiteY8" fmla="*/ 1153754 h 1239760"/>
              <a:gd name="connsiteX9" fmla="*/ 380308 w 1370227"/>
              <a:gd name="connsiteY9" fmla="*/ 746394 h 1239760"/>
              <a:gd name="connsiteX10" fmla="*/ 106097 w 1370227"/>
              <a:gd name="connsiteY10" fmla="*/ 406616 h 1239760"/>
              <a:gd name="connsiteX0" fmla="*/ 106097 w 1370227"/>
              <a:gd name="connsiteY0" fmla="*/ 406616 h 1239760"/>
              <a:gd name="connsiteX1" fmla="*/ 499804 w 1370227"/>
              <a:gd name="connsiteY1" fmla="*/ 368613 h 1239760"/>
              <a:gd name="connsiteX2" fmla="*/ 694857 w 1370227"/>
              <a:gd name="connsiteY2" fmla="*/ 2843 h 1239760"/>
              <a:gd name="connsiteX3" fmla="*/ 889597 w 1370227"/>
              <a:gd name="connsiteY3" fmla="*/ 371544 h 1239760"/>
              <a:gd name="connsiteX4" fmla="*/ 1296973 w 1370227"/>
              <a:gd name="connsiteY4" fmla="*/ 427229 h 1239760"/>
              <a:gd name="connsiteX5" fmla="*/ 1015620 w 1370227"/>
              <a:gd name="connsiteY5" fmla="*/ 746681 h 1239760"/>
              <a:gd name="connsiteX6" fmla="*/ 1088301 w 1370227"/>
              <a:gd name="connsiteY6" fmla="*/ 1145873 h 1239760"/>
              <a:gd name="connsiteX7" fmla="*/ 698786 w 1370227"/>
              <a:gd name="connsiteY7" fmla="*/ 980441 h 1239760"/>
              <a:gd name="connsiteX8" fmla="*/ 325280 w 1370227"/>
              <a:gd name="connsiteY8" fmla="*/ 1153754 h 1239760"/>
              <a:gd name="connsiteX9" fmla="*/ 380308 w 1370227"/>
              <a:gd name="connsiteY9" fmla="*/ 746394 h 1239760"/>
              <a:gd name="connsiteX10" fmla="*/ 106097 w 1370227"/>
              <a:gd name="connsiteY10" fmla="*/ 406616 h 1239760"/>
              <a:gd name="connsiteX0" fmla="*/ 106097 w 1376846"/>
              <a:gd name="connsiteY0" fmla="*/ 406616 h 1239760"/>
              <a:gd name="connsiteX1" fmla="*/ 499804 w 1376846"/>
              <a:gd name="connsiteY1" fmla="*/ 368613 h 1239760"/>
              <a:gd name="connsiteX2" fmla="*/ 694857 w 1376846"/>
              <a:gd name="connsiteY2" fmla="*/ 2843 h 1239760"/>
              <a:gd name="connsiteX3" fmla="*/ 889597 w 1376846"/>
              <a:gd name="connsiteY3" fmla="*/ 371544 h 1239760"/>
              <a:gd name="connsiteX4" fmla="*/ 1296973 w 1376846"/>
              <a:gd name="connsiteY4" fmla="*/ 427229 h 1239760"/>
              <a:gd name="connsiteX5" fmla="*/ 1015620 w 1376846"/>
              <a:gd name="connsiteY5" fmla="*/ 746681 h 1239760"/>
              <a:gd name="connsiteX6" fmla="*/ 1088301 w 1376846"/>
              <a:gd name="connsiteY6" fmla="*/ 1145873 h 1239760"/>
              <a:gd name="connsiteX7" fmla="*/ 698786 w 1376846"/>
              <a:gd name="connsiteY7" fmla="*/ 980441 h 1239760"/>
              <a:gd name="connsiteX8" fmla="*/ 325280 w 1376846"/>
              <a:gd name="connsiteY8" fmla="*/ 1153754 h 1239760"/>
              <a:gd name="connsiteX9" fmla="*/ 380308 w 1376846"/>
              <a:gd name="connsiteY9" fmla="*/ 746394 h 1239760"/>
              <a:gd name="connsiteX10" fmla="*/ 106097 w 1376846"/>
              <a:gd name="connsiteY10" fmla="*/ 406616 h 1239760"/>
              <a:gd name="connsiteX0" fmla="*/ 106097 w 1376846"/>
              <a:gd name="connsiteY0" fmla="*/ 406616 h 1281034"/>
              <a:gd name="connsiteX1" fmla="*/ 499804 w 1376846"/>
              <a:gd name="connsiteY1" fmla="*/ 368613 h 1281034"/>
              <a:gd name="connsiteX2" fmla="*/ 694857 w 1376846"/>
              <a:gd name="connsiteY2" fmla="*/ 2843 h 1281034"/>
              <a:gd name="connsiteX3" fmla="*/ 889597 w 1376846"/>
              <a:gd name="connsiteY3" fmla="*/ 371544 h 1281034"/>
              <a:gd name="connsiteX4" fmla="*/ 1296973 w 1376846"/>
              <a:gd name="connsiteY4" fmla="*/ 427229 h 1281034"/>
              <a:gd name="connsiteX5" fmla="*/ 1015620 w 1376846"/>
              <a:gd name="connsiteY5" fmla="*/ 746681 h 1281034"/>
              <a:gd name="connsiteX6" fmla="*/ 1088301 w 1376846"/>
              <a:gd name="connsiteY6" fmla="*/ 1145873 h 1281034"/>
              <a:gd name="connsiteX7" fmla="*/ 698786 w 1376846"/>
              <a:gd name="connsiteY7" fmla="*/ 980441 h 1281034"/>
              <a:gd name="connsiteX8" fmla="*/ 325280 w 1376846"/>
              <a:gd name="connsiteY8" fmla="*/ 1153754 h 1281034"/>
              <a:gd name="connsiteX9" fmla="*/ 380308 w 1376846"/>
              <a:gd name="connsiteY9" fmla="*/ 746394 h 1281034"/>
              <a:gd name="connsiteX10" fmla="*/ 106097 w 1376846"/>
              <a:gd name="connsiteY10" fmla="*/ 406616 h 1281034"/>
              <a:gd name="connsiteX0" fmla="*/ 106097 w 1376846"/>
              <a:gd name="connsiteY0" fmla="*/ 406616 h 1281034"/>
              <a:gd name="connsiteX1" fmla="*/ 499804 w 1376846"/>
              <a:gd name="connsiteY1" fmla="*/ 368613 h 1281034"/>
              <a:gd name="connsiteX2" fmla="*/ 694857 w 1376846"/>
              <a:gd name="connsiteY2" fmla="*/ 2843 h 1281034"/>
              <a:gd name="connsiteX3" fmla="*/ 889597 w 1376846"/>
              <a:gd name="connsiteY3" fmla="*/ 371544 h 1281034"/>
              <a:gd name="connsiteX4" fmla="*/ 1296973 w 1376846"/>
              <a:gd name="connsiteY4" fmla="*/ 427229 h 1281034"/>
              <a:gd name="connsiteX5" fmla="*/ 1015620 w 1376846"/>
              <a:gd name="connsiteY5" fmla="*/ 746681 h 1281034"/>
              <a:gd name="connsiteX6" fmla="*/ 1088301 w 1376846"/>
              <a:gd name="connsiteY6" fmla="*/ 1145873 h 1281034"/>
              <a:gd name="connsiteX7" fmla="*/ 698786 w 1376846"/>
              <a:gd name="connsiteY7" fmla="*/ 980441 h 1281034"/>
              <a:gd name="connsiteX8" fmla="*/ 325280 w 1376846"/>
              <a:gd name="connsiteY8" fmla="*/ 1153754 h 1281034"/>
              <a:gd name="connsiteX9" fmla="*/ 380308 w 1376846"/>
              <a:gd name="connsiteY9" fmla="*/ 746394 h 1281034"/>
              <a:gd name="connsiteX10" fmla="*/ 106097 w 1376846"/>
              <a:gd name="connsiteY10" fmla="*/ 406616 h 1281034"/>
              <a:gd name="connsiteX0" fmla="*/ 106097 w 1376846"/>
              <a:gd name="connsiteY0" fmla="*/ 406616 h 1281034"/>
              <a:gd name="connsiteX1" fmla="*/ 499804 w 1376846"/>
              <a:gd name="connsiteY1" fmla="*/ 368613 h 1281034"/>
              <a:gd name="connsiteX2" fmla="*/ 694857 w 1376846"/>
              <a:gd name="connsiteY2" fmla="*/ 2843 h 1281034"/>
              <a:gd name="connsiteX3" fmla="*/ 889597 w 1376846"/>
              <a:gd name="connsiteY3" fmla="*/ 371544 h 1281034"/>
              <a:gd name="connsiteX4" fmla="*/ 1296973 w 1376846"/>
              <a:gd name="connsiteY4" fmla="*/ 427229 h 1281034"/>
              <a:gd name="connsiteX5" fmla="*/ 1015620 w 1376846"/>
              <a:gd name="connsiteY5" fmla="*/ 746681 h 1281034"/>
              <a:gd name="connsiteX6" fmla="*/ 1088301 w 1376846"/>
              <a:gd name="connsiteY6" fmla="*/ 1145873 h 1281034"/>
              <a:gd name="connsiteX7" fmla="*/ 698786 w 1376846"/>
              <a:gd name="connsiteY7" fmla="*/ 980441 h 1281034"/>
              <a:gd name="connsiteX8" fmla="*/ 325280 w 1376846"/>
              <a:gd name="connsiteY8" fmla="*/ 1153754 h 1281034"/>
              <a:gd name="connsiteX9" fmla="*/ 380308 w 1376846"/>
              <a:gd name="connsiteY9" fmla="*/ 746394 h 1281034"/>
              <a:gd name="connsiteX10" fmla="*/ 106097 w 1376846"/>
              <a:gd name="connsiteY10" fmla="*/ 406616 h 128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6846" h="1281034">
                <a:moveTo>
                  <a:pt x="106097" y="406616"/>
                </a:moveTo>
                <a:cubicBezTo>
                  <a:pt x="180196" y="248739"/>
                  <a:pt x="398747" y="318678"/>
                  <a:pt x="499804" y="368613"/>
                </a:cubicBezTo>
                <a:cubicBezTo>
                  <a:pt x="491031" y="282390"/>
                  <a:pt x="460447" y="0"/>
                  <a:pt x="694857" y="2843"/>
                </a:cubicBezTo>
                <a:cubicBezTo>
                  <a:pt x="929267" y="5686"/>
                  <a:pt x="908345" y="273072"/>
                  <a:pt x="889597" y="371544"/>
                </a:cubicBezTo>
                <a:cubicBezTo>
                  <a:pt x="978676" y="329949"/>
                  <a:pt x="1174994" y="218984"/>
                  <a:pt x="1296973" y="427229"/>
                </a:cubicBezTo>
                <a:cubicBezTo>
                  <a:pt x="1376846" y="659918"/>
                  <a:pt x="1122111" y="721107"/>
                  <a:pt x="1015620" y="746681"/>
                </a:cubicBezTo>
                <a:cubicBezTo>
                  <a:pt x="1075885" y="821034"/>
                  <a:pt x="1259408" y="985336"/>
                  <a:pt x="1088301" y="1145873"/>
                </a:cubicBezTo>
                <a:cubicBezTo>
                  <a:pt x="902758" y="1269417"/>
                  <a:pt x="758008" y="1113440"/>
                  <a:pt x="698786" y="980441"/>
                </a:cubicBezTo>
                <a:cubicBezTo>
                  <a:pt x="652285" y="1075035"/>
                  <a:pt x="493345" y="1281034"/>
                  <a:pt x="325280" y="1153754"/>
                </a:cubicBezTo>
                <a:cubicBezTo>
                  <a:pt x="157215" y="1026474"/>
                  <a:pt x="284955" y="829887"/>
                  <a:pt x="380308" y="746394"/>
                </a:cubicBezTo>
                <a:cubicBezTo>
                  <a:pt x="247747" y="723500"/>
                  <a:pt x="0" y="641414"/>
                  <a:pt x="106097" y="406616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GB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9858" y="885354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2981052" y="885354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492246" y="885354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925876" y="2295633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4437070" y="2295633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48264" y="2295633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469858" y="3705912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2981052" y="3705912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492246" y="3705912"/>
            <a:ext cx="1725878" cy="65832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36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0000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28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41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ar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866313" y="2548895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kern="1200" dirty="0" smtClean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460855" y="2548895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kern="1200" dirty="0" smtClean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34"/>
          </p:nvPr>
        </p:nvSpPr>
        <p:spPr>
          <a:xfrm>
            <a:off x="783665" y="1093448"/>
            <a:ext cx="2135747" cy="287338"/>
          </a:xfrm>
        </p:spPr>
        <p:txBody>
          <a:bodyPr/>
          <a:lstStyle>
            <a:lvl2pPr>
              <a:defRPr lang="en-US" sz="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800"/>
            </a:lvl3pPr>
            <a:lvl4pPr>
              <a:defRPr sz="800"/>
            </a:lvl4pPr>
          </a:lstStyle>
          <a:p>
            <a:pPr marL="0" lvl="0" indent="0" algn="l" rtl="0" fontAlgn="base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35"/>
          <p:cNvSpPr>
            <a:spLocks noGrp="1"/>
          </p:cNvSpPr>
          <p:nvPr>
            <p:ph type="body" sz="quarter" idx="36"/>
          </p:nvPr>
        </p:nvSpPr>
        <p:spPr>
          <a:xfrm>
            <a:off x="2178484" y="3579862"/>
            <a:ext cx="2135747" cy="287338"/>
          </a:xfrm>
        </p:spPr>
        <p:txBody>
          <a:bodyPr/>
          <a:lstStyle>
            <a:lvl2pPr>
              <a:defRPr lang="en-US" sz="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800"/>
            </a:lvl3pPr>
            <a:lvl4pPr>
              <a:defRPr sz="800"/>
            </a:lvl4pPr>
          </a:lstStyle>
          <a:p>
            <a:pPr marL="0" lvl="0" indent="0" algn="l" rtl="0" fontAlgn="base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4560380" y="2548895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kern="1200" dirty="0" smtClean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154922" y="2548895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kern="1200" dirty="0" smtClean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45" name="Text Placeholder 35"/>
          <p:cNvSpPr>
            <a:spLocks noGrp="1"/>
          </p:cNvSpPr>
          <p:nvPr>
            <p:ph type="body" sz="quarter" idx="39"/>
          </p:nvPr>
        </p:nvSpPr>
        <p:spPr>
          <a:xfrm>
            <a:off x="3477732" y="1093448"/>
            <a:ext cx="2135747" cy="287338"/>
          </a:xfrm>
        </p:spPr>
        <p:txBody>
          <a:bodyPr/>
          <a:lstStyle>
            <a:lvl2pPr>
              <a:defRPr lang="en-US" sz="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800"/>
            </a:lvl3pPr>
            <a:lvl4pPr>
              <a:defRPr sz="800"/>
            </a:lvl4pPr>
          </a:lstStyle>
          <a:p>
            <a:pPr marL="0" lvl="0" indent="0" algn="l" rtl="0" fontAlgn="base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35"/>
          <p:cNvSpPr>
            <a:spLocks noGrp="1"/>
          </p:cNvSpPr>
          <p:nvPr>
            <p:ph type="body" sz="quarter" idx="40"/>
          </p:nvPr>
        </p:nvSpPr>
        <p:spPr>
          <a:xfrm>
            <a:off x="4872551" y="3579862"/>
            <a:ext cx="2135747" cy="287338"/>
          </a:xfrm>
        </p:spPr>
        <p:txBody>
          <a:bodyPr/>
          <a:lstStyle>
            <a:lvl2pPr>
              <a:defRPr lang="en-US" sz="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800"/>
            </a:lvl3pPr>
            <a:lvl4pPr>
              <a:defRPr sz="800"/>
            </a:lvl4pPr>
          </a:lstStyle>
          <a:p>
            <a:pPr marL="0" lvl="0" indent="0" algn="l" rtl="0" fontAlgn="base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33"/>
          <p:cNvSpPr>
            <a:spLocks noGrp="1"/>
          </p:cNvSpPr>
          <p:nvPr>
            <p:ph type="body" sz="quarter" idx="42" hasCustomPrompt="1"/>
          </p:nvPr>
        </p:nvSpPr>
        <p:spPr>
          <a:xfrm>
            <a:off x="6112435" y="2548895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400" kern="1200" dirty="0" smtClean="0">
                <a:solidFill>
                  <a:schemeClr val="bg1"/>
                </a:solidFill>
                <a:latin typeface="Obviously Narw Bold" pitchFamily="8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52" name="Text Placeholder 35"/>
          <p:cNvSpPr>
            <a:spLocks noGrp="1"/>
          </p:cNvSpPr>
          <p:nvPr>
            <p:ph type="body" sz="quarter" idx="43"/>
          </p:nvPr>
        </p:nvSpPr>
        <p:spPr>
          <a:xfrm>
            <a:off x="6435245" y="1093448"/>
            <a:ext cx="2135747" cy="287338"/>
          </a:xfrm>
        </p:spPr>
        <p:txBody>
          <a:bodyPr/>
          <a:lstStyle>
            <a:lvl2pPr>
              <a:defRPr lang="en-US" sz="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800"/>
            </a:lvl3pPr>
            <a:lvl4pPr>
              <a:defRPr sz="800"/>
            </a:lvl4pPr>
          </a:lstStyle>
          <a:p>
            <a:pPr marL="0" lvl="0" indent="0" algn="l" rtl="0" fontAlgn="base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8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with highlight figu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/>
          </p:cNvSpPr>
          <p:nvPr>
            <p:ph type="pic" sz="quarter" idx="12"/>
          </p:nvPr>
        </p:nvSpPr>
        <p:spPr bwMode="auto">
          <a:xfrm>
            <a:off x="-395" y="-7587"/>
            <a:ext cx="4356495" cy="51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7900" y="401638"/>
            <a:ext cx="3952875" cy="230833"/>
          </a:xfr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1800" b="0" cap="all" baseline="0" dirty="0">
                <a:solidFill>
                  <a:schemeClr val="tx2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2014617"/>
            <a:ext cx="1923864" cy="1062470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00%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04248" y="2014617"/>
            <a:ext cx="1923864" cy="1045030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00%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88024" y="3579862"/>
            <a:ext cx="1923864" cy="1045030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00%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804248" y="3579862"/>
            <a:ext cx="1923864" cy="1045030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6000" b="0" i="0" u="none" strike="noStrike" kern="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slindale Display Ultra" pitchFamily="50" charset="0"/>
                <a:ea typeface="+mn-ea"/>
                <a:cs typeface="+mn-cs"/>
              </a:defRPr>
            </a:lvl1pPr>
            <a:lvl2pPr marL="0" indent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00%</a:t>
            </a:r>
          </a:p>
          <a:p>
            <a:pPr marL="0" marR="0" lvl="1" indent="0" algn="ctr" defTabSz="914400" rtl="0" eaLnBrk="1" fontAlgn="base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/>
              <a:t>Second level</a:t>
            </a:r>
          </a:p>
        </p:txBody>
      </p:sp>
      <p:sp>
        <p:nvSpPr>
          <p:cNvPr id="37" name="Content Placeholder 5"/>
          <p:cNvSpPr>
            <a:spLocks noGrp="1"/>
          </p:cNvSpPr>
          <p:nvPr>
            <p:ph sz="quarter" idx="10"/>
          </p:nvPr>
        </p:nvSpPr>
        <p:spPr>
          <a:xfrm>
            <a:off x="4787900" y="856743"/>
            <a:ext cx="3952875" cy="877688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23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 userDrawn="1"/>
        </p:nvSpPr>
        <p:spPr>
          <a:xfrm>
            <a:off x="-2772816" y="3499308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7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01638"/>
            <a:ext cx="8404225" cy="230833"/>
          </a:xfrm>
        </p:spPr>
        <p:txBody>
          <a:bodyPr/>
          <a:lstStyle>
            <a:lvl1pPr>
              <a:defRPr sz="3200"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6400" y="1779662"/>
            <a:ext cx="1717328" cy="392415"/>
          </a:xfrm>
        </p:spPr>
        <p:txBody>
          <a:bodyPr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0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582978" y="1779662"/>
            <a:ext cx="1717328" cy="392415"/>
          </a:xfrm>
        </p:spPr>
        <p:txBody>
          <a:bodyPr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0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759556" y="1779662"/>
            <a:ext cx="1717328" cy="392415"/>
          </a:xfrm>
        </p:spPr>
        <p:txBody>
          <a:bodyPr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0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34" y="1779662"/>
            <a:ext cx="1717328" cy="392415"/>
          </a:xfrm>
        </p:spPr>
        <p:txBody>
          <a:bodyPr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30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sz="quarter" idx="27"/>
          </p:nvPr>
        </p:nvSpPr>
        <p:spPr>
          <a:xfrm>
            <a:off x="406400" y="2211388"/>
            <a:ext cx="1789336" cy="6969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2"/>
          <p:cNvSpPr>
            <a:spLocks noGrp="1"/>
          </p:cNvSpPr>
          <p:nvPr>
            <p:ph sz="quarter" idx="28"/>
          </p:nvPr>
        </p:nvSpPr>
        <p:spPr>
          <a:xfrm>
            <a:off x="2582978" y="2211388"/>
            <a:ext cx="1789336" cy="6969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Content Placeholder 42"/>
          <p:cNvSpPr>
            <a:spLocks noGrp="1"/>
          </p:cNvSpPr>
          <p:nvPr>
            <p:ph sz="quarter" idx="29"/>
          </p:nvPr>
        </p:nvSpPr>
        <p:spPr>
          <a:xfrm>
            <a:off x="4759556" y="2211388"/>
            <a:ext cx="1789336" cy="6969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2"/>
          <p:cNvSpPr>
            <a:spLocks noGrp="1"/>
          </p:cNvSpPr>
          <p:nvPr>
            <p:ph sz="quarter" idx="30"/>
          </p:nvPr>
        </p:nvSpPr>
        <p:spPr>
          <a:xfrm>
            <a:off x="6936134" y="2211388"/>
            <a:ext cx="1789336" cy="6969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6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3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with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01638"/>
            <a:ext cx="8404225" cy="230833"/>
          </a:xfrm>
        </p:spPr>
        <p:txBody>
          <a:bodyPr/>
          <a:lstStyle>
            <a:lvl1pPr>
              <a:defRPr sz="3200"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6399" y="1878092"/>
            <a:ext cx="1804641" cy="183127"/>
          </a:xfrm>
        </p:spPr>
        <p:txBody>
          <a:bodyPr wrap="square"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14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582977" y="1878092"/>
            <a:ext cx="1804641" cy="183127"/>
          </a:xfrm>
        </p:spPr>
        <p:txBody>
          <a:bodyPr wrap="square"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14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759555" y="1878092"/>
            <a:ext cx="1804641" cy="183127"/>
          </a:xfrm>
        </p:spPr>
        <p:txBody>
          <a:bodyPr wrap="square"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14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33" y="1878092"/>
            <a:ext cx="1804641" cy="183127"/>
          </a:xfrm>
        </p:spPr>
        <p:txBody>
          <a:bodyPr wrap="square">
            <a:spAutoFit/>
          </a:bodyPr>
          <a:lstStyle>
            <a:lvl1pPr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1400" b="0" cap="none" spc="0" baseline="0" dirty="0" smtClean="0">
                <a:solidFill>
                  <a:schemeClr val="accent1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sz="quarter" idx="27"/>
          </p:nvPr>
        </p:nvSpPr>
        <p:spPr>
          <a:xfrm>
            <a:off x="406400" y="2162869"/>
            <a:ext cx="1789336" cy="1255728"/>
          </a:xfrm>
        </p:spPr>
        <p:txBody>
          <a:bodyPr>
            <a:sp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4" name="Content Placeholder 42"/>
          <p:cNvSpPr>
            <a:spLocks noGrp="1"/>
          </p:cNvSpPr>
          <p:nvPr>
            <p:ph sz="quarter" idx="28"/>
          </p:nvPr>
        </p:nvSpPr>
        <p:spPr>
          <a:xfrm>
            <a:off x="2582978" y="2162869"/>
            <a:ext cx="1789336" cy="1255728"/>
          </a:xfrm>
        </p:spPr>
        <p:txBody>
          <a:bodyPr>
            <a:sp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5" name="Content Placeholder 42"/>
          <p:cNvSpPr>
            <a:spLocks noGrp="1"/>
          </p:cNvSpPr>
          <p:nvPr>
            <p:ph sz="quarter" idx="29"/>
          </p:nvPr>
        </p:nvSpPr>
        <p:spPr>
          <a:xfrm>
            <a:off x="4759556" y="2162869"/>
            <a:ext cx="1789336" cy="1255728"/>
          </a:xfrm>
        </p:spPr>
        <p:txBody>
          <a:bodyPr>
            <a:sp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6" name="Content Placeholder 42"/>
          <p:cNvSpPr>
            <a:spLocks noGrp="1"/>
          </p:cNvSpPr>
          <p:nvPr>
            <p:ph sz="quarter" idx="30"/>
          </p:nvPr>
        </p:nvSpPr>
        <p:spPr>
          <a:xfrm>
            <a:off x="6936134" y="2162869"/>
            <a:ext cx="1789336" cy="1255728"/>
          </a:xfrm>
        </p:spPr>
        <p:txBody>
          <a:bodyPr>
            <a:spAutoFit/>
          </a:bodyPr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Content Placeholder 42"/>
          <p:cNvSpPr>
            <a:spLocks noGrp="1"/>
          </p:cNvSpPr>
          <p:nvPr>
            <p:ph sz="quarter" idx="31"/>
          </p:nvPr>
        </p:nvSpPr>
        <p:spPr>
          <a:xfrm>
            <a:off x="406399" y="1131888"/>
            <a:ext cx="8334375" cy="750462"/>
          </a:xfrm>
        </p:spPr>
        <p:txBody>
          <a:bodyPr>
            <a:sp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7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24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8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6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6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4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cto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626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72831" y="838776"/>
            <a:ext cx="6267944" cy="1831271"/>
          </a:xfrm>
        </p:spPr>
        <p:txBody>
          <a:bodyPr wrap="square" anchor="t">
            <a:spAutoFit/>
          </a:bodyPr>
          <a:lstStyle>
            <a:lvl1pPr algn="l">
              <a:lnSpc>
                <a:spcPct val="85000"/>
              </a:lnSpc>
              <a:defRPr sz="7000" b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7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70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Lar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mware-host\Shared Folders\Desktop\CLIENTS\Wolff Olins\2023\03\Benefit\GIFs\01_Logo_Activation_White_4K.gif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4811" y="4409896"/>
            <a:ext cx="1779707" cy="741545"/>
          </a:xfrm>
          <a:prstGeom prst="rect">
            <a:avLst/>
          </a:prstGeom>
          <a:noFill/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37600" y="252000"/>
            <a:ext cx="2492900" cy="161583"/>
          </a:xfrm>
        </p:spPr>
        <p:txBody>
          <a:bodyPr wrap="square" anchor="t">
            <a:spAutoFit/>
          </a:bodyPr>
          <a:lstStyle>
            <a:lvl1pPr>
              <a:lnSpc>
                <a:spcPct val="105000"/>
              </a:lnSpc>
              <a:defRPr sz="10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815526" y="229021"/>
            <a:ext cx="6096000" cy="4678879"/>
          </a:xfrm>
          <a:custGeom>
            <a:avLst/>
            <a:gdLst>
              <a:gd name="connsiteX0" fmla="*/ 0 w 6096000"/>
              <a:gd name="connsiteY0" fmla="*/ 102889 h 4678879"/>
              <a:gd name="connsiteX1" fmla="*/ 30136 w 6096000"/>
              <a:gd name="connsiteY1" fmla="*/ 30136 h 4678879"/>
              <a:gd name="connsiteX2" fmla="*/ 102890 w 6096000"/>
              <a:gd name="connsiteY2" fmla="*/ 1 h 4678879"/>
              <a:gd name="connsiteX3" fmla="*/ 5993111 w 6096000"/>
              <a:gd name="connsiteY3" fmla="*/ 0 h 4678879"/>
              <a:gd name="connsiteX4" fmla="*/ 6065864 w 6096000"/>
              <a:gd name="connsiteY4" fmla="*/ 30136 h 4678879"/>
              <a:gd name="connsiteX5" fmla="*/ 6095999 w 6096000"/>
              <a:gd name="connsiteY5" fmla="*/ 102890 h 4678879"/>
              <a:gd name="connsiteX6" fmla="*/ 6096000 w 6096000"/>
              <a:gd name="connsiteY6" fmla="*/ 4575990 h 4678879"/>
              <a:gd name="connsiteX7" fmla="*/ 6065864 w 6096000"/>
              <a:gd name="connsiteY7" fmla="*/ 4648744 h 4678879"/>
              <a:gd name="connsiteX8" fmla="*/ 5993110 w 6096000"/>
              <a:gd name="connsiteY8" fmla="*/ 4678879 h 4678879"/>
              <a:gd name="connsiteX9" fmla="*/ 102889 w 6096000"/>
              <a:gd name="connsiteY9" fmla="*/ 4678879 h 4678879"/>
              <a:gd name="connsiteX10" fmla="*/ 30135 w 6096000"/>
              <a:gd name="connsiteY10" fmla="*/ 4648743 h 4678879"/>
              <a:gd name="connsiteX11" fmla="*/ 0 w 6096000"/>
              <a:gd name="connsiteY11" fmla="*/ 4575989 h 4678879"/>
              <a:gd name="connsiteX12" fmla="*/ 0 w 6096000"/>
              <a:gd name="connsiteY12" fmla="*/ 102889 h 467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0" h="4678879">
                <a:moveTo>
                  <a:pt x="0" y="102889"/>
                </a:moveTo>
                <a:cubicBezTo>
                  <a:pt x="0" y="75601"/>
                  <a:pt x="10840" y="49431"/>
                  <a:pt x="30136" y="30136"/>
                </a:cubicBezTo>
                <a:cubicBezTo>
                  <a:pt x="49431" y="10841"/>
                  <a:pt x="75602" y="1"/>
                  <a:pt x="102890" y="1"/>
                </a:cubicBezTo>
                <a:lnTo>
                  <a:pt x="5993111" y="0"/>
                </a:lnTo>
                <a:cubicBezTo>
                  <a:pt x="6020399" y="0"/>
                  <a:pt x="6046569" y="10840"/>
                  <a:pt x="6065864" y="30136"/>
                </a:cubicBezTo>
                <a:cubicBezTo>
                  <a:pt x="6085159" y="49431"/>
                  <a:pt x="6095999" y="75602"/>
                  <a:pt x="6095999" y="102890"/>
                </a:cubicBezTo>
                <a:cubicBezTo>
                  <a:pt x="6095999" y="1593923"/>
                  <a:pt x="6096000" y="3084957"/>
                  <a:pt x="6096000" y="4575990"/>
                </a:cubicBezTo>
                <a:cubicBezTo>
                  <a:pt x="6096000" y="4603278"/>
                  <a:pt x="6085160" y="4629448"/>
                  <a:pt x="6065864" y="4648744"/>
                </a:cubicBezTo>
                <a:cubicBezTo>
                  <a:pt x="6046569" y="4668039"/>
                  <a:pt x="6020398" y="4678879"/>
                  <a:pt x="5993110" y="4678879"/>
                </a:cubicBezTo>
                <a:lnTo>
                  <a:pt x="102889" y="4678879"/>
                </a:lnTo>
                <a:cubicBezTo>
                  <a:pt x="75601" y="4678879"/>
                  <a:pt x="49431" y="4668039"/>
                  <a:pt x="30135" y="4648743"/>
                </a:cubicBezTo>
                <a:cubicBezTo>
                  <a:pt x="10840" y="4629448"/>
                  <a:pt x="0" y="4603277"/>
                  <a:pt x="0" y="4575989"/>
                </a:cubicBezTo>
                <a:lnTo>
                  <a:pt x="0" y="1028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2412776" y="1851025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</p:spTree>
    <p:extLst>
      <p:ext uri="{BB962C8B-B14F-4D97-AF65-F5344CB8AC3E}">
        <p14:creationId xmlns:p14="http://schemas.microsoft.com/office/powerpoint/2010/main" val="4082441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alf Pa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37600" y="265330"/>
            <a:ext cx="3758336" cy="754309"/>
          </a:xfrm>
        </p:spPr>
        <p:txBody>
          <a:bodyPr wrap="square" anchor="t">
            <a:spAutoFit/>
          </a:bodyPr>
          <a:lstStyle>
            <a:lvl1pPr>
              <a:lnSpc>
                <a:spcPct val="86000"/>
              </a:lnSpc>
              <a:defRPr sz="2850" b="0" cap="none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Benefit_Wordmark_RGB_White.png"/>
          <p:cNvPicPr>
            <a:picLocks noChangeAspect="1"/>
          </p:cNvPicPr>
          <p:nvPr userDrawn="1"/>
        </p:nvPicPr>
        <p:blipFill>
          <a:blip r:embed="rId2" cstate="print">
            <a:grayscl/>
          </a:blip>
          <a:srcRect l="22050" t="32801" r="21772" b="32200"/>
          <a:stretch>
            <a:fillRect/>
          </a:stretch>
        </p:blipFill>
        <p:spPr>
          <a:xfrm>
            <a:off x="210083" y="4586320"/>
            <a:ext cx="1301837" cy="461162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31965" y="1204373"/>
            <a:ext cx="2478980" cy="161583"/>
          </a:xfr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000" b="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Month DD,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2412776" y="1851025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4231525" y="231750"/>
            <a:ext cx="4680000" cy="4680000"/>
          </a:xfrm>
          <a:prstGeom prst="roundRect">
            <a:avLst>
              <a:gd name="adj" fmla="val 3563"/>
            </a:avLst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defRPr lang="en-US" sz="1000" b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defRPr lang="en-US" sz="1000" b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defRPr lang="en-US" sz="1000" b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defRPr lang="en-US" sz="1000" b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defRPr lang="en-GB" sz="1000" b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441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1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ecto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62600" cy="5143500"/>
          </a:xfrm>
          <a:prstGeom prst="rect">
            <a:avLst/>
          </a:prstGeom>
        </p:spPr>
      </p:pic>
      <p:sp>
        <p:nvSpPr>
          <p:cNvPr id="4" name="Title 12"/>
          <p:cNvSpPr>
            <a:spLocks noGrp="1"/>
          </p:cNvSpPr>
          <p:nvPr>
            <p:ph type="title" hasCustomPrompt="1"/>
          </p:nvPr>
        </p:nvSpPr>
        <p:spPr>
          <a:xfrm>
            <a:off x="3254375" y="3291830"/>
            <a:ext cx="4956846" cy="609398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Vector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5412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72831" y="838776"/>
            <a:ext cx="6267944" cy="1831271"/>
          </a:xfrm>
        </p:spPr>
        <p:txBody>
          <a:bodyPr wrap="square" anchor="t">
            <a:spAutoFit/>
          </a:bodyPr>
          <a:lstStyle>
            <a:lvl1pPr algn="l">
              <a:lnSpc>
                <a:spcPct val="85000"/>
              </a:lnSpc>
              <a:defRPr sz="7000" b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2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Vector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5412" cy="5143500"/>
          </a:xfrm>
          <a:prstGeom prst="rect">
            <a:avLst/>
          </a:prstGeom>
        </p:spPr>
      </p:pic>
      <p:sp>
        <p:nvSpPr>
          <p:cNvPr id="6" name="Title 12"/>
          <p:cNvSpPr>
            <a:spLocks noGrp="1"/>
          </p:cNvSpPr>
          <p:nvPr>
            <p:ph type="title" hasCustomPrompt="1"/>
          </p:nvPr>
        </p:nvSpPr>
        <p:spPr>
          <a:xfrm>
            <a:off x="2730500" y="3834015"/>
            <a:ext cx="4956846" cy="609398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2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1725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72831" y="838776"/>
            <a:ext cx="6267944" cy="1831271"/>
          </a:xfrm>
        </p:spPr>
        <p:txBody>
          <a:bodyPr wrap="square" anchor="t">
            <a:spAutoFit/>
          </a:bodyPr>
          <a:lstStyle>
            <a:lvl1pPr algn="l">
              <a:lnSpc>
                <a:spcPct val="85000"/>
              </a:lnSpc>
              <a:defRPr sz="7000" b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R3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2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1725" cy="5143500"/>
          </a:xfrm>
          <a:prstGeom prst="rect">
            <a:avLst/>
          </a:prstGeom>
        </p:spPr>
      </p:pic>
      <p:sp>
        <p:nvSpPr>
          <p:cNvPr id="8" name="Title 12"/>
          <p:cNvSpPr>
            <a:spLocks noGrp="1"/>
          </p:cNvSpPr>
          <p:nvPr>
            <p:ph type="title" hasCustomPrompt="1"/>
          </p:nvPr>
        </p:nvSpPr>
        <p:spPr>
          <a:xfrm>
            <a:off x="3254375" y="3114877"/>
            <a:ext cx="4956846" cy="609398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cto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626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83547" y="252855"/>
            <a:ext cx="6357228" cy="1464119"/>
          </a:xfrm>
        </p:spPr>
        <p:txBody>
          <a:bodyPr wrap="square" anchor="t">
            <a:spAutoFit/>
          </a:bodyPr>
          <a:lstStyle>
            <a:lvl1pPr algn="l">
              <a:lnSpc>
                <a:spcPct val="71000"/>
              </a:lnSpc>
              <a:defRPr sz="67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1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cto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62600" cy="5143500"/>
          </a:xfrm>
          <a:prstGeom prst="rect">
            <a:avLst/>
          </a:prstGeom>
        </p:spPr>
      </p:pic>
      <p:sp>
        <p:nvSpPr>
          <p:cNvPr id="6" name="Title 12"/>
          <p:cNvSpPr>
            <a:spLocks noGrp="1"/>
          </p:cNvSpPr>
          <p:nvPr>
            <p:ph type="title" hasCustomPrompt="1"/>
          </p:nvPr>
        </p:nvSpPr>
        <p:spPr>
          <a:xfrm>
            <a:off x="3241675" y="2741613"/>
            <a:ext cx="4956846" cy="1218795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mware-host\Shared Folders\Desktop\CLIENTS\Wolff Olins\2023\03\Benefit\04_Compositions_Face.gif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038691" y="3049347"/>
            <a:ext cx="2103313" cy="2103313"/>
          </a:xfrm>
          <a:prstGeom prst="rect">
            <a:avLst/>
          </a:prstGeom>
          <a:noFill/>
        </p:spPr>
      </p:pic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113816"/>
            <a:ext cx="7148424" cy="914400"/>
          </a:xfrm>
        </p:spPr>
        <p:txBody>
          <a:bodyPr/>
          <a:lstStyle>
            <a:lvl1pPr marL="360000" indent="-360000">
              <a:spcBef>
                <a:spcPts val="1000"/>
              </a:spcBef>
              <a:spcAft>
                <a:spcPts val="500"/>
              </a:spcAft>
              <a:buFontTx/>
              <a:buNone/>
              <a:tabLst>
                <a:tab pos="403225" algn="l"/>
              </a:tabLst>
              <a:defRPr sz="1000" b="1" baseline="0">
                <a:solidFill>
                  <a:schemeClr val="tx2"/>
                </a:solidFill>
                <a:latin typeface="+mn-lt"/>
              </a:defRPr>
            </a:lvl1pPr>
            <a:lvl2pPr marL="720000" indent="0">
              <a:lnSpc>
                <a:spcPct val="100000"/>
              </a:lnSpc>
              <a:spcBef>
                <a:spcPts val="100"/>
              </a:spcBef>
              <a:buNone/>
              <a:tabLst>
                <a:tab pos="403225" algn="l"/>
              </a:tabLst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01	Section title</a:t>
            </a:r>
          </a:p>
          <a:p>
            <a:pPr lvl="1"/>
            <a:r>
              <a:rPr lang="en-US"/>
              <a:t>Subsection title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10985" y="353874"/>
            <a:ext cx="2425700" cy="187744"/>
          </a:xfrm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1220" b="0" cap="all" baseline="0" dirty="0" smtClean="0">
                <a:solidFill>
                  <a:schemeClr val="tx2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r>
              <a:rPr lang="en-US"/>
              <a:t>Contents</a:t>
            </a:r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2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770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5412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83547" y="252855"/>
            <a:ext cx="6357228" cy="1464119"/>
          </a:xfrm>
        </p:spPr>
        <p:txBody>
          <a:bodyPr wrap="square" anchor="t">
            <a:spAutoFit/>
          </a:bodyPr>
          <a:lstStyle>
            <a:lvl1pPr algn="l">
              <a:lnSpc>
                <a:spcPct val="71000"/>
              </a:lnSpc>
              <a:defRPr sz="67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2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1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5412" cy="5143500"/>
          </a:xfrm>
          <a:prstGeom prst="rect">
            <a:avLst/>
          </a:prstGeom>
        </p:spPr>
      </p:pic>
      <p:sp>
        <p:nvSpPr>
          <p:cNvPr id="8" name="Title 12"/>
          <p:cNvSpPr>
            <a:spLocks noGrp="1"/>
          </p:cNvSpPr>
          <p:nvPr>
            <p:ph type="title" hasCustomPrompt="1"/>
          </p:nvPr>
        </p:nvSpPr>
        <p:spPr>
          <a:xfrm>
            <a:off x="2730500" y="3097415"/>
            <a:ext cx="4956846" cy="1218795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2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1725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83547" y="252855"/>
            <a:ext cx="6357228" cy="1464119"/>
          </a:xfrm>
        </p:spPr>
        <p:txBody>
          <a:bodyPr wrap="square" anchor="t">
            <a:spAutoFit/>
          </a:bodyPr>
          <a:lstStyle>
            <a:lvl1pPr algn="l">
              <a:lnSpc>
                <a:spcPct val="71000"/>
              </a:lnSpc>
              <a:defRPr sz="67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O3_S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ctor (2)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1725" cy="5143500"/>
          </a:xfrm>
          <a:prstGeom prst="rect">
            <a:avLst/>
          </a:prstGeom>
        </p:spPr>
      </p:pic>
      <p:sp>
        <p:nvSpPr>
          <p:cNvPr id="6" name="Title 12"/>
          <p:cNvSpPr>
            <a:spLocks noGrp="1"/>
          </p:cNvSpPr>
          <p:nvPr>
            <p:ph type="title" hasCustomPrompt="1"/>
          </p:nvPr>
        </p:nvSpPr>
        <p:spPr>
          <a:xfrm>
            <a:off x="3059113" y="2859782"/>
            <a:ext cx="4956846" cy="1218795"/>
          </a:xfrm>
        </p:spPr>
        <p:txBody>
          <a:bodyPr wrap="square" anchor="b">
            <a:spAutoFit/>
          </a:bodyPr>
          <a:lstStyle>
            <a:lvl1pPr algn="l">
              <a:lnSpc>
                <a:spcPct val="88000"/>
              </a:lnSpc>
              <a:defRPr sz="4500" b="0" cap="all" baseline="0">
                <a:solidFill>
                  <a:schemeClr val="bg1"/>
                </a:solidFill>
                <a:latin typeface="Obviously Supr" pitchFamily="82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ImageLgText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2289" y="2852399"/>
            <a:ext cx="8231187" cy="2145203"/>
          </a:xfrm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8200" b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2700808" y="401638"/>
            <a:ext cx="2011998" cy="3703881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+mn-lt"/>
              </a:rPr>
              <a:t>To change</a:t>
            </a:r>
            <a:r>
              <a:rPr lang="en-US" sz="900" b="1" baseline="0">
                <a:solidFill>
                  <a:schemeClr val="bg1"/>
                </a:solidFill>
                <a:latin typeface="+mn-lt"/>
              </a:rPr>
              <a:t> the background image/color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Right click the background (be careful not select an object/text box) &gt; select FORMAT BACKGROUND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bg1"/>
                </a:solidFill>
                <a:latin typeface="+mn-lt"/>
              </a:rPr>
              <a:t>OR</a:t>
            </a: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To change the background color &gt; select FORMAT BACKGROUND &gt; FILL TAB &gt; SOLID FILL &gt; select color from the dropdown arrow in the FILL COLOR section at the bottom and close.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same as the page size or </a:t>
            </a:r>
            <a:br>
              <a:rPr lang="en-US" sz="900" baseline="0">
                <a:solidFill>
                  <a:schemeClr val="accent2"/>
                </a:solidFill>
                <a:latin typeface="+mn-lt"/>
              </a:rPr>
            </a:br>
            <a:r>
              <a:rPr lang="en-US" sz="900" baseline="0">
                <a:solidFill>
                  <a:schemeClr val="accent2"/>
                </a:solidFill>
                <a:latin typeface="+mn-lt"/>
              </a:rPr>
              <a:t>it will distort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ImageSmText">
    <p:bg>
      <p:bgPr>
        <a:blipFill dpi="0" rotWithShape="1">
          <a:blip r:embed="rId2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705863" y="1079960"/>
            <a:ext cx="8034912" cy="609398"/>
          </a:xfrm>
        </p:spPr>
        <p:txBody>
          <a:bodyPr wrap="square" anchor="t">
            <a:spAutoFit/>
          </a:bodyPr>
          <a:lstStyle>
            <a:lvl1pPr algn="l">
              <a:lnSpc>
                <a:spcPct val="88000"/>
              </a:lnSpc>
              <a:defRPr sz="4500" b="0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700808" y="401638"/>
            <a:ext cx="2011998" cy="3703881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+mn-lt"/>
              </a:rPr>
              <a:t>To change</a:t>
            </a:r>
            <a:r>
              <a:rPr lang="en-US" sz="900" b="1" baseline="0">
                <a:solidFill>
                  <a:schemeClr val="bg1"/>
                </a:solidFill>
                <a:latin typeface="+mn-lt"/>
              </a:rPr>
              <a:t> the background image/color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Right click the background (be careful not select an object/text box) &gt; select FORMAT BACKGROUND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bg1"/>
                </a:solidFill>
                <a:latin typeface="+mn-lt"/>
              </a:rPr>
              <a:t>OR</a:t>
            </a: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To change the background color &gt; select FORMAT BACKGROUND &gt; FILL TAB &gt; SOLID FILL &gt; select color from the dropdown arrow in the FILL COLOR section at the bottom and close.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same as the page size or </a:t>
            </a:r>
            <a:br>
              <a:rPr lang="en-US" sz="900" baseline="0">
                <a:solidFill>
                  <a:schemeClr val="accent2"/>
                </a:solidFill>
                <a:latin typeface="+mn-lt"/>
              </a:rPr>
            </a:br>
            <a:r>
              <a:rPr lang="en-US" sz="900" baseline="0">
                <a:solidFill>
                  <a:schemeClr val="accent2"/>
                </a:solidFill>
                <a:latin typeface="+mn-lt"/>
              </a:rPr>
              <a:t>it will distort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Lg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ram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0500" y="1851025"/>
            <a:ext cx="1310857" cy="1024254"/>
          </a:xfrm>
          <a:prstGeom prst="rect">
            <a:avLst/>
          </a:prstGeom>
        </p:spPr>
      </p:pic>
      <p:pic>
        <p:nvPicPr>
          <p:cNvPr id="17" name="Picture 16" descr="Frame-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56630" y="288175"/>
            <a:ext cx="1390730" cy="1292064"/>
          </a:xfrm>
          <a:prstGeom prst="rect">
            <a:avLst/>
          </a:prstGeom>
        </p:spPr>
      </p:pic>
      <p:pic>
        <p:nvPicPr>
          <p:cNvPr id="18" name="Picture 17" descr="Frame-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7983" y="651067"/>
            <a:ext cx="1118222" cy="1118222"/>
          </a:xfrm>
          <a:prstGeom prst="rect">
            <a:avLst/>
          </a:prstGeom>
        </p:spPr>
      </p:pic>
      <p:pic>
        <p:nvPicPr>
          <p:cNvPr id="19" name="Picture 18" descr="Vector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44208" y="3238242"/>
            <a:ext cx="1494096" cy="149409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2289" y="2852399"/>
            <a:ext cx="8231187" cy="2145203"/>
          </a:xfrm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8200" b="0">
                <a:solidFill>
                  <a:schemeClr val="accent4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2700808" y="401638"/>
            <a:ext cx="2011998" cy="3703881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+mn-lt"/>
              </a:rPr>
              <a:t>To change</a:t>
            </a:r>
            <a:r>
              <a:rPr lang="en-US" sz="900" b="1" baseline="0">
                <a:solidFill>
                  <a:schemeClr val="bg1"/>
                </a:solidFill>
                <a:latin typeface="+mn-lt"/>
              </a:rPr>
              <a:t> the background image/color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Right click the background (be careful not select an object/text box) &gt; select FORMAT BACKGROUND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bg1"/>
                </a:solidFill>
                <a:latin typeface="+mn-lt"/>
              </a:rPr>
              <a:t>OR</a:t>
            </a: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To change the background color &gt; select FORMAT BACKGROUND &gt; FILL TAB &gt; SOLID FILL &gt; select color from the dropdown arrow in the FILL COLOR section at the bottom and close.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same as the page size or </a:t>
            </a:r>
            <a:br>
              <a:rPr lang="en-US" sz="900" baseline="0">
                <a:solidFill>
                  <a:schemeClr val="accent2"/>
                </a:solidFill>
                <a:latin typeface="+mn-lt"/>
              </a:rPr>
            </a:br>
            <a:r>
              <a:rPr lang="en-US" sz="900" baseline="0">
                <a:solidFill>
                  <a:schemeClr val="accent2"/>
                </a:solidFill>
                <a:latin typeface="+mn-lt"/>
              </a:rPr>
              <a:t>it will distort</a:t>
            </a:r>
          </a:p>
        </p:txBody>
      </p:sp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Sm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483768" y="1079960"/>
            <a:ext cx="4956846" cy="609398"/>
          </a:xfrm>
        </p:spPr>
        <p:txBody>
          <a:bodyPr wrap="square" anchor="t">
            <a:spAutoFit/>
          </a:bodyPr>
          <a:lstStyle>
            <a:lvl1pPr algn="l">
              <a:lnSpc>
                <a:spcPct val="88000"/>
              </a:lnSpc>
              <a:defRPr sz="4500" b="0" baseline="0">
                <a:solidFill>
                  <a:schemeClr val="accent4"/>
                </a:solidFill>
                <a:latin typeface="Roslindale Display Ultra" pitchFamily="50" charset="0"/>
              </a:defRPr>
            </a:lvl1pPr>
          </a:lstStyle>
          <a:p>
            <a:r>
              <a:rPr lang="en-GB"/>
              <a:t>Click to add title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700808" y="401638"/>
            <a:ext cx="2011998" cy="3703881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+mn-lt"/>
              </a:rPr>
              <a:t>To change</a:t>
            </a:r>
            <a:r>
              <a:rPr lang="en-US" sz="900" b="1" baseline="0">
                <a:solidFill>
                  <a:schemeClr val="bg1"/>
                </a:solidFill>
                <a:latin typeface="+mn-lt"/>
              </a:rPr>
              <a:t> the background image/color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Right click the background (be careful not select an object/text box) &gt; select FORMAT BACKGROUND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bg1"/>
                </a:solidFill>
                <a:latin typeface="+mn-lt"/>
              </a:rPr>
              <a:t>OR</a:t>
            </a: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To change the background color &gt; select FORMAT BACKGROUND &gt; FILL TAB &gt; SOLID FILL &gt; select color from the dropdown arrow in the FILL COLOR section at the bottom and close.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same as the page size or </a:t>
            </a:r>
            <a:br>
              <a:rPr lang="en-US" sz="900" baseline="0">
                <a:solidFill>
                  <a:schemeClr val="accent2"/>
                </a:solidFill>
                <a:latin typeface="+mn-lt"/>
              </a:rPr>
            </a:br>
            <a:r>
              <a:rPr lang="en-US" sz="900" baseline="0">
                <a:solidFill>
                  <a:schemeClr val="accent2"/>
                </a:solidFill>
                <a:latin typeface="+mn-lt"/>
              </a:rPr>
              <a:t>it will distort</a:t>
            </a:r>
          </a:p>
        </p:txBody>
      </p:sp>
      <p:pic>
        <p:nvPicPr>
          <p:cNvPr id="9" name="Picture 8" descr="Fram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2320" y="947211"/>
            <a:ext cx="1263659" cy="1107477"/>
          </a:xfrm>
          <a:prstGeom prst="rect">
            <a:avLst/>
          </a:prstGeom>
        </p:spPr>
      </p:pic>
      <p:pic>
        <p:nvPicPr>
          <p:cNvPr id="10" name="Picture 9" descr="Frame-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1213" y="3799861"/>
            <a:ext cx="979357" cy="893783"/>
          </a:xfrm>
          <a:prstGeom prst="rect">
            <a:avLst/>
          </a:prstGeom>
        </p:spPr>
      </p:pic>
      <p:pic>
        <p:nvPicPr>
          <p:cNvPr id="11" name="Picture 10" descr="Vecto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82" y="2684528"/>
            <a:ext cx="1060888" cy="523308"/>
          </a:xfrm>
          <a:prstGeom prst="rect">
            <a:avLst/>
          </a:prstGeom>
        </p:spPr>
      </p:pic>
      <p:pic>
        <p:nvPicPr>
          <p:cNvPr id="14" name="Picture 13" descr="Vector-1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4872" y="349258"/>
            <a:ext cx="638984" cy="6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 rot="18291317">
            <a:off x="-1407325" y="392566"/>
            <a:ext cx="5859776" cy="6036852"/>
          </a:xfrm>
          <a:custGeom>
            <a:avLst/>
            <a:gdLst>
              <a:gd name="connsiteX0" fmla="*/ 431919 w 1751211"/>
              <a:gd name="connsiteY0" fmla="*/ 0 h 1818089"/>
              <a:gd name="connsiteX1" fmla="*/ 863838 w 1751211"/>
              <a:gd name="connsiteY1" fmla="*/ 431919 h 1818089"/>
              <a:gd name="connsiteX2" fmla="*/ 737332 w 1751211"/>
              <a:gd name="connsiteY2" fmla="*/ 737332 h 1818089"/>
              <a:gd name="connsiteX3" fmla="*/ 735040 w 1751211"/>
              <a:gd name="connsiteY3" fmla="*/ 739223 h 1818089"/>
              <a:gd name="connsiteX4" fmla="*/ 1016171 w 1751211"/>
              <a:gd name="connsiteY4" fmla="*/ 739223 h 1818089"/>
              <a:gd name="connsiteX5" fmla="*/ 1013879 w 1751211"/>
              <a:gd name="connsiteY5" fmla="*/ 737332 h 1818089"/>
              <a:gd name="connsiteX6" fmla="*/ 887373 w 1751211"/>
              <a:gd name="connsiteY6" fmla="*/ 431919 h 1818089"/>
              <a:gd name="connsiteX7" fmla="*/ 1319292 w 1751211"/>
              <a:gd name="connsiteY7" fmla="*/ 0 h 1818089"/>
              <a:gd name="connsiteX8" fmla="*/ 1751211 w 1751211"/>
              <a:gd name="connsiteY8" fmla="*/ 431919 h 1818089"/>
              <a:gd name="connsiteX9" fmla="*/ 1624705 w 1751211"/>
              <a:gd name="connsiteY9" fmla="*/ 737332 h 1818089"/>
              <a:gd name="connsiteX10" fmla="*/ 1622413 w 1751211"/>
              <a:gd name="connsiteY10" fmla="*/ 739223 h 1818089"/>
              <a:gd name="connsiteX11" fmla="*/ 1631350 w 1751211"/>
              <a:gd name="connsiteY11" fmla="*/ 739223 h 1818089"/>
              <a:gd name="connsiteX12" fmla="*/ 875244 w 1751211"/>
              <a:gd name="connsiteY12" fmla="*/ 1818089 h 1818089"/>
              <a:gd name="connsiteX13" fmla="*/ 119137 w 1751211"/>
              <a:gd name="connsiteY13" fmla="*/ 739223 h 1818089"/>
              <a:gd name="connsiteX14" fmla="*/ 128798 w 1751211"/>
              <a:gd name="connsiteY14" fmla="*/ 739223 h 1818089"/>
              <a:gd name="connsiteX15" fmla="*/ 126506 w 1751211"/>
              <a:gd name="connsiteY15" fmla="*/ 737332 h 1818089"/>
              <a:gd name="connsiteX16" fmla="*/ 0 w 1751211"/>
              <a:gd name="connsiteY16" fmla="*/ 431919 h 1818089"/>
              <a:gd name="connsiteX17" fmla="*/ 431919 w 1751211"/>
              <a:gd name="connsiteY17" fmla="*/ 0 h 1818089"/>
              <a:gd name="connsiteX0" fmla="*/ 431919 w 1751211"/>
              <a:gd name="connsiteY0" fmla="*/ 0 h 1818089"/>
              <a:gd name="connsiteX1" fmla="*/ 863838 w 1751211"/>
              <a:gd name="connsiteY1" fmla="*/ 431919 h 1818089"/>
              <a:gd name="connsiteX2" fmla="*/ 737332 w 1751211"/>
              <a:gd name="connsiteY2" fmla="*/ 737332 h 1818089"/>
              <a:gd name="connsiteX3" fmla="*/ 735040 w 1751211"/>
              <a:gd name="connsiteY3" fmla="*/ 739223 h 1818089"/>
              <a:gd name="connsiteX4" fmla="*/ 1016171 w 1751211"/>
              <a:gd name="connsiteY4" fmla="*/ 739223 h 1818089"/>
              <a:gd name="connsiteX5" fmla="*/ 1013879 w 1751211"/>
              <a:gd name="connsiteY5" fmla="*/ 737332 h 1818089"/>
              <a:gd name="connsiteX6" fmla="*/ 887373 w 1751211"/>
              <a:gd name="connsiteY6" fmla="*/ 431919 h 1818089"/>
              <a:gd name="connsiteX7" fmla="*/ 1319292 w 1751211"/>
              <a:gd name="connsiteY7" fmla="*/ 0 h 1818089"/>
              <a:gd name="connsiteX8" fmla="*/ 1751211 w 1751211"/>
              <a:gd name="connsiteY8" fmla="*/ 431919 h 1818089"/>
              <a:gd name="connsiteX9" fmla="*/ 1624705 w 1751211"/>
              <a:gd name="connsiteY9" fmla="*/ 737332 h 1818089"/>
              <a:gd name="connsiteX10" fmla="*/ 1631350 w 1751211"/>
              <a:gd name="connsiteY10" fmla="*/ 739223 h 1818089"/>
              <a:gd name="connsiteX11" fmla="*/ 875244 w 1751211"/>
              <a:gd name="connsiteY11" fmla="*/ 1818089 h 1818089"/>
              <a:gd name="connsiteX12" fmla="*/ 119137 w 1751211"/>
              <a:gd name="connsiteY12" fmla="*/ 739223 h 1818089"/>
              <a:gd name="connsiteX13" fmla="*/ 128798 w 1751211"/>
              <a:gd name="connsiteY13" fmla="*/ 739223 h 1818089"/>
              <a:gd name="connsiteX14" fmla="*/ 126506 w 1751211"/>
              <a:gd name="connsiteY14" fmla="*/ 737332 h 1818089"/>
              <a:gd name="connsiteX15" fmla="*/ 0 w 1751211"/>
              <a:gd name="connsiteY15" fmla="*/ 431919 h 1818089"/>
              <a:gd name="connsiteX16" fmla="*/ 431919 w 1751211"/>
              <a:gd name="connsiteY16" fmla="*/ 0 h 1818089"/>
              <a:gd name="connsiteX0" fmla="*/ 431919 w 1803221"/>
              <a:gd name="connsiteY0" fmla="*/ 0 h 1818089"/>
              <a:gd name="connsiteX1" fmla="*/ 863838 w 1803221"/>
              <a:gd name="connsiteY1" fmla="*/ 431919 h 1818089"/>
              <a:gd name="connsiteX2" fmla="*/ 737332 w 1803221"/>
              <a:gd name="connsiteY2" fmla="*/ 737332 h 1818089"/>
              <a:gd name="connsiteX3" fmla="*/ 735040 w 1803221"/>
              <a:gd name="connsiteY3" fmla="*/ 739223 h 1818089"/>
              <a:gd name="connsiteX4" fmla="*/ 1016171 w 1803221"/>
              <a:gd name="connsiteY4" fmla="*/ 739223 h 1818089"/>
              <a:gd name="connsiteX5" fmla="*/ 1013879 w 1803221"/>
              <a:gd name="connsiteY5" fmla="*/ 737332 h 1818089"/>
              <a:gd name="connsiteX6" fmla="*/ 887373 w 1803221"/>
              <a:gd name="connsiteY6" fmla="*/ 431919 h 1818089"/>
              <a:gd name="connsiteX7" fmla="*/ 1319292 w 1803221"/>
              <a:gd name="connsiteY7" fmla="*/ 0 h 1818089"/>
              <a:gd name="connsiteX8" fmla="*/ 1751211 w 1803221"/>
              <a:gd name="connsiteY8" fmla="*/ 431919 h 1818089"/>
              <a:gd name="connsiteX9" fmla="*/ 1631350 w 1803221"/>
              <a:gd name="connsiteY9" fmla="*/ 739223 h 1818089"/>
              <a:gd name="connsiteX10" fmla="*/ 875244 w 1803221"/>
              <a:gd name="connsiteY10" fmla="*/ 1818089 h 1818089"/>
              <a:gd name="connsiteX11" fmla="*/ 119137 w 1803221"/>
              <a:gd name="connsiteY11" fmla="*/ 739223 h 1818089"/>
              <a:gd name="connsiteX12" fmla="*/ 128798 w 1803221"/>
              <a:gd name="connsiteY12" fmla="*/ 739223 h 1818089"/>
              <a:gd name="connsiteX13" fmla="*/ 126506 w 1803221"/>
              <a:gd name="connsiteY13" fmla="*/ 737332 h 1818089"/>
              <a:gd name="connsiteX14" fmla="*/ 0 w 1803221"/>
              <a:gd name="connsiteY14" fmla="*/ 431919 h 1818089"/>
              <a:gd name="connsiteX15" fmla="*/ 431919 w 1803221"/>
              <a:gd name="connsiteY15" fmla="*/ 0 h 1818089"/>
              <a:gd name="connsiteX0" fmla="*/ 431919 w 1777344"/>
              <a:gd name="connsiteY0" fmla="*/ 0 h 1818089"/>
              <a:gd name="connsiteX1" fmla="*/ 863838 w 1777344"/>
              <a:gd name="connsiteY1" fmla="*/ 431919 h 1818089"/>
              <a:gd name="connsiteX2" fmla="*/ 737332 w 1777344"/>
              <a:gd name="connsiteY2" fmla="*/ 737332 h 1818089"/>
              <a:gd name="connsiteX3" fmla="*/ 735040 w 1777344"/>
              <a:gd name="connsiteY3" fmla="*/ 739223 h 1818089"/>
              <a:gd name="connsiteX4" fmla="*/ 1016171 w 1777344"/>
              <a:gd name="connsiteY4" fmla="*/ 739223 h 1818089"/>
              <a:gd name="connsiteX5" fmla="*/ 1013879 w 1777344"/>
              <a:gd name="connsiteY5" fmla="*/ 737332 h 1818089"/>
              <a:gd name="connsiteX6" fmla="*/ 887373 w 1777344"/>
              <a:gd name="connsiteY6" fmla="*/ 431919 h 1818089"/>
              <a:gd name="connsiteX7" fmla="*/ 1319292 w 1777344"/>
              <a:gd name="connsiteY7" fmla="*/ 0 h 1818089"/>
              <a:gd name="connsiteX8" fmla="*/ 1751211 w 1777344"/>
              <a:gd name="connsiteY8" fmla="*/ 431919 h 1818089"/>
              <a:gd name="connsiteX9" fmla="*/ 1631350 w 1777344"/>
              <a:gd name="connsiteY9" fmla="*/ 739223 h 1818089"/>
              <a:gd name="connsiteX10" fmla="*/ 875244 w 1777344"/>
              <a:gd name="connsiteY10" fmla="*/ 1818089 h 1818089"/>
              <a:gd name="connsiteX11" fmla="*/ 119137 w 1777344"/>
              <a:gd name="connsiteY11" fmla="*/ 739223 h 1818089"/>
              <a:gd name="connsiteX12" fmla="*/ 128798 w 1777344"/>
              <a:gd name="connsiteY12" fmla="*/ 739223 h 1818089"/>
              <a:gd name="connsiteX13" fmla="*/ 126506 w 1777344"/>
              <a:gd name="connsiteY13" fmla="*/ 737332 h 1818089"/>
              <a:gd name="connsiteX14" fmla="*/ 0 w 1777344"/>
              <a:gd name="connsiteY14" fmla="*/ 431919 h 1818089"/>
              <a:gd name="connsiteX15" fmla="*/ 431919 w 1777344"/>
              <a:gd name="connsiteY15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128798 w 1764761"/>
              <a:gd name="connsiteY12" fmla="*/ 739223 h 1818089"/>
              <a:gd name="connsiteX13" fmla="*/ 126506 w 1764761"/>
              <a:gd name="connsiteY13" fmla="*/ 737332 h 1818089"/>
              <a:gd name="connsiteX14" fmla="*/ 0 w 1764761"/>
              <a:gd name="connsiteY14" fmla="*/ 431919 h 1818089"/>
              <a:gd name="connsiteX15" fmla="*/ 431919 w 1764761"/>
              <a:gd name="connsiteY15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128798 w 1764761"/>
              <a:gd name="connsiteY12" fmla="*/ 739223 h 1818089"/>
              <a:gd name="connsiteX13" fmla="*/ 0 w 1764761"/>
              <a:gd name="connsiteY13" fmla="*/ 431919 h 1818089"/>
              <a:gd name="connsiteX14" fmla="*/ 431919 w 1764761"/>
              <a:gd name="connsiteY14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4761" h="1818089">
                <a:moveTo>
                  <a:pt x="431919" y="0"/>
                </a:moveTo>
                <a:cubicBezTo>
                  <a:pt x="670461" y="0"/>
                  <a:pt x="863838" y="193377"/>
                  <a:pt x="863838" y="431919"/>
                </a:cubicBezTo>
                <a:cubicBezTo>
                  <a:pt x="863838" y="551190"/>
                  <a:pt x="815494" y="659170"/>
                  <a:pt x="737332" y="737332"/>
                </a:cubicBezTo>
                <a:lnTo>
                  <a:pt x="735040" y="739223"/>
                </a:lnTo>
                <a:lnTo>
                  <a:pt x="1016171" y="739223"/>
                </a:lnTo>
                <a:lnTo>
                  <a:pt x="1013879" y="737332"/>
                </a:lnTo>
                <a:cubicBezTo>
                  <a:pt x="935717" y="659170"/>
                  <a:pt x="887373" y="551190"/>
                  <a:pt x="887373" y="431919"/>
                </a:cubicBezTo>
                <a:cubicBezTo>
                  <a:pt x="887373" y="193377"/>
                  <a:pt x="1080750" y="0"/>
                  <a:pt x="1319292" y="0"/>
                </a:cubicBezTo>
                <a:cubicBezTo>
                  <a:pt x="1557834" y="0"/>
                  <a:pt x="1751211" y="193377"/>
                  <a:pt x="1751211" y="431919"/>
                </a:cubicBezTo>
                <a:cubicBezTo>
                  <a:pt x="1748087" y="451663"/>
                  <a:pt x="1764761" y="552840"/>
                  <a:pt x="1631350" y="739223"/>
                </a:cubicBezTo>
                <a:cubicBezTo>
                  <a:pt x="1497939" y="925606"/>
                  <a:pt x="1127279" y="1458467"/>
                  <a:pt x="875244" y="1818089"/>
                </a:cubicBezTo>
                <a:lnTo>
                  <a:pt x="119137" y="739223"/>
                </a:lnTo>
                <a:cubicBezTo>
                  <a:pt x="82719" y="691424"/>
                  <a:pt x="9311" y="608442"/>
                  <a:pt x="0" y="431919"/>
                </a:cubicBezTo>
                <a:cubicBezTo>
                  <a:pt x="0" y="193377"/>
                  <a:pt x="193377" y="0"/>
                  <a:pt x="431919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200">
              <a:latin typeface="Roslindale Display Ultra" pitchFamily="50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532800" y="3639600"/>
            <a:ext cx="8639469" cy="118186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0" cap="none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274180" y="-359002"/>
            <a:ext cx="2194364" cy="2210027"/>
            <a:chOff x="1361805" y="1781751"/>
            <a:chExt cx="2194364" cy="2210027"/>
          </a:xfrm>
        </p:grpSpPr>
        <p:sp>
          <p:nvSpPr>
            <p:cNvPr id="7" name="Freeform 6"/>
            <p:cNvSpPr/>
            <p:nvPr userDrawn="1"/>
          </p:nvSpPr>
          <p:spPr>
            <a:xfrm rot="21150699">
              <a:off x="1361805" y="1781751"/>
              <a:ext cx="2194364" cy="2210027"/>
            </a:xfrm>
            <a:custGeom>
              <a:avLst/>
              <a:gdLst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6826 h 1204366"/>
                <a:gd name="connsiteX1" fmla="*/ 315197 w 1195080"/>
                <a:gd name="connsiteY1" fmla="*/ 489877 h 1204366"/>
                <a:gd name="connsiteX2" fmla="*/ 175016 w 1195080"/>
                <a:gd name="connsiteY2" fmla="*/ 184301 h 1204366"/>
                <a:gd name="connsiteX3" fmla="*/ 480591 w 1195080"/>
                <a:gd name="connsiteY3" fmla="*/ 324483 h 1204366"/>
                <a:gd name="connsiteX4" fmla="*/ 597540 w 1195080"/>
                <a:gd name="connsiteY4" fmla="*/ 9286 h 1204366"/>
                <a:gd name="connsiteX5" fmla="*/ 714489 w 1195080"/>
                <a:gd name="connsiteY5" fmla="*/ 324483 h 1204366"/>
                <a:gd name="connsiteX6" fmla="*/ 1020064 w 1195080"/>
                <a:gd name="connsiteY6" fmla="*/ 184301 h 1204366"/>
                <a:gd name="connsiteX7" fmla="*/ 879883 w 1195080"/>
                <a:gd name="connsiteY7" fmla="*/ 489877 h 1204366"/>
                <a:gd name="connsiteX8" fmla="*/ 1195080 w 1195080"/>
                <a:gd name="connsiteY8" fmla="*/ 606826 h 1204366"/>
                <a:gd name="connsiteX9" fmla="*/ 879883 w 1195080"/>
                <a:gd name="connsiteY9" fmla="*/ 723775 h 1204366"/>
                <a:gd name="connsiteX10" fmla="*/ 1020064 w 1195080"/>
                <a:gd name="connsiteY10" fmla="*/ 1029351 h 1204366"/>
                <a:gd name="connsiteX11" fmla="*/ 714489 w 1195080"/>
                <a:gd name="connsiteY11" fmla="*/ 889169 h 1204366"/>
                <a:gd name="connsiteX12" fmla="*/ 597540 w 1195080"/>
                <a:gd name="connsiteY12" fmla="*/ 1204366 h 1204366"/>
                <a:gd name="connsiteX13" fmla="*/ 480591 w 1195080"/>
                <a:gd name="connsiteY13" fmla="*/ 889169 h 1204366"/>
                <a:gd name="connsiteX14" fmla="*/ 175016 w 1195080"/>
                <a:gd name="connsiteY14" fmla="*/ 1029351 h 1204366"/>
                <a:gd name="connsiteX15" fmla="*/ 315197 w 1195080"/>
                <a:gd name="connsiteY15" fmla="*/ 723775 h 1204366"/>
                <a:gd name="connsiteX16" fmla="*/ 0 w 1195080"/>
                <a:gd name="connsiteY16" fmla="*/ 606826 h 1204366"/>
                <a:gd name="connsiteX0" fmla="*/ 0 w 1195080"/>
                <a:gd name="connsiteY0" fmla="*/ 606254 h 1203794"/>
                <a:gd name="connsiteX1" fmla="*/ 315197 w 1195080"/>
                <a:gd name="connsiteY1" fmla="*/ 489305 h 1203794"/>
                <a:gd name="connsiteX2" fmla="*/ 175016 w 1195080"/>
                <a:gd name="connsiteY2" fmla="*/ 183729 h 1203794"/>
                <a:gd name="connsiteX3" fmla="*/ 480591 w 1195080"/>
                <a:gd name="connsiteY3" fmla="*/ 323911 h 1203794"/>
                <a:gd name="connsiteX4" fmla="*/ 597540 w 1195080"/>
                <a:gd name="connsiteY4" fmla="*/ 8714 h 1203794"/>
                <a:gd name="connsiteX5" fmla="*/ 714489 w 1195080"/>
                <a:gd name="connsiteY5" fmla="*/ 323911 h 1203794"/>
                <a:gd name="connsiteX6" fmla="*/ 1020064 w 1195080"/>
                <a:gd name="connsiteY6" fmla="*/ 183729 h 1203794"/>
                <a:gd name="connsiteX7" fmla="*/ 879883 w 1195080"/>
                <a:gd name="connsiteY7" fmla="*/ 489305 h 1203794"/>
                <a:gd name="connsiteX8" fmla="*/ 1195080 w 1195080"/>
                <a:gd name="connsiteY8" fmla="*/ 606254 h 1203794"/>
                <a:gd name="connsiteX9" fmla="*/ 879883 w 1195080"/>
                <a:gd name="connsiteY9" fmla="*/ 723203 h 1203794"/>
                <a:gd name="connsiteX10" fmla="*/ 1020064 w 1195080"/>
                <a:gd name="connsiteY10" fmla="*/ 1028779 h 1203794"/>
                <a:gd name="connsiteX11" fmla="*/ 714489 w 1195080"/>
                <a:gd name="connsiteY11" fmla="*/ 888597 h 1203794"/>
                <a:gd name="connsiteX12" fmla="*/ 597540 w 1195080"/>
                <a:gd name="connsiteY12" fmla="*/ 1203794 h 1203794"/>
                <a:gd name="connsiteX13" fmla="*/ 480591 w 1195080"/>
                <a:gd name="connsiteY13" fmla="*/ 888597 h 1203794"/>
                <a:gd name="connsiteX14" fmla="*/ 175016 w 1195080"/>
                <a:gd name="connsiteY14" fmla="*/ 1028779 h 1203794"/>
                <a:gd name="connsiteX15" fmla="*/ 315197 w 1195080"/>
                <a:gd name="connsiteY15" fmla="*/ 723203 h 1203794"/>
                <a:gd name="connsiteX16" fmla="*/ 0 w 1195080"/>
                <a:gd name="connsiteY16" fmla="*/ 606254 h 1203794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11118 h 1208658"/>
                <a:gd name="connsiteX1" fmla="*/ 315197 w 1195080"/>
                <a:gd name="connsiteY1" fmla="*/ 494169 h 1208658"/>
                <a:gd name="connsiteX2" fmla="*/ 175016 w 1195080"/>
                <a:gd name="connsiteY2" fmla="*/ 188593 h 1208658"/>
                <a:gd name="connsiteX3" fmla="*/ 480591 w 1195080"/>
                <a:gd name="connsiteY3" fmla="*/ 328775 h 1208658"/>
                <a:gd name="connsiteX4" fmla="*/ 597540 w 1195080"/>
                <a:gd name="connsiteY4" fmla="*/ 13578 h 1208658"/>
                <a:gd name="connsiteX5" fmla="*/ 714489 w 1195080"/>
                <a:gd name="connsiteY5" fmla="*/ 328775 h 1208658"/>
                <a:gd name="connsiteX6" fmla="*/ 1020064 w 1195080"/>
                <a:gd name="connsiteY6" fmla="*/ 188593 h 1208658"/>
                <a:gd name="connsiteX7" fmla="*/ 879883 w 1195080"/>
                <a:gd name="connsiteY7" fmla="*/ 494169 h 1208658"/>
                <a:gd name="connsiteX8" fmla="*/ 1195080 w 1195080"/>
                <a:gd name="connsiteY8" fmla="*/ 611118 h 1208658"/>
                <a:gd name="connsiteX9" fmla="*/ 879883 w 1195080"/>
                <a:gd name="connsiteY9" fmla="*/ 728067 h 1208658"/>
                <a:gd name="connsiteX10" fmla="*/ 1020064 w 1195080"/>
                <a:gd name="connsiteY10" fmla="*/ 1033643 h 1208658"/>
                <a:gd name="connsiteX11" fmla="*/ 714489 w 1195080"/>
                <a:gd name="connsiteY11" fmla="*/ 893461 h 1208658"/>
                <a:gd name="connsiteX12" fmla="*/ 597540 w 1195080"/>
                <a:gd name="connsiteY12" fmla="*/ 1208658 h 1208658"/>
                <a:gd name="connsiteX13" fmla="*/ 480591 w 1195080"/>
                <a:gd name="connsiteY13" fmla="*/ 893461 h 1208658"/>
                <a:gd name="connsiteX14" fmla="*/ 175016 w 1195080"/>
                <a:gd name="connsiteY14" fmla="*/ 1033643 h 1208658"/>
                <a:gd name="connsiteX15" fmla="*/ 315197 w 1195080"/>
                <a:gd name="connsiteY15" fmla="*/ 728067 h 1208658"/>
                <a:gd name="connsiteX16" fmla="*/ 0 w 1195080"/>
                <a:gd name="connsiteY16" fmla="*/ 611118 h 1208658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09973 h 1207513"/>
                <a:gd name="connsiteX1" fmla="*/ 315197 w 1195080"/>
                <a:gd name="connsiteY1" fmla="*/ 493024 h 1207513"/>
                <a:gd name="connsiteX2" fmla="*/ 175016 w 1195080"/>
                <a:gd name="connsiteY2" fmla="*/ 187448 h 1207513"/>
                <a:gd name="connsiteX3" fmla="*/ 480591 w 1195080"/>
                <a:gd name="connsiteY3" fmla="*/ 327630 h 1207513"/>
                <a:gd name="connsiteX4" fmla="*/ 597540 w 1195080"/>
                <a:gd name="connsiteY4" fmla="*/ 12433 h 1207513"/>
                <a:gd name="connsiteX5" fmla="*/ 714489 w 1195080"/>
                <a:gd name="connsiteY5" fmla="*/ 327630 h 1207513"/>
                <a:gd name="connsiteX6" fmla="*/ 1020064 w 1195080"/>
                <a:gd name="connsiteY6" fmla="*/ 187448 h 1207513"/>
                <a:gd name="connsiteX7" fmla="*/ 879883 w 1195080"/>
                <a:gd name="connsiteY7" fmla="*/ 493024 h 1207513"/>
                <a:gd name="connsiteX8" fmla="*/ 1195080 w 1195080"/>
                <a:gd name="connsiteY8" fmla="*/ 609973 h 1207513"/>
                <a:gd name="connsiteX9" fmla="*/ 879883 w 1195080"/>
                <a:gd name="connsiteY9" fmla="*/ 726922 h 1207513"/>
                <a:gd name="connsiteX10" fmla="*/ 1020064 w 1195080"/>
                <a:gd name="connsiteY10" fmla="*/ 1032498 h 1207513"/>
                <a:gd name="connsiteX11" fmla="*/ 714489 w 1195080"/>
                <a:gd name="connsiteY11" fmla="*/ 892316 h 1207513"/>
                <a:gd name="connsiteX12" fmla="*/ 597540 w 1195080"/>
                <a:gd name="connsiteY12" fmla="*/ 1207513 h 1207513"/>
                <a:gd name="connsiteX13" fmla="*/ 480591 w 1195080"/>
                <a:gd name="connsiteY13" fmla="*/ 892316 h 1207513"/>
                <a:gd name="connsiteX14" fmla="*/ 175016 w 1195080"/>
                <a:gd name="connsiteY14" fmla="*/ 1032498 h 1207513"/>
                <a:gd name="connsiteX15" fmla="*/ 315197 w 1195080"/>
                <a:gd name="connsiteY15" fmla="*/ 726922 h 1207513"/>
                <a:gd name="connsiteX16" fmla="*/ 0 w 1195080"/>
                <a:gd name="connsiteY16" fmla="*/ 609973 h 1207513"/>
                <a:gd name="connsiteX0" fmla="*/ 0 w 1195080"/>
                <a:gd name="connsiteY0" fmla="*/ 605924 h 1203464"/>
                <a:gd name="connsiteX1" fmla="*/ 315197 w 1195080"/>
                <a:gd name="connsiteY1" fmla="*/ 488975 h 1203464"/>
                <a:gd name="connsiteX2" fmla="*/ 175016 w 1195080"/>
                <a:gd name="connsiteY2" fmla="*/ 183399 h 1203464"/>
                <a:gd name="connsiteX3" fmla="*/ 480591 w 1195080"/>
                <a:gd name="connsiteY3" fmla="*/ 323581 h 1203464"/>
                <a:gd name="connsiteX4" fmla="*/ 597540 w 1195080"/>
                <a:gd name="connsiteY4" fmla="*/ 8384 h 1203464"/>
                <a:gd name="connsiteX5" fmla="*/ 714489 w 1195080"/>
                <a:gd name="connsiteY5" fmla="*/ 323581 h 1203464"/>
                <a:gd name="connsiteX6" fmla="*/ 1020064 w 1195080"/>
                <a:gd name="connsiteY6" fmla="*/ 183399 h 1203464"/>
                <a:gd name="connsiteX7" fmla="*/ 879883 w 1195080"/>
                <a:gd name="connsiteY7" fmla="*/ 488975 h 1203464"/>
                <a:gd name="connsiteX8" fmla="*/ 1195080 w 1195080"/>
                <a:gd name="connsiteY8" fmla="*/ 605924 h 1203464"/>
                <a:gd name="connsiteX9" fmla="*/ 879883 w 1195080"/>
                <a:gd name="connsiteY9" fmla="*/ 722873 h 1203464"/>
                <a:gd name="connsiteX10" fmla="*/ 1020064 w 1195080"/>
                <a:gd name="connsiteY10" fmla="*/ 1028449 h 1203464"/>
                <a:gd name="connsiteX11" fmla="*/ 714489 w 1195080"/>
                <a:gd name="connsiteY11" fmla="*/ 888267 h 1203464"/>
                <a:gd name="connsiteX12" fmla="*/ 597540 w 1195080"/>
                <a:gd name="connsiteY12" fmla="*/ 1203464 h 1203464"/>
                <a:gd name="connsiteX13" fmla="*/ 480591 w 1195080"/>
                <a:gd name="connsiteY13" fmla="*/ 888267 h 1203464"/>
                <a:gd name="connsiteX14" fmla="*/ 175016 w 1195080"/>
                <a:gd name="connsiteY14" fmla="*/ 1028449 h 1203464"/>
                <a:gd name="connsiteX15" fmla="*/ 315197 w 1195080"/>
                <a:gd name="connsiteY15" fmla="*/ 722873 h 1203464"/>
                <a:gd name="connsiteX16" fmla="*/ 0 w 1195080"/>
                <a:gd name="connsiteY16" fmla="*/ 605924 h 1203464"/>
                <a:gd name="connsiteX0" fmla="*/ 0 w 1195080"/>
                <a:gd name="connsiteY0" fmla="*/ 605352 h 1202892"/>
                <a:gd name="connsiteX1" fmla="*/ 315197 w 1195080"/>
                <a:gd name="connsiteY1" fmla="*/ 488403 h 1202892"/>
                <a:gd name="connsiteX2" fmla="*/ 175016 w 1195080"/>
                <a:gd name="connsiteY2" fmla="*/ 182827 h 1202892"/>
                <a:gd name="connsiteX3" fmla="*/ 480591 w 1195080"/>
                <a:gd name="connsiteY3" fmla="*/ 323009 h 1202892"/>
                <a:gd name="connsiteX4" fmla="*/ 616477 w 1195080"/>
                <a:gd name="connsiteY4" fmla="*/ 8384 h 1202892"/>
                <a:gd name="connsiteX5" fmla="*/ 714489 w 1195080"/>
                <a:gd name="connsiteY5" fmla="*/ 323009 h 1202892"/>
                <a:gd name="connsiteX6" fmla="*/ 1020064 w 1195080"/>
                <a:gd name="connsiteY6" fmla="*/ 182827 h 1202892"/>
                <a:gd name="connsiteX7" fmla="*/ 879883 w 1195080"/>
                <a:gd name="connsiteY7" fmla="*/ 488403 h 1202892"/>
                <a:gd name="connsiteX8" fmla="*/ 1195080 w 1195080"/>
                <a:gd name="connsiteY8" fmla="*/ 605352 h 1202892"/>
                <a:gd name="connsiteX9" fmla="*/ 879883 w 1195080"/>
                <a:gd name="connsiteY9" fmla="*/ 722301 h 1202892"/>
                <a:gd name="connsiteX10" fmla="*/ 1020064 w 1195080"/>
                <a:gd name="connsiteY10" fmla="*/ 1027877 h 1202892"/>
                <a:gd name="connsiteX11" fmla="*/ 714489 w 1195080"/>
                <a:gd name="connsiteY11" fmla="*/ 887695 h 1202892"/>
                <a:gd name="connsiteX12" fmla="*/ 597540 w 1195080"/>
                <a:gd name="connsiteY12" fmla="*/ 1202892 h 1202892"/>
                <a:gd name="connsiteX13" fmla="*/ 480591 w 1195080"/>
                <a:gd name="connsiteY13" fmla="*/ 887695 h 1202892"/>
                <a:gd name="connsiteX14" fmla="*/ 175016 w 1195080"/>
                <a:gd name="connsiteY14" fmla="*/ 1027877 h 1202892"/>
                <a:gd name="connsiteX15" fmla="*/ 315197 w 1195080"/>
                <a:gd name="connsiteY15" fmla="*/ 722301 h 1202892"/>
                <a:gd name="connsiteX16" fmla="*/ 0 w 1195080"/>
                <a:gd name="connsiteY16" fmla="*/ 605352 h 1202892"/>
                <a:gd name="connsiteX0" fmla="*/ 0 w 1195080"/>
                <a:gd name="connsiteY0" fmla="*/ 604780 h 1202320"/>
                <a:gd name="connsiteX1" fmla="*/ 315197 w 1195080"/>
                <a:gd name="connsiteY1" fmla="*/ 487831 h 1202320"/>
                <a:gd name="connsiteX2" fmla="*/ 175016 w 1195080"/>
                <a:gd name="connsiteY2" fmla="*/ 182255 h 1202320"/>
                <a:gd name="connsiteX3" fmla="*/ 480591 w 1195080"/>
                <a:gd name="connsiteY3" fmla="*/ 322437 h 1202320"/>
                <a:gd name="connsiteX4" fmla="*/ 607600 w 1195080"/>
                <a:gd name="connsiteY4" fmla="*/ 8384 h 1202320"/>
                <a:gd name="connsiteX5" fmla="*/ 714489 w 1195080"/>
                <a:gd name="connsiteY5" fmla="*/ 322437 h 1202320"/>
                <a:gd name="connsiteX6" fmla="*/ 1020064 w 1195080"/>
                <a:gd name="connsiteY6" fmla="*/ 182255 h 1202320"/>
                <a:gd name="connsiteX7" fmla="*/ 879883 w 1195080"/>
                <a:gd name="connsiteY7" fmla="*/ 487831 h 1202320"/>
                <a:gd name="connsiteX8" fmla="*/ 1195080 w 1195080"/>
                <a:gd name="connsiteY8" fmla="*/ 604780 h 1202320"/>
                <a:gd name="connsiteX9" fmla="*/ 879883 w 1195080"/>
                <a:gd name="connsiteY9" fmla="*/ 721729 h 1202320"/>
                <a:gd name="connsiteX10" fmla="*/ 1020064 w 1195080"/>
                <a:gd name="connsiteY10" fmla="*/ 1027305 h 1202320"/>
                <a:gd name="connsiteX11" fmla="*/ 714489 w 1195080"/>
                <a:gd name="connsiteY11" fmla="*/ 887123 h 1202320"/>
                <a:gd name="connsiteX12" fmla="*/ 597540 w 1195080"/>
                <a:gd name="connsiteY12" fmla="*/ 1202320 h 1202320"/>
                <a:gd name="connsiteX13" fmla="*/ 480591 w 1195080"/>
                <a:gd name="connsiteY13" fmla="*/ 887123 h 1202320"/>
                <a:gd name="connsiteX14" fmla="*/ 175016 w 1195080"/>
                <a:gd name="connsiteY14" fmla="*/ 1027305 h 1202320"/>
                <a:gd name="connsiteX15" fmla="*/ 315197 w 1195080"/>
                <a:gd name="connsiteY15" fmla="*/ 721729 h 1202320"/>
                <a:gd name="connsiteX16" fmla="*/ 0 w 1195080"/>
                <a:gd name="connsiteY16" fmla="*/ 604780 h 1202320"/>
                <a:gd name="connsiteX0" fmla="*/ 0 w 1195080"/>
                <a:gd name="connsiteY0" fmla="*/ 600731 h 1198271"/>
                <a:gd name="connsiteX1" fmla="*/ 315197 w 1195080"/>
                <a:gd name="connsiteY1" fmla="*/ 483782 h 1198271"/>
                <a:gd name="connsiteX2" fmla="*/ 175016 w 1195080"/>
                <a:gd name="connsiteY2" fmla="*/ 178206 h 1198271"/>
                <a:gd name="connsiteX3" fmla="*/ 480591 w 1195080"/>
                <a:gd name="connsiteY3" fmla="*/ 318388 h 1198271"/>
                <a:gd name="connsiteX4" fmla="*/ 607600 w 1195080"/>
                <a:gd name="connsiteY4" fmla="*/ 4335 h 1198271"/>
                <a:gd name="connsiteX5" fmla="*/ 714489 w 1195080"/>
                <a:gd name="connsiteY5" fmla="*/ 318388 h 1198271"/>
                <a:gd name="connsiteX6" fmla="*/ 1020064 w 1195080"/>
                <a:gd name="connsiteY6" fmla="*/ 178206 h 1198271"/>
                <a:gd name="connsiteX7" fmla="*/ 879883 w 1195080"/>
                <a:gd name="connsiteY7" fmla="*/ 483782 h 1198271"/>
                <a:gd name="connsiteX8" fmla="*/ 1195080 w 1195080"/>
                <a:gd name="connsiteY8" fmla="*/ 600731 h 1198271"/>
                <a:gd name="connsiteX9" fmla="*/ 879883 w 1195080"/>
                <a:gd name="connsiteY9" fmla="*/ 717680 h 1198271"/>
                <a:gd name="connsiteX10" fmla="*/ 1020064 w 1195080"/>
                <a:gd name="connsiteY10" fmla="*/ 1023256 h 1198271"/>
                <a:gd name="connsiteX11" fmla="*/ 714489 w 1195080"/>
                <a:gd name="connsiteY11" fmla="*/ 883074 h 1198271"/>
                <a:gd name="connsiteX12" fmla="*/ 597540 w 1195080"/>
                <a:gd name="connsiteY12" fmla="*/ 1198271 h 1198271"/>
                <a:gd name="connsiteX13" fmla="*/ 480591 w 1195080"/>
                <a:gd name="connsiteY13" fmla="*/ 883074 h 1198271"/>
                <a:gd name="connsiteX14" fmla="*/ 175016 w 1195080"/>
                <a:gd name="connsiteY14" fmla="*/ 1023256 h 1198271"/>
                <a:gd name="connsiteX15" fmla="*/ 315197 w 1195080"/>
                <a:gd name="connsiteY15" fmla="*/ 717680 h 1198271"/>
                <a:gd name="connsiteX16" fmla="*/ 0 w 1195080"/>
                <a:gd name="connsiteY16" fmla="*/ 600731 h 1198271"/>
                <a:gd name="connsiteX0" fmla="*/ 0 w 1195080"/>
                <a:gd name="connsiteY0" fmla="*/ 599587 h 1197127"/>
                <a:gd name="connsiteX1" fmla="*/ 315197 w 1195080"/>
                <a:gd name="connsiteY1" fmla="*/ 482638 h 1197127"/>
                <a:gd name="connsiteX2" fmla="*/ 175016 w 1195080"/>
                <a:gd name="connsiteY2" fmla="*/ 177062 h 1197127"/>
                <a:gd name="connsiteX3" fmla="*/ 480591 w 1195080"/>
                <a:gd name="connsiteY3" fmla="*/ 317244 h 1197127"/>
                <a:gd name="connsiteX4" fmla="*/ 607600 w 1195080"/>
                <a:gd name="connsiteY4" fmla="*/ 3191 h 1197127"/>
                <a:gd name="connsiteX5" fmla="*/ 714489 w 1195080"/>
                <a:gd name="connsiteY5" fmla="*/ 317244 h 1197127"/>
                <a:gd name="connsiteX6" fmla="*/ 1020064 w 1195080"/>
                <a:gd name="connsiteY6" fmla="*/ 177062 h 1197127"/>
                <a:gd name="connsiteX7" fmla="*/ 879883 w 1195080"/>
                <a:gd name="connsiteY7" fmla="*/ 482638 h 1197127"/>
                <a:gd name="connsiteX8" fmla="*/ 1195080 w 1195080"/>
                <a:gd name="connsiteY8" fmla="*/ 599587 h 1197127"/>
                <a:gd name="connsiteX9" fmla="*/ 879883 w 1195080"/>
                <a:gd name="connsiteY9" fmla="*/ 716536 h 1197127"/>
                <a:gd name="connsiteX10" fmla="*/ 1020064 w 1195080"/>
                <a:gd name="connsiteY10" fmla="*/ 1022112 h 1197127"/>
                <a:gd name="connsiteX11" fmla="*/ 714489 w 1195080"/>
                <a:gd name="connsiteY11" fmla="*/ 881930 h 1197127"/>
                <a:gd name="connsiteX12" fmla="*/ 597540 w 1195080"/>
                <a:gd name="connsiteY12" fmla="*/ 1197127 h 1197127"/>
                <a:gd name="connsiteX13" fmla="*/ 480591 w 1195080"/>
                <a:gd name="connsiteY13" fmla="*/ 881930 h 1197127"/>
                <a:gd name="connsiteX14" fmla="*/ 175016 w 1195080"/>
                <a:gd name="connsiteY14" fmla="*/ 1022112 h 1197127"/>
                <a:gd name="connsiteX15" fmla="*/ 315197 w 1195080"/>
                <a:gd name="connsiteY15" fmla="*/ 716536 h 1197127"/>
                <a:gd name="connsiteX16" fmla="*/ 0 w 1195080"/>
                <a:gd name="connsiteY16" fmla="*/ 599587 h 1197127"/>
                <a:gd name="connsiteX0" fmla="*/ 0 w 1195080"/>
                <a:gd name="connsiteY0" fmla="*/ 596640 h 1194180"/>
                <a:gd name="connsiteX1" fmla="*/ 315197 w 1195080"/>
                <a:gd name="connsiteY1" fmla="*/ 479691 h 1194180"/>
                <a:gd name="connsiteX2" fmla="*/ 175016 w 1195080"/>
                <a:gd name="connsiteY2" fmla="*/ 174115 h 1194180"/>
                <a:gd name="connsiteX3" fmla="*/ 480591 w 1195080"/>
                <a:gd name="connsiteY3" fmla="*/ 314297 h 1194180"/>
                <a:gd name="connsiteX4" fmla="*/ 607600 w 1195080"/>
                <a:gd name="connsiteY4" fmla="*/ 244 h 1194180"/>
                <a:gd name="connsiteX5" fmla="*/ 714489 w 1195080"/>
                <a:gd name="connsiteY5" fmla="*/ 314297 h 1194180"/>
                <a:gd name="connsiteX6" fmla="*/ 1020064 w 1195080"/>
                <a:gd name="connsiteY6" fmla="*/ 174115 h 1194180"/>
                <a:gd name="connsiteX7" fmla="*/ 879883 w 1195080"/>
                <a:gd name="connsiteY7" fmla="*/ 479691 h 1194180"/>
                <a:gd name="connsiteX8" fmla="*/ 1195080 w 1195080"/>
                <a:gd name="connsiteY8" fmla="*/ 596640 h 1194180"/>
                <a:gd name="connsiteX9" fmla="*/ 879883 w 1195080"/>
                <a:gd name="connsiteY9" fmla="*/ 713589 h 1194180"/>
                <a:gd name="connsiteX10" fmla="*/ 1020064 w 1195080"/>
                <a:gd name="connsiteY10" fmla="*/ 1019165 h 1194180"/>
                <a:gd name="connsiteX11" fmla="*/ 714489 w 1195080"/>
                <a:gd name="connsiteY11" fmla="*/ 878983 h 1194180"/>
                <a:gd name="connsiteX12" fmla="*/ 597540 w 1195080"/>
                <a:gd name="connsiteY12" fmla="*/ 1194180 h 1194180"/>
                <a:gd name="connsiteX13" fmla="*/ 480591 w 1195080"/>
                <a:gd name="connsiteY13" fmla="*/ 878983 h 1194180"/>
                <a:gd name="connsiteX14" fmla="*/ 175016 w 1195080"/>
                <a:gd name="connsiteY14" fmla="*/ 1019165 h 1194180"/>
                <a:gd name="connsiteX15" fmla="*/ 315197 w 1195080"/>
                <a:gd name="connsiteY15" fmla="*/ 713589 h 1194180"/>
                <a:gd name="connsiteX16" fmla="*/ 0 w 1195080"/>
                <a:gd name="connsiteY16" fmla="*/ 596640 h 1194180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89023"/>
                <a:gd name="connsiteY0" fmla="*/ 596413 h 1193936"/>
                <a:gd name="connsiteX1" fmla="*/ 309140 w 1189023"/>
                <a:gd name="connsiteY1" fmla="*/ 479447 h 1193936"/>
                <a:gd name="connsiteX2" fmla="*/ 176588 w 1189023"/>
                <a:gd name="connsiteY2" fmla="*/ 179386 h 1193936"/>
                <a:gd name="connsiteX3" fmla="*/ 474534 w 1189023"/>
                <a:gd name="connsiteY3" fmla="*/ 314053 h 1193936"/>
                <a:gd name="connsiteX4" fmla="*/ 601543 w 1189023"/>
                <a:gd name="connsiteY4" fmla="*/ 0 h 1193936"/>
                <a:gd name="connsiteX5" fmla="*/ 708432 w 1189023"/>
                <a:gd name="connsiteY5" fmla="*/ 314053 h 1193936"/>
                <a:gd name="connsiteX6" fmla="*/ 1014007 w 1189023"/>
                <a:gd name="connsiteY6" fmla="*/ 173871 h 1193936"/>
                <a:gd name="connsiteX7" fmla="*/ 873826 w 1189023"/>
                <a:gd name="connsiteY7" fmla="*/ 479447 h 1193936"/>
                <a:gd name="connsiteX8" fmla="*/ 1189023 w 1189023"/>
                <a:gd name="connsiteY8" fmla="*/ 596396 h 1193936"/>
                <a:gd name="connsiteX9" fmla="*/ 873826 w 1189023"/>
                <a:gd name="connsiteY9" fmla="*/ 713345 h 1193936"/>
                <a:gd name="connsiteX10" fmla="*/ 1014007 w 1189023"/>
                <a:gd name="connsiteY10" fmla="*/ 1018921 h 1193936"/>
                <a:gd name="connsiteX11" fmla="*/ 708432 w 1189023"/>
                <a:gd name="connsiteY11" fmla="*/ 878739 h 1193936"/>
                <a:gd name="connsiteX12" fmla="*/ 591483 w 1189023"/>
                <a:gd name="connsiteY12" fmla="*/ 1193936 h 1193936"/>
                <a:gd name="connsiteX13" fmla="*/ 474534 w 1189023"/>
                <a:gd name="connsiteY13" fmla="*/ 878739 h 1193936"/>
                <a:gd name="connsiteX14" fmla="*/ 168959 w 1189023"/>
                <a:gd name="connsiteY14" fmla="*/ 1018921 h 1193936"/>
                <a:gd name="connsiteX15" fmla="*/ 309140 w 1189023"/>
                <a:gd name="connsiteY15" fmla="*/ 713345 h 1193936"/>
                <a:gd name="connsiteX16" fmla="*/ 0 w 1189023"/>
                <a:gd name="connsiteY16" fmla="*/ 596413 h 1193936"/>
                <a:gd name="connsiteX0" fmla="*/ 6057 w 1195080"/>
                <a:gd name="connsiteY0" fmla="*/ 596413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6057 w 1195080"/>
                <a:gd name="connsiteY16" fmla="*/ 596413 h 1193936"/>
                <a:gd name="connsiteX0" fmla="*/ 6057 w 1195080"/>
                <a:gd name="connsiteY0" fmla="*/ 596413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6057 w 1195080"/>
                <a:gd name="connsiteY16" fmla="*/ 596413 h 1193936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9846 h 1197369"/>
                <a:gd name="connsiteX1" fmla="*/ 315197 w 1195080"/>
                <a:gd name="connsiteY1" fmla="*/ 482880 h 1197369"/>
                <a:gd name="connsiteX2" fmla="*/ 182645 w 1195080"/>
                <a:gd name="connsiteY2" fmla="*/ 182819 h 1197369"/>
                <a:gd name="connsiteX3" fmla="*/ 480591 w 1195080"/>
                <a:gd name="connsiteY3" fmla="*/ 317486 h 1197369"/>
                <a:gd name="connsiteX4" fmla="*/ 607600 w 1195080"/>
                <a:gd name="connsiteY4" fmla="*/ 3433 h 1197369"/>
                <a:gd name="connsiteX5" fmla="*/ 714489 w 1195080"/>
                <a:gd name="connsiteY5" fmla="*/ 317486 h 1197369"/>
                <a:gd name="connsiteX6" fmla="*/ 1020064 w 1195080"/>
                <a:gd name="connsiteY6" fmla="*/ 177304 h 1197369"/>
                <a:gd name="connsiteX7" fmla="*/ 879883 w 1195080"/>
                <a:gd name="connsiteY7" fmla="*/ 482880 h 1197369"/>
                <a:gd name="connsiteX8" fmla="*/ 1195080 w 1195080"/>
                <a:gd name="connsiteY8" fmla="*/ 599829 h 1197369"/>
                <a:gd name="connsiteX9" fmla="*/ 879883 w 1195080"/>
                <a:gd name="connsiteY9" fmla="*/ 716778 h 1197369"/>
                <a:gd name="connsiteX10" fmla="*/ 1020064 w 1195080"/>
                <a:gd name="connsiteY10" fmla="*/ 1022354 h 1197369"/>
                <a:gd name="connsiteX11" fmla="*/ 714489 w 1195080"/>
                <a:gd name="connsiteY11" fmla="*/ 882172 h 1197369"/>
                <a:gd name="connsiteX12" fmla="*/ 597540 w 1195080"/>
                <a:gd name="connsiteY12" fmla="*/ 1197369 h 1197369"/>
                <a:gd name="connsiteX13" fmla="*/ 480591 w 1195080"/>
                <a:gd name="connsiteY13" fmla="*/ 882172 h 1197369"/>
                <a:gd name="connsiteX14" fmla="*/ 175016 w 1195080"/>
                <a:gd name="connsiteY14" fmla="*/ 1022354 h 1197369"/>
                <a:gd name="connsiteX15" fmla="*/ 315197 w 1195080"/>
                <a:gd name="connsiteY15" fmla="*/ 716778 h 1197369"/>
                <a:gd name="connsiteX16" fmla="*/ 6057 w 1195080"/>
                <a:gd name="connsiteY16" fmla="*/ 599846 h 1197369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7663 w 1196686"/>
                <a:gd name="connsiteY0" fmla="*/ 598458 h 1195981"/>
                <a:gd name="connsiteX1" fmla="*/ 316803 w 1196686"/>
                <a:gd name="connsiteY1" fmla="*/ 481492 h 1195981"/>
                <a:gd name="connsiteX2" fmla="*/ 184251 w 1196686"/>
                <a:gd name="connsiteY2" fmla="*/ 181431 h 1195981"/>
                <a:gd name="connsiteX3" fmla="*/ 482197 w 1196686"/>
                <a:gd name="connsiteY3" fmla="*/ 316098 h 1195981"/>
                <a:gd name="connsiteX4" fmla="*/ 609206 w 1196686"/>
                <a:gd name="connsiteY4" fmla="*/ 2045 h 1195981"/>
                <a:gd name="connsiteX5" fmla="*/ 716095 w 1196686"/>
                <a:gd name="connsiteY5" fmla="*/ 316098 h 1195981"/>
                <a:gd name="connsiteX6" fmla="*/ 1021670 w 1196686"/>
                <a:gd name="connsiteY6" fmla="*/ 175916 h 1195981"/>
                <a:gd name="connsiteX7" fmla="*/ 881489 w 1196686"/>
                <a:gd name="connsiteY7" fmla="*/ 481492 h 1195981"/>
                <a:gd name="connsiteX8" fmla="*/ 1196686 w 1196686"/>
                <a:gd name="connsiteY8" fmla="*/ 598441 h 1195981"/>
                <a:gd name="connsiteX9" fmla="*/ 881489 w 1196686"/>
                <a:gd name="connsiteY9" fmla="*/ 715390 h 1195981"/>
                <a:gd name="connsiteX10" fmla="*/ 1021670 w 1196686"/>
                <a:gd name="connsiteY10" fmla="*/ 1020966 h 1195981"/>
                <a:gd name="connsiteX11" fmla="*/ 716095 w 1196686"/>
                <a:gd name="connsiteY11" fmla="*/ 880784 h 1195981"/>
                <a:gd name="connsiteX12" fmla="*/ 599146 w 1196686"/>
                <a:gd name="connsiteY12" fmla="*/ 1195981 h 1195981"/>
                <a:gd name="connsiteX13" fmla="*/ 482197 w 1196686"/>
                <a:gd name="connsiteY13" fmla="*/ 880784 h 1195981"/>
                <a:gd name="connsiteX14" fmla="*/ 176622 w 1196686"/>
                <a:gd name="connsiteY14" fmla="*/ 1020966 h 1195981"/>
                <a:gd name="connsiteX15" fmla="*/ 316803 w 1196686"/>
                <a:gd name="connsiteY15" fmla="*/ 715390 h 1195981"/>
                <a:gd name="connsiteX16" fmla="*/ 7663 w 1196686"/>
                <a:gd name="connsiteY16" fmla="*/ 598458 h 1195981"/>
                <a:gd name="connsiteX0" fmla="*/ 7663 w 1193184"/>
                <a:gd name="connsiteY0" fmla="*/ 608692 h 1195981"/>
                <a:gd name="connsiteX1" fmla="*/ 313301 w 1193184"/>
                <a:gd name="connsiteY1" fmla="*/ 481492 h 1195981"/>
                <a:gd name="connsiteX2" fmla="*/ 180749 w 1193184"/>
                <a:gd name="connsiteY2" fmla="*/ 181431 h 1195981"/>
                <a:gd name="connsiteX3" fmla="*/ 478695 w 1193184"/>
                <a:gd name="connsiteY3" fmla="*/ 316098 h 1195981"/>
                <a:gd name="connsiteX4" fmla="*/ 605704 w 1193184"/>
                <a:gd name="connsiteY4" fmla="*/ 2045 h 1195981"/>
                <a:gd name="connsiteX5" fmla="*/ 712593 w 1193184"/>
                <a:gd name="connsiteY5" fmla="*/ 316098 h 1195981"/>
                <a:gd name="connsiteX6" fmla="*/ 1018168 w 1193184"/>
                <a:gd name="connsiteY6" fmla="*/ 175916 h 1195981"/>
                <a:gd name="connsiteX7" fmla="*/ 877987 w 1193184"/>
                <a:gd name="connsiteY7" fmla="*/ 481492 h 1195981"/>
                <a:gd name="connsiteX8" fmla="*/ 1193184 w 1193184"/>
                <a:gd name="connsiteY8" fmla="*/ 598441 h 1195981"/>
                <a:gd name="connsiteX9" fmla="*/ 877987 w 1193184"/>
                <a:gd name="connsiteY9" fmla="*/ 715390 h 1195981"/>
                <a:gd name="connsiteX10" fmla="*/ 1018168 w 1193184"/>
                <a:gd name="connsiteY10" fmla="*/ 1020966 h 1195981"/>
                <a:gd name="connsiteX11" fmla="*/ 712593 w 1193184"/>
                <a:gd name="connsiteY11" fmla="*/ 880784 h 1195981"/>
                <a:gd name="connsiteX12" fmla="*/ 595644 w 1193184"/>
                <a:gd name="connsiteY12" fmla="*/ 1195981 h 1195981"/>
                <a:gd name="connsiteX13" fmla="*/ 478695 w 1193184"/>
                <a:gd name="connsiteY13" fmla="*/ 880784 h 1195981"/>
                <a:gd name="connsiteX14" fmla="*/ 173120 w 1193184"/>
                <a:gd name="connsiteY14" fmla="*/ 1020966 h 1195981"/>
                <a:gd name="connsiteX15" fmla="*/ 313301 w 1193184"/>
                <a:gd name="connsiteY15" fmla="*/ 715390 h 1195981"/>
                <a:gd name="connsiteX16" fmla="*/ 7663 w 1193184"/>
                <a:gd name="connsiteY16" fmla="*/ 6086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202934"/>
                <a:gd name="connsiteX1" fmla="*/ 314907 w 1194790"/>
                <a:gd name="connsiteY1" fmla="*/ 481492 h 1202934"/>
                <a:gd name="connsiteX2" fmla="*/ 182355 w 1194790"/>
                <a:gd name="connsiteY2" fmla="*/ 181431 h 1202934"/>
                <a:gd name="connsiteX3" fmla="*/ 480301 w 1194790"/>
                <a:gd name="connsiteY3" fmla="*/ 316098 h 1202934"/>
                <a:gd name="connsiteX4" fmla="*/ 607310 w 1194790"/>
                <a:gd name="connsiteY4" fmla="*/ 2045 h 1202934"/>
                <a:gd name="connsiteX5" fmla="*/ 714199 w 1194790"/>
                <a:gd name="connsiteY5" fmla="*/ 316098 h 1202934"/>
                <a:gd name="connsiteX6" fmla="*/ 1019774 w 1194790"/>
                <a:gd name="connsiteY6" fmla="*/ 175916 h 1202934"/>
                <a:gd name="connsiteX7" fmla="*/ 879593 w 1194790"/>
                <a:gd name="connsiteY7" fmla="*/ 481492 h 1202934"/>
                <a:gd name="connsiteX8" fmla="*/ 1194790 w 1194790"/>
                <a:gd name="connsiteY8" fmla="*/ 598441 h 1202934"/>
                <a:gd name="connsiteX9" fmla="*/ 879593 w 1194790"/>
                <a:gd name="connsiteY9" fmla="*/ 715390 h 1202934"/>
                <a:gd name="connsiteX10" fmla="*/ 1019774 w 1194790"/>
                <a:gd name="connsiteY10" fmla="*/ 1020966 h 1202934"/>
                <a:gd name="connsiteX11" fmla="*/ 714199 w 1194790"/>
                <a:gd name="connsiteY11" fmla="*/ 880784 h 1202934"/>
                <a:gd name="connsiteX12" fmla="*/ 597250 w 1194790"/>
                <a:gd name="connsiteY12" fmla="*/ 1195981 h 1202934"/>
                <a:gd name="connsiteX13" fmla="*/ 480301 w 1194790"/>
                <a:gd name="connsiteY13" fmla="*/ 880784 h 1202934"/>
                <a:gd name="connsiteX14" fmla="*/ 174726 w 1194790"/>
                <a:gd name="connsiteY14" fmla="*/ 1020966 h 1202934"/>
                <a:gd name="connsiteX15" fmla="*/ 314907 w 1194790"/>
                <a:gd name="connsiteY15" fmla="*/ 715390 h 1202934"/>
                <a:gd name="connsiteX16" fmla="*/ 7663 w 1194790"/>
                <a:gd name="connsiteY16" fmla="*/ 598492 h 1202934"/>
                <a:gd name="connsiteX0" fmla="*/ 7663 w 1194790"/>
                <a:gd name="connsiteY0" fmla="*/ 598492 h 1201089"/>
                <a:gd name="connsiteX1" fmla="*/ 314907 w 1194790"/>
                <a:gd name="connsiteY1" fmla="*/ 481492 h 1201089"/>
                <a:gd name="connsiteX2" fmla="*/ 182355 w 1194790"/>
                <a:gd name="connsiteY2" fmla="*/ 181431 h 1201089"/>
                <a:gd name="connsiteX3" fmla="*/ 480301 w 1194790"/>
                <a:gd name="connsiteY3" fmla="*/ 316098 h 1201089"/>
                <a:gd name="connsiteX4" fmla="*/ 607310 w 1194790"/>
                <a:gd name="connsiteY4" fmla="*/ 2045 h 1201089"/>
                <a:gd name="connsiteX5" fmla="*/ 714199 w 1194790"/>
                <a:gd name="connsiteY5" fmla="*/ 316098 h 1201089"/>
                <a:gd name="connsiteX6" fmla="*/ 1019774 w 1194790"/>
                <a:gd name="connsiteY6" fmla="*/ 175916 h 1201089"/>
                <a:gd name="connsiteX7" fmla="*/ 879593 w 1194790"/>
                <a:gd name="connsiteY7" fmla="*/ 481492 h 1201089"/>
                <a:gd name="connsiteX8" fmla="*/ 1194790 w 1194790"/>
                <a:gd name="connsiteY8" fmla="*/ 598441 h 1201089"/>
                <a:gd name="connsiteX9" fmla="*/ 879593 w 1194790"/>
                <a:gd name="connsiteY9" fmla="*/ 715390 h 1201089"/>
                <a:gd name="connsiteX10" fmla="*/ 1019774 w 1194790"/>
                <a:gd name="connsiteY10" fmla="*/ 1020966 h 1201089"/>
                <a:gd name="connsiteX11" fmla="*/ 714199 w 1194790"/>
                <a:gd name="connsiteY11" fmla="*/ 880784 h 1201089"/>
                <a:gd name="connsiteX12" fmla="*/ 622369 w 1194790"/>
                <a:gd name="connsiteY12" fmla="*/ 1194136 h 1201089"/>
                <a:gd name="connsiteX13" fmla="*/ 480301 w 1194790"/>
                <a:gd name="connsiteY13" fmla="*/ 880784 h 1201089"/>
                <a:gd name="connsiteX14" fmla="*/ 174726 w 1194790"/>
                <a:gd name="connsiteY14" fmla="*/ 1020966 h 1201089"/>
                <a:gd name="connsiteX15" fmla="*/ 314907 w 1194790"/>
                <a:gd name="connsiteY15" fmla="*/ 715390 h 1201089"/>
                <a:gd name="connsiteX16" fmla="*/ 7663 w 1194790"/>
                <a:gd name="connsiteY16" fmla="*/ 598492 h 1201089"/>
                <a:gd name="connsiteX0" fmla="*/ 7663 w 1194790"/>
                <a:gd name="connsiteY0" fmla="*/ 598492 h 1194460"/>
                <a:gd name="connsiteX1" fmla="*/ 314907 w 1194790"/>
                <a:gd name="connsiteY1" fmla="*/ 481492 h 1194460"/>
                <a:gd name="connsiteX2" fmla="*/ 182355 w 1194790"/>
                <a:gd name="connsiteY2" fmla="*/ 181431 h 1194460"/>
                <a:gd name="connsiteX3" fmla="*/ 480301 w 1194790"/>
                <a:gd name="connsiteY3" fmla="*/ 316098 h 1194460"/>
                <a:gd name="connsiteX4" fmla="*/ 607310 w 1194790"/>
                <a:gd name="connsiteY4" fmla="*/ 2045 h 1194460"/>
                <a:gd name="connsiteX5" fmla="*/ 714199 w 1194790"/>
                <a:gd name="connsiteY5" fmla="*/ 316098 h 1194460"/>
                <a:gd name="connsiteX6" fmla="*/ 1019774 w 1194790"/>
                <a:gd name="connsiteY6" fmla="*/ 175916 h 1194460"/>
                <a:gd name="connsiteX7" fmla="*/ 879593 w 1194790"/>
                <a:gd name="connsiteY7" fmla="*/ 481492 h 1194460"/>
                <a:gd name="connsiteX8" fmla="*/ 1194790 w 1194790"/>
                <a:gd name="connsiteY8" fmla="*/ 598441 h 1194460"/>
                <a:gd name="connsiteX9" fmla="*/ 879593 w 1194790"/>
                <a:gd name="connsiteY9" fmla="*/ 715390 h 1194460"/>
                <a:gd name="connsiteX10" fmla="*/ 1019774 w 1194790"/>
                <a:gd name="connsiteY10" fmla="*/ 1020966 h 1194460"/>
                <a:gd name="connsiteX11" fmla="*/ 714199 w 1194790"/>
                <a:gd name="connsiteY11" fmla="*/ 880784 h 1194460"/>
                <a:gd name="connsiteX12" fmla="*/ 622369 w 1194790"/>
                <a:gd name="connsiteY12" fmla="*/ 1194136 h 1194460"/>
                <a:gd name="connsiteX13" fmla="*/ 480369 w 1194790"/>
                <a:gd name="connsiteY13" fmla="*/ 878838 h 1194460"/>
                <a:gd name="connsiteX14" fmla="*/ 174726 w 1194790"/>
                <a:gd name="connsiteY14" fmla="*/ 1020966 h 1194460"/>
                <a:gd name="connsiteX15" fmla="*/ 314907 w 1194790"/>
                <a:gd name="connsiteY15" fmla="*/ 715390 h 1194460"/>
                <a:gd name="connsiteX16" fmla="*/ 7663 w 1194790"/>
                <a:gd name="connsiteY16" fmla="*/ 598492 h 1194460"/>
                <a:gd name="connsiteX0" fmla="*/ 7663 w 1194790"/>
                <a:gd name="connsiteY0" fmla="*/ 598492 h 1194460"/>
                <a:gd name="connsiteX1" fmla="*/ 314907 w 1194790"/>
                <a:gd name="connsiteY1" fmla="*/ 481492 h 1194460"/>
                <a:gd name="connsiteX2" fmla="*/ 182355 w 1194790"/>
                <a:gd name="connsiteY2" fmla="*/ 181431 h 1194460"/>
                <a:gd name="connsiteX3" fmla="*/ 480301 w 1194790"/>
                <a:gd name="connsiteY3" fmla="*/ 316098 h 1194460"/>
                <a:gd name="connsiteX4" fmla="*/ 607310 w 1194790"/>
                <a:gd name="connsiteY4" fmla="*/ 2045 h 1194460"/>
                <a:gd name="connsiteX5" fmla="*/ 714199 w 1194790"/>
                <a:gd name="connsiteY5" fmla="*/ 316098 h 1194460"/>
                <a:gd name="connsiteX6" fmla="*/ 1019774 w 1194790"/>
                <a:gd name="connsiteY6" fmla="*/ 175916 h 1194460"/>
                <a:gd name="connsiteX7" fmla="*/ 879593 w 1194790"/>
                <a:gd name="connsiteY7" fmla="*/ 481492 h 1194460"/>
                <a:gd name="connsiteX8" fmla="*/ 1194790 w 1194790"/>
                <a:gd name="connsiteY8" fmla="*/ 598441 h 1194460"/>
                <a:gd name="connsiteX9" fmla="*/ 879593 w 1194790"/>
                <a:gd name="connsiteY9" fmla="*/ 715390 h 1194460"/>
                <a:gd name="connsiteX10" fmla="*/ 1019774 w 1194790"/>
                <a:gd name="connsiteY10" fmla="*/ 1020966 h 1194460"/>
                <a:gd name="connsiteX11" fmla="*/ 714199 w 1194790"/>
                <a:gd name="connsiteY11" fmla="*/ 880784 h 1194460"/>
                <a:gd name="connsiteX12" fmla="*/ 622369 w 1194790"/>
                <a:gd name="connsiteY12" fmla="*/ 1194136 h 1194460"/>
                <a:gd name="connsiteX13" fmla="*/ 480369 w 1194790"/>
                <a:gd name="connsiteY13" fmla="*/ 878838 h 1194460"/>
                <a:gd name="connsiteX14" fmla="*/ 174726 w 1194790"/>
                <a:gd name="connsiteY14" fmla="*/ 1020966 h 1194460"/>
                <a:gd name="connsiteX15" fmla="*/ 314907 w 1194790"/>
                <a:gd name="connsiteY15" fmla="*/ 715390 h 1194460"/>
                <a:gd name="connsiteX16" fmla="*/ 7663 w 1194790"/>
                <a:gd name="connsiteY16" fmla="*/ 598492 h 119446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4790" h="1203320">
                  <a:moveTo>
                    <a:pt x="7663" y="598492"/>
                  </a:moveTo>
                  <a:cubicBezTo>
                    <a:pt x="15326" y="471094"/>
                    <a:pt x="160322" y="433880"/>
                    <a:pt x="314907" y="481492"/>
                  </a:cubicBezTo>
                  <a:cubicBezTo>
                    <a:pt x="188796" y="420730"/>
                    <a:pt x="86350" y="280107"/>
                    <a:pt x="182355" y="181431"/>
                  </a:cubicBezTo>
                  <a:cubicBezTo>
                    <a:pt x="278360" y="82755"/>
                    <a:pt x="435441" y="199402"/>
                    <a:pt x="480301" y="316098"/>
                  </a:cubicBezTo>
                  <a:cubicBezTo>
                    <a:pt x="457945" y="219624"/>
                    <a:pt x="448412" y="4159"/>
                    <a:pt x="607310" y="2045"/>
                  </a:cubicBezTo>
                  <a:cubicBezTo>
                    <a:pt x="761050" y="0"/>
                    <a:pt x="754117" y="239369"/>
                    <a:pt x="714199" y="316098"/>
                  </a:cubicBezTo>
                  <a:cubicBezTo>
                    <a:pt x="864955" y="70946"/>
                    <a:pt x="992208" y="148350"/>
                    <a:pt x="1019774" y="175916"/>
                  </a:cubicBezTo>
                  <a:cubicBezTo>
                    <a:pt x="1047340" y="203482"/>
                    <a:pt x="1146556" y="338996"/>
                    <a:pt x="879593" y="481492"/>
                  </a:cubicBezTo>
                  <a:cubicBezTo>
                    <a:pt x="1164027" y="406849"/>
                    <a:pt x="1194790" y="559458"/>
                    <a:pt x="1194790" y="598441"/>
                  </a:cubicBezTo>
                  <a:cubicBezTo>
                    <a:pt x="1194790" y="637424"/>
                    <a:pt x="1160983" y="796782"/>
                    <a:pt x="879593" y="715390"/>
                  </a:cubicBezTo>
                  <a:cubicBezTo>
                    <a:pt x="1144493" y="862571"/>
                    <a:pt x="1047340" y="993400"/>
                    <a:pt x="1019774" y="1020966"/>
                  </a:cubicBezTo>
                  <a:cubicBezTo>
                    <a:pt x="992208" y="1048532"/>
                    <a:pt x="875826" y="1133947"/>
                    <a:pt x="714199" y="880784"/>
                  </a:cubicBezTo>
                  <a:cubicBezTo>
                    <a:pt x="781941" y="1046205"/>
                    <a:pt x="716620" y="1184952"/>
                    <a:pt x="622369" y="1194136"/>
                  </a:cubicBezTo>
                  <a:cubicBezTo>
                    <a:pt x="528118" y="1203320"/>
                    <a:pt x="416112" y="1102142"/>
                    <a:pt x="480369" y="878838"/>
                  </a:cubicBezTo>
                  <a:cubicBezTo>
                    <a:pt x="390631" y="1078363"/>
                    <a:pt x="234984" y="1085656"/>
                    <a:pt x="174726" y="1020966"/>
                  </a:cubicBezTo>
                  <a:cubicBezTo>
                    <a:pt x="114468" y="956276"/>
                    <a:pt x="122386" y="828876"/>
                    <a:pt x="314907" y="715390"/>
                  </a:cubicBezTo>
                  <a:cubicBezTo>
                    <a:pt x="169261" y="771240"/>
                    <a:pt x="0" y="725890"/>
                    <a:pt x="7663" y="598492"/>
                  </a:cubicBezTo>
                  <a:close/>
                </a:path>
              </a:pathLst>
            </a:cu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>
                <a:latin typeface="Roslindale Display Ultra" pitchFamily="50" charset="0"/>
              </a:endParaRPr>
            </a:p>
          </p:txBody>
        </p:sp>
        <p:pic>
          <p:nvPicPr>
            <p:cNvPr id="5" name="Picture 4" descr="Benefit_Wordmark_RGB_White.png"/>
            <p:cNvPicPr>
              <a:picLocks noChangeAspect="1"/>
            </p:cNvPicPr>
            <p:nvPr userDrawn="1"/>
          </p:nvPicPr>
          <p:blipFill>
            <a:blip r:embed="rId2" cstate="print">
              <a:grayscl/>
            </a:blip>
            <a:srcRect l="22050" t="32801" r="21772" b="32200"/>
            <a:stretch>
              <a:fillRect/>
            </a:stretch>
          </p:blipFill>
          <p:spPr>
            <a:xfrm rot="21133979">
              <a:off x="1966120" y="2745996"/>
              <a:ext cx="1014035" cy="355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4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 rot="18291317">
            <a:off x="-1407325" y="392566"/>
            <a:ext cx="5859776" cy="6036852"/>
          </a:xfrm>
          <a:custGeom>
            <a:avLst/>
            <a:gdLst>
              <a:gd name="connsiteX0" fmla="*/ 431919 w 1751211"/>
              <a:gd name="connsiteY0" fmla="*/ 0 h 1818089"/>
              <a:gd name="connsiteX1" fmla="*/ 863838 w 1751211"/>
              <a:gd name="connsiteY1" fmla="*/ 431919 h 1818089"/>
              <a:gd name="connsiteX2" fmla="*/ 737332 w 1751211"/>
              <a:gd name="connsiteY2" fmla="*/ 737332 h 1818089"/>
              <a:gd name="connsiteX3" fmla="*/ 735040 w 1751211"/>
              <a:gd name="connsiteY3" fmla="*/ 739223 h 1818089"/>
              <a:gd name="connsiteX4" fmla="*/ 1016171 w 1751211"/>
              <a:gd name="connsiteY4" fmla="*/ 739223 h 1818089"/>
              <a:gd name="connsiteX5" fmla="*/ 1013879 w 1751211"/>
              <a:gd name="connsiteY5" fmla="*/ 737332 h 1818089"/>
              <a:gd name="connsiteX6" fmla="*/ 887373 w 1751211"/>
              <a:gd name="connsiteY6" fmla="*/ 431919 h 1818089"/>
              <a:gd name="connsiteX7" fmla="*/ 1319292 w 1751211"/>
              <a:gd name="connsiteY7" fmla="*/ 0 h 1818089"/>
              <a:gd name="connsiteX8" fmla="*/ 1751211 w 1751211"/>
              <a:gd name="connsiteY8" fmla="*/ 431919 h 1818089"/>
              <a:gd name="connsiteX9" fmla="*/ 1624705 w 1751211"/>
              <a:gd name="connsiteY9" fmla="*/ 737332 h 1818089"/>
              <a:gd name="connsiteX10" fmla="*/ 1622413 w 1751211"/>
              <a:gd name="connsiteY10" fmla="*/ 739223 h 1818089"/>
              <a:gd name="connsiteX11" fmla="*/ 1631350 w 1751211"/>
              <a:gd name="connsiteY11" fmla="*/ 739223 h 1818089"/>
              <a:gd name="connsiteX12" fmla="*/ 875244 w 1751211"/>
              <a:gd name="connsiteY12" fmla="*/ 1818089 h 1818089"/>
              <a:gd name="connsiteX13" fmla="*/ 119137 w 1751211"/>
              <a:gd name="connsiteY13" fmla="*/ 739223 h 1818089"/>
              <a:gd name="connsiteX14" fmla="*/ 128798 w 1751211"/>
              <a:gd name="connsiteY14" fmla="*/ 739223 h 1818089"/>
              <a:gd name="connsiteX15" fmla="*/ 126506 w 1751211"/>
              <a:gd name="connsiteY15" fmla="*/ 737332 h 1818089"/>
              <a:gd name="connsiteX16" fmla="*/ 0 w 1751211"/>
              <a:gd name="connsiteY16" fmla="*/ 431919 h 1818089"/>
              <a:gd name="connsiteX17" fmla="*/ 431919 w 1751211"/>
              <a:gd name="connsiteY17" fmla="*/ 0 h 1818089"/>
              <a:gd name="connsiteX0" fmla="*/ 431919 w 1751211"/>
              <a:gd name="connsiteY0" fmla="*/ 0 h 1818089"/>
              <a:gd name="connsiteX1" fmla="*/ 863838 w 1751211"/>
              <a:gd name="connsiteY1" fmla="*/ 431919 h 1818089"/>
              <a:gd name="connsiteX2" fmla="*/ 737332 w 1751211"/>
              <a:gd name="connsiteY2" fmla="*/ 737332 h 1818089"/>
              <a:gd name="connsiteX3" fmla="*/ 735040 w 1751211"/>
              <a:gd name="connsiteY3" fmla="*/ 739223 h 1818089"/>
              <a:gd name="connsiteX4" fmla="*/ 1016171 w 1751211"/>
              <a:gd name="connsiteY4" fmla="*/ 739223 h 1818089"/>
              <a:gd name="connsiteX5" fmla="*/ 1013879 w 1751211"/>
              <a:gd name="connsiteY5" fmla="*/ 737332 h 1818089"/>
              <a:gd name="connsiteX6" fmla="*/ 887373 w 1751211"/>
              <a:gd name="connsiteY6" fmla="*/ 431919 h 1818089"/>
              <a:gd name="connsiteX7" fmla="*/ 1319292 w 1751211"/>
              <a:gd name="connsiteY7" fmla="*/ 0 h 1818089"/>
              <a:gd name="connsiteX8" fmla="*/ 1751211 w 1751211"/>
              <a:gd name="connsiteY8" fmla="*/ 431919 h 1818089"/>
              <a:gd name="connsiteX9" fmla="*/ 1624705 w 1751211"/>
              <a:gd name="connsiteY9" fmla="*/ 737332 h 1818089"/>
              <a:gd name="connsiteX10" fmla="*/ 1631350 w 1751211"/>
              <a:gd name="connsiteY10" fmla="*/ 739223 h 1818089"/>
              <a:gd name="connsiteX11" fmla="*/ 875244 w 1751211"/>
              <a:gd name="connsiteY11" fmla="*/ 1818089 h 1818089"/>
              <a:gd name="connsiteX12" fmla="*/ 119137 w 1751211"/>
              <a:gd name="connsiteY12" fmla="*/ 739223 h 1818089"/>
              <a:gd name="connsiteX13" fmla="*/ 128798 w 1751211"/>
              <a:gd name="connsiteY13" fmla="*/ 739223 h 1818089"/>
              <a:gd name="connsiteX14" fmla="*/ 126506 w 1751211"/>
              <a:gd name="connsiteY14" fmla="*/ 737332 h 1818089"/>
              <a:gd name="connsiteX15" fmla="*/ 0 w 1751211"/>
              <a:gd name="connsiteY15" fmla="*/ 431919 h 1818089"/>
              <a:gd name="connsiteX16" fmla="*/ 431919 w 1751211"/>
              <a:gd name="connsiteY16" fmla="*/ 0 h 1818089"/>
              <a:gd name="connsiteX0" fmla="*/ 431919 w 1803221"/>
              <a:gd name="connsiteY0" fmla="*/ 0 h 1818089"/>
              <a:gd name="connsiteX1" fmla="*/ 863838 w 1803221"/>
              <a:gd name="connsiteY1" fmla="*/ 431919 h 1818089"/>
              <a:gd name="connsiteX2" fmla="*/ 737332 w 1803221"/>
              <a:gd name="connsiteY2" fmla="*/ 737332 h 1818089"/>
              <a:gd name="connsiteX3" fmla="*/ 735040 w 1803221"/>
              <a:gd name="connsiteY3" fmla="*/ 739223 h 1818089"/>
              <a:gd name="connsiteX4" fmla="*/ 1016171 w 1803221"/>
              <a:gd name="connsiteY4" fmla="*/ 739223 h 1818089"/>
              <a:gd name="connsiteX5" fmla="*/ 1013879 w 1803221"/>
              <a:gd name="connsiteY5" fmla="*/ 737332 h 1818089"/>
              <a:gd name="connsiteX6" fmla="*/ 887373 w 1803221"/>
              <a:gd name="connsiteY6" fmla="*/ 431919 h 1818089"/>
              <a:gd name="connsiteX7" fmla="*/ 1319292 w 1803221"/>
              <a:gd name="connsiteY7" fmla="*/ 0 h 1818089"/>
              <a:gd name="connsiteX8" fmla="*/ 1751211 w 1803221"/>
              <a:gd name="connsiteY8" fmla="*/ 431919 h 1818089"/>
              <a:gd name="connsiteX9" fmla="*/ 1631350 w 1803221"/>
              <a:gd name="connsiteY9" fmla="*/ 739223 h 1818089"/>
              <a:gd name="connsiteX10" fmla="*/ 875244 w 1803221"/>
              <a:gd name="connsiteY10" fmla="*/ 1818089 h 1818089"/>
              <a:gd name="connsiteX11" fmla="*/ 119137 w 1803221"/>
              <a:gd name="connsiteY11" fmla="*/ 739223 h 1818089"/>
              <a:gd name="connsiteX12" fmla="*/ 128798 w 1803221"/>
              <a:gd name="connsiteY12" fmla="*/ 739223 h 1818089"/>
              <a:gd name="connsiteX13" fmla="*/ 126506 w 1803221"/>
              <a:gd name="connsiteY13" fmla="*/ 737332 h 1818089"/>
              <a:gd name="connsiteX14" fmla="*/ 0 w 1803221"/>
              <a:gd name="connsiteY14" fmla="*/ 431919 h 1818089"/>
              <a:gd name="connsiteX15" fmla="*/ 431919 w 1803221"/>
              <a:gd name="connsiteY15" fmla="*/ 0 h 1818089"/>
              <a:gd name="connsiteX0" fmla="*/ 431919 w 1777344"/>
              <a:gd name="connsiteY0" fmla="*/ 0 h 1818089"/>
              <a:gd name="connsiteX1" fmla="*/ 863838 w 1777344"/>
              <a:gd name="connsiteY1" fmla="*/ 431919 h 1818089"/>
              <a:gd name="connsiteX2" fmla="*/ 737332 w 1777344"/>
              <a:gd name="connsiteY2" fmla="*/ 737332 h 1818089"/>
              <a:gd name="connsiteX3" fmla="*/ 735040 w 1777344"/>
              <a:gd name="connsiteY3" fmla="*/ 739223 h 1818089"/>
              <a:gd name="connsiteX4" fmla="*/ 1016171 w 1777344"/>
              <a:gd name="connsiteY4" fmla="*/ 739223 h 1818089"/>
              <a:gd name="connsiteX5" fmla="*/ 1013879 w 1777344"/>
              <a:gd name="connsiteY5" fmla="*/ 737332 h 1818089"/>
              <a:gd name="connsiteX6" fmla="*/ 887373 w 1777344"/>
              <a:gd name="connsiteY6" fmla="*/ 431919 h 1818089"/>
              <a:gd name="connsiteX7" fmla="*/ 1319292 w 1777344"/>
              <a:gd name="connsiteY7" fmla="*/ 0 h 1818089"/>
              <a:gd name="connsiteX8" fmla="*/ 1751211 w 1777344"/>
              <a:gd name="connsiteY8" fmla="*/ 431919 h 1818089"/>
              <a:gd name="connsiteX9" fmla="*/ 1631350 w 1777344"/>
              <a:gd name="connsiteY9" fmla="*/ 739223 h 1818089"/>
              <a:gd name="connsiteX10" fmla="*/ 875244 w 1777344"/>
              <a:gd name="connsiteY10" fmla="*/ 1818089 h 1818089"/>
              <a:gd name="connsiteX11" fmla="*/ 119137 w 1777344"/>
              <a:gd name="connsiteY11" fmla="*/ 739223 h 1818089"/>
              <a:gd name="connsiteX12" fmla="*/ 128798 w 1777344"/>
              <a:gd name="connsiteY12" fmla="*/ 739223 h 1818089"/>
              <a:gd name="connsiteX13" fmla="*/ 126506 w 1777344"/>
              <a:gd name="connsiteY13" fmla="*/ 737332 h 1818089"/>
              <a:gd name="connsiteX14" fmla="*/ 0 w 1777344"/>
              <a:gd name="connsiteY14" fmla="*/ 431919 h 1818089"/>
              <a:gd name="connsiteX15" fmla="*/ 431919 w 1777344"/>
              <a:gd name="connsiteY15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128798 w 1764761"/>
              <a:gd name="connsiteY12" fmla="*/ 739223 h 1818089"/>
              <a:gd name="connsiteX13" fmla="*/ 126506 w 1764761"/>
              <a:gd name="connsiteY13" fmla="*/ 737332 h 1818089"/>
              <a:gd name="connsiteX14" fmla="*/ 0 w 1764761"/>
              <a:gd name="connsiteY14" fmla="*/ 431919 h 1818089"/>
              <a:gd name="connsiteX15" fmla="*/ 431919 w 1764761"/>
              <a:gd name="connsiteY15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128798 w 1764761"/>
              <a:gd name="connsiteY12" fmla="*/ 739223 h 1818089"/>
              <a:gd name="connsiteX13" fmla="*/ 0 w 1764761"/>
              <a:gd name="connsiteY13" fmla="*/ 431919 h 1818089"/>
              <a:gd name="connsiteX14" fmla="*/ 431919 w 1764761"/>
              <a:gd name="connsiteY14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  <a:gd name="connsiteX0" fmla="*/ 431919 w 1764761"/>
              <a:gd name="connsiteY0" fmla="*/ 0 h 1818089"/>
              <a:gd name="connsiteX1" fmla="*/ 863838 w 1764761"/>
              <a:gd name="connsiteY1" fmla="*/ 431919 h 1818089"/>
              <a:gd name="connsiteX2" fmla="*/ 737332 w 1764761"/>
              <a:gd name="connsiteY2" fmla="*/ 737332 h 1818089"/>
              <a:gd name="connsiteX3" fmla="*/ 735040 w 1764761"/>
              <a:gd name="connsiteY3" fmla="*/ 739223 h 1818089"/>
              <a:gd name="connsiteX4" fmla="*/ 1016171 w 1764761"/>
              <a:gd name="connsiteY4" fmla="*/ 739223 h 1818089"/>
              <a:gd name="connsiteX5" fmla="*/ 1013879 w 1764761"/>
              <a:gd name="connsiteY5" fmla="*/ 737332 h 1818089"/>
              <a:gd name="connsiteX6" fmla="*/ 887373 w 1764761"/>
              <a:gd name="connsiteY6" fmla="*/ 431919 h 1818089"/>
              <a:gd name="connsiteX7" fmla="*/ 1319292 w 1764761"/>
              <a:gd name="connsiteY7" fmla="*/ 0 h 1818089"/>
              <a:gd name="connsiteX8" fmla="*/ 1751211 w 1764761"/>
              <a:gd name="connsiteY8" fmla="*/ 431919 h 1818089"/>
              <a:gd name="connsiteX9" fmla="*/ 1631350 w 1764761"/>
              <a:gd name="connsiteY9" fmla="*/ 739223 h 1818089"/>
              <a:gd name="connsiteX10" fmla="*/ 875244 w 1764761"/>
              <a:gd name="connsiteY10" fmla="*/ 1818089 h 1818089"/>
              <a:gd name="connsiteX11" fmla="*/ 119137 w 1764761"/>
              <a:gd name="connsiteY11" fmla="*/ 739223 h 1818089"/>
              <a:gd name="connsiteX12" fmla="*/ 0 w 1764761"/>
              <a:gd name="connsiteY12" fmla="*/ 431919 h 1818089"/>
              <a:gd name="connsiteX13" fmla="*/ 431919 w 1764761"/>
              <a:gd name="connsiteY13" fmla="*/ 0 h 1818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4761" h="1818089">
                <a:moveTo>
                  <a:pt x="431919" y="0"/>
                </a:moveTo>
                <a:cubicBezTo>
                  <a:pt x="670461" y="0"/>
                  <a:pt x="863838" y="193377"/>
                  <a:pt x="863838" y="431919"/>
                </a:cubicBezTo>
                <a:cubicBezTo>
                  <a:pt x="863838" y="551190"/>
                  <a:pt x="815494" y="659170"/>
                  <a:pt x="737332" y="737332"/>
                </a:cubicBezTo>
                <a:lnTo>
                  <a:pt x="735040" y="739223"/>
                </a:lnTo>
                <a:lnTo>
                  <a:pt x="1016171" y="739223"/>
                </a:lnTo>
                <a:lnTo>
                  <a:pt x="1013879" y="737332"/>
                </a:lnTo>
                <a:cubicBezTo>
                  <a:pt x="935717" y="659170"/>
                  <a:pt x="887373" y="551190"/>
                  <a:pt x="887373" y="431919"/>
                </a:cubicBezTo>
                <a:cubicBezTo>
                  <a:pt x="887373" y="193377"/>
                  <a:pt x="1080750" y="0"/>
                  <a:pt x="1319292" y="0"/>
                </a:cubicBezTo>
                <a:cubicBezTo>
                  <a:pt x="1557834" y="0"/>
                  <a:pt x="1751211" y="193377"/>
                  <a:pt x="1751211" y="431919"/>
                </a:cubicBezTo>
                <a:cubicBezTo>
                  <a:pt x="1748087" y="451663"/>
                  <a:pt x="1764761" y="552840"/>
                  <a:pt x="1631350" y="739223"/>
                </a:cubicBezTo>
                <a:cubicBezTo>
                  <a:pt x="1497939" y="925606"/>
                  <a:pt x="1127279" y="1458467"/>
                  <a:pt x="875244" y="1818089"/>
                </a:cubicBezTo>
                <a:lnTo>
                  <a:pt x="119137" y="739223"/>
                </a:lnTo>
                <a:cubicBezTo>
                  <a:pt x="82719" y="691424"/>
                  <a:pt x="9311" y="608442"/>
                  <a:pt x="0" y="431919"/>
                </a:cubicBezTo>
                <a:cubicBezTo>
                  <a:pt x="0" y="193377"/>
                  <a:pt x="193377" y="0"/>
                  <a:pt x="431919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GB" sz="1200">
              <a:latin typeface="Roslindale Display Ultra" pitchFamily="50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532800" y="3639600"/>
            <a:ext cx="8639469" cy="1181862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9600" b="0" cap="none" baseline="0">
                <a:solidFill>
                  <a:schemeClr val="bg1"/>
                </a:solidFill>
                <a:latin typeface="Roslindale Display Ultra" pitchFamily="50" charset="0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grpSp>
        <p:nvGrpSpPr>
          <p:cNvPr id="2" name="Group 8"/>
          <p:cNvGrpSpPr/>
          <p:nvPr userDrawn="1"/>
        </p:nvGrpSpPr>
        <p:grpSpPr>
          <a:xfrm>
            <a:off x="7274180" y="-359002"/>
            <a:ext cx="2194364" cy="2210027"/>
            <a:chOff x="1361805" y="1781751"/>
            <a:chExt cx="2194364" cy="2210027"/>
          </a:xfrm>
        </p:grpSpPr>
        <p:sp>
          <p:nvSpPr>
            <p:cNvPr id="7" name="Freeform 6"/>
            <p:cNvSpPr/>
            <p:nvPr userDrawn="1"/>
          </p:nvSpPr>
          <p:spPr>
            <a:xfrm rot="21150699">
              <a:off x="1361805" y="1781751"/>
              <a:ext cx="2194364" cy="2210027"/>
            </a:xfrm>
            <a:custGeom>
              <a:avLst/>
              <a:gdLst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597540 h 1195080"/>
                <a:gd name="connsiteX1" fmla="*/ 315197 w 1195080"/>
                <a:gd name="connsiteY1" fmla="*/ 480591 h 1195080"/>
                <a:gd name="connsiteX2" fmla="*/ 175016 w 1195080"/>
                <a:gd name="connsiteY2" fmla="*/ 175015 h 1195080"/>
                <a:gd name="connsiteX3" fmla="*/ 480591 w 1195080"/>
                <a:gd name="connsiteY3" fmla="*/ 315197 h 1195080"/>
                <a:gd name="connsiteX4" fmla="*/ 597540 w 1195080"/>
                <a:gd name="connsiteY4" fmla="*/ 0 h 1195080"/>
                <a:gd name="connsiteX5" fmla="*/ 714489 w 1195080"/>
                <a:gd name="connsiteY5" fmla="*/ 315197 h 1195080"/>
                <a:gd name="connsiteX6" fmla="*/ 1020064 w 1195080"/>
                <a:gd name="connsiteY6" fmla="*/ 175015 h 1195080"/>
                <a:gd name="connsiteX7" fmla="*/ 879883 w 1195080"/>
                <a:gd name="connsiteY7" fmla="*/ 480591 h 1195080"/>
                <a:gd name="connsiteX8" fmla="*/ 1195080 w 1195080"/>
                <a:gd name="connsiteY8" fmla="*/ 597540 h 1195080"/>
                <a:gd name="connsiteX9" fmla="*/ 879883 w 1195080"/>
                <a:gd name="connsiteY9" fmla="*/ 714489 h 1195080"/>
                <a:gd name="connsiteX10" fmla="*/ 1020064 w 1195080"/>
                <a:gd name="connsiteY10" fmla="*/ 1020065 h 1195080"/>
                <a:gd name="connsiteX11" fmla="*/ 714489 w 1195080"/>
                <a:gd name="connsiteY11" fmla="*/ 879883 h 1195080"/>
                <a:gd name="connsiteX12" fmla="*/ 597540 w 1195080"/>
                <a:gd name="connsiteY12" fmla="*/ 1195080 h 1195080"/>
                <a:gd name="connsiteX13" fmla="*/ 480591 w 1195080"/>
                <a:gd name="connsiteY13" fmla="*/ 879883 h 1195080"/>
                <a:gd name="connsiteX14" fmla="*/ 175016 w 1195080"/>
                <a:gd name="connsiteY14" fmla="*/ 1020065 h 1195080"/>
                <a:gd name="connsiteX15" fmla="*/ 315197 w 1195080"/>
                <a:gd name="connsiteY15" fmla="*/ 714489 h 1195080"/>
                <a:gd name="connsiteX16" fmla="*/ 0 w 1195080"/>
                <a:gd name="connsiteY16" fmla="*/ 597540 h 1195080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1589 h 1199129"/>
                <a:gd name="connsiteX1" fmla="*/ 315197 w 1195080"/>
                <a:gd name="connsiteY1" fmla="*/ 484640 h 1199129"/>
                <a:gd name="connsiteX2" fmla="*/ 175016 w 1195080"/>
                <a:gd name="connsiteY2" fmla="*/ 179064 h 1199129"/>
                <a:gd name="connsiteX3" fmla="*/ 480591 w 1195080"/>
                <a:gd name="connsiteY3" fmla="*/ 319246 h 1199129"/>
                <a:gd name="connsiteX4" fmla="*/ 597540 w 1195080"/>
                <a:gd name="connsiteY4" fmla="*/ 4049 h 1199129"/>
                <a:gd name="connsiteX5" fmla="*/ 714489 w 1195080"/>
                <a:gd name="connsiteY5" fmla="*/ 319246 h 1199129"/>
                <a:gd name="connsiteX6" fmla="*/ 1020064 w 1195080"/>
                <a:gd name="connsiteY6" fmla="*/ 179064 h 1199129"/>
                <a:gd name="connsiteX7" fmla="*/ 879883 w 1195080"/>
                <a:gd name="connsiteY7" fmla="*/ 484640 h 1199129"/>
                <a:gd name="connsiteX8" fmla="*/ 1195080 w 1195080"/>
                <a:gd name="connsiteY8" fmla="*/ 601589 h 1199129"/>
                <a:gd name="connsiteX9" fmla="*/ 879883 w 1195080"/>
                <a:gd name="connsiteY9" fmla="*/ 718538 h 1199129"/>
                <a:gd name="connsiteX10" fmla="*/ 1020064 w 1195080"/>
                <a:gd name="connsiteY10" fmla="*/ 1024114 h 1199129"/>
                <a:gd name="connsiteX11" fmla="*/ 714489 w 1195080"/>
                <a:gd name="connsiteY11" fmla="*/ 883932 h 1199129"/>
                <a:gd name="connsiteX12" fmla="*/ 597540 w 1195080"/>
                <a:gd name="connsiteY12" fmla="*/ 1199129 h 1199129"/>
                <a:gd name="connsiteX13" fmla="*/ 480591 w 1195080"/>
                <a:gd name="connsiteY13" fmla="*/ 883932 h 1199129"/>
                <a:gd name="connsiteX14" fmla="*/ 175016 w 1195080"/>
                <a:gd name="connsiteY14" fmla="*/ 1024114 h 1199129"/>
                <a:gd name="connsiteX15" fmla="*/ 315197 w 1195080"/>
                <a:gd name="connsiteY15" fmla="*/ 718538 h 1199129"/>
                <a:gd name="connsiteX16" fmla="*/ 0 w 1195080"/>
                <a:gd name="connsiteY16" fmla="*/ 601589 h 1199129"/>
                <a:gd name="connsiteX0" fmla="*/ 0 w 1195080"/>
                <a:gd name="connsiteY0" fmla="*/ 606826 h 1204366"/>
                <a:gd name="connsiteX1" fmla="*/ 315197 w 1195080"/>
                <a:gd name="connsiteY1" fmla="*/ 489877 h 1204366"/>
                <a:gd name="connsiteX2" fmla="*/ 175016 w 1195080"/>
                <a:gd name="connsiteY2" fmla="*/ 184301 h 1204366"/>
                <a:gd name="connsiteX3" fmla="*/ 480591 w 1195080"/>
                <a:gd name="connsiteY3" fmla="*/ 324483 h 1204366"/>
                <a:gd name="connsiteX4" fmla="*/ 597540 w 1195080"/>
                <a:gd name="connsiteY4" fmla="*/ 9286 h 1204366"/>
                <a:gd name="connsiteX5" fmla="*/ 714489 w 1195080"/>
                <a:gd name="connsiteY5" fmla="*/ 324483 h 1204366"/>
                <a:gd name="connsiteX6" fmla="*/ 1020064 w 1195080"/>
                <a:gd name="connsiteY6" fmla="*/ 184301 h 1204366"/>
                <a:gd name="connsiteX7" fmla="*/ 879883 w 1195080"/>
                <a:gd name="connsiteY7" fmla="*/ 489877 h 1204366"/>
                <a:gd name="connsiteX8" fmla="*/ 1195080 w 1195080"/>
                <a:gd name="connsiteY8" fmla="*/ 606826 h 1204366"/>
                <a:gd name="connsiteX9" fmla="*/ 879883 w 1195080"/>
                <a:gd name="connsiteY9" fmla="*/ 723775 h 1204366"/>
                <a:gd name="connsiteX10" fmla="*/ 1020064 w 1195080"/>
                <a:gd name="connsiteY10" fmla="*/ 1029351 h 1204366"/>
                <a:gd name="connsiteX11" fmla="*/ 714489 w 1195080"/>
                <a:gd name="connsiteY11" fmla="*/ 889169 h 1204366"/>
                <a:gd name="connsiteX12" fmla="*/ 597540 w 1195080"/>
                <a:gd name="connsiteY12" fmla="*/ 1204366 h 1204366"/>
                <a:gd name="connsiteX13" fmla="*/ 480591 w 1195080"/>
                <a:gd name="connsiteY13" fmla="*/ 889169 h 1204366"/>
                <a:gd name="connsiteX14" fmla="*/ 175016 w 1195080"/>
                <a:gd name="connsiteY14" fmla="*/ 1029351 h 1204366"/>
                <a:gd name="connsiteX15" fmla="*/ 315197 w 1195080"/>
                <a:gd name="connsiteY15" fmla="*/ 723775 h 1204366"/>
                <a:gd name="connsiteX16" fmla="*/ 0 w 1195080"/>
                <a:gd name="connsiteY16" fmla="*/ 606826 h 1204366"/>
                <a:gd name="connsiteX0" fmla="*/ 0 w 1195080"/>
                <a:gd name="connsiteY0" fmla="*/ 606254 h 1203794"/>
                <a:gd name="connsiteX1" fmla="*/ 315197 w 1195080"/>
                <a:gd name="connsiteY1" fmla="*/ 489305 h 1203794"/>
                <a:gd name="connsiteX2" fmla="*/ 175016 w 1195080"/>
                <a:gd name="connsiteY2" fmla="*/ 183729 h 1203794"/>
                <a:gd name="connsiteX3" fmla="*/ 480591 w 1195080"/>
                <a:gd name="connsiteY3" fmla="*/ 323911 h 1203794"/>
                <a:gd name="connsiteX4" fmla="*/ 597540 w 1195080"/>
                <a:gd name="connsiteY4" fmla="*/ 8714 h 1203794"/>
                <a:gd name="connsiteX5" fmla="*/ 714489 w 1195080"/>
                <a:gd name="connsiteY5" fmla="*/ 323911 h 1203794"/>
                <a:gd name="connsiteX6" fmla="*/ 1020064 w 1195080"/>
                <a:gd name="connsiteY6" fmla="*/ 183729 h 1203794"/>
                <a:gd name="connsiteX7" fmla="*/ 879883 w 1195080"/>
                <a:gd name="connsiteY7" fmla="*/ 489305 h 1203794"/>
                <a:gd name="connsiteX8" fmla="*/ 1195080 w 1195080"/>
                <a:gd name="connsiteY8" fmla="*/ 606254 h 1203794"/>
                <a:gd name="connsiteX9" fmla="*/ 879883 w 1195080"/>
                <a:gd name="connsiteY9" fmla="*/ 723203 h 1203794"/>
                <a:gd name="connsiteX10" fmla="*/ 1020064 w 1195080"/>
                <a:gd name="connsiteY10" fmla="*/ 1028779 h 1203794"/>
                <a:gd name="connsiteX11" fmla="*/ 714489 w 1195080"/>
                <a:gd name="connsiteY11" fmla="*/ 888597 h 1203794"/>
                <a:gd name="connsiteX12" fmla="*/ 597540 w 1195080"/>
                <a:gd name="connsiteY12" fmla="*/ 1203794 h 1203794"/>
                <a:gd name="connsiteX13" fmla="*/ 480591 w 1195080"/>
                <a:gd name="connsiteY13" fmla="*/ 888597 h 1203794"/>
                <a:gd name="connsiteX14" fmla="*/ 175016 w 1195080"/>
                <a:gd name="connsiteY14" fmla="*/ 1028779 h 1203794"/>
                <a:gd name="connsiteX15" fmla="*/ 315197 w 1195080"/>
                <a:gd name="connsiteY15" fmla="*/ 723203 h 1203794"/>
                <a:gd name="connsiteX16" fmla="*/ 0 w 1195080"/>
                <a:gd name="connsiteY16" fmla="*/ 606254 h 1203794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11118 h 1208658"/>
                <a:gd name="connsiteX1" fmla="*/ 315197 w 1195080"/>
                <a:gd name="connsiteY1" fmla="*/ 494169 h 1208658"/>
                <a:gd name="connsiteX2" fmla="*/ 175016 w 1195080"/>
                <a:gd name="connsiteY2" fmla="*/ 188593 h 1208658"/>
                <a:gd name="connsiteX3" fmla="*/ 480591 w 1195080"/>
                <a:gd name="connsiteY3" fmla="*/ 328775 h 1208658"/>
                <a:gd name="connsiteX4" fmla="*/ 597540 w 1195080"/>
                <a:gd name="connsiteY4" fmla="*/ 13578 h 1208658"/>
                <a:gd name="connsiteX5" fmla="*/ 714489 w 1195080"/>
                <a:gd name="connsiteY5" fmla="*/ 328775 h 1208658"/>
                <a:gd name="connsiteX6" fmla="*/ 1020064 w 1195080"/>
                <a:gd name="connsiteY6" fmla="*/ 188593 h 1208658"/>
                <a:gd name="connsiteX7" fmla="*/ 879883 w 1195080"/>
                <a:gd name="connsiteY7" fmla="*/ 494169 h 1208658"/>
                <a:gd name="connsiteX8" fmla="*/ 1195080 w 1195080"/>
                <a:gd name="connsiteY8" fmla="*/ 611118 h 1208658"/>
                <a:gd name="connsiteX9" fmla="*/ 879883 w 1195080"/>
                <a:gd name="connsiteY9" fmla="*/ 728067 h 1208658"/>
                <a:gd name="connsiteX10" fmla="*/ 1020064 w 1195080"/>
                <a:gd name="connsiteY10" fmla="*/ 1033643 h 1208658"/>
                <a:gd name="connsiteX11" fmla="*/ 714489 w 1195080"/>
                <a:gd name="connsiteY11" fmla="*/ 893461 h 1208658"/>
                <a:gd name="connsiteX12" fmla="*/ 597540 w 1195080"/>
                <a:gd name="connsiteY12" fmla="*/ 1208658 h 1208658"/>
                <a:gd name="connsiteX13" fmla="*/ 480591 w 1195080"/>
                <a:gd name="connsiteY13" fmla="*/ 893461 h 1208658"/>
                <a:gd name="connsiteX14" fmla="*/ 175016 w 1195080"/>
                <a:gd name="connsiteY14" fmla="*/ 1033643 h 1208658"/>
                <a:gd name="connsiteX15" fmla="*/ 315197 w 1195080"/>
                <a:gd name="connsiteY15" fmla="*/ 728067 h 1208658"/>
                <a:gd name="connsiteX16" fmla="*/ 0 w 1195080"/>
                <a:gd name="connsiteY16" fmla="*/ 611118 h 1208658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00115 h 1197655"/>
                <a:gd name="connsiteX1" fmla="*/ 315197 w 1195080"/>
                <a:gd name="connsiteY1" fmla="*/ 483166 h 1197655"/>
                <a:gd name="connsiteX2" fmla="*/ 175016 w 1195080"/>
                <a:gd name="connsiteY2" fmla="*/ 177590 h 1197655"/>
                <a:gd name="connsiteX3" fmla="*/ 480591 w 1195080"/>
                <a:gd name="connsiteY3" fmla="*/ 317772 h 1197655"/>
                <a:gd name="connsiteX4" fmla="*/ 597540 w 1195080"/>
                <a:gd name="connsiteY4" fmla="*/ 2575 h 1197655"/>
                <a:gd name="connsiteX5" fmla="*/ 714489 w 1195080"/>
                <a:gd name="connsiteY5" fmla="*/ 317772 h 1197655"/>
                <a:gd name="connsiteX6" fmla="*/ 1020064 w 1195080"/>
                <a:gd name="connsiteY6" fmla="*/ 177590 h 1197655"/>
                <a:gd name="connsiteX7" fmla="*/ 879883 w 1195080"/>
                <a:gd name="connsiteY7" fmla="*/ 483166 h 1197655"/>
                <a:gd name="connsiteX8" fmla="*/ 1195080 w 1195080"/>
                <a:gd name="connsiteY8" fmla="*/ 600115 h 1197655"/>
                <a:gd name="connsiteX9" fmla="*/ 879883 w 1195080"/>
                <a:gd name="connsiteY9" fmla="*/ 717064 h 1197655"/>
                <a:gd name="connsiteX10" fmla="*/ 1020064 w 1195080"/>
                <a:gd name="connsiteY10" fmla="*/ 1022640 h 1197655"/>
                <a:gd name="connsiteX11" fmla="*/ 714489 w 1195080"/>
                <a:gd name="connsiteY11" fmla="*/ 882458 h 1197655"/>
                <a:gd name="connsiteX12" fmla="*/ 597540 w 1195080"/>
                <a:gd name="connsiteY12" fmla="*/ 1197655 h 1197655"/>
                <a:gd name="connsiteX13" fmla="*/ 480591 w 1195080"/>
                <a:gd name="connsiteY13" fmla="*/ 882458 h 1197655"/>
                <a:gd name="connsiteX14" fmla="*/ 175016 w 1195080"/>
                <a:gd name="connsiteY14" fmla="*/ 1022640 h 1197655"/>
                <a:gd name="connsiteX15" fmla="*/ 315197 w 1195080"/>
                <a:gd name="connsiteY15" fmla="*/ 717064 h 1197655"/>
                <a:gd name="connsiteX16" fmla="*/ 0 w 1195080"/>
                <a:gd name="connsiteY16" fmla="*/ 600115 h 1197655"/>
                <a:gd name="connsiteX0" fmla="*/ 0 w 1195080"/>
                <a:gd name="connsiteY0" fmla="*/ 609973 h 1207513"/>
                <a:gd name="connsiteX1" fmla="*/ 315197 w 1195080"/>
                <a:gd name="connsiteY1" fmla="*/ 493024 h 1207513"/>
                <a:gd name="connsiteX2" fmla="*/ 175016 w 1195080"/>
                <a:gd name="connsiteY2" fmla="*/ 187448 h 1207513"/>
                <a:gd name="connsiteX3" fmla="*/ 480591 w 1195080"/>
                <a:gd name="connsiteY3" fmla="*/ 327630 h 1207513"/>
                <a:gd name="connsiteX4" fmla="*/ 597540 w 1195080"/>
                <a:gd name="connsiteY4" fmla="*/ 12433 h 1207513"/>
                <a:gd name="connsiteX5" fmla="*/ 714489 w 1195080"/>
                <a:gd name="connsiteY5" fmla="*/ 327630 h 1207513"/>
                <a:gd name="connsiteX6" fmla="*/ 1020064 w 1195080"/>
                <a:gd name="connsiteY6" fmla="*/ 187448 h 1207513"/>
                <a:gd name="connsiteX7" fmla="*/ 879883 w 1195080"/>
                <a:gd name="connsiteY7" fmla="*/ 493024 h 1207513"/>
                <a:gd name="connsiteX8" fmla="*/ 1195080 w 1195080"/>
                <a:gd name="connsiteY8" fmla="*/ 609973 h 1207513"/>
                <a:gd name="connsiteX9" fmla="*/ 879883 w 1195080"/>
                <a:gd name="connsiteY9" fmla="*/ 726922 h 1207513"/>
                <a:gd name="connsiteX10" fmla="*/ 1020064 w 1195080"/>
                <a:gd name="connsiteY10" fmla="*/ 1032498 h 1207513"/>
                <a:gd name="connsiteX11" fmla="*/ 714489 w 1195080"/>
                <a:gd name="connsiteY11" fmla="*/ 892316 h 1207513"/>
                <a:gd name="connsiteX12" fmla="*/ 597540 w 1195080"/>
                <a:gd name="connsiteY12" fmla="*/ 1207513 h 1207513"/>
                <a:gd name="connsiteX13" fmla="*/ 480591 w 1195080"/>
                <a:gd name="connsiteY13" fmla="*/ 892316 h 1207513"/>
                <a:gd name="connsiteX14" fmla="*/ 175016 w 1195080"/>
                <a:gd name="connsiteY14" fmla="*/ 1032498 h 1207513"/>
                <a:gd name="connsiteX15" fmla="*/ 315197 w 1195080"/>
                <a:gd name="connsiteY15" fmla="*/ 726922 h 1207513"/>
                <a:gd name="connsiteX16" fmla="*/ 0 w 1195080"/>
                <a:gd name="connsiteY16" fmla="*/ 609973 h 1207513"/>
                <a:gd name="connsiteX0" fmla="*/ 0 w 1195080"/>
                <a:gd name="connsiteY0" fmla="*/ 605924 h 1203464"/>
                <a:gd name="connsiteX1" fmla="*/ 315197 w 1195080"/>
                <a:gd name="connsiteY1" fmla="*/ 488975 h 1203464"/>
                <a:gd name="connsiteX2" fmla="*/ 175016 w 1195080"/>
                <a:gd name="connsiteY2" fmla="*/ 183399 h 1203464"/>
                <a:gd name="connsiteX3" fmla="*/ 480591 w 1195080"/>
                <a:gd name="connsiteY3" fmla="*/ 323581 h 1203464"/>
                <a:gd name="connsiteX4" fmla="*/ 597540 w 1195080"/>
                <a:gd name="connsiteY4" fmla="*/ 8384 h 1203464"/>
                <a:gd name="connsiteX5" fmla="*/ 714489 w 1195080"/>
                <a:gd name="connsiteY5" fmla="*/ 323581 h 1203464"/>
                <a:gd name="connsiteX6" fmla="*/ 1020064 w 1195080"/>
                <a:gd name="connsiteY6" fmla="*/ 183399 h 1203464"/>
                <a:gd name="connsiteX7" fmla="*/ 879883 w 1195080"/>
                <a:gd name="connsiteY7" fmla="*/ 488975 h 1203464"/>
                <a:gd name="connsiteX8" fmla="*/ 1195080 w 1195080"/>
                <a:gd name="connsiteY8" fmla="*/ 605924 h 1203464"/>
                <a:gd name="connsiteX9" fmla="*/ 879883 w 1195080"/>
                <a:gd name="connsiteY9" fmla="*/ 722873 h 1203464"/>
                <a:gd name="connsiteX10" fmla="*/ 1020064 w 1195080"/>
                <a:gd name="connsiteY10" fmla="*/ 1028449 h 1203464"/>
                <a:gd name="connsiteX11" fmla="*/ 714489 w 1195080"/>
                <a:gd name="connsiteY11" fmla="*/ 888267 h 1203464"/>
                <a:gd name="connsiteX12" fmla="*/ 597540 w 1195080"/>
                <a:gd name="connsiteY12" fmla="*/ 1203464 h 1203464"/>
                <a:gd name="connsiteX13" fmla="*/ 480591 w 1195080"/>
                <a:gd name="connsiteY13" fmla="*/ 888267 h 1203464"/>
                <a:gd name="connsiteX14" fmla="*/ 175016 w 1195080"/>
                <a:gd name="connsiteY14" fmla="*/ 1028449 h 1203464"/>
                <a:gd name="connsiteX15" fmla="*/ 315197 w 1195080"/>
                <a:gd name="connsiteY15" fmla="*/ 722873 h 1203464"/>
                <a:gd name="connsiteX16" fmla="*/ 0 w 1195080"/>
                <a:gd name="connsiteY16" fmla="*/ 605924 h 1203464"/>
                <a:gd name="connsiteX0" fmla="*/ 0 w 1195080"/>
                <a:gd name="connsiteY0" fmla="*/ 605352 h 1202892"/>
                <a:gd name="connsiteX1" fmla="*/ 315197 w 1195080"/>
                <a:gd name="connsiteY1" fmla="*/ 488403 h 1202892"/>
                <a:gd name="connsiteX2" fmla="*/ 175016 w 1195080"/>
                <a:gd name="connsiteY2" fmla="*/ 182827 h 1202892"/>
                <a:gd name="connsiteX3" fmla="*/ 480591 w 1195080"/>
                <a:gd name="connsiteY3" fmla="*/ 323009 h 1202892"/>
                <a:gd name="connsiteX4" fmla="*/ 616477 w 1195080"/>
                <a:gd name="connsiteY4" fmla="*/ 8384 h 1202892"/>
                <a:gd name="connsiteX5" fmla="*/ 714489 w 1195080"/>
                <a:gd name="connsiteY5" fmla="*/ 323009 h 1202892"/>
                <a:gd name="connsiteX6" fmla="*/ 1020064 w 1195080"/>
                <a:gd name="connsiteY6" fmla="*/ 182827 h 1202892"/>
                <a:gd name="connsiteX7" fmla="*/ 879883 w 1195080"/>
                <a:gd name="connsiteY7" fmla="*/ 488403 h 1202892"/>
                <a:gd name="connsiteX8" fmla="*/ 1195080 w 1195080"/>
                <a:gd name="connsiteY8" fmla="*/ 605352 h 1202892"/>
                <a:gd name="connsiteX9" fmla="*/ 879883 w 1195080"/>
                <a:gd name="connsiteY9" fmla="*/ 722301 h 1202892"/>
                <a:gd name="connsiteX10" fmla="*/ 1020064 w 1195080"/>
                <a:gd name="connsiteY10" fmla="*/ 1027877 h 1202892"/>
                <a:gd name="connsiteX11" fmla="*/ 714489 w 1195080"/>
                <a:gd name="connsiteY11" fmla="*/ 887695 h 1202892"/>
                <a:gd name="connsiteX12" fmla="*/ 597540 w 1195080"/>
                <a:gd name="connsiteY12" fmla="*/ 1202892 h 1202892"/>
                <a:gd name="connsiteX13" fmla="*/ 480591 w 1195080"/>
                <a:gd name="connsiteY13" fmla="*/ 887695 h 1202892"/>
                <a:gd name="connsiteX14" fmla="*/ 175016 w 1195080"/>
                <a:gd name="connsiteY14" fmla="*/ 1027877 h 1202892"/>
                <a:gd name="connsiteX15" fmla="*/ 315197 w 1195080"/>
                <a:gd name="connsiteY15" fmla="*/ 722301 h 1202892"/>
                <a:gd name="connsiteX16" fmla="*/ 0 w 1195080"/>
                <a:gd name="connsiteY16" fmla="*/ 605352 h 1202892"/>
                <a:gd name="connsiteX0" fmla="*/ 0 w 1195080"/>
                <a:gd name="connsiteY0" fmla="*/ 604780 h 1202320"/>
                <a:gd name="connsiteX1" fmla="*/ 315197 w 1195080"/>
                <a:gd name="connsiteY1" fmla="*/ 487831 h 1202320"/>
                <a:gd name="connsiteX2" fmla="*/ 175016 w 1195080"/>
                <a:gd name="connsiteY2" fmla="*/ 182255 h 1202320"/>
                <a:gd name="connsiteX3" fmla="*/ 480591 w 1195080"/>
                <a:gd name="connsiteY3" fmla="*/ 322437 h 1202320"/>
                <a:gd name="connsiteX4" fmla="*/ 607600 w 1195080"/>
                <a:gd name="connsiteY4" fmla="*/ 8384 h 1202320"/>
                <a:gd name="connsiteX5" fmla="*/ 714489 w 1195080"/>
                <a:gd name="connsiteY5" fmla="*/ 322437 h 1202320"/>
                <a:gd name="connsiteX6" fmla="*/ 1020064 w 1195080"/>
                <a:gd name="connsiteY6" fmla="*/ 182255 h 1202320"/>
                <a:gd name="connsiteX7" fmla="*/ 879883 w 1195080"/>
                <a:gd name="connsiteY7" fmla="*/ 487831 h 1202320"/>
                <a:gd name="connsiteX8" fmla="*/ 1195080 w 1195080"/>
                <a:gd name="connsiteY8" fmla="*/ 604780 h 1202320"/>
                <a:gd name="connsiteX9" fmla="*/ 879883 w 1195080"/>
                <a:gd name="connsiteY9" fmla="*/ 721729 h 1202320"/>
                <a:gd name="connsiteX10" fmla="*/ 1020064 w 1195080"/>
                <a:gd name="connsiteY10" fmla="*/ 1027305 h 1202320"/>
                <a:gd name="connsiteX11" fmla="*/ 714489 w 1195080"/>
                <a:gd name="connsiteY11" fmla="*/ 887123 h 1202320"/>
                <a:gd name="connsiteX12" fmla="*/ 597540 w 1195080"/>
                <a:gd name="connsiteY12" fmla="*/ 1202320 h 1202320"/>
                <a:gd name="connsiteX13" fmla="*/ 480591 w 1195080"/>
                <a:gd name="connsiteY13" fmla="*/ 887123 h 1202320"/>
                <a:gd name="connsiteX14" fmla="*/ 175016 w 1195080"/>
                <a:gd name="connsiteY14" fmla="*/ 1027305 h 1202320"/>
                <a:gd name="connsiteX15" fmla="*/ 315197 w 1195080"/>
                <a:gd name="connsiteY15" fmla="*/ 721729 h 1202320"/>
                <a:gd name="connsiteX16" fmla="*/ 0 w 1195080"/>
                <a:gd name="connsiteY16" fmla="*/ 604780 h 1202320"/>
                <a:gd name="connsiteX0" fmla="*/ 0 w 1195080"/>
                <a:gd name="connsiteY0" fmla="*/ 600731 h 1198271"/>
                <a:gd name="connsiteX1" fmla="*/ 315197 w 1195080"/>
                <a:gd name="connsiteY1" fmla="*/ 483782 h 1198271"/>
                <a:gd name="connsiteX2" fmla="*/ 175016 w 1195080"/>
                <a:gd name="connsiteY2" fmla="*/ 178206 h 1198271"/>
                <a:gd name="connsiteX3" fmla="*/ 480591 w 1195080"/>
                <a:gd name="connsiteY3" fmla="*/ 318388 h 1198271"/>
                <a:gd name="connsiteX4" fmla="*/ 607600 w 1195080"/>
                <a:gd name="connsiteY4" fmla="*/ 4335 h 1198271"/>
                <a:gd name="connsiteX5" fmla="*/ 714489 w 1195080"/>
                <a:gd name="connsiteY5" fmla="*/ 318388 h 1198271"/>
                <a:gd name="connsiteX6" fmla="*/ 1020064 w 1195080"/>
                <a:gd name="connsiteY6" fmla="*/ 178206 h 1198271"/>
                <a:gd name="connsiteX7" fmla="*/ 879883 w 1195080"/>
                <a:gd name="connsiteY7" fmla="*/ 483782 h 1198271"/>
                <a:gd name="connsiteX8" fmla="*/ 1195080 w 1195080"/>
                <a:gd name="connsiteY8" fmla="*/ 600731 h 1198271"/>
                <a:gd name="connsiteX9" fmla="*/ 879883 w 1195080"/>
                <a:gd name="connsiteY9" fmla="*/ 717680 h 1198271"/>
                <a:gd name="connsiteX10" fmla="*/ 1020064 w 1195080"/>
                <a:gd name="connsiteY10" fmla="*/ 1023256 h 1198271"/>
                <a:gd name="connsiteX11" fmla="*/ 714489 w 1195080"/>
                <a:gd name="connsiteY11" fmla="*/ 883074 h 1198271"/>
                <a:gd name="connsiteX12" fmla="*/ 597540 w 1195080"/>
                <a:gd name="connsiteY12" fmla="*/ 1198271 h 1198271"/>
                <a:gd name="connsiteX13" fmla="*/ 480591 w 1195080"/>
                <a:gd name="connsiteY13" fmla="*/ 883074 h 1198271"/>
                <a:gd name="connsiteX14" fmla="*/ 175016 w 1195080"/>
                <a:gd name="connsiteY14" fmla="*/ 1023256 h 1198271"/>
                <a:gd name="connsiteX15" fmla="*/ 315197 w 1195080"/>
                <a:gd name="connsiteY15" fmla="*/ 717680 h 1198271"/>
                <a:gd name="connsiteX16" fmla="*/ 0 w 1195080"/>
                <a:gd name="connsiteY16" fmla="*/ 600731 h 1198271"/>
                <a:gd name="connsiteX0" fmla="*/ 0 w 1195080"/>
                <a:gd name="connsiteY0" fmla="*/ 599587 h 1197127"/>
                <a:gd name="connsiteX1" fmla="*/ 315197 w 1195080"/>
                <a:gd name="connsiteY1" fmla="*/ 482638 h 1197127"/>
                <a:gd name="connsiteX2" fmla="*/ 175016 w 1195080"/>
                <a:gd name="connsiteY2" fmla="*/ 177062 h 1197127"/>
                <a:gd name="connsiteX3" fmla="*/ 480591 w 1195080"/>
                <a:gd name="connsiteY3" fmla="*/ 317244 h 1197127"/>
                <a:gd name="connsiteX4" fmla="*/ 607600 w 1195080"/>
                <a:gd name="connsiteY4" fmla="*/ 3191 h 1197127"/>
                <a:gd name="connsiteX5" fmla="*/ 714489 w 1195080"/>
                <a:gd name="connsiteY5" fmla="*/ 317244 h 1197127"/>
                <a:gd name="connsiteX6" fmla="*/ 1020064 w 1195080"/>
                <a:gd name="connsiteY6" fmla="*/ 177062 h 1197127"/>
                <a:gd name="connsiteX7" fmla="*/ 879883 w 1195080"/>
                <a:gd name="connsiteY7" fmla="*/ 482638 h 1197127"/>
                <a:gd name="connsiteX8" fmla="*/ 1195080 w 1195080"/>
                <a:gd name="connsiteY8" fmla="*/ 599587 h 1197127"/>
                <a:gd name="connsiteX9" fmla="*/ 879883 w 1195080"/>
                <a:gd name="connsiteY9" fmla="*/ 716536 h 1197127"/>
                <a:gd name="connsiteX10" fmla="*/ 1020064 w 1195080"/>
                <a:gd name="connsiteY10" fmla="*/ 1022112 h 1197127"/>
                <a:gd name="connsiteX11" fmla="*/ 714489 w 1195080"/>
                <a:gd name="connsiteY11" fmla="*/ 881930 h 1197127"/>
                <a:gd name="connsiteX12" fmla="*/ 597540 w 1195080"/>
                <a:gd name="connsiteY12" fmla="*/ 1197127 h 1197127"/>
                <a:gd name="connsiteX13" fmla="*/ 480591 w 1195080"/>
                <a:gd name="connsiteY13" fmla="*/ 881930 h 1197127"/>
                <a:gd name="connsiteX14" fmla="*/ 175016 w 1195080"/>
                <a:gd name="connsiteY14" fmla="*/ 1022112 h 1197127"/>
                <a:gd name="connsiteX15" fmla="*/ 315197 w 1195080"/>
                <a:gd name="connsiteY15" fmla="*/ 716536 h 1197127"/>
                <a:gd name="connsiteX16" fmla="*/ 0 w 1195080"/>
                <a:gd name="connsiteY16" fmla="*/ 599587 h 1197127"/>
                <a:gd name="connsiteX0" fmla="*/ 0 w 1195080"/>
                <a:gd name="connsiteY0" fmla="*/ 596640 h 1194180"/>
                <a:gd name="connsiteX1" fmla="*/ 315197 w 1195080"/>
                <a:gd name="connsiteY1" fmla="*/ 479691 h 1194180"/>
                <a:gd name="connsiteX2" fmla="*/ 175016 w 1195080"/>
                <a:gd name="connsiteY2" fmla="*/ 174115 h 1194180"/>
                <a:gd name="connsiteX3" fmla="*/ 480591 w 1195080"/>
                <a:gd name="connsiteY3" fmla="*/ 314297 h 1194180"/>
                <a:gd name="connsiteX4" fmla="*/ 607600 w 1195080"/>
                <a:gd name="connsiteY4" fmla="*/ 244 h 1194180"/>
                <a:gd name="connsiteX5" fmla="*/ 714489 w 1195080"/>
                <a:gd name="connsiteY5" fmla="*/ 314297 h 1194180"/>
                <a:gd name="connsiteX6" fmla="*/ 1020064 w 1195080"/>
                <a:gd name="connsiteY6" fmla="*/ 174115 h 1194180"/>
                <a:gd name="connsiteX7" fmla="*/ 879883 w 1195080"/>
                <a:gd name="connsiteY7" fmla="*/ 479691 h 1194180"/>
                <a:gd name="connsiteX8" fmla="*/ 1195080 w 1195080"/>
                <a:gd name="connsiteY8" fmla="*/ 596640 h 1194180"/>
                <a:gd name="connsiteX9" fmla="*/ 879883 w 1195080"/>
                <a:gd name="connsiteY9" fmla="*/ 713589 h 1194180"/>
                <a:gd name="connsiteX10" fmla="*/ 1020064 w 1195080"/>
                <a:gd name="connsiteY10" fmla="*/ 1019165 h 1194180"/>
                <a:gd name="connsiteX11" fmla="*/ 714489 w 1195080"/>
                <a:gd name="connsiteY11" fmla="*/ 878983 h 1194180"/>
                <a:gd name="connsiteX12" fmla="*/ 597540 w 1195080"/>
                <a:gd name="connsiteY12" fmla="*/ 1194180 h 1194180"/>
                <a:gd name="connsiteX13" fmla="*/ 480591 w 1195080"/>
                <a:gd name="connsiteY13" fmla="*/ 878983 h 1194180"/>
                <a:gd name="connsiteX14" fmla="*/ 175016 w 1195080"/>
                <a:gd name="connsiteY14" fmla="*/ 1019165 h 1194180"/>
                <a:gd name="connsiteX15" fmla="*/ 315197 w 1195080"/>
                <a:gd name="connsiteY15" fmla="*/ 713589 h 1194180"/>
                <a:gd name="connsiteX16" fmla="*/ 0 w 1195080"/>
                <a:gd name="connsiteY16" fmla="*/ 596640 h 1194180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75016 w 1195080"/>
                <a:gd name="connsiteY2" fmla="*/ 173871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95080"/>
                <a:gd name="connsiteY0" fmla="*/ 596396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0 w 1195080"/>
                <a:gd name="connsiteY16" fmla="*/ 596396 h 1193936"/>
                <a:gd name="connsiteX0" fmla="*/ 0 w 1189023"/>
                <a:gd name="connsiteY0" fmla="*/ 596413 h 1193936"/>
                <a:gd name="connsiteX1" fmla="*/ 309140 w 1189023"/>
                <a:gd name="connsiteY1" fmla="*/ 479447 h 1193936"/>
                <a:gd name="connsiteX2" fmla="*/ 176588 w 1189023"/>
                <a:gd name="connsiteY2" fmla="*/ 179386 h 1193936"/>
                <a:gd name="connsiteX3" fmla="*/ 474534 w 1189023"/>
                <a:gd name="connsiteY3" fmla="*/ 314053 h 1193936"/>
                <a:gd name="connsiteX4" fmla="*/ 601543 w 1189023"/>
                <a:gd name="connsiteY4" fmla="*/ 0 h 1193936"/>
                <a:gd name="connsiteX5" fmla="*/ 708432 w 1189023"/>
                <a:gd name="connsiteY5" fmla="*/ 314053 h 1193936"/>
                <a:gd name="connsiteX6" fmla="*/ 1014007 w 1189023"/>
                <a:gd name="connsiteY6" fmla="*/ 173871 h 1193936"/>
                <a:gd name="connsiteX7" fmla="*/ 873826 w 1189023"/>
                <a:gd name="connsiteY7" fmla="*/ 479447 h 1193936"/>
                <a:gd name="connsiteX8" fmla="*/ 1189023 w 1189023"/>
                <a:gd name="connsiteY8" fmla="*/ 596396 h 1193936"/>
                <a:gd name="connsiteX9" fmla="*/ 873826 w 1189023"/>
                <a:gd name="connsiteY9" fmla="*/ 713345 h 1193936"/>
                <a:gd name="connsiteX10" fmla="*/ 1014007 w 1189023"/>
                <a:gd name="connsiteY10" fmla="*/ 1018921 h 1193936"/>
                <a:gd name="connsiteX11" fmla="*/ 708432 w 1189023"/>
                <a:gd name="connsiteY11" fmla="*/ 878739 h 1193936"/>
                <a:gd name="connsiteX12" fmla="*/ 591483 w 1189023"/>
                <a:gd name="connsiteY12" fmla="*/ 1193936 h 1193936"/>
                <a:gd name="connsiteX13" fmla="*/ 474534 w 1189023"/>
                <a:gd name="connsiteY13" fmla="*/ 878739 h 1193936"/>
                <a:gd name="connsiteX14" fmla="*/ 168959 w 1189023"/>
                <a:gd name="connsiteY14" fmla="*/ 1018921 h 1193936"/>
                <a:gd name="connsiteX15" fmla="*/ 309140 w 1189023"/>
                <a:gd name="connsiteY15" fmla="*/ 713345 h 1193936"/>
                <a:gd name="connsiteX16" fmla="*/ 0 w 1189023"/>
                <a:gd name="connsiteY16" fmla="*/ 596413 h 1193936"/>
                <a:gd name="connsiteX0" fmla="*/ 6057 w 1195080"/>
                <a:gd name="connsiteY0" fmla="*/ 596413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6057 w 1195080"/>
                <a:gd name="connsiteY16" fmla="*/ 596413 h 1193936"/>
                <a:gd name="connsiteX0" fmla="*/ 6057 w 1195080"/>
                <a:gd name="connsiteY0" fmla="*/ 596413 h 1193936"/>
                <a:gd name="connsiteX1" fmla="*/ 315197 w 1195080"/>
                <a:gd name="connsiteY1" fmla="*/ 479447 h 1193936"/>
                <a:gd name="connsiteX2" fmla="*/ 182645 w 1195080"/>
                <a:gd name="connsiteY2" fmla="*/ 179386 h 1193936"/>
                <a:gd name="connsiteX3" fmla="*/ 480591 w 1195080"/>
                <a:gd name="connsiteY3" fmla="*/ 314053 h 1193936"/>
                <a:gd name="connsiteX4" fmla="*/ 607600 w 1195080"/>
                <a:gd name="connsiteY4" fmla="*/ 0 h 1193936"/>
                <a:gd name="connsiteX5" fmla="*/ 714489 w 1195080"/>
                <a:gd name="connsiteY5" fmla="*/ 314053 h 1193936"/>
                <a:gd name="connsiteX6" fmla="*/ 1020064 w 1195080"/>
                <a:gd name="connsiteY6" fmla="*/ 173871 h 1193936"/>
                <a:gd name="connsiteX7" fmla="*/ 879883 w 1195080"/>
                <a:gd name="connsiteY7" fmla="*/ 479447 h 1193936"/>
                <a:gd name="connsiteX8" fmla="*/ 1195080 w 1195080"/>
                <a:gd name="connsiteY8" fmla="*/ 596396 h 1193936"/>
                <a:gd name="connsiteX9" fmla="*/ 879883 w 1195080"/>
                <a:gd name="connsiteY9" fmla="*/ 713345 h 1193936"/>
                <a:gd name="connsiteX10" fmla="*/ 1020064 w 1195080"/>
                <a:gd name="connsiteY10" fmla="*/ 1018921 h 1193936"/>
                <a:gd name="connsiteX11" fmla="*/ 714489 w 1195080"/>
                <a:gd name="connsiteY11" fmla="*/ 878739 h 1193936"/>
                <a:gd name="connsiteX12" fmla="*/ 597540 w 1195080"/>
                <a:gd name="connsiteY12" fmla="*/ 1193936 h 1193936"/>
                <a:gd name="connsiteX13" fmla="*/ 480591 w 1195080"/>
                <a:gd name="connsiteY13" fmla="*/ 878739 h 1193936"/>
                <a:gd name="connsiteX14" fmla="*/ 175016 w 1195080"/>
                <a:gd name="connsiteY14" fmla="*/ 1018921 h 1193936"/>
                <a:gd name="connsiteX15" fmla="*/ 315197 w 1195080"/>
                <a:gd name="connsiteY15" fmla="*/ 713345 h 1193936"/>
                <a:gd name="connsiteX16" fmla="*/ 6057 w 1195080"/>
                <a:gd name="connsiteY16" fmla="*/ 596413 h 1193936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6730 h 1194253"/>
                <a:gd name="connsiteX1" fmla="*/ 315197 w 1195080"/>
                <a:gd name="connsiteY1" fmla="*/ 479764 h 1194253"/>
                <a:gd name="connsiteX2" fmla="*/ 182645 w 1195080"/>
                <a:gd name="connsiteY2" fmla="*/ 179703 h 1194253"/>
                <a:gd name="connsiteX3" fmla="*/ 480591 w 1195080"/>
                <a:gd name="connsiteY3" fmla="*/ 314370 h 1194253"/>
                <a:gd name="connsiteX4" fmla="*/ 607600 w 1195080"/>
                <a:gd name="connsiteY4" fmla="*/ 317 h 1194253"/>
                <a:gd name="connsiteX5" fmla="*/ 714489 w 1195080"/>
                <a:gd name="connsiteY5" fmla="*/ 314370 h 1194253"/>
                <a:gd name="connsiteX6" fmla="*/ 1020064 w 1195080"/>
                <a:gd name="connsiteY6" fmla="*/ 174188 h 1194253"/>
                <a:gd name="connsiteX7" fmla="*/ 879883 w 1195080"/>
                <a:gd name="connsiteY7" fmla="*/ 479764 h 1194253"/>
                <a:gd name="connsiteX8" fmla="*/ 1195080 w 1195080"/>
                <a:gd name="connsiteY8" fmla="*/ 596713 h 1194253"/>
                <a:gd name="connsiteX9" fmla="*/ 879883 w 1195080"/>
                <a:gd name="connsiteY9" fmla="*/ 713662 h 1194253"/>
                <a:gd name="connsiteX10" fmla="*/ 1020064 w 1195080"/>
                <a:gd name="connsiteY10" fmla="*/ 1019238 h 1194253"/>
                <a:gd name="connsiteX11" fmla="*/ 714489 w 1195080"/>
                <a:gd name="connsiteY11" fmla="*/ 879056 h 1194253"/>
                <a:gd name="connsiteX12" fmla="*/ 597540 w 1195080"/>
                <a:gd name="connsiteY12" fmla="*/ 1194253 h 1194253"/>
                <a:gd name="connsiteX13" fmla="*/ 480591 w 1195080"/>
                <a:gd name="connsiteY13" fmla="*/ 879056 h 1194253"/>
                <a:gd name="connsiteX14" fmla="*/ 175016 w 1195080"/>
                <a:gd name="connsiteY14" fmla="*/ 1019238 h 1194253"/>
                <a:gd name="connsiteX15" fmla="*/ 315197 w 1195080"/>
                <a:gd name="connsiteY15" fmla="*/ 713662 h 1194253"/>
                <a:gd name="connsiteX16" fmla="*/ 6057 w 1195080"/>
                <a:gd name="connsiteY16" fmla="*/ 596730 h 1194253"/>
                <a:gd name="connsiteX0" fmla="*/ 6057 w 1195080"/>
                <a:gd name="connsiteY0" fmla="*/ 599846 h 1197369"/>
                <a:gd name="connsiteX1" fmla="*/ 315197 w 1195080"/>
                <a:gd name="connsiteY1" fmla="*/ 482880 h 1197369"/>
                <a:gd name="connsiteX2" fmla="*/ 182645 w 1195080"/>
                <a:gd name="connsiteY2" fmla="*/ 182819 h 1197369"/>
                <a:gd name="connsiteX3" fmla="*/ 480591 w 1195080"/>
                <a:gd name="connsiteY3" fmla="*/ 317486 h 1197369"/>
                <a:gd name="connsiteX4" fmla="*/ 607600 w 1195080"/>
                <a:gd name="connsiteY4" fmla="*/ 3433 h 1197369"/>
                <a:gd name="connsiteX5" fmla="*/ 714489 w 1195080"/>
                <a:gd name="connsiteY5" fmla="*/ 317486 h 1197369"/>
                <a:gd name="connsiteX6" fmla="*/ 1020064 w 1195080"/>
                <a:gd name="connsiteY6" fmla="*/ 177304 h 1197369"/>
                <a:gd name="connsiteX7" fmla="*/ 879883 w 1195080"/>
                <a:gd name="connsiteY7" fmla="*/ 482880 h 1197369"/>
                <a:gd name="connsiteX8" fmla="*/ 1195080 w 1195080"/>
                <a:gd name="connsiteY8" fmla="*/ 599829 h 1197369"/>
                <a:gd name="connsiteX9" fmla="*/ 879883 w 1195080"/>
                <a:gd name="connsiteY9" fmla="*/ 716778 h 1197369"/>
                <a:gd name="connsiteX10" fmla="*/ 1020064 w 1195080"/>
                <a:gd name="connsiteY10" fmla="*/ 1022354 h 1197369"/>
                <a:gd name="connsiteX11" fmla="*/ 714489 w 1195080"/>
                <a:gd name="connsiteY11" fmla="*/ 882172 h 1197369"/>
                <a:gd name="connsiteX12" fmla="*/ 597540 w 1195080"/>
                <a:gd name="connsiteY12" fmla="*/ 1197369 h 1197369"/>
                <a:gd name="connsiteX13" fmla="*/ 480591 w 1195080"/>
                <a:gd name="connsiteY13" fmla="*/ 882172 h 1197369"/>
                <a:gd name="connsiteX14" fmla="*/ 175016 w 1195080"/>
                <a:gd name="connsiteY14" fmla="*/ 1022354 h 1197369"/>
                <a:gd name="connsiteX15" fmla="*/ 315197 w 1195080"/>
                <a:gd name="connsiteY15" fmla="*/ 716778 h 1197369"/>
                <a:gd name="connsiteX16" fmla="*/ 6057 w 1195080"/>
                <a:gd name="connsiteY16" fmla="*/ 599846 h 1197369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6057 w 1195080"/>
                <a:gd name="connsiteY0" fmla="*/ 598458 h 1195981"/>
                <a:gd name="connsiteX1" fmla="*/ 315197 w 1195080"/>
                <a:gd name="connsiteY1" fmla="*/ 481492 h 1195981"/>
                <a:gd name="connsiteX2" fmla="*/ 182645 w 1195080"/>
                <a:gd name="connsiteY2" fmla="*/ 181431 h 1195981"/>
                <a:gd name="connsiteX3" fmla="*/ 480591 w 1195080"/>
                <a:gd name="connsiteY3" fmla="*/ 316098 h 1195981"/>
                <a:gd name="connsiteX4" fmla="*/ 607600 w 1195080"/>
                <a:gd name="connsiteY4" fmla="*/ 2045 h 1195981"/>
                <a:gd name="connsiteX5" fmla="*/ 714489 w 1195080"/>
                <a:gd name="connsiteY5" fmla="*/ 316098 h 1195981"/>
                <a:gd name="connsiteX6" fmla="*/ 1020064 w 1195080"/>
                <a:gd name="connsiteY6" fmla="*/ 175916 h 1195981"/>
                <a:gd name="connsiteX7" fmla="*/ 879883 w 1195080"/>
                <a:gd name="connsiteY7" fmla="*/ 481492 h 1195981"/>
                <a:gd name="connsiteX8" fmla="*/ 1195080 w 1195080"/>
                <a:gd name="connsiteY8" fmla="*/ 598441 h 1195981"/>
                <a:gd name="connsiteX9" fmla="*/ 879883 w 1195080"/>
                <a:gd name="connsiteY9" fmla="*/ 715390 h 1195981"/>
                <a:gd name="connsiteX10" fmla="*/ 1020064 w 1195080"/>
                <a:gd name="connsiteY10" fmla="*/ 1020966 h 1195981"/>
                <a:gd name="connsiteX11" fmla="*/ 714489 w 1195080"/>
                <a:gd name="connsiteY11" fmla="*/ 880784 h 1195981"/>
                <a:gd name="connsiteX12" fmla="*/ 597540 w 1195080"/>
                <a:gd name="connsiteY12" fmla="*/ 1195981 h 1195981"/>
                <a:gd name="connsiteX13" fmla="*/ 480591 w 1195080"/>
                <a:gd name="connsiteY13" fmla="*/ 880784 h 1195981"/>
                <a:gd name="connsiteX14" fmla="*/ 175016 w 1195080"/>
                <a:gd name="connsiteY14" fmla="*/ 1020966 h 1195981"/>
                <a:gd name="connsiteX15" fmla="*/ 315197 w 1195080"/>
                <a:gd name="connsiteY15" fmla="*/ 715390 h 1195981"/>
                <a:gd name="connsiteX16" fmla="*/ 6057 w 1195080"/>
                <a:gd name="connsiteY16" fmla="*/ 598458 h 1195981"/>
                <a:gd name="connsiteX0" fmla="*/ 7663 w 1196686"/>
                <a:gd name="connsiteY0" fmla="*/ 598458 h 1195981"/>
                <a:gd name="connsiteX1" fmla="*/ 316803 w 1196686"/>
                <a:gd name="connsiteY1" fmla="*/ 481492 h 1195981"/>
                <a:gd name="connsiteX2" fmla="*/ 184251 w 1196686"/>
                <a:gd name="connsiteY2" fmla="*/ 181431 h 1195981"/>
                <a:gd name="connsiteX3" fmla="*/ 482197 w 1196686"/>
                <a:gd name="connsiteY3" fmla="*/ 316098 h 1195981"/>
                <a:gd name="connsiteX4" fmla="*/ 609206 w 1196686"/>
                <a:gd name="connsiteY4" fmla="*/ 2045 h 1195981"/>
                <a:gd name="connsiteX5" fmla="*/ 716095 w 1196686"/>
                <a:gd name="connsiteY5" fmla="*/ 316098 h 1195981"/>
                <a:gd name="connsiteX6" fmla="*/ 1021670 w 1196686"/>
                <a:gd name="connsiteY6" fmla="*/ 175916 h 1195981"/>
                <a:gd name="connsiteX7" fmla="*/ 881489 w 1196686"/>
                <a:gd name="connsiteY7" fmla="*/ 481492 h 1195981"/>
                <a:gd name="connsiteX8" fmla="*/ 1196686 w 1196686"/>
                <a:gd name="connsiteY8" fmla="*/ 598441 h 1195981"/>
                <a:gd name="connsiteX9" fmla="*/ 881489 w 1196686"/>
                <a:gd name="connsiteY9" fmla="*/ 715390 h 1195981"/>
                <a:gd name="connsiteX10" fmla="*/ 1021670 w 1196686"/>
                <a:gd name="connsiteY10" fmla="*/ 1020966 h 1195981"/>
                <a:gd name="connsiteX11" fmla="*/ 716095 w 1196686"/>
                <a:gd name="connsiteY11" fmla="*/ 880784 h 1195981"/>
                <a:gd name="connsiteX12" fmla="*/ 599146 w 1196686"/>
                <a:gd name="connsiteY12" fmla="*/ 1195981 h 1195981"/>
                <a:gd name="connsiteX13" fmla="*/ 482197 w 1196686"/>
                <a:gd name="connsiteY13" fmla="*/ 880784 h 1195981"/>
                <a:gd name="connsiteX14" fmla="*/ 176622 w 1196686"/>
                <a:gd name="connsiteY14" fmla="*/ 1020966 h 1195981"/>
                <a:gd name="connsiteX15" fmla="*/ 316803 w 1196686"/>
                <a:gd name="connsiteY15" fmla="*/ 715390 h 1195981"/>
                <a:gd name="connsiteX16" fmla="*/ 7663 w 1196686"/>
                <a:gd name="connsiteY16" fmla="*/ 598458 h 1195981"/>
                <a:gd name="connsiteX0" fmla="*/ 7663 w 1193184"/>
                <a:gd name="connsiteY0" fmla="*/ 608692 h 1195981"/>
                <a:gd name="connsiteX1" fmla="*/ 313301 w 1193184"/>
                <a:gd name="connsiteY1" fmla="*/ 481492 h 1195981"/>
                <a:gd name="connsiteX2" fmla="*/ 180749 w 1193184"/>
                <a:gd name="connsiteY2" fmla="*/ 181431 h 1195981"/>
                <a:gd name="connsiteX3" fmla="*/ 478695 w 1193184"/>
                <a:gd name="connsiteY3" fmla="*/ 316098 h 1195981"/>
                <a:gd name="connsiteX4" fmla="*/ 605704 w 1193184"/>
                <a:gd name="connsiteY4" fmla="*/ 2045 h 1195981"/>
                <a:gd name="connsiteX5" fmla="*/ 712593 w 1193184"/>
                <a:gd name="connsiteY5" fmla="*/ 316098 h 1195981"/>
                <a:gd name="connsiteX6" fmla="*/ 1018168 w 1193184"/>
                <a:gd name="connsiteY6" fmla="*/ 175916 h 1195981"/>
                <a:gd name="connsiteX7" fmla="*/ 877987 w 1193184"/>
                <a:gd name="connsiteY7" fmla="*/ 481492 h 1195981"/>
                <a:gd name="connsiteX8" fmla="*/ 1193184 w 1193184"/>
                <a:gd name="connsiteY8" fmla="*/ 598441 h 1195981"/>
                <a:gd name="connsiteX9" fmla="*/ 877987 w 1193184"/>
                <a:gd name="connsiteY9" fmla="*/ 715390 h 1195981"/>
                <a:gd name="connsiteX10" fmla="*/ 1018168 w 1193184"/>
                <a:gd name="connsiteY10" fmla="*/ 1020966 h 1195981"/>
                <a:gd name="connsiteX11" fmla="*/ 712593 w 1193184"/>
                <a:gd name="connsiteY11" fmla="*/ 880784 h 1195981"/>
                <a:gd name="connsiteX12" fmla="*/ 595644 w 1193184"/>
                <a:gd name="connsiteY12" fmla="*/ 1195981 h 1195981"/>
                <a:gd name="connsiteX13" fmla="*/ 478695 w 1193184"/>
                <a:gd name="connsiteY13" fmla="*/ 880784 h 1195981"/>
                <a:gd name="connsiteX14" fmla="*/ 173120 w 1193184"/>
                <a:gd name="connsiteY14" fmla="*/ 1020966 h 1195981"/>
                <a:gd name="connsiteX15" fmla="*/ 313301 w 1193184"/>
                <a:gd name="connsiteY15" fmla="*/ 715390 h 1195981"/>
                <a:gd name="connsiteX16" fmla="*/ 7663 w 1193184"/>
                <a:gd name="connsiteY16" fmla="*/ 6086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195981"/>
                <a:gd name="connsiteX1" fmla="*/ 314907 w 1194790"/>
                <a:gd name="connsiteY1" fmla="*/ 481492 h 1195981"/>
                <a:gd name="connsiteX2" fmla="*/ 182355 w 1194790"/>
                <a:gd name="connsiteY2" fmla="*/ 181431 h 1195981"/>
                <a:gd name="connsiteX3" fmla="*/ 480301 w 1194790"/>
                <a:gd name="connsiteY3" fmla="*/ 316098 h 1195981"/>
                <a:gd name="connsiteX4" fmla="*/ 607310 w 1194790"/>
                <a:gd name="connsiteY4" fmla="*/ 2045 h 1195981"/>
                <a:gd name="connsiteX5" fmla="*/ 714199 w 1194790"/>
                <a:gd name="connsiteY5" fmla="*/ 316098 h 1195981"/>
                <a:gd name="connsiteX6" fmla="*/ 1019774 w 1194790"/>
                <a:gd name="connsiteY6" fmla="*/ 175916 h 1195981"/>
                <a:gd name="connsiteX7" fmla="*/ 879593 w 1194790"/>
                <a:gd name="connsiteY7" fmla="*/ 481492 h 1195981"/>
                <a:gd name="connsiteX8" fmla="*/ 1194790 w 1194790"/>
                <a:gd name="connsiteY8" fmla="*/ 598441 h 1195981"/>
                <a:gd name="connsiteX9" fmla="*/ 879593 w 1194790"/>
                <a:gd name="connsiteY9" fmla="*/ 715390 h 1195981"/>
                <a:gd name="connsiteX10" fmla="*/ 1019774 w 1194790"/>
                <a:gd name="connsiteY10" fmla="*/ 1020966 h 1195981"/>
                <a:gd name="connsiteX11" fmla="*/ 714199 w 1194790"/>
                <a:gd name="connsiteY11" fmla="*/ 880784 h 1195981"/>
                <a:gd name="connsiteX12" fmla="*/ 597250 w 1194790"/>
                <a:gd name="connsiteY12" fmla="*/ 1195981 h 1195981"/>
                <a:gd name="connsiteX13" fmla="*/ 480301 w 1194790"/>
                <a:gd name="connsiteY13" fmla="*/ 880784 h 1195981"/>
                <a:gd name="connsiteX14" fmla="*/ 174726 w 1194790"/>
                <a:gd name="connsiteY14" fmla="*/ 1020966 h 1195981"/>
                <a:gd name="connsiteX15" fmla="*/ 314907 w 1194790"/>
                <a:gd name="connsiteY15" fmla="*/ 715390 h 1195981"/>
                <a:gd name="connsiteX16" fmla="*/ 7663 w 1194790"/>
                <a:gd name="connsiteY16" fmla="*/ 598492 h 1195981"/>
                <a:gd name="connsiteX0" fmla="*/ 7663 w 1194790"/>
                <a:gd name="connsiteY0" fmla="*/ 598492 h 1202934"/>
                <a:gd name="connsiteX1" fmla="*/ 314907 w 1194790"/>
                <a:gd name="connsiteY1" fmla="*/ 481492 h 1202934"/>
                <a:gd name="connsiteX2" fmla="*/ 182355 w 1194790"/>
                <a:gd name="connsiteY2" fmla="*/ 181431 h 1202934"/>
                <a:gd name="connsiteX3" fmla="*/ 480301 w 1194790"/>
                <a:gd name="connsiteY3" fmla="*/ 316098 h 1202934"/>
                <a:gd name="connsiteX4" fmla="*/ 607310 w 1194790"/>
                <a:gd name="connsiteY4" fmla="*/ 2045 h 1202934"/>
                <a:gd name="connsiteX5" fmla="*/ 714199 w 1194790"/>
                <a:gd name="connsiteY5" fmla="*/ 316098 h 1202934"/>
                <a:gd name="connsiteX6" fmla="*/ 1019774 w 1194790"/>
                <a:gd name="connsiteY6" fmla="*/ 175916 h 1202934"/>
                <a:gd name="connsiteX7" fmla="*/ 879593 w 1194790"/>
                <a:gd name="connsiteY7" fmla="*/ 481492 h 1202934"/>
                <a:gd name="connsiteX8" fmla="*/ 1194790 w 1194790"/>
                <a:gd name="connsiteY8" fmla="*/ 598441 h 1202934"/>
                <a:gd name="connsiteX9" fmla="*/ 879593 w 1194790"/>
                <a:gd name="connsiteY9" fmla="*/ 715390 h 1202934"/>
                <a:gd name="connsiteX10" fmla="*/ 1019774 w 1194790"/>
                <a:gd name="connsiteY10" fmla="*/ 1020966 h 1202934"/>
                <a:gd name="connsiteX11" fmla="*/ 714199 w 1194790"/>
                <a:gd name="connsiteY11" fmla="*/ 880784 h 1202934"/>
                <a:gd name="connsiteX12" fmla="*/ 597250 w 1194790"/>
                <a:gd name="connsiteY12" fmla="*/ 1195981 h 1202934"/>
                <a:gd name="connsiteX13" fmla="*/ 480301 w 1194790"/>
                <a:gd name="connsiteY13" fmla="*/ 880784 h 1202934"/>
                <a:gd name="connsiteX14" fmla="*/ 174726 w 1194790"/>
                <a:gd name="connsiteY14" fmla="*/ 1020966 h 1202934"/>
                <a:gd name="connsiteX15" fmla="*/ 314907 w 1194790"/>
                <a:gd name="connsiteY15" fmla="*/ 715390 h 1202934"/>
                <a:gd name="connsiteX16" fmla="*/ 7663 w 1194790"/>
                <a:gd name="connsiteY16" fmla="*/ 598492 h 1202934"/>
                <a:gd name="connsiteX0" fmla="*/ 7663 w 1194790"/>
                <a:gd name="connsiteY0" fmla="*/ 598492 h 1201089"/>
                <a:gd name="connsiteX1" fmla="*/ 314907 w 1194790"/>
                <a:gd name="connsiteY1" fmla="*/ 481492 h 1201089"/>
                <a:gd name="connsiteX2" fmla="*/ 182355 w 1194790"/>
                <a:gd name="connsiteY2" fmla="*/ 181431 h 1201089"/>
                <a:gd name="connsiteX3" fmla="*/ 480301 w 1194790"/>
                <a:gd name="connsiteY3" fmla="*/ 316098 h 1201089"/>
                <a:gd name="connsiteX4" fmla="*/ 607310 w 1194790"/>
                <a:gd name="connsiteY4" fmla="*/ 2045 h 1201089"/>
                <a:gd name="connsiteX5" fmla="*/ 714199 w 1194790"/>
                <a:gd name="connsiteY5" fmla="*/ 316098 h 1201089"/>
                <a:gd name="connsiteX6" fmla="*/ 1019774 w 1194790"/>
                <a:gd name="connsiteY6" fmla="*/ 175916 h 1201089"/>
                <a:gd name="connsiteX7" fmla="*/ 879593 w 1194790"/>
                <a:gd name="connsiteY7" fmla="*/ 481492 h 1201089"/>
                <a:gd name="connsiteX8" fmla="*/ 1194790 w 1194790"/>
                <a:gd name="connsiteY8" fmla="*/ 598441 h 1201089"/>
                <a:gd name="connsiteX9" fmla="*/ 879593 w 1194790"/>
                <a:gd name="connsiteY9" fmla="*/ 715390 h 1201089"/>
                <a:gd name="connsiteX10" fmla="*/ 1019774 w 1194790"/>
                <a:gd name="connsiteY10" fmla="*/ 1020966 h 1201089"/>
                <a:gd name="connsiteX11" fmla="*/ 714199 w 1194790"/>
                <a:gd name="connsiteY11" fmla="*/ 880784 h 1201089"/>
                <a:gd name="connsiteX12" fmla="*/ 622369 w 1194790"/>
                <a:gd name="connsiteY12" fmla="*/ 1194136 h 1201089"/>
                <a:gd name="connsiteX13" fmla="*/ 480301 w 1194790"/>
                <a:gd name="connsiteY13" fmla="*/ 880784 h 1201089"/>
                <a:gd name="connsiteX14" fmla="*/ 174726 w 1194790"/>
                <a:gd name="connsiteY14" fmla="*/ 1020966 h 1201089"/>
                <a:gd name="connsiteX15" fmla="*/ 314907 w 1194790"/>
                <a:gd name="connsiteY15" fmla="*/ 715390 h 1201089"/>
                <a:gd name="connsiteX16" fmla="*/ 7663 w 1194790"/>
                <a:gd name="connsiteY16" fmla="*/ 598492 h 1201089"/>
                <a:gd name="connsiteX0" fmla="*/ 7663 w 1194790"/>
                <a:gd name="connsiteY0" fmla="*/ 598492 h 1194460"/>
                <a:gd name="connsiteX1" fmla="*/ 314907 w 1194790"/>
                <a:gd name="connsiteY1" fmla="*/ 481492 h 1194460"/>
                <a:gd name="connsiteX2" fmla="*/ 182355 w 1194790"/>
                <a:gd name="connsiteY2" fmla="*/ 181431 h 1194460"/>
                <a:gd name="connsiteX3" fmla="*/ 480301 w 1194790"/>
                <a:gd name="connsiteY3" fmla="*/ 316098 h 1194460"/>
                <a:gd name="connsiteX4" fmla="*/ 607310 w 1194790"/>
                <a:gd name="connsiteY4" fmla="*/ 2045 h 1194460"/>
                <a:gd name="connsiteX5" fmla="*/ 714199 w 1194790"/>
                <a:gd name="connsiteY5" fmla="*/ 316098 h 1194460"/>
                <a:gd name="connsiteX6" fmla="*/ 1019774 w 1194790"/>
                <a:gd name="connsiteY6" fmla="*/ 175916 h 1194460"/>
                <a:gd name="connsiteX7" fmla="*/ 879593 w 1194790"/>
                <a:gd name="connsiteY7" fmla="*/ 481492 h 1194460"/>
                <a:gd name="connsiteX8" fmla="*/ 1194790 w 1194790"/>
                <a:gd name="connsiteY8" fmla="*/ 598441 h 1194460"/>
                <a:gd name="connsiteX9" fmla="*/ 879593 w 1194790"/>
                <a:gd name="connsiteY9" fmla="*/ 715390 h 1194460"/>
                <a:gd name="connsiteX10" fmla="*/ 1019774 w 1194790"/>
                <a:gd name="connsiteY10" fmla="*/ 1020966 h 1194460"/>
                <a:gd name="connsiteX11" fmla="*/ 714199 w 1194790"/>
                <a:gd name="connsiteY11" fmla="*/ 880784 h 1194460"/>
                <a:gd name="connsiteX12" fmla="*/ 622369 w 1194790"/>
                <a:gd name="connsiteY12" fmla="*/ 1194136 h 1194460"/>
                <a:gd name="connsiteX13" fmla="*/ 480369 w 1194790"/>
                <a:gd name="connsiteY13" fmla="*/ 878838 h 1194460"/>
                <a:gd name="connsiteX14" fmla="*/ 174726 w 1194790"/>
                <a:gd name="connsiteY14" fmla="*/ 1020966 h 1194460"/>
                <a:gd name="connsiteX15" fmla="*/ 314907 w 1194790"/>
                <a:gd name="connsiteY15" fmla="*/ 715390 h 1194460"/>
                <a:gd name="connsiteX16" fmla="*/ 7663 w 1194790"/>
                <a:gd name="connsiteY16" fmla="*/ 598492 h 1194460"/>
                <a:gd name="connsiteX0" fmla="*/ 7663 w 1194790"/>
                <a:gd name="connsiteY0" fmla="*/ 598492 h 1194460"/>
                <a:gd name="connsiteX1" fmla="*/ 314907 w 1194790"/>
                <a:gd name="connsiteY1" fmla="*/ 481492 h 1194460"/>
                <a:gd name="connsiteX2" fmla="*/ 182355 w 1194790"/>
                <a:gd name="connsiteY2" fmla="*/ 181431 h 1194460"/>
                <a:gd name="connsiteX3" fmla="*/ 480301 w 1194790"/>
                <a:gd name="connsiteY3" fmla="*/ 316098 h 1194460"/>
                <a:gd name="connsiteX4" fmla="*/ 607310 w 1194790"/>
                <a:gd name="connsiteY4" fmla="*/ 2045 h 1194460"/>
                <a:gd name="connsiteX5" fmla="*/ 714199 w 1194790"/>
                <a:gd name="connsiteY5" fmla="*/ 316098 h 1194460"/>
                <a:gd name="connsiteX6" fmla="*/ 1019774 w 1194790"/>
                <a:gd name="connsiteY6" fmla="*/ 175916 h 1194460"/>
                <a:gd name="connsiteX7" fmla="*/ 879593 w 1194790"/>
                <a:gd name="connsiteY7" fmla="*/ 481492 h 1194460"/>
                <a:gd name="connsiteX8" fmla="*/ 1194790 w 1194790"/>
                <a:gd name="connsiteY8" fmla="*/ 598441 h 1194460"/>
                <a:gd name="connsiteX9" fmla="*/ 879593 w 1194790"/>
                <a:gd name="connsiteY9" fmla="*/ 715390 h 1194460"/>
                <a:gd name="connsiteX10" fmla="*/ 1019774 w 1194790"/>
                <a:gd name="connsiteY10" fmla="*/ 1020966 h 1194460"/>
                <a:gd name="connsiteX11" fmla="*/ 714199 w 1194790"/>
                <a:gd name="connsiteY11" fmla="*/ 880784 h 1194460"/>
                <a:gd name="connsiteX12" fmla="*/ 622369 w 1194790"/>
                <a:gd name="connsiteY12" fmla="*/ 1194136 h 1194460"/>
                <a:gd name="connsiteX13" fmla="*/ 480369 w 1194790"/>
                <a:gd name="connsiteY13" fmla="*/ 878838 h 1194460"/>
                <a:gd name="connsiteX14" fmla="*/ 174726 w 1194790"/>
                <a:gd name="connsiteY14" fmla="*/ 1020966 h 1194460"/>
                <a:gd name="connsiteX15" fmla="*/ 314907 w 1194790"/>
                <a:gd name="connsiteY15" fmla="*/ 715390 h 1194460"/>
                <a:gd name="connsiteX16" fmla="*/ 7663 w 1194790"/>
                <a:gd name="connsiteY16" fmla="*/ 598492 h 119446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  <a:gd name="connsiteX0" fmla="*/ 7663 w 1194790"/>
                <a:gd name="connsiteY0" fmla="*/ 598492 h 1203320"/>
                <a:gd name="connsiteX1" fmla="*/ 314907 w 1194790"/>
                <a:gd name="connsiteY1" fmla="*/ 481492 h 1203320"/>
                <a:gd name="connsiteX2" fmla="*/ 182355 w 1194790"/>
                <a:gd name="connsiteY2" fmla="*/ 181431 h 1203320"/>
                <a:gd name="connsiteX3" fmla="*/ 480301 w 1194790"/>
                <a:gd name="connsiteY3" fmla="*/ 316098 h 1203320"/>
                <a:gd name="connsiteX4" fmla="*/ 607310 w 1194790"/>
                <a:gd name="connsiteY4" fmla="*/ 2045 h 1203320"/>
                <a:gd name="connsiteX5" fmla="*/ 714199 w 1194790"/>
                <a:gd name="connsiteY5" fmla="*/ 316098 h 1203320"/>
                <a:gd name="connsiteX6" fmla="*/ 1019774 w 1194790"/>
                <a:gd name="connsiteY6" fmla="*/ 175916 h 1203320"/>
                <a:gd name="connsiteX7" fmla="*/ 879593 w 1194790"/>
                <a:gd name="connsiteY7" fmla="*/ 481492 h 1203320"/>
                <a:gd name="connsiteX8" fmla="*/ 1194790 w 1194790"/>
                <a:gd name="connsiteY8" fmla="*/ 598441 h 1203320"/>
                <a:gd name="connsiteX9" fmla="*/ 879593 w 1194790"/>
                <a:gd name="connsiteY9" fmla="*/ 715390 h 1203320"/>
                <a:gd name="connsiteX10" fmla="*/ 1019774 w 1194790"/>
                <a:gd name="connsiteY10" fmla="*/ 1020966 h 1203320"/>
                <a:gd name="connsiteX11" fmla="*/ 714199 w 1194790"/>
                <a:gd name="connsiteY11" fmla="*/ 880784 h 1203320"/>
                <a:gd name="connsiteX12" fmla="*/ 622369 w 1194790"/>
                <a:gd name="connsiteY12" fmla="*/ 1194136 h 1203320"/>
                <a:gd name="connsiteX13" fmla="*/ 480369 w 1194790"/>
                <a:gd name="connsiteY13" fmla="*/ 878838 h 1203320"/>
                <a:gd name="connsiteX14" fmla="*/ 174726 w 1194790"/>
                <a:gd name="connsiteY14" fmla="*/ 1020966 h 1203320"/>
                <a:gd name="connsiteX15" fmla="*/ 314907 w 1194790"/>
                <a:gd name="connsiteY15" fmla="*/ 715390 h 1203320"/>
                <a:gd name="connsiteX16" fmla="*/ 7663 w 1194790"/>
                <a:gd name="connsiteY16" fmla="*/ 598492 h 120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4790" h="1203320">
                  <a:moveTo>
                    <a:pt x="7663" y="598492"/>
                  </a:moveTo>
                  <a:cubicBezTo>
                    <a:pt x="15326" y="471094"/>
                    <a:pt x="160322" y="433880"/>
                    <a:pt x="314907" y="481492"/>
                  </a:cubicBezTo>
                  <a:cubicBezTo>
                    <a:pt x="188796" y="420730"/>
                    <a:pt x="86350" y="280107"/>
                    <a:pt x="182355" y="181431"/>
                  </a:cubicBezTo>
                  <a:cubicBezTo>
                    <a:pt x="278360" y="82755"/>
                    <a:pt x="435441" y="199402"/>
                    <a:pt x="480301" y="316098"/>
                  </a:cubicBezTo>
                  <a:cubicBezTo>
                    <a:pt x="457945" y="219624"/>
                    <a:pt x="448412" y="4159"/>
                    <a:pt x="607310" y="2045"/>
                  </a:cubicBezTo>
                  <a:cubicBezTo>
                    <a:pt x="761050" y="0"/>
                    <a:pt x="754117" y="239369"/>
                    <a:pt x="714199" y="316098"/>
                  </a:cubicBezTo>
                  <a:cubicBezTo>
                    <a:pt x="864955" y="70946"/>
                    <a:pt x="992208" y="148350"/>
                    <a:pt x="1019774" y="175916"/>
                  </a:cubicBezTo>
                  <a:cubicBezTo>
                    <a:pt x="1047340" y="203482"/>
                    <a:pt x="1146556" y="338996"/>
                    <a:pt x="879593" y="481492"/>
                  </a:cubicBezTo>
                  <a:cubicBezTo>
                    <a:pt x="1164027" y="406849"/>
                    <a:pt x="1194790" y="559458"/>
                    <a:pt x="1194790" y="598441"/>
                  </a:cubicBezTo>
                  <a:cubicBezTo>
                    <a:pt x="1194790" y="637424"/>
                    <a:pt x="1160983" y="796782"/>
                    <a:pt x="879593" y="715390"/>
                  </a:cubicBezTo>
                  <a:cubicBezTo>
                    <a:pt x="1144493" y="862571"/>
                    <a:pt x="1047340" y="993400"/>
                    <a:pt x="1019774" y="1020966"/>
                  </a:cubicBezTo>
                  <a:cubicBezTo>
                    <a:pt x="992208" y="1048532"/>
                    <a:pt x="875826" y="1133947"/>
                    <a:pt x="714199" y="880784"/>
                  </a:cubicBezTo>
                  <a:cubicBezTo>
                    <a:pt x="781941" y="1046205"/>
                    <a:pt x="716620" y="1184952"/>
                    <a:pt x="622369" y="1194136"/>
                  </a:cubicBezTo>
                  <a:cubicBezTo>
                    <a:pt x="528118" y="1203320"/>
                    <a:pt x="416112" y="1102142"/>
                    <a:pt x="480369" y="878838"/>
                  </a:cubicBezTo>
                  <a:cubicBezTo>
                    <a:pt x="390631" y="1078363"/>
                    <a:pt x="234984" y="1085656"/>
                    <a:pt x="174726" y="1020966"/>
                  </a:cubicBezTo>
                  <a:cubicBezTo>
                    <a:pt x="114468" y="956276"/>
                    <a:pt x="122386" y="828876"/>
                    <a:pt x="314907" y="715390"/>
                  </a:cubicBezTo>
                  <a:cubicBezTo>
                    <a:pt x="169261" y="771240"/>
                    <a:pt x="0" y="725890"/>
                    <a:pt x="7663" y="598492"/>
                  </a:cubicBezTo>
                  <a:close/>
                </a:path>
              </a:pathLst>
            </a:custGeom>
            <a:solidFill>
              <a:schemeClr val="accent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>
                <a:latin typeface="Roslindale Display Ultra" pitchFamily="50" charset="0"/>
              </a:endParaRPr>
            </a:p>
          </p:txBody>
        </p:sp>
        <p:pic>
          <p:nvPicPr>
            <p:cNvPr id="5" name="Picture 4" descr="Benefit_Wordmark_RGB_White.png"/>
            <p:cNvPicPr>
              <a:picLocks noChangeAspect="1"/>
            </p:cNvPicPr>
            <p:nvPr userDrawn="1"/>
          </p:nvPicPr>
          <p:blipFill>
            <a:blip r:embed="rId2" cstate="print">
              <a:grayscl/>
            </a:blip>
            <a:srcRect l="22050" t="32801" r="21772" b="32200"/>
            <a:stretch>
              <a:fillRect/>
            </a:stretch>
          </p:blipFill>
          <p:spPr>
            <a:xfrm rot="21133979">
              <a:off x="1966120" y="2745996"/>
              <a:ext cx="1014035" cy="355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4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-0.47239 C -0.35382 -0.46467 -0.35364 -0.46066 -0.35555 -0.44863 C -0.3566 -0.44184 -0.35885 -0.4366 -0.35989 -0.42981 C -0.36285 -0.41253 -0.36458 -0.39556 -0.3684 -0.37952 C -0.37031 -0.36131 -0.37361 -0.34588 -0.37691 -0.32922 C -0.37899 -0.31842 -0.37951 -0.30762 -0.38229 -0.29744 C -0.3842 -0.27862 -0.38663 -0.26042 -0.38871 -0.2416 C -0.38923 -0.23573 -0.39132 -0.23141 -0.39167 -0.22555 C -0.39288 -0.21537 -0.3934 -0.21167 -0.39618 -0.20457 C -0.39739 -0.19408 -0.3993 -0.18235 -0.40156 -0.17279 C -0.40191 -0.17526 -0.40278 -0.18235 -0.40469 -0.1805 C -0.40538 -0.17989 -0.40677 -0.16754 -0.40694 -0.16477 C -0.40816 -0.15027 -0.40955 -0.13792 -0.41215 -0.12496 C -0.41389 -0.10738 -0.41753 -0.0867 -0.42187 -0.07189 C -0.42257 -0.06881 -0.4243 -0.06696 -0.425 -0.06387 C -0.42899 -0.04875 -0.4316 -0.03147 -0.43698 -0.01882 C -0.43802 -0.01019 -0.43906 -0.00525 -0.44114 0.00247 C -0.44236 0.01357 -0.44323 0.02345 -0.44653 0.03147 C -0.44826 0.04196 -0.45139 0.05245 -0.45278 0.06356 C -0.4533 0.06695 -0.45347 0.07065 -0.45399 0.07374 C -0.45417 0.07559 -0.45486 0.08114 -0.45486 0.07929 C -0.45486 0.06911 -0.45243 0.06417 -0.44861 0.06356 C -0.43785 0.06201 -0.42708 0.06171 -0.41649 0.06078 C -0.40989 0.05646 -0.40364 0.04751 -0.39705 0.04474 C -0.38732 0.0398 -0.37708 0.03517 -0.36736 0.03147 C -0.36649 0.03054 -0.36597 0.02962 -0.36528 0.029 C -0.36406 0.02807 -0.36302 0.02746 -0.36198 0.02622 C -0.36059 0.02468 -0.35764 0.02098 -0.35764 0.02129 C -0.35607 0.01265 -0.3533 0.01388 -0.35017 0.01049 C -0.34184 0.00031 -0.33125 -0.00556 -0.32239 -0.0108 C -0.31111 -0.025 -0.27326 -0.02592 -0.26458 -0.02685 C -0.25833 -0.03425 -0.26736 -0.02438 -0.25173 -0.03209 C -0.23993 -0.03795 -0.22847 -0.05246 -0.21667 -0.05863 C -0.18819 -0.08856 -0.16476 -0.08084 -0.13194 -0.08239 C -0.12344 -0.0938 -0.12951 -0.0867 -0.10746 -0.08239 C -0.10226 -0.08146 -0.09913 -0.07467 -0.09444 -0.07189 C -0.08819 -0.06819 -0.0816 -0.0614 -0.07535 -0.05863 C -0.06163 -0.05246 -0.04913 -0.04875 -0.0368 -0.03209 C -0.03507 -0.01728 -0.03715 -0.02592 -0.02812 -0.0216 C -0.02552 -0.02037 -0.02066 -0.01358 -0.02066 -0.01327 C -0.01771 0.00247 -0.00694 0.00123 -0.00156 0.00247 C -0.00087 0.00339 -1.38889E-6 0.00401 0.00052 0.00493 C 0.00139 0.00586 0.00295 0.00956 0.00295 0.00771 C 0.00295 0.00463 0.00052 -0.00031 0.00052 3.02993E-6 " pathEditMode="relative" rAng="0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27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22 -0.76804 C -0.29131 -0.75878 -0.28836 -0.75169 -0.28437 -0.74459 C -0.28228 -0.73688 -0.27847 -0.73287 -0.27412 -0.72917 C -0.27187 -0.72455 -0.26579 -0.72084 -0.26249 -0.71622 C -0.26041 -0.71313 -0.25885 -0.70851 -0.25676 -0.70573 C -0.25503 -0.70326 -0.2526 -0.70295 -0.25086 -0.70049 C -0.24461 -0.69216 -0.23767 -0.68753 -0.23037 -0.68229 C -0.22656 -0.67951 -0.22412 -0.67612 -0.22013 -0.67211 C -0.21492 -0.66686 -0.20954 -0.66347 -0.20416 -0.65915 C -0.20103 -0.6536 -0.19791 -0.64959 -0.19392 -0.6462 C -0.19201 -0.6425 -0.18662 -0.6388 -0.18662 -0.6388 C -0.18003 -0.62707 -0.17065 -0.62183 -0.1618 -0.61751 C -0.15694 -0.61566 -0.15833 -0.61566 -0.15468 -0.61227 C -0.1526 -0.61042 -0.1486 -0.60733 -0.1486 -0.60733 C -0.14305 -0.59715 -0.14895 -0.6061 -0.1401 -0.59931 C -0.13107 -0.59253 -0.12308 -0.58667 -0.11353 -0.58142 C -0.09235 -0.5697 -0.07117 -0.55952 -0.04947 -0.55058 C -0.04322 -0.54256 -0.03576 -0.53917 -0.02899 -0.53207 C -0.0236 -0.52621 -0.01874 -0.51757 -0.01301 -0.51387 C -0.00642 -0.50647 0.00088 -0.50277 0.0073 -0.49598 C 0.01772 -0.48426 0.02779 -0.46884 0.03959 -0.46236 C 0.04376 -0.45465 0.05001 -0.45157 0.05574 -0.44632 C 0.0573 -0.44478 0.05851 -0.44231 0.06008 -0.44108 C 0.06424 -0.43769 0.0691 -0.43707 0.07327 -0.43337 C 0.07726 -0.42967 0.08299 -0.41486 0.08647 -0.4127 C 0.10574 -0.40129 0.09272 -0.41208 0.10105 -0.40499 C 0.10313 -0.40067 0.10209 -0.40129 0.10383 -0.40746 C 0.10435 -0.40931 0.10626 -0.4127 0.10539 -0.4127 C 0.09758 -0.41363 0.08976 -0.41116 0.08195 -0.41023 C 0.06963 -0.40345 0.05782 -0.40036 0.04549 -0.3945 C 0.02796 -0.38648 0.01147 -0.37353 -0.00572 -0.36612 C -0.01319 -0.35934 -0.021 -0.35656 -0.02899 -0.35348 C -0.03697 -0.34608 -0.04548 -0.34207 -0.05399 -0.33744 C -0.05763 -0.33559 -0.06197 -0.33528 -0.06544 -0.3322 C -0.07569 -0.32356 -0.08662 -0.31616 -0.09756 -0.31153 C -0.10642 -0.30258 -0.11596 -0.29888 -0.12534 -0.29117 C -0.13732 -0.28099 -0.14808 -0.27174 -0.16041 -0.26526 C -0.16353 -0.25848 -0.15954 -0.26619 -0.16492 -0.25971 C -0.17065 -0.25261 -0.17412 -0.23935 -0.18072 -0.2338 C -0.18315 -0.22948 -0.18662 -0.22609 -0.18958 -0.22362 C -0.19652 -0.22979 -0.20485 -0.22208 -0.20989 -0.21313 C -0.20312 -0.21221 -0.19496 -0.21529 -0.18958 -0.20789 C -0.18454 -0.2011 -0.18194 -0.19185 -0.17777 -0.18445 C -0.17708 -0.18321 -0.17586 -0.18321 -0.17499 -0.18229 C -0.16544 -0.1681 -0.1736 -0.17951 -0.16909 -0.16933 C -0.16406 -0.15761 -0.16857 -0.16933 -0.16319 -0.161 C -0.16093 -0.15792 -0.15555 -0.14373 -0.15156 -0.14065 C -0.1368 -0.128 -0.12221 -0.11535 -0.10624 -0.10672 C -0.10208 -0.09839 -0.10885 -0.11104 -0.09617 -0.09901 C -0.09183 -0.095 -0.08767 -0.09129 -0.08315 -0.08852 C -0.08055 -0.0842 -0.07742 -0.08327 -0.07412 -0.08081 C -0.07117 -0.07464 -0.07482 -0.08142 -0.0684 -0.07556 C -0.06544 -0.0731 -0.06267 -0.06785 -0.05971 -0.06508 C -0.05572 -0.05767 -0.05346 -0.05428 -0.04791 -0.04965 C -0.04583 -0.04194 -0.03923 -0.03516 -0.03471 -0.03145 C -0.02985 -0.02189 -0.02239 -0.01912 -0.01596 -0.01572 C -0.01301 -0.01418 -0.00711 -0.01079 -0.00711 -0.01079 C -0.00676 -0.00986 -0.00624 -0.00863 -0.00572 -0.00801 C -0.00416 -0.00678 -0.00242 -0.00709 -0.00121 -0.00554 C -0.00051 -0.00431 5.83333E-6 -0.0003 5.83333E-6 -0.0003 " pathEditMode="relative" ptsTypes="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00994" y="1374820"/>
            <a:ext cx="3547719" cy="914400"/>
          </a:xfrm>
        </p:spPr>
        <p:txBody>
          <a:bodyPr/>
          <a:lstStyle>
            <a:lvl1pPr marL="360000" indent="-360000">
              <a:spcBef>
                <a:spcPts val="1000"/>
              </a:spcBef>
              <a:spcAft>
                <a:spcPts val="500"/>
              </a:spcAft>
              <a:buFontTx/>
              <a:buNone/>
              <a:tabLst>
                <a:tab pos="403225" algn="l"/>
              </a:tabLst>
              <a:defRPr sz="1000" b="1" baseline="0">
                <a:solidFill>
                  <a:schemeClr val="tx2"/>
                </a:solidFill>
                <a:latin typeface="+mn-lt"/>
              </a:defRPr>
            </a:lvl1pPr>
            <a:lvl2pPr marL="720000" indent="0">
              <a:lnSpc>
                <a:spcPct val="100000"/>
              </a:lnSpc>
              <a:spcBef>
                <a:spcPts val="100"/>
              </a:spcBef>
              <a:buNone/>
              <a:tabLst>
                <a:tab pos="403225" algn="l"/>
              </a:tabLst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01	Section title</a:t>
            </a:r>
          </a:p>
          <a:p>
            <a:pPr lvl="1"/>
            <a:r>
              <a:rPr lang="en-US"/>
              <a:t>Subsection title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205579" y="353874"/>
            <a:ext cx="2425700" cy="187744"/>
          </a:xfrm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1220" b="0" cap="all" baseline="0" dirty="0" smtClean="0">
                <a:solidFill>
                  <a:schemeClr val="tx2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r>
              <a:rPr lang="en-US"/>
              <a:t>Contents</a:t>
            </a:r>
            <a:endParaRPr lang="en-GB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2"/>
          </p:nvPr>
        </p:nvSpPr>
        <p:spPr bwMode="auto">
          <a:xfrm>
            <a:off x="-395" y="-7587"/>
            <a:ext cx="4532638" cy="5160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-2700808" y="401638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</p:spTree>
    <p:extLst>
      <p:ext uri="{BB962C8B-B14F-4D97-AF65-F5344CB8AC3E}">
        <p14:creationId xmlns:p14="http://schemas.microsoft.com/office/powerpoint/2010/main" val="128277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_Animat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mware-host\Shared Folders\Desktop\CLIENTS\Wolff Olins\2023\03\Benefit\GIFs\04_Compositions_Gravity.gif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5205579" y="353874"/>
            <a:ext cx="2425700" cy="187744"/>
          </a:xfrm>
        </p:spPr>
        <p:txBody>
          <a:bodyPr wrap="squar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1220" b="0" cap="all" baseline="0" dirty="0" smtClean="0">
                <a:solidFill>
                  <a:schemeClr val="tx2"/>
                </a:solidFill>
                <a:latin typeface="Obviously Narw Bold" pitchFamily="82" charset="0"/>
                <a:ea typeface="+mj-ea"/>
                <a:cs typeface="+mj-cs"/>
              </a:defRPr>
            </a:lvl1pPr>
          </a:lstStyle>
          <a:p>
            <a:r>
              <a:rPr lang="en-US"/>
              <a:t>Contents</a:t>
            </a:r>
            <a:endParaRPr lang="en-GB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00994" y="1374820"/>
            <a:ext cx="3547719" cy="914400"/>
          </a:xfrm>
        </p:spPr>
        <p:txBody>
          <a:bodyPr/>
          <a:lstStyle>
            <a:lvl1pPr marL="360000" indent="-360000">
              <a:spcBef>
                <a:spcPts val="1000"/>
              </a:spcBef>
              <a:spcAft>
                <a:spcPts val="500"/>
              </a:spcAft>
              <a:buFontTx/>
              <a:buNone/>
              <a:tabLst>
                <a:tab pos="403225" algn="l"/>
              </a:tabLst>
              <a:defRPr sz="1000" b="1" baseline="0">
                <a:solidFill>
                  <a:schemeClr val="tx2"/>
                </a:solidFill>
                <a:latin typeface="+mn-lt"/>
              </a:defRPr>
            </a:lvl1pPr>
            <a:lvl2pPr marL="720000" indent="0">
              <a:lnSpc>
                <a:spcPct val="100000"/>
              </a:lnSpc>
              <a:spcBef>
                <a:spcPts val="100"/>
              </a:spcBef>
              <a:buNone/>
              <a:tabLst>
                <a:tab pos="403225" algn="l"/>
              </a:tabLst>
              <a:defRPr sz="1000">
                <a:solidFill>
                  <a:schemeClr val="tx2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01	Section title</a:t>
            </a:r>
          </a:p>
          <a:p>
            <a:pPr lvl="1"/>
            <a:r>
              <a:rPr lang="en-US"/>
              <a:t>Subsection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8277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10" y="401638"/>
            <a:ext cx="3949342" cy="230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06401" y="1117800"/>
            <a:ext cx="3949700" cy="3350616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/>
          </p:nvPr>
        </p:nvSpPr>
        <p:spPr bwMode="auto">
          <a:xfrm flipH="1">
            <a:off x="4576762" y="-7587"/>
            <a:ext cx="4567237" cy="51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2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 userDrawn="1"/>
        </p:nvSpPr>
        <p:spPr>
          <a:xfrm>
            <a:off x="-2772816" y="3499308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8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Image R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10" y="401638"/>
            <a:ext cx="3949342" cy="230833"/>
          </a:xfr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000" b="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2"/>
          </p:nvPr>
        </p:nvSpPr>
        <p:spPr bwMode="auto">
          <a:xfrm flipH="1">
            <a:off x="4576762" y="-7587"/>
            <a:ext cx="4567237" cy="51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2412776" y="1851025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1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2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2"/>
          </p:nvPr>
        </p:nvSpPr>
        <p:spPr bwMode="auto">
          <a:xfrm>
            <a:off x="0" y="-7587"/>
            <a:ext cx="4567237" cy="51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0581" y="401638"/>
            <a:ext cx="3832248" cy="230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060580" y="1117800"/>
            <a:ext cx="3832595" cy="3350616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2975422" y="618356"/>
            <a:ext cx="2855863" cy="2736245"/>
            <a:chOff x="-2975422" y="618356"/>
            <a:chExt cx="2855863" cy="2736245"/>
          </a:xfrm>
        </p:grpSpPr>
        <p:sp>
          <p:nvSpPr>
            <p:cNvPr id="12" name="Off-page Connector 10">
              <a:extLst>
                <a:ext uri="{FF2B5EF4-FFF2-40B4-BE49-F238E27FC236}">
                  <a16:creationId xmlns:a16="http://schemas.microsoft.com/office/drawing/2014/main" id="{00FA9934-4A95-B887-7652-B3F7164C6188}"/>
                </a:ext>
              </a:extLst>
            </p:cNvPr>
            <p:cNvSpPr/>
            <p:nvPr userDrawn="1"/>
          </p:nvSpPr>
          <p:spPr>
            <a:xfrm rot="16200000">
              <a:off x="-2471365" y="1002795"/>
              <a:ext cx="1847750" cy="2855862"/>
            </a:xfrm>
            <a:prstGeom prst="flowChartOffpageConnector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1790E-6461-E413-7F0E-A21BAFDB2754}"/>
                </a:ext>
              </a:extLst>
            </p:cNvPr>
            <p:cNvSpPr txBox="1"/>
            <p:nvPr/>
          </p:nvSpPr>
          <p:spPr>
            <a:xfrm>
              <a:off x="-2688071" y="1563638"/>
              <a:ext cx="1800200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Note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: To change text styles, place text cursor in text and choose to promote or demote level with one of the indicated buttons.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(located on the HOME tab)</a:t>
              </a:r>
            </a:p>
            <a:p>
              <a:endParaRPr lang="en-GB" sz="900">
                <a:solidFill>
                  <a:schemeClr val="bg1"/>
                </a:solidFill>
                <a:latin typeface="+mn-lt"/>
              </a:endParaRPr>
            </a:p>
            <a:p>
              <a:r>
                <a:rPr lang="en-GB" sz="900" b="1">
                  <a:solidFill>
                    <a:schemeClr val="bg1"/>
                  </a:solidFill>
                  <a:latin typeface="+mn-lt"/>
                </a:rPr>
                <a:t>Alternatively 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Press TAB</a:t>
              </a:r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 to demote</a:t>
              </a:r>
            </a:p>
            <a:p>
              <a:r>
                <a:rPr lang="en-GB" sz="900" baseline="0">
                  <a:solidFill>
                    <a:schemeClr val="bg1"/>
                  </a:solidFill>
                  <a:latin typeface="+mn-lt"/>
                </a:rPr>
                <a:t>Press SHIFT+TAB to promote</a:t>
              </a:r>
              <a:endParaRPr lang="en-GB" sz="90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71A806-9098-D3D0-94FB-534430C9C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975422" y="618356"/>
              <a:ext cx="2300493" cy="85018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 userDrawn="1"/>
        </p:nvSpPr>
        <p:spPr>
          <a:xfrm>
            <a:off x="-2772816" y="3499308"/>
            <a:ext cx="2011998" cy="3288383"/>
          </a:xfrm>
          <a:prstGeom prst="rect">
            <a:avLst/>
          </a:prstGeom>
          <a:solidFill>
            <a:schemeClr val="accent3"/>
          </a:solidFill>
        </p:spPr>
        <p:txBody>
          <a:bodyPr wrap="square" lIns="101901" tIns="50950" rIns="101901" bIns="50950">
            <a:spAutoFit/>
          </a:bodyPr>
          <a:lstStyle/>
          <a:p>
            <a:r>
              <a:rPr lang="en-US" sz="900" b="0">
                <a:solidFill>
                  <a:schemeClr val="bg1"/>
                </a:solidFill>
                <a:latin typeface="Obviously Narw Bold" pitchFamily="82" charset="0"/>
              </a:rPr>
              <a:t>TO APPLY</a:t>
            </a:r>
            <a:r>
              <a:rPr lang="en-US" sz="900" b="0" baseline="0">
                <a:solidFill>
                  <a:schemeClr val="bg1"/>
                </a:solidFill>
                <a:latin typeface="Obviously Narw Bold" pitchFamily="82" charset="0"/>
              </a:rPr>
              <a:t> AN IMAGE TO A SHAPE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Select the shape by clicking on it &gt; select SHAPE FILL &gt; FILL TAB &gt;select PICTURE and press the FILE… button under INSERT FROM: &gt; select required image &gt; INSERT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aseline="0">
                <a:solidFill>
                  <a:schemeClr val="bg1"/>
                </a:solidFill>
                <a:latin typeface="+mn-lt"/>
              </a:rPr>
              <a:t>With the image selected the PICTURE TOOLS menu will be visible &gt; select CROP and size to the shape needed. With the resized image selected &gt; right click and select SAVE AS PICTURE from the menu.  </a:t>
            </a:r>
          </a:p>
          <a:p>
            <a:endParaRPr lang="en-US" sz="900" baseline="0">
              <a:solidFill>
                <a:schemeClr val="bg1"/>
              </a:solidFill>
              <a:latin typeface="+mn-lt"/>
            </a:endParaRPr>
          </a:p>
          <a:p>
            <a:r>
              <a:rPr lang="en-US" sz="900" b="1" baseline="0">
                <a:solidFill>
                  <a:schemeClr val="accent2"/>
                </a:solidFill>
                <a:latin typeface="+mn-lt"/>
              </a:rPr>
              <a:t>TIP</a:t>
            </a:r>
          </a:p>
          <a:p>
            <a:r>
              <a:rPr lang="en-US" sz="900" baseline="0">
                <a:solidFill>
                  <a:schemeClr val="accent2"/>
                </a:solidFill>
                <a:latin typeface="+mn-lt"/>
              </a:rPr>
              <a:t>The image should be the size you need or it will distort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1790E-6461-E413-7F0E-A21BAFDB2754}"/>
              </a:ext>
            </a:extLst>
          </p:cNvPr>
          <p:cNvSpPr txBox="1"/>
          <p:nvPr userDrawn="1"/>
        </p:nvSpPr>
        <p:spPr>
          <a:xfrm>
            <a:off x="-2988840" y="417027"/>
            <a:ext cx="23042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1">
                <a:solidFill>
                  <a:schemeClr val="bg1"/>
                </a:solidFill>
                <a:latin typeface="+mn-lt"/>
              </a:rPr>
              <a:t>LOCATED IN THE HOME TAB</a:t>
            </a:r>
            <a:endParaRPr lang="en-GB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18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21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7F0399D0-9D99-414A-B1B8-F2F8E1C95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4765"/>
              </p:ext>
            </p:extLst>
          </p:nvPr>
        </p:nvGraphicFramePr>
        <p:xfrm>
          <a:off x="9684568" y="1709913"/>
          <a:ext cx="1512168" cy="462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2151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b="0" kern="1200" cap="none">
                          <a:solidFill>
                            <a:schemeClr val="tx1"/>
                          </a:solidFill>
                          <a:latin typeface="Obviously Semi" pitchFamily="82" charset="0"/>
                          <a:ea typeface="+mn-ea"/>
                          <a:cs typeface="Lato"/>
                        </a:rPr>
                        <a:t>Secondary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b="0" kern="1200" cap="non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Lato"/>
                        </a:rPr>
                        <a:t>Only to be used in </a:t>
                      </a:r>
                      <a:br>
                        <a:rPr lang="en-GB" sz="900" b="0" kern="1200" cap="non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Lato"/>
                        </a:rPr>
                      </a:br>
                      <a:r>
                        <a:rPr lang="en-GB" sz="900" b="0" kern="1200" cap="non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Lato"/>
                        </a:rPr>
                        <a:t>charts and graphs </a:t>
                      </a:r>
                    </a:p>
                  </a:txBody>
                  <a:tcPr marL="0" marR="0" marT="61213" marB="3060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7F0399D0-9D99-414A-B1B8-F2F8E1C95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4765"/>
              </p:ext>
            </p:extLst>
          </p:nvPr>
        </p:nvGraphicFramePr>
        <p:xfrm>
          <a:off x="9684568" y="83409"/>
          <a:ext cx="1512168" cy="22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090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b="0" kern="1200" cap="none">
                          <a:solidFill>
                            <a:schemeClr val="tx1"/>
                          </a:solidFill>
                          <a:latin typeface="Obviously Semi" pitchFamily="82" charset="0"/>
                          <a:ea typeface="+mn-ea"/>
                          <a:cs typeface="Lato"/>
                        </a:rPr>
                        <a:t>Primary</a:t>
                      </a:r>
                    </a:p>
                  </a:txBody>
                  <a:tcPr marL="0" marR="0" marT="61213" marB="3060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01638"/>
            <a:ext cx="8332788" cy="23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117801"/>
            <a:ext cx="8327935" cy="335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7FE574-C472-944C-85AC-16E1F8CAA96A}"/>
              </a:ext>
            </a:extLst>
          </p:cNvPr>
          <p:cNvCxnSpPr>
            <a:cxnSpLocks/>
          </p:cNvCxnSpPr>
          <p:nvPr userDrawn="1"/>
        </p:nvCxnSpPr>
        <p:spPr>
          <a:xfrm>
            <a:off x="395536" y="-407380"/>
            <a:ext cx="0" cy="267194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59C4FB6-F336-8D4E-A9F8-6C92DC15E269}"/>
              </a:ext>
            </a:extLst>
          </p:cNvPr>
          <p:cNvCxnSpPr>
            <a:cxnSpLocks/>
          </p:cNvCxnSpPr>
          <p:nvPr userDrawn="1"/>
        </p:nvCxnSpPr>
        <p:spPr>
          <a:xfrm>
            <a:off x="8738450" y="-407380"/>
            <a:ext cx="0" cy="267194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DA5BD5D-C36F-B84B-AF5A-E637C8AF11F9}"/>
              </a:ext>
            </a:extLst>
          </p:cNvPr>
          <p:cNvCxnSpPr>
            <a:cxnSpLocks/>
          </p:cNvCxnSpPr>
          <p:nvPr userDrawn="1"/>
        </p:nvCxnSpPr>
        <p:spPr>
          <a:xfrm>
            <a:off x="4572595" y="-407380"/>
            <a:ext cx="0" cy="26719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AE2D35-DB98-4C40-BAD2-670315C3F821}"/>
              </a:ext>
            </a:extLst>
          </p:cNvPr>
          <p:cNvCxnSpPr>
            <a:cxnSpLocks/>
          </p:cNvCxnSpPr>
          <p:nvPr userDrawn="1"/>
        </p:nvCxnSpPr>
        <p:spPr>
          <a:xfrm>
            <a:off x="395536" y="5278520"/>
            <a:ext cx="0" cy="267194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C3CC1E-4EF3-D64A-AF8C-3006FAF4E554}"/>
              </a:ext>
            </a:extLst>
          </p:cNvPr>
          <p:cNvCxnSpPr>
            <a:cxnSpLocks/>
          </p:cNvCxnSpPr>
          <p:nvPr userDrawn="1"/>
        </p:nvCxnSpPr>
        <p:spPr>
          <a:xfrm>
            <a:off x="8738450" y="5278520"/>
            <a:ext cx="0" cy="267194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DCB8A8-F42F-C54E-9B1C-4AF120BB070C}"/>
              </a:ext>
            </a:extLst>
          </p:cNvPr>
          <p:cNvCxnSpPr>
            <a:cxnSpLocks/>
          </p:cNvCxnSpPr>
          <p:nvPr userDrawn="1"/>
        </p:nvCxnSpPr>
        <p:spPr>
          <a:xfrm>
            <a:off x="4575422" y="5278520"/>
            <a:ext cx="0" cy="26719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7DB925-E068-B045-8E44-D5DE3798F681}"/>
              </a:ext>
            </a:extLst>
          </p:cNvPr>
          <p:cNvCxnSpPr>
            <a:cxnSpLocks/>
          </p:cNvCxnSpPr>
          <p:nvPr userDrawn="1"/>
        </p:nvCxnSpPr>
        <p:spPr>
          <a:xfrm flipH="1">
            <a:off x="-405460" y="4741862"/>
            <a:ext cx="270306" cy="0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07C61E-3381-9448-937E-FC1DC5FB026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07706" y="4893470"/>
            <a:ext cx="272552" cy="12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74D9A4-0BA8-C848-8BED-29B439279835}"/>
              </a:ext>
            </a:extLst>
          </p:cNvPr>
          <p:cNvCxnSpPr>
            <a:cxnSpLocks/>
          </p:cNvCxnSpPr>
          <p:nvPr userDrawn="1"/>
        </p:nvCxnSpPr>
        <p:spPr>
          <a:xfrm flipH="1">
            <a:off x="-405460" y="2572001"/>
            <a:ext cx="270306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B21299-A197-964A-A5F0-8365B33BB025}"/>
              </a:ext>
            </a:extLst>
          </p:cNvPr>
          <p:cNvCxnSpPr>
            <a:cxnSpLocks/>
          </p:cNvCxnSpPr>
          <p:nvPr userDrawn="1"/>
        </p:nvCxnSpPr>
        <p:spPr>
          <a:xfrm flipH="1">
            <a:off x="-405460" y="411444"/>
            <a:ext cx="270306" cy="0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1A7F99-E992-4045-BD2A-AA0583EF839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07706" y="1118571"/>
            <a:ext cx="272552" cy="12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31F7EB-FA81-1F45-88A3-D55ED11542C0}"/>
              </a:ext>
            </a:extLst>
          </p:cNvPr>
          <p:cNvCxnSpPr>
            <a:cxnSpLocks/>
          </p:cNvCxnSpPr>
          <p:nvPr userDrawn="1"/>
        </p:nvCxnSpPr>
        <p:spPr>
          <a:xfrm flipH="1">
            <a:off x="9283186" y="4741862"/>
            <a:ext cx="270306" cy="0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99384-2B10-3946-B95E-FC210CCF951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280940" y="4893470"/>
            <a:ext cx="272552" cy="12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04969-F8D9-6640-8DB2-088B8BC2B819}"/>
              </a:ext>
            </a:extLst>
          </p:cNvPr>
          <p:cNvCxnSpPr>
            <a:cxnSpLocks/>
          </p:cNvCxnSpPr>
          <p:nvPr userDrawn="1"/>
        </p:nvCxnSpPr>
        <p:spPr>
          <a:xfrm flipH="1">
            <a:off x="9283186" y="2572001"/>
            <a:ext cx="270306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80D99E-0F5E-8A41-AD4A-4232D229E5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283186" y="411444"/>
            <a:ext cx="270306" cy="0"/>
          </a:xfrm>
          <a:prstGeom prst="line">
            <a:avLst/>
          </a:prstGeom>
          <a:ln w="25400">
            <a:solidFill>
              <a:srgbClr val="FA1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869B1C-0EC1-DC42-BD5B-896A8740CF2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280940" y="1118571"/>
            <a:ext cx="272552" cy="12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CB68C76-49F7-44AF-AE77-82AA9B19EE2A}"/>
              </a:ext>
            </a:extLst>
          </p:cNvPr>
          <p:cNvSpPr txBox="1"/>
          <p:nvPr/>
        </p:nvSpPr>
        <p:spPr>
          <a:xfrm>
            <a:off x="9684568" y="332858"/>
            <a:ext cx="280800" cy="2798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lIns="504000" tIns="45723" rIns="0" bIns="45723" rtlCol="0" anchor="ctr">
            <a:noAutofit/>
          </a:bodyPr>
          <a:lstStyle/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	255</a:t>
            </a:r>
          </a:p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0</a:t>
            </a:r>
          </a:p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	100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32D910-AE34-4CDA-BA2C-9509011C877E}"/>
              </a:ext>
            </a:extLst>
          </p:cNvPr>
          <p:cNvSpPr txBox="1"/>
          <p:nvPr/>
        </p:nvSpPr>
        <p:spPr>
          <a:xfrm>
            <a:off x="9684568" y="695113"/>
            <a:ext cx="280800" cy="279863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txBody>
          <a:bodyPr wrap="none" lIns="504000" tIns="45723" rIns="0" bIns="45723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241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3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E569A8B-5800-4233-AFDE-35A377CE0BF1}"/>
              </a:ext>
            </a:extLst>
          </p:cNvPr>
          <p:cNvSpPr txBox="1"/>
          <p:nvPr/>
        </p:nvSpPr>
        <p:spPr>
          <a:xfrm>
            <a:off x="9684568" y="2194304"/>
            <a:ext cx="280800" cy="279863"/>
          </a:xfrm>
          <a:prstGeom prst="ellipse">
            <a:avLst/>
          </a:prstGeom>
          <a:solidFill>
            <a:schemeClr val="accent5"/>
          </a:solidFill>
        </p:spPr>
        <p:txBody>
          <a:bodyPr wrap="none" lIns="504000" tIns="45723" rIns="0" bIns="45723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	255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158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	16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339E2A-E302-488D-9EF3-7794F6CAA5FE}"/>
              </a:ext>
            </a:extLst>
          </p:cNvPr>
          <p:cNvSpPr txBox="1"/>
          <p:nvPr/>
        </p:nvSpPr>
        <p:spPr>
          <a:xfrm>
            <a:off x="9684568" y="2593233"/>
            <a:ext cx="280800" cy="279863"/>
          </a:xfrm>
          <a:prstGeom prst="ellipse">
            <a:avLst/>
          </a:prstGeom>
          <a:solidFill>
            <a:schemeClr val="accent6"/>
          </a:solidFill>
          <a:ln w="3175">
            <a:noFill/>
          </a:ln>
        </p:spPr>
        <p:txBody>
          <a:bodyPr wrap="none" lIns="504000" tIns="45723" rIns="0" bIns="45723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	0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76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	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1986E3B-5320-408A-9905-AC4BD930FF58}"/>
              </a:ext>
            </a:extLst>
          </p:cNvPr>
          <p:cNvSpPr txBox="1"/>
          <p:nvPr/>
        </p:nvSpPr>
        <p:spPr>
          <a:xfrm>
            <a:off x="9684568" y="4188950"/>
            <a:ext cx="280800" cy="279863"/>
          </a:xfrm>
          <a:prstGeom prst="ellipse">
            <a:avLst/>
          </a:prstGeom>
          <a:solidFill>
            <a:srgbClr val="8C0114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140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1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EE34CA-9248-4882-B9B8-A5B13AFD18A1}"/>
              </a:ext>
            </a:extLst>
          </p:cNvPr>
          <p:cNvSpPr txBox="1"/>
          <p:nvPr/>
        </p:nvSpPr>
        <p:spPr>
          <a:xfrm>
            <a:off x="9684568" y="3391091"/>
            <a:ext cx="280800" cy="279863"/>
          </a:xfrm>
          <a:prstGeom prst="ellipse">
            <a:avLst/>
          </a:prstGeom>
          <a:solidFill>
            <a:srgbClr val="250070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37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0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112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EA5AE7-9B12-4CEE-956B-B18C52F0D93D}"/>
              </a:ext>
            </a:extLst>
          </p:cNvPr>
          <p:cNvSpPr txBox="1"/>
          <p:nvPr/>
        </p:nvSpPr>
        <p:spPr>
          <a:xfrm>
            <a:off x="9684568" y="3790020"/>
            <a:ext cx="280800" cy="279863"/>
          </a:xfrm>
          <a:prstGeom prst="ellipse">
            <a:avLst/>
          </a:prstGeom>
          <a:solidFill>
            <a:srgbClr val="FF5346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255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83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70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4B7FB1-3B27-40D1-8F6E-C5D25614F65E}"/>
              </a:ext>
            </a:extLst>
          </p:cNvPr>
          <p:cNvSpPr txBox="1"/>
          <p:nvPr/>
        </p:nvSpPr>
        <p:spPr>
          <a:xfrm>
            <a:off x="9684568" y="2992162"/>
            <a:ext cx="280800" cy="279863"/>
          </a:xfrm>
          <a:prstGeom prst="ellipse">
            <a:avLst/>
          </a:prstGeom>
          <a:solidFill>
            <a:srgbClr val="6D91F9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109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145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249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B68C76-49F7-44AF-AE77-82AA9B19EE2A}"/>
              </a:ext>
            </a:extLst>
          </p:cNvPr>
          <p:cNvSpPr txBox="1"/>
          <p:nvPr/>
        </p:nvSpPr>
        <p:spPr>
          <a:xfrm>
            <a:off x="9684568" y="1057368"/>
            <a:ext cx="280800" cy="2798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lIns="504000" tIns="45723" rIns="0" bIns="45723" rtlCol="0" anchor="ctr">
            <a:noAutofit/>
          </a:bodyPr>
          <a:lstStyle/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	252</a:t>
            </a:r>
          </a:p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145</a:t>
            </a:r>
          </a:p>
          <a:p>
            <a:pPr marL="0" indent="0"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	220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532D910-AE34-4CDA-BA2C-9509011C877E}"/>
              </a:ext>
            </a:extLst>
          </p:cNvPr>
          <p:cNvSpPr txBox="1"/>
          <p:nvPr/>
        </p:nvSpPr>
        <p:spPr>
          <a:xfrm>
            <a:off x="9684568" y="1419622"/>
            <a:ext cx="280800" cy="279863"/>
          </a:xfrm>
          <a:prstGeom prst="ellipse">
            <a:avLst/>
          </a:prstGeom>
          <a:solidFill>
            <a:schemeClr val="accent4"/>
          </a:solidFill>
          <a:ln w="3175">
            <a:noFill/>
          </a:ln>
        </p:spPr>
        <p:txBody>
          <a:bodyPr wrap="none" lIns="504000" tIns="45723" rIns="0" bIns="45723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252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202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	</a:t>
            </a:r>
            <a:r>
              <a:rPr lang="en-GB" sz="700">
                <a:solidFill>
                  <a:schemeClr val="tx1"/>
                </a:solidFill>
                <a:latin typeface="+mn-lt"/>
              </a:rPr>
              <a:t>217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1986E3B-5320-408A-9905-AC4BD930FF58}"/>
              </a:ext>
            </a:extLst>
          </p:cNvPr>
          <p:cNvSpPr txBox="1"/>
          <p:nvPr/>
        </p:nvSpPr>
        <p:spPr>
          <a:xfrm>
            <a:off x="9684568" y="4986904"/>
            <a:ext cx="280800" cy="279863"/>
          </a:xfrm>
          <a:prstGeom prst="ellipse">
            <a:avLst/>
          </a:prstGeom>
          <a:solidFill>
            <a:schemeClr val="tx1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0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0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EA5AE7-9B12-4CEE-956B-B18C52F0D93D}"/>
              </a:ext>
            </a:extLst>
          </p:cNvPr>
          <p:cNvSpPr txBox="1"/>
          <p:nvPr/>
        </p:nvSpPr>
        <p:spPr>
          <a:xfrm>
            <a:off x="9684568" y="4587974"/>
            <a:ext cx="280800" cy="279863"/>
          </a:xfrm>
          <a:prstGeom prst="ellipse">
            <a:avLst/>
          </a:prstGeom>
          <a:solidFill>
            <a:srgbClr val="FCEADB"/>
          </a:solidFill>
        </p:spPr>
        <p:txBody>
          <a:bodyPr wrap="none" lIns="504000" tIns="50950" rIns="0" bIns="50950" rtlCol="0" anchor="ctr">
            <a:noAutofit/>
          </a:bodyPr>
          <a:lstStyle/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R 252</a:t>
            </a: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G</a:t>
            </a:r>
            <a:r>
              <a:rPr lang="en-GB" sz="700" baseline="0">
                <a:solidFill>
                  <a:schemeClr val="tx1"/>
                </a:solidFill>
                <a:latin typeface="+mn-lt"/>
              </a:rPr>
              <a:t> 234</a:t>
            </a:r>
            <a:endParaRPr lang="en-GB" sz="700">
              <a:solidFill>
                <a:schemeClr val="tx1"/>
              </a:solidFill>
              <a:latin typeface="+mn-lt"/>
            </a:endParaRPr>
          </a:p>
          <a:p>
            <a:pPr algn="l">
              <a:tabLst>
                <a:tab pos="97302" algn="l"/>
              </a:tabLst>
            </a:pPr>
            <a:r>
              <a:rPr lang="en-GB" sz="700">
                <a:solidFill>
                  <a:schemeClr val="tx1"/>
                </a:solidFill>
                <a:latin typeface="+mn-lt"/>
              </a:rPr>
              <a:t>B 219</a:t>
            </a:r>
          </a:p>
        </p:txBody>
      </p:sp>
      <p:sp>
        <p:nvSpPr>
          <p:cNvPr id="86" name="Footer Placeholder 85"/>
          <p:cNvSpPr>
            <a:spLocks noGrp="1"/>
          </p:cNvSpPr>
          <p:nvPr>
            <p:ph type="ftr" sz="quarter" idx="3"/>
          </p:nvPr>
        </p:nvSpPr>
        <p:spPr>
          <a:xfrm>
            <a:off x="406400" y="4904209"/>
            <a:ext cx="4062689" cy="76944"/>
          </a:xfrm>
          <a:prstGeom prst="rect">
            <a:avLst/>
          </a:prstGeom>
        </p:spPr>
        <p:txBody>
          <a:bodyPr vert="horz" wrap="square" lIns="0" tIns="0" rIns="36000" bIns="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tabLst>
                <a:tab pos="266700" algn="l"/>
              </a:tabLst>
            </a:pPr>
            <a:r>
              <a:rPr lang="en-GB"/>
              <a:t>Footer text goes here</a:t>
            </a:r>
          </a:p>
        </p:txBody>
      </p:sp>
      <p:sp>
        <p:nvSpPr>
          <p:cNvPr id="87" name="Slide Number Placeholder 86"/>
          <p:cNvSpPr>
            <a:spLocks noGrp="1"/>
          </p:cNvSpPr>
          <p:nvPr>
            <p:ph type="sldNum" sz="quarter" idx="4"/>
          </p:nvPr>
        </p:nvSpPr>
        <p:spPr>
          <a:xfrm>
            <a:off x="8740775" y="4904209"/>
            <a:ext cx="403225" cy="769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  <a:latin typeface="+mn-lt"/>
              </a:defRPr>
            </a:lvl1pPr>
          </a:lstStyle>
          <a:p>
            <a:fld id="{3CBFE78D-FEF6-4C2D-BC45-E4506608223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716" r:id="rId3"/>
    <p:sldLayoutId id="2147483673" r:id="rId4"/>
    <p:sldLayoutId id="2147483725" r:id="rId5"/>
    <p:sldLayoutId id="2147483732" r:id="rId6"/>
    <p:sldLayoutId id="2147483708" r:id="rId7"/>
    <p:sldLayoutId id="2147483729" r:id="rId8"/>
    <p:sldLayoutId id="2147483709" r:id="rId9"/>
    <p:sldLayoutId id="2147483710" r:id="rId10"/>
    <p:sldLayoutId id="2147483676" r:id="rId11"/>
    <p:sldLayoutId id="2147483675" r:id="rId12"/>
    <p:sldLayoutId id="2147483677" r:id="rId13"/>
    <p:sldLayoutId id="2147483695" r:id="rId14"/>
    <p:sldLayoutId id="2147483733" r:id="rId15"/>
    <p:sldLayoutId id="2147483697" r:id="rId16"/>
    <p:sldLayoutId id="2147483678" r:id="rId17"/>
    <p:sldLayoutId id="2147483714" r:id="rId18"/>
    <p:sldLayoutId id="2147483726" r:id="rId19"/>
    <p:sldLayoutId id="2147483728" r:id="rId20"/>
    <p:sldLayoutId id="2147483727" r:id="rId21"/>
    <p:sldLayoutId id="2147483699" r:id="rId22"/>
    <p:sldLayoutId id="2147483700" r:id="rId23"/>
    <p:sldLayoutId id="2147483701" r:id="rId24"/>
    <p:sldLayoutId id="2147483713" r:id="rId25"/>
    <p:sldLayoutId id="2147483715" r:id="rId26"/>
    <p:sldLayoutId id="2147483654" r:id="rId27"/>
    <p:sldLayoutId id="2147483704" r:id="rId28"/>
    <p:sldLayoutId id="2147483711" r:id="rId29"/>
    <p:sldLayoutId id="2147483655" r:id="rId30"/>
    <p:sldLayoutId id="2147483721" r:id="rId31"/>
    <p:sldLayoutId id="2147483722" r:id="rId32"/>
    <p:sldLayoutId id="2147483735" r:id="rId33"/>
    <p:sldLayoutId id="2147483672" r:id="rId34"/>
    <p:sldLayoutId id="2147483736" r:id="rId35"/>
    <p:sldLayoutId id="2147483717" r:id="rId36"/>
    <p:sldLayoutId id="2147483737" r:id="rId37"/>
    <p:sldLayoutId id="2147483719" r:id="rId38"/>
    <p:sldLayoutId id="2147483738" r:id="rId39"/>
    <p:sldLayoutId id="2147483720" r:id="rId40"/>
    <p:sldLayoutId id="2147483739" r:id="rId41"/>
    <p:sldLayoutId id="2147483718" r:id="rId42"/>
    <p:sldLayoutId id="2147483740" r:id="rId43"/>
    <p:sldLayoutId id="2147483723" r:id="rId44"/>
    <p:sldLayoutId id="2147483724" r:id="rId45"/>
    <p:sldLayoutId id="2147483731" r:id="rId46"/>
    <p:sldLayoutId id="2147483730" r:id="rId47"/>
    <p:sldLayoutId id="2147483703" r:id="rId48"/>
    <p:sldLayoutId id="2147483734" r:id="rId4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0" cap="none" baseline="0">
          <a:solidFill>
            <a:schemeClr val="tx2"/>
          </a:solidFill>
          <a:latin typeface="Roslindale Display Ultra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5000"/>
        </a:lnSpc>
        <a:spcBef>
          <a:spcPts val="700"/>
        </a:spcBef>
        <a:spcAft>
          <a:spcPts val="0"/>
        </a:spcAft>
        <a:defRPr sz="1000" b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rtl="0" eaLnBrk="1" fontAlgn="base" hangingPunct="1">
        <a:lnSpc>
          <a:spcPct val="125000"/>
        </a:lnSpc>
        <a:spcBef>
          <a:spcPts val="800"/>
        </a:spcBef>
        <a:spcAft>
          <a:spcPct val="0"/>
        </a:spcAft>
        <a:buClr>
          <a:schemeClr val="accent1"/>
        </a:buClr>
        <a:buFont typeface="Arial" pitchFamily="34" charset="0"/>
        <a:buChar char="●"/>
        <a:defRPr sz="1000" b="0">
          <a:solidFill>
            <a:schemeClr val="tx1"/>
          </a:solidFill>
          <a:latin typeface="+mn-lt"/>
        </a:defRPr>
      </a:lvl2pPr>
      <a:lvl3pPr marL="360000" indent="-180000" algn="l" rtl="0" eaLnBrk="1" fontAlgn="base" hangingPunct="1">
        <a:lnSpc>
          <a:spcPct val="125000"/>
        </a:lnSpc>
        <a:spcBef>
          <a:spcPts val="300"/>
        </a:spcBef>
        <a:spcAft>
          <a:spcPct val="0"/>
        </a:spcAft>
        <a:buClrTx/>
        <a:buFont typeface="Calibri" panose="020F0502020204030204" pitchFamily="34" charset="0"/>
        <a:buChar char="–"/>
        <a:tabLst/>
        <a:defRPr sz="1000">
          <a:solidFill>
            <a:schemeClr val="tx1"/>
          </a:solidFill>
          <a:latin typeface="+mn-lt"/>
        </a:defRPr>
      </a:lvl3pPr>
      <a:lvl4pPr marL="540000" indent="-180000" algn="l" rtl="0" eaLnBrk="1" fontAlgn="base" hangingPunct="1">
        <a:lnSpc>
          <a:spcPct val="125000"/>
        </a:lnSpc>
        <a:spcBef>
          <a:spcPts val="300"/>
        </a:spcBef>
        <a:spcAft>
          <a:spcPct val="0"/>
        </a:spcAft>
        <a:buClrTx/>
        <a:buFont typeface="Calibri" panose="020F0502020204030204" pitchFamily="34" charset="0"/>
        <a:buChar char="–"/>
        <a:tabLst/>
        <a:defRPr sz="1000">
          <a:solidFill>
            <a:schemeClr val="tx1"/>
          </a:solidFill>
          <a:latin typeface="+mn-lt"/>
        </a:defRPr>
      </a:lvl4pPr>
      <a:lvl5pPr marL="0" indent="0" algn="l" rtl="0" eaLnBrk="1" fontAlgn="base" hangingPunct="1">
        <a:lnSpc>
          <a:spcPct val="125000"/>
        </a:lnSpc>
        <a:spcBef>
          <a:spcPts val="1000"/>
        </a:spcBef>
        <a:spcAft>
          <a:spcPct val="0"/>
        </a:spcAft>
        <a:buFont typeface="Calibri" panose="020F0502020204030204" pitchFamily="34" charset="0"/>
        <a:buNone/>
        <a:tabLst/>
        <a:defRPr sz="1200" b="0" cap="all" baseline="0">
          <a:solidFill>
            <a:schemeClr val="tx1"/>
          </a:solidFill>
          <a:latin typeface="Obviously Narw Bold" pitchFamily="82" charset="0"/>
        </a:defRPr>
      </a:lvl5pPr>
      <a:lvl6pPr marL="0" indent="0" algn="l" rtl="0" eaLnBrk="1" fontAlgn="base" hangingPunct="1">
        <a:spcBef>
          <a:spcPts val="2400"/>
        </a:spcBef>
        <a:spcAft>
          <a:spcPct val="0"/>
        </a:spcAft>
        <a:buFont typeface="Arial" charset="0"/>
        <a:buNone/>
        <a:defRPr sz="1200" cap="all" baseline="0">
          <a:solidFill>
            <a:schemeClr val="accent1"/>
          </a:solidFill>
          <a:latin typeface="+mn-lt"/>
        </a:defRPr>
      </a:lvl6pPr>
      <a:lvl7pPr marL="2257425" indent="-1047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>
          <a:solidFill>
            <a:schemeClr val="tx1"/>
          </a:solidFill>
          <a:latin typeface="+mn-lt"/>
        </a:defRPr>
      </a:lvl7pPr>
      <a:lvl8pPr marL="2714625" indent="-1047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>
          <a:solidFill>
            <a:schemeClr val="tx1"/>
          </a:solidFill>
          <a:latin typeface="+mn-lt"/>
        </a:defRPr>
      </a:lvl8pPr>
      <a:lvl9pPr marL="3171825" indent="-1047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9B52-C689-D689-C81F-508EF6EF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0" y="3479428"/>
            <a:ext cx="8639469" cy="1342034"/>
          </a:xfrm>
        </p:spPr>
        <p:txBody>
          <a:bodyPr/>
          <a:lstStyle/>
          <a:p>
            <a:r>
              <a:rPr lang="en-US" sz="5400" dirty="0">
                <a:latin typeface="Roslindale Display Ultra"/>
              </a:rPr>
              <a:t>31 Charles St Awning Replacement Request</a:t>
            </a:r>
          </a:p>
        </p:txBody>
      </p:sp>
    </p:spTree>
    <p:extLst>
      <p:ext uri="{BB962C8B-B14F-4D97-AF65-F5344CB8AC3E}">
        <p14:creationId xmlns:p14="http://schemas.microsoft.com/office/powerpoint/2010/main" val="207625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141B-55B5-088F-C012-171BAE6D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43" y="241176"/>
            <a:ext cx="3805757" cy="366254"/>
          </a:xfrm>
        </p:spPr>
        <p:txBody>
          <a:bodyPr/>
          <a:lstStyle/>
          <a:p>
            <a:r>
              <a:rPr lang="en-US" sz="2800" dirty="0">
                <a:latin typeface="Obviously Semi" pitchFamily="82" charset="77"/>
              </a:rPr>
              <a:t>Existing Photos</a:t>
            </a:r>
          </a:p>
        </p:txBody>
      </p:sp>
      <p:pic>
        <p:nvPicPr>
          <p:cNvPr id="8" name="Picture 7" descr="A street sign on a pole&#10;&#10;Description automatically generated">
            <a:extLst>
              <a:ext uri="{FF2B5EF4-FFF2-40B4-BE49-F238E27FC236}">
                <a16:creationId xmlns:a16="http://schemas.microsoft.com/office/drawing/2014/main" id="{0C2F18D8-A04E-06BE-A30B-10979BFF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46250" y="569589"/>
            <a:ext cx="2321098" cy="1740824"/>
          </a:xfrm>
          <a:prstGeom prst="rect">
            <a:avLst/>
          </a:prstGeom>
        </p:spPr>
      </p:pic>
      <p:pic>
        <p:nvPicPr>
          <p:cNvPr id="10" name="Picture 9" descr="A storefront with a sign on the window&#10;&#10;Description automatically generated">
            <a:extLst>
              <a:ext uri="{FF2B5EF4-FFF2-40B4-BE49-F238E27FC236}">
                <a16:creationId xmlns:a16="http://schemas.microsoft.com/office/drawing/2014/main" id="{7D837B2E-A240-5A8C-B375-2DD257CB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24" y="2750551"/>
            <a:ext cx="3094800" cy="2321100"/>
          </a:xfrm>
          <a:prstGeom prst="rect">
            <a:avLst/>
          </a:prstGeom>
        </p:spPr>
      </p:pic>
      <p:pic>
        <p:nvPicPr>
          <p:cNvPr id="12" name="Picture 11" descr="A building with a store front&#10;&#10;Description automatically generated with medium confidence">
            <a:extLst>
              <a:ext uri="{FF2B5EF4-FFF2-40B4-BE49-F238E27FC236}">
                <a16:creationId xmlns:a16="http://schemas.microsoft.com/office/drawing/2014/main" id="{698FAC3B-7A39-3249-C092-6BB2FE23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094" y="2750551"/>
            <a:ext cx="3094800" cy="2321100"/>
          </a:xfrm>
          <a:prstGeom prst="rect">
            <a:avLst/>
          </a:prstGeom>
        </p:spPr>
      </p:pic>
      <p:pic>
        <p:nvPicPr>
          <p:cNvPr id="14" name="Picture 13" descr="A plant next to a window&#10;&#10;Description automatically generated">
            <a:extLst>
              <a:ext uri="{FF2B5EF4-FFF2-40B4-BE49-F238E27FC236}">
                <a16:creationId xmlns:a16="http://schemas.microsoft.com/office/drawing/2014/main" id="{D135733E-E3EA-BA5E-EDDD-F173B65B5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28863" y="569589"/>
            <a:ext cx="2321098" cy="1740824"/>
          </a:xfrm>
          <a:prstGeom prst="rect">
            <a:avLst/>
          </a:prstGeom>
        </p:spPr>
      </p:pic>
      <p:pic>
        <p:nvPicPr>
          <p:cNvPr id="6" name="Picture 5" descr="A street light in front of a brick building&#10;&#10;Description automatically generated">
            <a:extLst>
              <a:ext uri="{FF2B5EF4-FFF2-40B4-BE49-F238E27FC236}">
                <a16:creationId xmlns:a16="http://schemas.microsoft.com/office/drawing/2014/main" id="{F27F0C91-06D7-4A80-C586-C22BD66F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01" y="740862"/>
            <a:ext cx="3094800" cy="23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DB1F-C047-E18B-5BB3-4358490F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6450-C30D-39D4-40AC-1B397349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3" y="190776"/>
            <a:ext cx="3683357" cy="366254"/>
          </a:xfrm>
        </p:spPr>
        <p:txBody>
          <a:bodyPr/>
          <a:lstStyle/>
          <a:p>
            <a:r>
              <a:rPr lang="en-US" sz="2800" dirty="0">
                <a:latin typeface="Obviously Semi" pitchFamily="82" charset="77"/>
              </a:rPr>
              <a:t>Proposed Awning</a:t>
            </a:r>
          </a:p>
        </p:txBody>
      </p:sp>
      <p:pic>
        <p:nvPicPr>
          <p:cNvPr id="4" name="Picture 3" descr="A storefront with a sign&#10;&#10;Description automatically generated">
            <a:extLst>
              <a:ext uri="{FF2B5EF4-FFF2-40B4-BE49-F238E27FC236}">
                <a16:creationId xmlns:a16="http://schemas.microsoft.com/office/drawing/2014/main" id="{F61A11CC-7791-629A-86E7-9FCF0019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49" b="12388"/>
          <a:stretch/>
        </p:blipFill>
        <p:spPr>
          <a:xfrm>
            <a:off x="188150" y="1419750"/>
            <a:ext cx="4089910" cy="2304000"/>
          </a:xfrm>
          <a:prstGeom prst="rect">
            <a:avLst/>
          </a:prstGeom>
        </p:spPr>
      </p:pic>
      <p:pic>
        <p:nvPicPr>
          <p:cNvPr id="6" name="Picture 5" descr="A black awning over a store front&#10;&#10;Description automatically generated">
            <a:extLst>
              <a:ext uri="{FF2B5EF4-FFF2-40B4-BE49-F238E27FC236}">
                <a16:creationId xmlns:a16="http://schemas.microsoft.com/office/drawing/2014/main" id="{B5FA1B6F-779C-3D61-315C-1E3A2C055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57" b="12625"/>
          <a:stretch/>
        </p:blipFill>
        <p:spPr>
          <a:xfrm>
            <a:off x="4572000" y="1419750"/>
            <a:ext cx="4181378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6CFB84-20B6-B719-5CE7-20962ABBC28D}"/>
              </a:ext>
            </a:extLst>
          </p:cNvPr>
          <p:cNvSpPr txBox="1"/>
          <p:nvPr/>
        </p:nvSpPr>
        <p:spPr>
          <a:xfrm>
            <a:off x="1166400" y="1340643"/>
            <a:ext cx="68112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aseline="0" dirty="0">
                <a:solidFill>
                  <a:schemeClr val="bg1"/>
                </a:solidFill>
                <a:latin typeface="+mn-lt"/>
              </a:rPr>
              <a:t>Three total awnings</a:t>
            </a:r>
          </a:p>
          <a:p>
            <a:endParaRPr lang="en-US" sz="1600" baseline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Using existing hardware</a:t>
            </a:r>
          </a:p>
          <a:p>
            <a:endParaRPr lang="en-US" sz="1600" baseline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Pink </a:t>
            </a:r>
            <a:r>
              <a:rPr lang="en-US" sz="16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Black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aseline="0" dirty="0">
                <a:solidFill>
                  <a:schemeClr val="bg1"/>
                </a:solidFill>
                <a:latin typeface="+mn-lt"/>
              </a:rPr>
              <a:t>Old,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smaller logo </a:t>
            </a:r>
            <a:r>
              <a:rPr lang="en-US" sz="16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 New logo on top; easier to see</a:t>
            </a:r>
          </a:p>
          <a:p>
            <a:endParaRPr lang="en-US" sz="1600" dirty="0">
              <a:solidFill>
                <a:schemeClr val="bg1"/>
              </a:solidFill>
              <a:latin typeface="+mn-lt"/>
              <a:sym typeface="Wingdings" pitchFamily="2" charset="2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Material: Tempotest, which is equivalent to Sunbrella</a:t>
            </a:r>
          </a:p>
          <a:p>
            <a:pPr marL="285750" indent="-285750">
              <a:buFontTx/>
              <a:buChar char="-"/>
            </a:pPr>
            <a:endParaRPr lang="en-US" sz="160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72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ounded Corners">
  <a:themeElements>
    <a:clrScheme name="Benefit">
      <a:dk1>
        <a:srgbClr val="000000"/>
      </a:dk1>
      <a:lt1>
        <a:sysClr val="window" lastClr="FFFFFF"/>
      </a:lt1>
      <a:dk2>
        <a:srgbClr val="FF0064"/>
      </a:dk2>
      <a:lt2>
        <a:srgbClr val="FCEADB"/>
      </a:lt2>
      <a:accent1>
        <a:srgbClr val="FF0064"/>
      </a:accent1>
      <a:accent2>
        <a:srgbClr val="F10303"/>
      </a:accent2>
      <a:accent3>
        <a:srgbClr val="FC91DC"/>
      </a:accent3>
      <a:accent4>
        <a:srgbClr val="FCCAD9"/>
      </a:accent4>
      <a:accent5>
        <a:srgbClr val="FF9E10"/>
      </a:accent5>
      <a:accent6>
        <a:srgbClr val="004C00"/>
      </a:accent6>
      <a:hlink>
        <a:srgbClr val="6D91F9"/>
      </a:hlink>
      <a:folHlink>
        <a:srgbClr val="000000"/>
      </a:folHlink>
    </a:clrScheme>
    <a:fontScheme name="Benefit">
      <a:majorFont>
        <a:latin typeface="Roslindale Text Regular"/>
        <a:ea typeface=""/>
        <a:cs typeface=""/>
      </a:majorFont>
      <a:minorFont>
        <a:latin typeface="Obviousl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175">
          <a:noFill/>
        </a:ln>
      </a:spPr>
      <a:bodyPr wrap="square" lIns="0" tIns="0" rIns="0" bIns="0" rtlCol="0" anchor="ctr">
        <a:noAutofit/>
      </a:bodyPr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600" baseline="0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07600"/>
        </a:dk2>
        <a:lt2>
          <a:srgbClr val="636B70"/>
        </a:lt2>
        <a:accent1>
          <a:srgbClr val="ADADAD"/>
        </a:accent1>
        <a:accent2>
          <a:srgbClr val="9C3024"/>
        </a:accent2>
        <a:accent3>
          <a:srgbClr val="FFFFFF"/>
        </a:accent3>
        <a:accent4>
          <a:srgbClr val="000000"/>
        </a:accent4>
        <a:accent5>
          <a:srgbClr val="D3D3D3"/>
        </a:accent5>
        <a:accent6>
          <a:srgbClr val="8D2A20"/>
        </a:accent6>
        <a:hlink>
          <a:srgbClr val="0066CB"/>
        </a:hlink>
        <a:folHlink>
          <a:srgbClr val="99C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ENEFIT_TEMPLATE_DRAFT 8" id="{6CC523AA-0ED8-4FAE-8428-309FE727ECD3}" vid="{26F916C4-4E5A-49B8-9FA8-83FC7CD791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003B8176F6974DA7F1C73B176CADDA" ma:contentTypeVersion="18" ma:contentTypeDescription="Create a new document." ma:contentTypeScope="" ma:versionID="bce92f173f808441ba59e8710004bc89">
  <xsd:schema xmlns:xsd="http://www.w3.org/2001/XMLSchema" xmlns:xs="http://www.w3.org/2001/XMLSchema" xmlns:p="http://schemas.microsoft.com/office/2006/metadata/properties" xmlns:ns2="36054628-646b-475a-b6a1-807658725de5" xmlns:ns3="1e8ed1db-e7e8-4993-b2b3-2f708e70c9fd" xmlns:ns4="3ea49189-4ff1-4e8f-8a70-86510b7ae19b" targetNamespace="http://schemas.microsoft.com/office/2006/metadata/properties" ma:root="true" ma:fieldsID="27cc6d660df567d0ee9e0f9b4002e9eb" ns2:_="" ns3:_="" ns4:_="">
    <xsd:import namespace="36054628-646b-475a-b6a1-807658725de5"/>
    <xsd:import namespace="1e8ed1db-e7e8-4993-b2b3-2f708e70c9fd"/>
    <xsd:import namespace="3ea49189-4ff1-4e8f-8a70-86510b7ae1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54628-646b-475a-b6a1-807658725d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b18846-72d5-456c-903e-e725ae390a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ed1db-e7e8-4993-b2b3-2f708e70c9f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49189-4ff1-4e8f-8a70-86510b7ae19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55DF31B-174C-4FC0-AF05-215495373682}" ma:internalName="TaxCatchAll" ma:showField="CatchAllData" ma:web="{1e8ed1db-e7e8-4993-b2b3-2f708e70c9fd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a49189-4ff1-4e8f-8a70-86510b7ae19b" xsi:nil="true"/>
    <lcf76f155ced4ddcb4097134ff3c332f xmlns="36054628-646b-475a-b6a1-807658725de5">
      <Terms xmlns="http://schemas.microsoft.com/office/infopath/2007/PartnerControls"/>
    </lcf76f155ced4ddcb4097134ff3c332f>
    <SharedWithUsers xmlns="1e8ed1db-e7e8-4993-b2b3-2f708e70c9fd">
      <UserInfo>
        <DisplayName>Dalila Canchola</DisplayName>
        <AccountId>5621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F4AC408-B8AC-4BB2-B2C7-CC5D7FE8CF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54628-646b-475a-b6a1-807658725de5"/>
    <ds:schemaRef ds:uri="1e8ed1db-e7e8-4993-b2b3-2f708e70c9fd"/>
    <ds:schemaRef ds:uri="3ea49189-4ff1-4e8f-8a70-86510b7ae1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95C2F5-E70D-4491-A2AE-9836F6BEFE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F92A77-0A05-4B76-B525-C9C38EE7ED2B}">
  <ds:schemaRefs>
    <ds:schemaRef ds:uri="3ea49189-4ff1-4e8f-8a70-86510b7ae19b"/>
    <ds:schemaRef ds:uri="36054628-646b-475a-b6a1-807658725de5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1e8ed1db-e7e8-4993-b2b3-2f708e70c9fd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bddddbb1-db54-40d5-b230-0609bcef2068}" enabled="0" method="" siteId="{bddddbb1-db54-40d5-b230-0609bcef20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BENEFIT_TEMPLATE_DRAFT 10</Template>
  <TotalTime>977</TotalTime>
  <Words>44</Words>
  <Application>Microsoft Macintosh PowerPoint</Application>
  <PresentationFormat>On-screen Show (16:9)</PresentationFormat>
  <Paragraphs>14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Obviously</vt:lpstr>
      <vt:lpstr>Obviously Narw Bold</vt:lpstr>
      <vt:lpstr>Obviously Semi</vt:lpstr>
      <vt:lpstr>Obviously Supr</vt:lpstr>
      <vt:lpstr>Roslindale Display Ultra</vt:lpstr>
      <vt:lpstr>Rounded Corners</vt:lpstr>
      <vt:lpstr>31 Charles St Awning Replacement Request</vt:lpstr>
      <vt:lpstr>Existing Photos</vt:lpstr>
      <vt:lpstr>Proposed Awning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introduction</dc:title>
  <dc:creator>Jessica Wendell</dc:creator>
  <cp:lastModifiedBy>Micaela Negreann</cp:lastModifiedBy>
  <cp:revision>5</cp:revision>
  <dcterms:created xsi:type="dcterms:W3CDTF">2023-06-01T17:43:42Z</dcterms:created>
  <dcterms:modified xsi:type="dcterms:W3CDTF">2024-09-11T20:54:23Z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0x01010048003B8176F6974DA7F1C73B176CADDA</vt:lpwstr>
  </property>
  <property fmtid="{D5CDD505-2E9C-101B-9397-08002B2CF9AE}" pid="3" name="MediaServiceImageTags">
    <vt:lpwstr/>
  </property>
</Properties>
</file>