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88950"/>
  <p:notesSz cx="6858000" cy="9144000"/>
  <p:embeddedFontLst>
    <p:embeddedFont>
      <p:font typeface="Montserrat"/>
      <p:regular r:id="rId22"/>
      <p:bold r:id="rId23"/>
      <p:italic r:id="rId24"/>
      <p:boldItalic r:id="rId25"/>
    </p:embeddedFont>
    <p:embeddedFont>
      <p:font typeface="Lora"/>
      <p:regular r:id="rId26"/>
      <p:bold r:id="rId27"/>
      <p:italic r:id="rId28"/>
      <p:boldItalic r:id="rId29"/>
    </p:embeddedFont>
    <p:embeddedFont>
      <p:font typeface="Montserrat Light"/>
      <p:regular r:id="rId30"/>
      <p:bold r:id="rId31"/>
      <p:italic r:id="rId32"/>
      <p:boldItalic r:id="rId33"/>
    </p:embeddedFont>
    <p:embeddedFont>
      <p:font typeface="Montserrat ExtraBold"/>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regular.fntdata"/><Relationship Id="rId21" Type="http://schemas.openxmlformats.org/officeDocument/2006/relationships/slide" Target="slides/slide17.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ora-regular.fntdata"/><Relationship Id="rId25" Type="http://schemas.openxmlformats.org/officeDocument/2006/relationships/font" Target="fonts/Montserrat-boldItalic.fntdata"/><Relationship Id="rId28" Type="http://schemas.openxmlformats.org/officeDocument/2006/relationships/font" Target="fonts/Lora-italic.fntdata"/><Relationship Id="rId27" Type="http://schemas.openxmlformats.org/officeDocument/2006/relationships/font" Target="fonts/Lor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ora-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fntdata"/><Relationship Id="rId30" Type="http://schemas.openxmlformats.org/officeDocument/2006/relationships/font" Target="fonts/MontserratLight-regular.fntdata"/><Relationship Id="rId11" Type="http://schemas.openxmlformats.org/officeDocument/2006/relationships/slide" Target="slides/slide7.xml"/><Relationship Id="rId33" Type="http://schemas.openxmlformats.org/officeDocument/2006/relationships/font" Target="fonts/MontserratLight-boldItalic.fntdata"/><Relationship Id="rId10" Type="http://schemas.openxmlformats.org/officeDocument/2006/relationships/slide" Target="slides/slide6.xml"/><Relationship Id="rId32" Type="http://schemas.openxmlformats.org/officeDocument/2006/relationships/font" Target="fonts/MontserratLight-italic.fntdata"/><Relationship Id="rId13" Type="http://schemas.openxmlformats.org/officeDocument/2006/relationships/slide" Target="slides/slide9.xml"/><Relationship Id="rId35" Type="http://schemas.openxmlformats.org/officeDocument/2006/relationships/font" Target="fonts/MontserratExtraBold-boldItalic.fntdata"/><Relationship Id="rId12" Type="http://schemas.openxmlformats.org/officeDocument/2006/relationships/slide" Target="slides/slide8.xml"/><Relationship Id="rId34" Type="http://schemas.openxmlformats.org/officeDocument/2006/relationships/font" Target="fonts/MontserratExtraBol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53cbbcda2_1_0: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b53cbbcd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58f03d4634_0_47: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58f03d463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5903a6098d_0_68: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5903a6098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903a6098d_0_81: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903a6098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4f79add1ae_0_14: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4f79add1a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c025d96d1f_0_0: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c025d96d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c025d96d1f_0_9: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c025d96d1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1dea7ddfb_0_0: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c1dea7dd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903a6098d_0_86: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5903a6098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cbb63ee7_1_0: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ccbb63ee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d529b346e_0_0: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d529b34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c8a88057_0_13: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c8a8805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4f76c1d507_0_16: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4f76c1d50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0fd373fb9_0_0: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0fd373f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8f03d4634_0_59: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8f03d463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58f03d4634_0_13: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58f03d463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6db8122d447e0d_6:notes"/>
          <p:cNvSpPr/>
          <p:nvPr>
            <p:ph idx="2" type="sldImg"/>
          </p:nvPr>
        </p:nvSpPr>
        <p:spPr>
          <a:xfrm>
            <a:off x="382066"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6db8122d447e0d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0" y="-3"/>
            <a:ext cx="12192029" cy="6858000"/>
          </a:xfrm>
          <a:prstGeom prst="rect">
            <a:avLst/>
          </a:prstGeom>
          <a:noFill/>
          <a:ln>
            <a:noFill/>
          </a:ln>
        </p:spPr>
      </p:pic>
      <p:sp>
        <p:nvSpPr>
          <p:cNvPr id="13" name="Google Shape;13;p2"/>
          <p:cNvSpPr/>
          <p:nvPr/>
        </p:nvSpPr>
        <p:spPr>
          <a:xfrm>
            <a:off x="0" y="0"/>
            <a:ext cx="12189000" cy="6858000"/>
          </a:xfrm>
          <a:prstGeom prst="rect">
            <a:avLst/>
          </a:prstGeom>
          <a:solidFill>
            <a:srgbClr val="00447B">
              <a:alpha val="5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0" y="2491175"/>
            <a:ext cx="10573200" cy="1870500"/>
          </a:xfrm>
          <a:prstGeom prst="rect">
            <a:avLst/>
          </a:prstGeom>
          <a:solidFill>
            <a:srgbClr val="091F2F">
              <a:alpha val="5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ctrTitle"/>
          </p:nvPr>
        </p:nvSpPr>
        <p:spPr>
          <a:xfrm>
            <a:off x="339300" y="343650"/>
            <a:ext cx="9491700" cy="3360600"/>
          </a:xfrm>
          <a:prstGeom prst="rect">
            <a:avLst/>
          </a:prstGeom>
        </p:spPr>
        <p:txBody>
          <a:bodyPr anchorCtr="0" anchor="b" bIns="121875" lIns="121875" spcFirstLastPara="1" rIns="121875" wrap="square" tIns="121875">
            <a:noAutofit/>
          </a:bodyPr>
          <a:lstStyle>
            <a:lvl1pPr lvl="0" rtl="0" algn="l">
              <a:spcBef>
                <a:spcPts val="0"/>
              </a:spcBef>
              <a:spcAft>
                <a:spcPts val="0"/>
              </a:spcAft>
              <a:buNone/>
              <a:defRPr b="1" sz="5600">
                <a:solidFill>
                  <a:srgbClr val="FFFFFF"/>
                </a:solidFill>
                <a:latin typeface="Montserrat"/>
                <a:ea typeface="Montserrat"/>
                <a:cs typeface="Montserrat"/>
                <a:sym typeface="Montserrat"/>
              </a:defRPr>
            </a:lvl1pPr>
            <a:lvl2pPr lvl="1" rtl="0" algn="l">
              <a:spcBef>
                <a:spcPts val="0"/>
              </a:spcBef>
              <a:spcAft>
                <a:spcPts val="0"/>
              </a:spcAft>
              <a:buNone/>
              <a:defRPr b="1" sz="5600">
                <a:solidFill>
                  <a:srgbClr val="FFFFFF"/>
                </a:solidFill>
                <a:latin typeface="Montserrat"/>
                <a:ea typeface="Montserrat"/>
                <a:cs typeface="Montserrat"/>
                <a:sym typeface="Montserrat"/>
              </a:defRPr>
            </a:lvl2pPr>
            <a:lvl3pPr lvl="2" rtl="0" algn="l">
              <a:spcBef>
                <a:spcPts val="0"/>
              </a:spcBef>
              <a:spcAft>
                <a:spcPts val="0"/>
              </a:spcAft>
              <a:buNone/>
              <a:defRPr b="1" sz="5600">
                <a:solidFill>
                  <a:srgbClr val="FFFFFF"/>
                </a:solidFill>
                <a:latin typeface="Montserrat"/>
                <a:ea typeface="Montserrat"/>
                <a:cs typeface="Montserrat"/>
                <a:sym typeface="Montserrat"/>
              </a:defRPr>
            </a:lvl3pPr>
            <a:lvl4pPr lvl="3" rtl="0" algn="l">
              <a:spcBef>
                <a:spcPts val="0"/>
              </a:spcBef>
              <a:spcAft>
                <a:spcPts val="0"/>
              </a:spcAft>
              <a:buNone/>
              <a:defRPr b="1" sz="5600">
                <a:solidFill>
                  <a:srgbClr val="FFFFFF"/>
                </a:solidFill>
                <a:latin typeface="Montserrat"/>
                <a:ea typeface="Montserrat"/>
                <a:cs typeface="Montserrat"/>
                <a:sym typeface="Montserrat"/>
              </a:defRPr>
            </a:lvl4pPr>
            <a:lvl5pPr lvl="4" rtl="0" algn="l">
              <a:spcBef>
                <a:spcPts val="0"/>
              </a:spcBef>
              <a:spcAft>
                <a:spcPts val="0"/>
              </a:spcAft>
              <a:buNone/>
              <a:defRPr b="1" sz="5600">
                <a:solidFill>
                  <a:srgbClr val="FFFFFF"/>
                </a:solidFill>
                <a:latin typeface="Montserrat"/>
                <a:ea typeface="Montserrat"/>
                <a:cs typeface="Montserrat"/>
                <a:sym typeface="Montserrat"/>
              </a:defRPr>
            </a:lvl5pPr>
            <a:lvl6pPr lvl="5" rtl="0" algn="l">
              <a:spcBef>
                <a:spcPts val="0"/>
              </a:spcBef>
              <a:spcAft>
                <a:spcPts val="0"/>
              </a:spcAft>
              <a:buNone/>
              <a:defRPr b="1" sz="5600">
                <a:solidFill>
                  <a:srgbClr val="FFFFFF"/>
                </a:solidFill>
                <a:latin typeface="Montserrat"/>
                <a:ea typeface="Montserrat"/>
                <a:cs typeface="Montserrat"/>
                <a:sym typeface="Montserrat"/>
              </a:defRPr>
            </a:lvl6pPr>
            <a:lvl7pPr lvl="6" rtl="0" algn="l">
              <a:spcBef>
                <a:spcPts val="0"/>
              </a:spcBef>
              <a:spcAft>
                <a:spcPts val="0"/>
              </a:spcAft>
              <a:buNone/>
              <a:defRPr b="1" sz="5600">
                <a:solidFill>
                  <a:srgbClr val="FFFFFF"/>
                </a:solidFill>
                <a:latin typeface="Montserrat"/>
                <a:ea typeface="Montserrat"/>
                <a:cs typeface="Montserrat"/>
                <a:sym typeface="Montserrat"/>
              </a:defRPr>
            </a:lvl7pPr>
            <a:lvl8pPr lvl="7" rtl="0" algn="l">
              <a:spcBef>
                <a:spcPts val="0"/>
              </a:spcBef>
              <a:spcAft>
                <a:spcPts val="0"/>
              </a:spcAft>
              <a:buNone/>
              <a:defRPr b="1" sz="5600">
                <a:solidFill>
                  <a:srgbClr val="FFFFFF"/>
                </a:solidFill>
                <a:latin typeface="Montserrat"/>
                <a:ea typeface="Montserrat"/>
                <a:cs typeface="Montserrat"/>
                <a:sym typeface="Montserrat"/>
              </a:defRPr>
            </a:lvl8pPr>
            <a:lvl9pPr lvl="8" rtl="0" algn="l">
              <a:spcBef>
                <a:spcPts val="0"/>
              </a:spcBef>
              <a:spcAft>
                <a:spcPts val="0"/>
              </a:spcAft>
              <a:buNone/>
              <a:defRPr b="1" sz="5600">
                <a:solidFill>
                  <a:srgbClr val="FFFFFF"/>
                </a:solidFill>
                <a:latin typeface="Montserrat"/>
                <a:ea typeface="Montserrat"/>
                <a:cs typeface="Montserrat"/>
                <a:sym typeface="Montserrat"/>
              </a:defRPr>
            </a:lvl9pPr>
          </a:lstStyle>
          <a:p/>
        </p:txBody>
      </p:sp>
      <p:sp>
        <p:nvSpPr>
          <p:cNvPr id="16" name="Google Shape;16;p2"/>
          <p:cNvSpPr txBox="1"/>
          <p:nvPr>
            <p:ph idx="1" type="subTitle"/>
          </p:nvPr>
        </p:nvSpPr>
        <p:spPr>
          <a:xfrm>
            <a:off x="339300" y="3457201"/>
            <a:ext cx="9491700" cy="1056900"/>
          </a:xfrm>
          <a:prstGeom prst="rect">
            <a:avLst/>
          </a:prstGeom>
        </p:spPr>
        <p:txBody>
          <a:bodyPr anchorCtr="0" anchor="t" bIns="121875" lIns="121875" spcFirstLastPara="1" rIns="121875" wrap="square" tIns="121875">
            <a:noAutofit/>
          </a:bodyPr>
          <a:lstStyle>
            <a:lvl1pPr lvl="0" rtl="0" algn="l">
              <a:spcBef>
                <a:spcPts val="0"/>
              </a:spcBef>
              <a:spcAft>
                <a:spcPts val="0"/>
              </a:spcAft>
              <a:buNone/>
              <a:defRPr b="0" i="1" sz="2700">
                <a:solidFill>
                  <a:srgbClr val="FFFFFF"/>
                </a:solidFill>
                <a:latin typeface="Lora"/>
                <a:ea typeface="Lora"/>
                <a:cs typeface="Lora"/>
                <a:sym typeface="Lora"/>
              </a:defRPr>
            </a:lvl1pPr>
            <a:lvl2pPr lvl="1" rtl="0" algn="l">
              <a:spcBef>
                <a:spcPts val="2100"/>
              </a:spcBef>
              <a:spcAft>
                <a:spcPts val="0"/>
              </a:spcAft>
              <a:buNone/>
              <a:defRPr b="0" i="1" sz="2700">
                <a:solidFill>
                  <a:srgbClr val="FFFFFF"/>
                </a:solidFill>
                <a:latin typeface="Lora"/>
                <a:ea typeface="Lora"/>
                <a:cs typeface="Lora"/>
                <a:sym typeface="Lora"/>
              </a:defRPr>
            </a:lvl2pPr>
            <a:lvl3pPr lvl="2" rtl="0" algn="l">
              <a:spcBef>
                <a:spcPts val="2100"/>
              </a:spcBef>
              <a:spcAft>
                <a:spcPts val="0"/>
              </a:spcAft>
              <a:buNone/>
              <a:defRPr b="0" i="1" sz="2700">
                <a:solidFill>
                  <a:srgbClr val="FFFFFF"/>
                </a:solidFill>
                <a:latin typeface="Lora"/>
                <a:ea typeface="Lora"/>
                <a:cs typeface="Lora"/>
                <a:sym typeface="Lora"/>
              </a:defRPr>
            </a:lvl3pPr>
            <a:lvl4pPr lvl="3" rtl="0" algn="l">
              <a:spcBef>
                <a:spcPts val="2100"/>
              </a:spcBef>
              <a:spcAft>
                <a:spcPts val="0"/>
              </a:spcAft>
              <a:buNone/>
              <a:defRPr b="0" i="1" sz="2700">
                <a:solidFill>
                  <a:srgbClr val="FFFFFF"/>
                </a:solidFill>
                <a:latin typeface="Lora"/>
                <a:ea typeface="Lora"/>
                <a:cs typeface="Lora"/>
                <a:sym typeface="Lora"/>
              </a:defRPr>
            </a:lvl4pPr>
            <a:lvl5pPr lvl="4" rtl="0" algn="l">
              <a:spcBef>
                <a:spcPts val="2100"/>
              </a:spcBef>
              <a:spcAft>
                <a:spcPts val="0"/>
              </a:spcAft>
              <a:buNone/>
              <a:defRPr b="0" i="1" sz="2700">
                <a:solidFill>
                  <a:srgbClr val="FFFFFF"/>
                </a:solidFill>
                <a:latin typeface="Lora"/>
                <a:ea typeface="Lora"/>
                <a:cs typeface="Lora"/>
                <a:sym typeface="Lora"/>
              </a:defRPr>
            </a:lvl5pPr>
            <a:lvl6pPr lvl="5" rtl="0" algn="l">
              <a:spcBef>
                <a:spcPts val="2100"/>
              </a:spcBef>
              <a:spcAft>
                <a:spcPts val="0"/>
              </a:spcAft>
              <a:buNone/>
              <a:defRPr b="0" i="1" sz="2700">
                <a:solidFill>
                  <a:srgbClr val="FFFFFF"/>
                </a:solidFill>
                <a:latin typeface="Lora"/>
                <a:ea typeface="Lora"/>
                <a:cs typeface="Lora"/>
                <a:sym typeface="Lora"/>
              </a:defRPr>
            </a:lvl6pPr>
            <a:lvl7pPr lvl="6" rtl="0" algn="l">
              <a:spcBef>
                <a:spcPts val="2100"/>
              </a:spcBef>
              <a:spcAft>
                <a:spcPts val="0"/>
              </a:spcAft>
              <a:buNone/>
              <a:defRPr b="0" i="1" sz="2700">
                <a:solidFill>
                  <a:srgbClr val="FFFFFF"/>
                </a:solidFill>
                <a:latin typeface="Lora"/>
                <a:ea typeface="Lora"/>
                <a:cs typeface="Lora"/>
                <a:sym typeface="Lora"/>
              </a:defRPr>
            </a:lvl7pPr>
            <a:lvl8pPr lvl="7" rtl="0" algn="l">
              <a:spcBef>
                <a:spcPts val="2100"/>
              </a:spcBef>
              <a:spcAft>
                <a:spcPts val="0"/>
              </a:spcAft>
              <a:buNone/>
              <a:defRPr b="0" i="1" sz="2700">
                <a:solidFill>
                  <a:srgbClr val="FFFFFF"/>
                </a:solidFill>
                <a:latin typeface="Lora"/>
                <a:ea typeface="Lora"/>
                <a:cs typeface="Lora"/>
                <a:sym typeface="Lora"/>
              </a:defRPr>
            </a:lvl8pPr>
            <a:lvl9pPr lvl="8" rtl="0" algn="l">
              <a:spcBef>
                <a:spcPts val="2100"/>
              </a:spcBef>
              <a:spcAft>
                <a:spcPts val="2100"/>
              </a:spcAft>
              <a:buNone/>
              <a:defRPr b="0" i="1" sz="2700">
                <a:solidFill>
                  <a:srgbClr val="FFFFFF"/>
                </a:solidFill>
                <a:latin typeface="Lora"/>
                <a:ea typeface="Lora"/>
                <a:cs typeface="Lora"/>
                <a:sym typeface="Lora"/>
              </a:defRPr>
            </a:lvl9pPr>
          </a:lstStyle>
          <a:p/>
        </p:txBody>
      </p:sp>
      <p:grpSp>
        <p:nvGrpSpPr>
          <p:cNvPr id="17" name="Google Shape;17;p2"/>
          <p:cNvGrpSpPr/>
          <p:nvPr/>
        </p:nvGrpSpPr>
        <p:grpSpPr>
          <a:xfrm>
            <a:off x="10573083" y="2491168"/>
            <a:ext cx="1615855" cy="1870522"/>
            <a:chOff x="6568475" y="1210300"/>
            <a:chExt cx="481425" cy="557300"/>
          </a:xfrm>
        </p:grpSpPr>
        <p:sp>
          <p:nvSpPr>
            <p:cNvPr id="18" name="Google Shape;18;p2"/>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
          <p:cNvSpPr/>
          <p:nvPr/>
        </p:nvSpPr>
        <p:spPr>
          <a:xfrm>
            <a:off x="0" y="6417075"/>
            <a:ext cx="12189000" cy="441000"/>
          </a:xfrm>
          <a:prstGeom prst="rect">
            <a:avLst/>
          </a:pr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nvSpPr>
        <p:spPr>
          <a:xfrm>
            <a:off x="385725" y="6417075"/>
            <a:ext cx="3352200" cy="4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DEPARTMENT HEAD</a:t>
            </a:r>
            <a:endParaRPr b="1">
              <a:solidFill>
                <a:srgbClr val="FFFFFF"/>
              </a:solidFill>
              <a:latin typeface="Montserrat"/>
              <a:ea typeface="Montserrat"/>
              <a:cs typeface="Montserrat"/>
              <a:sym typeface="Montserrat"/>
            </a:endParaRPr>
          </a:p>
        </p:txBody>
      </p:sp>
      <p:sp>
        <p:nvSpPr>
          <p:cNvPr id="23" name="Google Shape;23;p2"/>
          <p:cNvSpPr txBox="1"/>
          <p:nvPr/>
        </p:nvSpPr>
        <p:spPr>
          <a:xfrm>
            <a:off x="8548150" y="6417075"/>
            <a:ext cx="3352200" cy="441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Montserrat"/>
                <a:ea typeface="Montserrat"/>
                <a:cs typeface="Montserrat"/>
                <a:sym typeface="Montserrat"/>
              </a:rPr>
              <a:t>CITY OF BOSTON</a:t>
            </a:r>
            <a:endParaRPr b="1">
              <a:solidFill>
                <a:srgbClr val="FFFFFF"/>
              </a:solidFill>
              <a:latin typeface="Montserrat"/>
              <a:ea typeface="Montserrat"/>
              <a:cs typeface="Montserrat"/>
              <a:sym typeface="Montserra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With Right Image: Square">
  <p:cSld name="TITLE_AND_BODY_1_1">
    <p:spTree>
      <p:nvGrpSpPr>
        <p:cNvPr id="94" name="Shape 94"/>
        <p:cNvGrpSpPr/>
        <p:nvPr/>
      </p:nvGrpSpPr>
      <p:grpSpPr>
        <a:xfrm>
          <a:off x="0" y="0"/>
          <a:ext cx="0" cy="0"/>
          <a:chOff x="0" y="0"/>
          <a:chExt cx="0" cy="0"/>
        </a:xfrm>
      </p:grpSpPr>
      <p:sp>
        <p:nvSpPr>
          <p:cNvPr id="95" name="Google Shape;95;p11"/>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lvl1pPr lvl="0"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1pPr>
            <a:lvl2pPr lvl="1"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2pPr>
            <a:lvl3pPr lvl="2"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3pPr>
            <a:lvl4pPr lvl="3"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4pPr>
            <a:lvl5pPr lvl="4"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5pPr>
            <a:lvl6pPr lvl="5"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6pPr>
            <a:lvl7pPr lvl="6"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7pPr>
            <a:lvl8pPr lvl="7"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8pPr>
            <a:lvl9pPr lvl="8"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9pPr>
          </a:lstStyle>
          <a:p/>
        </p:txBody>
      </p:sp>
      <p:sp>
        <p:nvSpPr>
          <p:cNvPr id="96" name="Google Shape;96;p11"/>
          <p:cNvSpPr txBox="1"/>
          <p:nvPr>
            <p:ph idx="1" type="subTitle"/>
          </p:nvPr>
        </p:nvSpPr>
        <p:spPr>
          <a:xfrm>
            <a:off x="296875" y="768500"/>
            <a:ext cx="10364400" cy="447600"/>
          </a:xfrm>
          <a:prstGeom prst="rect">
            <a:avLst/>
          </a:prstGeom>
        </p:spPr>
        <p:txBody>
          <a:bodyPr anchorCtr="0" anchor="t" bIns="121875" lIns="121875" spcFirstLastPara="1" rIns="121875" wrap="square" tIns="121875">
            <a:noAutofit/>
          </a:bodyPr>
          <a:lstStyle>
            <a:lvl1pPr lvl="0" rtl="0">
              <a:lnSpc>
                <a:spcPct val="100000"/>
              </a:lnSpc>
              <a:spcBef>
                <a:spcPts val="0"/>
              </a:spcBef>
              <a:spcAft>
                <a:spcPts val="0"/>
              </a:spcAft>
              <a:buNone/>
              <a:defRPr b="0" i="1" sz="1500">
                <a:solidFill>
                  <a:srgbClr val="091F2F"/>
                </a:solidFill>
                <a:latin typeface="Lora"/>
                <a:ea typeface="Lora"/>
                <a:cs typeface="Lora"/>
                <a:sym typeface="Lora"/>
              </a:defRPr>
            </a:lvl1pPr>
            <a:lvl2pPr lvl="1" rtl="0">
              <a:lnSpc>
                <a:spcPct val="100000"/>
              </a:lnSpc>
              <a:spcBef>
                <a:spcPts val="2100"/>
              </a:spcBef>
              <a:spcAft>
                <a:spcPts val="0"/>
              </a:spcAft>
              <a:buNone/>
              <a:defRPr b="0" i="1" sz="1500">
                <a:solidFill>
                  <a:srgbClr val="091F2F"/>
                </a:solidFill>
                <a:latin typeface="Lora"/>
                <a:ea typeface="Lora"/>
                <a:cs typeface="Lora"/>
                <a:sym typeface="Lora"/>
              </a:defRPr>
            </a:lvl2pPr>
            <a:lvl3pPr lvl="2" rtl="0">
              <a:lnSpc>
                <a:spcPct val="100000"/>
              </a:lnSpc>
              <a:spcBef>
                <a:spcPts val="2100"/>
              </a:spcBef>
              <a:spcAft>
                <a:spcPts val="0"/>
              </a:spcAft>
              <a:buNone/>
              <a:defRPr b="0" i="1" sz="1500">
                <a:solidFill>
                  <a:srgbClr val="091F2F"/>
                </a:solidFill>
                <a:latin typeface="Lora"/>
                <a:ea typeface="Lora"/>
                <a:cs typeface="Lora"/>
                <a:sym typeface="Lora"/>
              </a:defRPr>
            </a:lvl3pPr>
            <a:lvl4pPr lvl="3" rtl="0">
              <a:lnSpc>
                <a:spcPct val="100000"/>
              </a:lnSpc>
              <a:spcBef>
                <a:spcPts val="2100"/>
              </a:spcBef>
              <a:spcAft>
                <a:spcPts val="0"/>
              </a:spcAft>
              <a:buNone/>
              <a:defRPr b="0" i="1" sz="1500">
                <a:solidFill>
                  <a:srgbClr val="091F2F"/>
                </a:solidFill>
                <a:latin typeface="Lora"/>
                <a:ea typeface="Lora"/>
                <a:cs typeface="Lora"/>
                <a:sym typeface="Lora"/>
              </a:defRPr>
            </a:lvl4pPr>
            <a:lvl5pPr lvl="4" rtl="0">
              <a:lnSpc>
                <a:spcPct val="100000"/>
              </a:lnSpc>
              <a:spcBef>
                <a:spcPts val="2100"/>
              </a:spcBef>
              <a:spcAft>
                <a:spcPts val="0"/>
              </a:spcAft>
              <a:buNone/>
              <a:defRPr b="0" i="1" sz="1500">
                <a:solidFill>
                  <a:srgbClr val="091F2F"/>
                </a:solidFill>
                <a:latin typeface="Lora"/>
                <a:ea typeface="Lora"/>
                <a:cs typeface="Lora"/>
                <a:sym typeface="Lora"/>
              </a:defRPr>
            </a:lvl5pPr>
            <a:lvl6pPr lvl="5" rtl="0">
              <a:lnSpc>
                <a:spcPct val="100000"/>
              </a:lnSpc>
              <a:spcBef>
                <a:spcPts val="2100"/>
              </a:spcBef>
              <a:spcAft>
                <a:spcPts val="0"/>
              </a:spcAft>
              <a:buNone/>
              <a:defRPr b="0" i="1" sz="1500">
                <a:solidFill>
                  <a:srgbClr val="091F2F"/>
                </a:solidFill>
                <a:latin typeface="Lora"/>
                <a:ea typeface="Lora"/>
                <a:cs typeface="Lora"/>
                <a:sym typeface="Lora"/>
              </a:defRPr>
            </a:lvl6pPr>
            <a:lvl7pPr lvl="6" rtl="0">
              <a:lnSpc>
                <a:spcPct val="100000"/>
              </a:lnSpc>
              <a:spcBef>
                <a:spcPts val="2100"/>
              </a:spcBef>
              <a:spcAft>
                <a:spcPts val="0"/>
              </a:spcAft>
              <a:buNone/>
              <a:defRPr b="0" i="1" sz="1500">
                <a:solidFill>
                  <a:srgbClr val="091F2F"/>
                </a:solidFill>
                <a:latin typeface="Lora"/>
                <a:ea typeface="Lora"/>
                <a:cs typeface="Lora"/>
                <a:sym typeface="Lora"/>
              </a:defRPr>
            </a:lvl7pPr>
            <a:lvl8pPr lvl="7" rtl="0">
              <a:lnSpc>
                <a:spcPct val="100000"/>
              </a:lnSpc>
              <a:spcBef>
                <a:spcPts val="2100"/>
              </a:spcBef>
              <a:spcAft>
                <a:spcPts val="0"/>
              </a:spcAft>
              <a:buNone/>
              <a:defRPr b="0" i="1" sz="1500">
                <a:solidFill>
                  <a:srgbClr val="091F2F"/>
                </a:solidFill>
                <a:latin typeface="Lora"/>
                <a:ea typeface="Lora"/>
                <a:cs typeface="Lora"/>
                <a:sym typeface="Lora"/>
              </a:defRPr>
            </a:lvl8pPr>
            <a:lvl9pPr lvl="8" rtl="0">
              <a:lnSpc>
                <a:spcPct val="100000"/>
              </a:lnSpc>
              <a:spcBef>
                <a:spcPts val="2100"/>
              </a:spcBef>
              <a:spcAft>
                <a:spcPts val="2100"/>
              </a:spcAft>
              <a:buNone/>
              <a:defRPr b="0" i="1" sz="1500">
                <a:solidFill>
                  <a:srgbClr val="091F2F"/>
                </a:solidFill>
                <a:latin typeface="Lora"/>
                <a:ea typeface="Lora"/>
                <a:cs typeface="Lora"/>
                <a:sym typeface="Lora"/>
              </a:defRPr>
            </a:lvl9pPr>
          </a:lstStyle>
          <a:p/>
        </p:txBody>
      </p:sp>
      <p:grpSp>
        <p:nvGrpSpPr>
          <p:cNvPr id="97" name="Google Shape;97;p11"/>
          <p:cNvGrpSpPr/>
          <p:nvPr/>
        </p:nvGrpSpPr>
        <p:grpSpPr>
          <a:xfrm>
            <a:off x="11328778" y="10"/>
            <a:ext cx="860162" cy="995784"/>
            <a:chOff x="6568475" y="1210300"/>
            <a:chExt cx="481425" cy="557300"/>
          </a:xfrm>
        </p:grpSpPr>
        <p:sp>
          <p:nvSpPr>
            <p:cNvPr id="98" name="Google Shape;98;p11"/>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1"/>
          <p:cNvSpPr txBox="1"/>
          <p:nvPr>
            <p:ph idx="2" type="body"/>
          </p:nvPr>
        </p:nvSpPr>
        <p:spPr>
          <a:xfrm>
            <a:off x="296875" y="1765225"/>
            <a:ext cx="5652900" cy="4555200"/>
          </a:xfrm>
          <a:prstGeom prst="rect">
            <a:avLst/>
          </a:prstGeom>
        </p:spPr>
        <p:txBody>
          <a:bodyPr anchorCtr="0" anchor="t" bIns="121875" lIns="121875" spcFirstLastPara="1" rIns="121875" wrap="square" tIns="121875">
            <a:noAutofit/>
          </a:bodyPr>
          <a:lstStyle>
            <a:lvl1pPr indent="-330200" lvl="0" marL="457200" rtl="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2pPr>
            <a:lvl3pPr indent="-298450" lvl="2" marL="13716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3pPr>
            <a:lvl4pPr indent="-298450" lvl="3" marL="18288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4pPr>
            <a:lvl5pPr indent="-298450" lvl="4" marL="22860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5pPr>
            <a:lvl6pPr indent="-298450" lvl="5" marL="27432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6pPr>
            <a:lvl7pPr indent="-298450" lvl="6" marL="32004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7pPr>
            <a:lvl8pPr indent="-298450" lvl="7" marL="36576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8pPr>
            <a:lvl9pPr indent="-298450" lvl="8" marL="4114800" rtl="0">
              <a:lnSpc>
                <a:spcPct val="115000"/>
              </a:lnSpc>
              <a:spcBef>
                <a:spcPts val="2100"/>
              </a:spcBef>
              <a:spcAft>
                <a:spcPts val="2100"/>
              </a:spcAft>
              <a:buClr>
                <a:srgbClr val="FB4D42"/>
              </a:buClr>
              <a:buSzPts val="1100"/>
              <a:buFont typeface="Lora"/>
              <a:buChar char="●"/>
              <a:defRPr i="1">
                <a:solidFill>
                  <a:srgbClr val="091F2F"/>
                </a:solidFill>
                <a:latin typeface="Lora"/>
                <a:ea typeface="Lora"/>
                <a:cs typeface="Lora"/>
                <a:sym typeface="Lor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With Right Image: Circle">
  <p:cSld name="TITLE_AND_BODY_1_1_1">
    <p:spTree>
      <p:nvGrpSpPr>
        <p:cNvPr id="102" name="Shape 102"/>
        <p:cNvGrpSpPr/>
        <p:nvPr/>
      </p:nvGrpSpPr>
      <p:grpSpPr>
        <a:xfrm>
          <a:off x="0" y="0"/>
          <a:ext cx="0" cy="0"/>
          <a:chOff x="0" y="0"/>
          <a:chExt cx="0" cy="0"/>
        </a:xfrm>
      </p:grpSpPr>
      <p:sp>
        <p:nvSpPr>
          <p:cNvPr id="103" name="Google Shape;103;p12"/>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lvl1pPr lvl="0"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1pPr>
            <a:lvl2pPr lvl="1"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2pPr>
            <a:lvl3pPr lvl="2"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3pPr>
            <a:lvl4pPr lvl="3"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4pPr>
            <a:lvl5pPr lvl="4"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5pPr>
            <a:lvl6pPr lvl="5"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6pPr>
            <a:lvl7pPr lvl="6"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7pPr>
            <a:lvl8pPr lvl="7"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8pPr>
            <a:lvl9pPr lvl="8"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9pPr>
          </a:lstStyle>
          <a:p/>
        </p:txBody>
      </p:sp>
      <p:sp>
        <p:nvSpPr>
          <p:cNvPr id="104" name="Google Shape;104;p12"/>
          <p:cNvSpPr txBox="1"/>
          <p:nvPr>
            <p:ph idx="1" type="subTitle"/>
          </p:nvPr>
        </p:nvSpPr>
        <p:spPr>
          <a:xfrm>
            <a:off x="296875" y="768500"/>
            <a:ext cx="10364400" cy="447600"/>
          </a:xfrm>
          <a:prstGeom prst="rect">
            <a:avLst/>
          </a:prstGeom>
        </p:spPr>
        <p:txBody>
          <a:bodyPr anchorCtr="0" anchor="t" bIns="121875" lIns="121875" spcFirstLastPara="1" rIns="121875" wrap="square" tIns="121875">
            <a:noAutofit/>
          </a:bodyPr>
          <a:lstStyle>
            <a:lvl1pPr lvl="0" rtl="0">
              <a:lnSpc>
                <a:spcPct val="100000"/>
              </a:lnSpc>
              <a:spcBef>
                <a:spcPts val="0"/>
              </a:spcBef>
              <a:spcAft>
                <a:spcPts val="0"/>
              </a:spcAft>
              <a:buNone/>
              <a:defRPr b="0" i="1" sz="1500">
                <a:solidFill>
                  <a:srgbClr val="091F2F"/>
                </a:solidFill>
                <a:latin typeface="Lora"/>
                <a:ea typeface="Lora"/>
                <a:cs typeface="Lora"/>
                <a:sym typeface="Lora"/>
              </a:defRPr>
            </a:lvl1pPr>
            <a:lvl2pPr lvl="1" rtl="0">
              <a:lnSpc>
                <a:spcPct val="100000"/>
              </a:lnSpc>
              <a:spcBef>
                <a:spcPts val="2100"/>
              </a:spcBef>
              <a:spcAft>
                <a:spcPts val="0"/>
              </a:spcAft>
              <a:buNone/>
              <a:defRPr b="0" i="1" sz="1500">
                <a:solidFill>
                  <a:srgbClr val="091F2F"/>
                </a:solidFill>
                <a:latin typeface="Lora"/>
                <a:ea typeface="Lora"/>
                <a:cs typeface="Lora"/>
                <a:sym typeface="Lora"/>
              </a:defRPr>
            </a:lvl2pPr>
            <a:lvl3pPr lvl="2" rtl="0">
              <a:lnSpc>
                <a:spcPct val="100000"/>
              </a:lnSpc>
              <a:spcBef>
                <a:spcPts val="2100"/>
              </a:spcBef>
              <a:spcAft>
                <a:spcPts val="0"/>
              </a:spcAft>
              <a:buNone/>
              <a:defRPr b="0" i="1" sz="1500">
                <a:solidFill>
                  <a:srgbClr val="091F2F"/>
                </a:solidFill>
                <a:latin typeface="Lora"/>
                <a:ea typeface="Lora"/>
                <a:cs typeface="Lora"/>
                <a:sym typeface="Lora"/>
              </a:defRPr>
            </a:lvl3pPr>
            <a:lvl4pPr lvl="3" rtl="0">
              <a:lnSpc>
                <a:spcPct val="100000"/>
              </a:lnSpc>
              <a:spcBef>
                <a:spcPts val="2100"/>
              </a:spcBef>
              <a:spcAft>
                <a:spcPts val="0"/>
              </a:spcAft>
              <a:buNone/>
              <a:defRPr b="0" i="1" sz="1500">
                <a:solidFill>
                  <a:srgbClr val="091F2F"/>
                </a:solidFill>
                <a:latin typeface="Lora"/>
                <a:ea typeface="Lora"/>
                <a:cs typeface="Lora"/>
                <a:sym typeface="Lora"/>
              </a:defRPr>
            </a:lvl4pPr>
            <a:lvl5pPr lvl="4" rtl="0">
              <a:lnSpc>
                <a:spcPct val="100000"/>
              </a:lnSpc>
              <a:spcBef>
                <a:spcPts val="2100"/>
              </a:spcBef>
              <a:spcAft>
                <a:spcPts val="0"/>
              </a:spcAft>
              <a:buNone/>
              <a:defRPr b="0" i="1" sz="1500">
                <a:solidFill>
                  <a:srgbClr val="091F2F"/>
                </a:solidFill>
                <a:latin typeface="Lora"/>
                <a:ea typeface="Lora"/>
                <a:cs typeface="Lora"/>
                <a:sym typeface="Lora"/>
              </a:defRPr>
            </a:lvl5pPr>
            <a:lvl6pPr lvl="5" rtl="0">
              <a:lnSpc>
                <a:spcPct val="100000"/>
              </a:lnSpc>
              <a:spcBef>
                <a:spcPts val="2100"/>
              </a:spcBef>
              <a:spcAft>
                <a:spcPts val="0"/>
              </a:spcAft>
              <a:buNone/>
              <a:defRPr b="0" i="1" sz="1500">
                <a:solidFill>
                  <a:srgbClr val="091F2F"/>
                </a:solidFill>
                <a:latin typeface="Lora"/>
                <a:ea typeface="Lora"/>
                <a:cs typeface="Lora"/>
                <a:sym typeface="Lora"/>
              </a:defRPr>
            </a:lvl6pPr>
            <a:lvl7pPr lvl="6" rtl="0">
              <a:lnSpc>
                <a:spcPct val="100000"/>
              </a:lnSpc>
              <a:spcBef>
                <a:spcPts val="2100"/>
              </a:spcBef>
              <a:spcAft>
                <a:spcPts val="0"/>
              </a:spcAft>
              <a:buNone/>
              <a:defRPr b="0" i="1" sz="1500">
                <a:solidFill>
                  <a:srgbClr val="091F2F"/>
                </a:solidFill>
                <a:latin typeface="Lora"/>
                <a:ea typeface="Lora"/>
                <a:cs typeface="Lora"/>
                <a:sym typeface="Lora"/>
              </a:defRPr>
            </a:lvl7pPr>
            <a:lvl8pPr lvl="7" rtl="0">
              <a:lnSpc>
                <a:spcPct val="100000"/>
              </a:lnSpc>
              <a:spcBef>
                <a:spcPts val="2100"/>
              </a:spcBef>
              <a:spcAft>
                <a:spcPts val="0"/>
              </a:spcAft>
              <a:buNone/>
              <a:defRPr b="0" i="1" sz="1500">
                <a:solidFill>
                  <a:srgbClr val="091F2F"/>
                </a:solidFill>
                <a:latin typeface="Lora"/>
                <a:ea typeface="Lora"/>
                <a:cs typeface="Lora"/>
                <a:sym typeface="Lora"/>
              </a:defRPr>
            </a:lvl8pPr>
            <a:lvl9pPr lvl="8" rtl="0">
              <a:lnSpc>
                <a:spcPct val="100000"/>
              </a:lnSpc>
              <a:spcBef>
                <a:spcPts val="2100"/>
              </a:spcBef>
              <a:spcAft>
                <a:spcPts val="2100"/>
              </a:spcAft>
              <a:buNone/>
              <a:defRPr b="0" i="1" sz="1500">
                <a:solidFill>
                  <a:srgbClr val="091F2F"/>
                </a:solidFill>
                <a:latin typeface="Lora"/>
                <a:ea typeface="Lora"/>
                <a:cs typeface="Lora"/>
                <a:sym typeface="Lora"/>
              </a:defRPr>
            </a:lvl9pPr>
          </a:lstStyle>
          <a:p/>
        </p:txBody>
      </p:sp>
      <p:grpSp>
        <p:nvGrpSpPr>
          <p:cNvPr id="105" name="Google Shape;105;p12"/>
          <p:cNvGrpSpPr/>
          <p:nvPr/>
        </p:nvGrpSpPr>
        <p:grpSpPr>
          <a:xfrm>
            <a:off x="11328778" y="10"/>
            <a:ext cx="860162" cy="995784"/>
            <a:chOff x="6568475" y="1210300"/>
            <a:chExt cx="481425" cy="557300"/>
          </a:xfrm>
        </p:grpSpPr>
        <p:sp>
          <p:nvSpPr>
            <p:cNvPr id="106" name="Google Shape;106;p12"/>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2"/>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2"/>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2"/>
          <p:cNvSpPr txBox="1"/>
          <p:nvPr>
            <p:ph idx="2" type="body"/>
          </p:nvPr>
        </p:nvSpPr>
        <p:spPr>
          <a:xfrm>
            <a:off x="296875" y="1765225"/>
            <a:ext cx="5652900" cy="4555200"/>
          </a:xfrm>
          <a:prstGeom prst="rect">
            <a:avLst/>
          </a:prstGeom>
        </p:spPr>
        <p:txBody>
          <a:bodyPr anchorCtr="0" anchor="t" bIns="121875" lIns="121875" spcFirstLastPara="1" rIns="121875" wrap="square" tIns="121875">
            <a:noAutofit/>
          </a:bodyPr>
          <a:lstStyle>
            <a:lvl1pPr indent="-330200" lvl="0" marL="457200" rtl="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2pPr>
            <a:lvl3pPr indent="-298450" lvl="2" marL="13716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3pPr>
            <a:lvl4pPr indent="-298450" lvl="3" marL="18288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4pPr>
            <a:lvl5pPr indent="-298450" lvl="4" marL="22860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5pPr>
            <a:lvl6pPr indent="-298450" lvl="5" marL="27432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6pPr>
            <a:lvl7pPr indent="-298450" lvl="6" marL="32004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7pPr>
            <a:lvl8pPr indent="-298450" lvl="7" marL="36576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8pPr>
            <a:lvl9pPr indent="-298450" lvl="8" marL="4114800" rtl="0">
              <a:lnSpc>
                <a:spcPct val="115000"/>
              </a:lnSpc>
              <a:spcBef>
                <a:spcPts val="2100"/>
              </a:spcBef>
              <a:spcAft>
                <a:spcPts val="2100"/>
              </a:spcAft>
              <a:buClr>
                <a:srgbClr val="FB4D42"/>
              </a:buClr>
              <a:buSzPts val="1100"/>
              <a:buFont typeface="Lora"/>
              <a:buChar char="●"/>
              <a:defRPr i="1">
                <a:solidFill>
                  <a:srgbClr val="091F2F"/>
                </a:solidFill>
                <a:latin typeface="Lora"/>
                <a:ea typeface="Lora"/>
                <a:cs typeface="Lora"/>
                <a:sym typeface="Lor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type="twoColTx">
  <p:cSld name="TITLE_AND_TWO_COLUMNS">
    <p:spTree>
      <p:nvGrpSpPr>
        <p:cNvPr id="110" name="Shape 110"/>
        <p:cNvGrpSpPr/>
        <p:nvPr/>
      </p:nvGrpSpPr>
      <p:grpSpPr>
        <a:xfrm>
          <a:off x="0" y="0"/>
          <a:ext cx="0" cy="0"/>
          <a:chOff x="0" y="0"/>
          <a:chExt cx="0" cy="0"/>
        </a:xfrm>
      </p:grpSpPr>
      <p:sp>
        <p:nvSpPr>
          <p:cNvPr id="111" name="Google Shape;111;p13"/>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lvl1pPr lvl="0"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1pPr>
            <a:lvl2pPr lvl="1"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2pPr>
            <a:lvl3pPr lvl="2"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3pPr>
            <a:lvl4pPr lvl="3"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4pPr>
            <a:lvl5pPr lvl="4"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5pPr>
            <a:lvl6pPr lvl="5"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6pPr>
            <a:lvl7pPr lvl="6"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7pPr>
            <a:lvl8pPr lvl="7"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8pPr>
            <a:lvl9pPr lvl="8"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9pPr>
          </a:lstStyle>
          <a:p/>
        </p:txBody>
      </p:sp>
      <p:sp>
        <p:nvSpPr>
          <p:cNvPr id="112" name="Google Shape;112;p13"/>
          <p:cNvSpPr txBox="1"/>
          <p:nvPr>
            <p:ph idx="1" type="body"/>
          </p:nvPr>
        </p:nvSpPr>
        <p:spPr>
          <a:xfrm>
            <a:off x="296875" y="1765225"/>
            <a:ext cx="5106300" cy="4555200"/>
          </a:xfrm>
          <a:prstGeom prst="rect">
            <a:avLst/>
          </a:prstGeom>
        </p:spPr>
        <p:txBody>
          <a:bodyPr anchorCtr="0" anchor="t" bIns="121875" lIns="121875" spcFirstLastPara="1" rIns="121875" wrap="square" tIns="121875">
            <a:noAutofit/>
          </a:bodyPr>
          <a:lstStyle>
            <a:lvl1pPr indent="-330200" lvl="0" marL="457200" rtl="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2pPr>
            <a:lvl3pPr indent="-298450" lvl="2" marL="13716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3pPr>
            <a:lvl4pPr indent="-298450" lvl="3" marL="18288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4pPr>
            <a:lvl5pPr indent="-298450" lvl="4" marL="22860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5pPr>
            <a:lvl6pPr indent="-298450" lvl="5" marL="27432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6pPr>
            <a:lvl7pPr indent="-298450" lvl="6" marL="32004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7pPr>
            <a:lvl8pPr indent="-298450" lvl="7" marL="36576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8pPr>
            <a:lvl9pPr indent="-298450" lvl="8" marL="4114800" rtl="0">
              <a:lnSpc>
                <a:spcPct val="100000"/>
              </a:lnSpc>
              <a:spcBef>
                <a:spcPts val="2100"/>
              </a:spcBef>
              <a:spcAft>
                <a:spcPts val="2100"/>
              </a:spcAft>
              <a:buClr>
                <a:srgbClr val="FB4D42"/>
              </a:buClr>
              <a:buSzPts val="1100"/>
              <a:buFont typeface="Lora"/>
              <a:buChar char="●"/>
              <a:defRPr i="1">
                <a:solidFill>
                  <a:srgbClr val="091F2F"/>
                </a:solidFill>
                <a:latin typeface="Lora"/>
                <a:ea typeface="Lora"/>
                <a:cs typeface="Lora"/>
                <a:sym typeface="Lora"/>
              </a:defRPr>
            </a:lvl9pPr>
          </a:lstStyle>
          <a:p/>
        </p:txBody>
      </p:sp>
      <p:sp>
        <p:nvSpPr>
          <p:cNvPr id="113" name="Google Shape;113;p13"/>
          <p:cNvSpPr txBox="1"/>
          <p:nvPr>
            <p:ph idx="2" type="subTitle"/>
          </p:nvPr>
        </p:nvSpPr>
        <p:spPr>
          <a:xfrm>
            <a:off x="296875" y="768500"/>
            <a:ext cx="10364400" cy="447600"/>
          </a:xfrm>
          <a:prstGeom prst="rect">
            <a:avLst/>
          </a:prstGeom>
        </p:spPr>
        <p:txBody>
          <a:bodyPr anchorCtr="0" anchor="t" bIns="121875" lIns="121875" spcFirstLastPara="1" rIns="121875" wrap="square" tIns="121875">
            <a:noAutofit/>
          </a:bodyPr>
          <a:lstStyle>
            <a:lvl1pPr lvl="0" rtl="0">
              <a:lnSpc>
                <a:spcPct val="100000"/>
              </a:lnSpc>
              <a:spcBef>
                <a:spcPts val="0"/>
              </a:spcBef>
              <a:spcAft>
                <a:spcPts val="0"/>
              </a:spcAft>
              <a:buNone/>
              <a:defRPr b="0" i="1" sz="1500">
                <a:solidFill>
                  <a:srgbClr val="091F2F"/>
                </a:solidFill>
                <a:latin typeface="Lora"/>
                <a:ea typeface="Lora"/>
                <a:cs typeface="Lora"/>
                <a:sym typeface="Lora"/>
              </a:defRPr>
            </a:lvl1pPr>
            <a:lvl2pPr lvl="1" rtl="0">
              <a:lnSpc>
                <a:spcPct val="100000"/>
              </a:lnSpc>
              <a:spcBef>
                <a:spcPts val="2100"/>
              </a:spcBef>
              <a:spcAft>
                <a:spcPts val="0"/>
              </a:spcAft>
              <a:buNone/>
              <a:defRPr b="0" i="1" sz="1500">
                <a:solidFill>
                  <a:srgbClr val="091F2F"/>
                </a:solidFill>
                <a:latin typeface="Lora"/>
                <a:ea typeface="Lora"/>
                <a:cs typeface="Lora"/>
                <a:sym typeface="Lora"/>
              </a:defRPr>
            </a:lvl2pPr>
            <a:lvl3pPr lvl="2" rtl="0">
              <a:lnSpc>
                <a:spcPct val="100000"/>
              </a:lnSpc>
              <a:spcBef>
                <a:spcPts val="2100"/>
              </a:spcBef>
              <a:spcAft>
                <a:spcPts val="0"/>
              </a:spcAft>
              <a:buNone/>
              <a:defRPr b="0" i="1" sz="1500">
                <a:solidFill>
                  <a:srgbClr val="091F2F"/>
                </a:solidFill>
                <a:latin typeface="Lora"/>
                <a:ea typeface="Lora"/>
                <a:cs typeface="Lora"/>
                <a:sym typeface="Lora"/>
              </a:defRPr>
            </a:lvl3pPr>
            <a:lvl4pPr lvl="3" rtl="0">
              <a:lnSpc>
                <a:spcPct val="100000"/>
              </a:lnSpc>
              <a:spcBef>
                <a:spcPts val="2100"/>
              </a:spcBef>
              <a:spcAft>
                <a:spcPts val="0"/>
              </a:spcAft>
              <a:buNone/>
              <a:defRPr b="0" i="1" sz="1500">
                <a:solidFill>
                  <a:srgbClr val="091F2F"/>
                </a:solidFill>
                <a:latin typeface="Lora"/>
                <a:ea typeface="Lora"/>
                <a:cs typeface="Lora"/>
                <a:sym typeface="Lora"/>
              </a:defRPr>
            </a:lvl4pPr>
            <a:lvl5pPr lvl="4" rtl="0">
              <a:lnSpc>
                <a:spcPct val="100000"/>
              </a:lnSpc>
              <a:spcBef>
                <a:spcPts val="2100"/>
              </a:spcBef>
              <a:spcAft>
                <a:spcPts val="0"/>
              </a:spcAft>
              <a:buNone/>
              <a:defRPr b="0" i="1" sz="1500">
                <a:solidFill>
                  <a:srgbClr val="091F2F"/>
                </a:solidFill>
                <a:latin typeface="Lora"/>
                <a:ea typeface="Lora"/>
                <a:cs typeface="Lora"/>
                <a:sym typeface="Lora"/>
              </a:defRPr>
            </a:lvl5pPr>
            <a:lvl6pPr lvl="5" rtl="0">
              <a:lnSpc>
                <a:spcPct val="100000"/>
              </a:lnSpc>
              <a:spcBef>
                <a:spcPts val="2100"/>
              </a:spcBef>
              <a:spcAft>
                <a:spcPts val="0"/>
              </a:spcAft>
              <a:buNone/>
              <a:defRPr b="0" i="1" sz="1500">
                <a:solidFill>
                  <a:srgbClr val="091F2F"/>
                </a:solidFill>
                <a:latin typeface="Lora"/>
                <a:ea typeface="Lora"/>
                <a:cs typeface="Lora"/>
                <a:sym typeface="Lora"/>
              </a:defRPr>
            </a:lvl6pPr>
            <a:lvl7pPr lvl="6" rtl="0">
              <a:lnSpc>
                <a:spcPct val="100000"/>
              </a:lnSpc>
              <a:spcBef>
                <a:spcPts val="2100"/>
              </a:spcBef>
              <a:spcAft>
                <a:spcPts val="0"/>
              </a:spcAft>
              <a:buNone/>
              <a:defRPr b="0" i="1" sz="1500">
                <a:solidFill>
                  <a:srgbClr val="091F2F"/>
                </a:solidFill>
                <a:latin typeface="Lora"/>
                <a:ea typeface="Lora"/>
                <a:cs typeface="Lora"/>
                <a:sym typeface="Lora"/>
              </a:defRPr>
            </a:lvl7pPr>
            <a:lvl8pPr lvl="7" rtl="0">
              <a:lnSpc>
                <a:spcPct val="100000"/>
              </a:lnSpc>
              <a:spcBef>
                <a:spcPts val="2100"/>
              </a:spcBef>
              <a:spcAft>
                <a:spcPts val="0"/>
              </a:spcAft>
              <a:buNone/>
              <a:defRPr b="0" i="1" sz="1500">
                <a:solidFill>
                  <a:srgbClr val="091F2F"/>
                </a:solidFill>
                <a:latin typeface="Lora"/>
                <a:ea typeface="Lora"/>
                <a:cs typeface="Lora"/>
                <a:sym typeface="Lora"/>
              </a:defRPr>
            </a:lvl8pPr>
            <a:lvl9pPr lvl="8" rtl="0">
              <a:lnSpc>
                <a:spcPct val="100000"/>
              </a:lnSpc>
              <a:spcBef>
                <a:spcPts val="2100"/>
              </a:spcBef>
              <a:spcAft>
                <a:spcPts val="2100"/>
              </a:spcAft>
              <a:buNone/>
              <a:defRPr b="0" i="1" sz="1500">
                <a:solidFill>
                  <a:srgbClr val="091F2F"/>
                </a:solidFill>
                <a:latin typeface="Lora"/>
                <a:ea typeface="Lora"/>
                <a:cs typeface="Lora"/>
                <a:sym typeface="Lora"/>
              </a:defRPr>
            </a:lvl9pPr>
          </a:lstStyle>
          <a:p/>
        </p:txBody>
      </p:sp>
      <p:grpSp>
        <p:nvGrpSpPr>
          <p:cNvPr id="114" name="Google Shape;114;p13"/>
          <p:cNvGrpSpPr/>
          <p:nvPr/>
        </p:nvGrpSpPr>
        <p:grpSpPr>
          <a:xfrm>
            <a:off x="11328778" y="10"/>
            <a:ext cx="860162" cy="995784"/>
            <a:chOff x="6568475" y="1210300"/>
            <a:chExt cx="481425" cy="557300"/>
          </a:xfrm>
        </p:grpSpPr>
        <p:sp>
          <p:nvSpPr>
            <p:cNvPr id="115" name="Google Shape;115;p13"/>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13"/>
          <p:cNvSpPr txBox="1"/>
          <p:nvPr>
            <p:ph idx="3" type="body"/>
          </p:nvPr>
        </p:nvSpPr>
        <p:spPr>
          <a:xfrm>
            <a:off x="6029500" y="1765225"/>
            <a:ext cx="5106300" cy="4555200"/>
          </a:xfrm>
          <a:prstGeom prst="rect">
            <a:avLst/>
          </a:prstGeom>
        </p:spPr>
        <p:txBody>
          <a:bodyPr anchorCtr="0" anchor="t" bIns="121875" lIns="121875" spcFirstLastPara="1" rIns="121875" wrap="square" tIns="121875">
            <a:noAutofit/>
          </a:bodyPr>
          <a:lstStyle>
            <a:lvl1pPr indent="-330200" lvl="0" marL="457200" rtl="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2pPr>
            <a:lvl3pPr indent="-298450" lvl="2" marL="13716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3pPr>
            <a:lvl4pPr indent="-298450" lvl="3" marL="18288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4pPr>
            <a:lvl5pPr indent="-298450" lvl="4" marL="22860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5pPr>
            <a:lvl6pPr indent="-298450" lvl="5" marL="27432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6pPr>
            <a:lvl7pPr indent="-298450" lvl="6" marL="32004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7pPr>
            <a:lvl8pPr indent="-298450" lvl="7" marL="3657600" rtl="0">
              <a:lnSpc>
                <a:spcPct val="100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8pPr>
            <a:lvl9pPr indent="-298450" lvl="8" marL="4114800" rtl="0">
              <a:lnSpc>
                <a:spcPct val="100000"/>
              </a:lnSpc>
              <a:spcBef>
                <a:spcPts val="2100"/>
              </a:spcBef>
              <a:spcAft>
                <a:spcPts val="2100"/>
              </a:spcAft>
              <a:buClr>
                <a:srgbClr val="FB4D42"/>
              </a:buClr>
              <a:buSzPts val="1100"/>
              <a:buFont typeface="Lora"/>
              <a:buChar char="●"/>
              <a:defRPr i="1">
                <a:solidFill>
                  <a:srgbClr val="091F2F"/>
                </a:solidFill>
                <a:latin typeface="Lora"/>
                <a:ea typeface="Lora"/>
                <a:cs typeface="Lora"/>
                <a:sym typeface="Lor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grpSp>
        <p:nvGrpSpPr>
          <p:cNvPr id="120" name="Google Shape;120;p14"/>
          <p:cNvGrpSpPr/>
          <p:nvPr/>
        </p:nvGrpSpPr>
        <p:grpSpPr>
          <a:xfrm>
            <a:off x="11328778" y="10"/>
            <a:ext cx="860162" cy="995784"/>
            <a:chOff x="6568475" y="1210300"/>
            <a:chExt cx="481425" cy="557300"/>
          </a:xfrm>
        </p:grpSpPr>
        <p:sp>
          <p:nvSpPr>
            <p:cNvPr id="121" name="Google Shape;121;p14"/>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noFill/>
      </p:bgPr>
    </p:bg>
    <p:spTree>
      <p:nvGrpSpPr>
        <p:cNvPr id="124" name="Shape 124"/>
        <p:cNvGrpSpPr/>
        <p:nvPr/>
      </p:nvGrpSpPr>
      <p:grpSpPr>
        <a:xfrm>
          <a:off x="0" y="0"/>
          <a:ext cx="0" cy="0"/>
          <a:chOff x="0" y="0"/>
          <a:chExt cx="0" cy="0"/>
        </a:xfrm>
      </p:grpSpPr>
      <p:sp>
        <p:nvSpPr>
          <p:cNvPr id="125" name="Google Shape;125;p15"/>
          <p:cNvSpPr/>
          <p:nvPr/>
        </p:nvSpPr>
        <p:spPr>
          <a:xfrm>
            <a:off x="0" y="0"/>
            <a:ext cx="12189000" cy="6858000"/>
          </a:xfrm>
          <a:prstGeom prst="rect">
            <a:avLst/>
          </a:prstGeom>
          <a:solidFill>
            <a:srgbClr val="0044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15"/>
          <p:cNvGrpSpPr/>
          <p:nvPr/>
        </p:nvGrpSpPr>
        <p:grpSpPr>
          <a:xfrm>
            <a:off x="11328778" y="10"/>
            <a:ext cx="860162" cy="995784"/>
            <a:chOff x="6568475" y="1210300"/>
            <a:chExt cx="481425" cy="557300"/>
          </a:xfrm>
        </p:grpSpPr>
        <p:sp>
          <p:nvSpPr>
            <p:cNvPr id="127" name="Google Shape;127;p15"/>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rint">
  <p:cSld name="TITLE_1">
    <p:spTree>
      <p:nvGrpSpPr>
        <p:cNvPr id="24" name="Shape 24"/>
        <p:cNvGrpSpPr/>
        <p:nvPr/>
      </p:nvGrpSpPr>
      <p:grpSpPr>
        <a:xfrm>
          <a:off x="0" y="0"/>
          <a:ext cx="0" cy="0"/>
          <a:chOff x="0" y="0"/>
          <a:chExt cx="0" cy="0"/>
        </a:xfrm>
      </p:grpSpPr>
      <p:sp>
        <p:nvSpPr>
          <p:cNvPr id="25" name="Google Shape;25;p3"/>
          <p:cNvSpPr/>
          <p:nvPr/>
        </p:nvSpPr>
        <p:spPr>
          <a:xfrm>
            <a:off x="0" y="2491175"/>
            <a:ext cx="10573200" cy="187050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ph type="ctrTitle"/>
          </p:nvPr>
        </p:nvSpPr>
        <p:spPr>
          <a:xfrm>
            <a:off x="339300" y="343650"/>
            <a:ext cx="9491700" cy="3360600"/>
          </a:xfrm>
          <a:prstGeom prst="rect">
            <a:avLst/>
          </a:prstGeom>
        </p:spPr>
        <p:txBody>
          <a:bodyPr anchorCtr="0" anchor="b" bIns="121875" lIns="121875" spcFirstLastPara="1" rIns="121875" wrap="square" tIns="121875">
            <a:noAutofit/>
          </a:bodyPr>
          <a:lstStyle>
            <a:lvl1pPr lvl="0" rtl="0" algn="l">
              <a:spcBef>
                <a:spcPts val="0"/>
              </a:spcBef>
              <a:spcAft>
                <a:spcPts val="0"/>
              </a:spcAft>
              <a:buNone/>
              <a:defRPr b="1" sz="5600">
                <a:solidFill>
                  <a:srgbClr val="091F2F"/>
                </a:solidFill>
                <a:latin typeface="Montserrat"/>
                <a:ea typeface="Montserrat"/>
                <a:cs typeface="Montserrat"/>
                <a:sym typeface="Montserrat"/>
              </a:defRPr>
            </a:lvl1pPr>
            <a:lvl2pPr lvl="1" rtl="0" algn="l">
              <a:spcBef>
                <a:spcPts val="0"/>
              </a:spcBef>
              <a:spcAft>
                <a:spcPts val="0"/>
              </a:spcAft>
              <a:buNone/>
              <a:defRPr b="1" sz="5600">
                <a:solidFill>
                  <a:srgbClr val="091F2F"/>
                </a:solidFill>
                <a:latin typeface="Montserrat"/>
                <a:ea typeface="Montserrat"/>
                <a:cs typeface="Montserrat"/>
                <a:sym typeface="Montserrat"/>
              </a:defRPr>
            </a:lvl2pPr>
            <a:lvl3pPr lvl="2" rtl="0" algn="l">
              <a:spcBef>
                <a:spcPts val="0"/>
              </a:spcBef>
              <a:spcAft>
                <a:spcPts val="0"/>
              </a:spcAft>
              <a:buNone/>
              <a:defRPr b="1" sz="5600">
                <a:solidFill>
                  <a:srgbClr val="091F2F"/>
                </a:solidFill>
                <a:latin typeface="Montserrat"/>
                <a:ea typeface="Montserrat"/>
                <a:cs typeface="Montserrat"/>
                <a:sym typeface="Montserrat"/>
              </a:defRPr>
            </a:lvl3pPr>
            <a:lvl4pPr lvl="3" rtl="0" algn="l">
              <a:spcBef>
                <a:spcPts val="0"/>
              </a:spcBef>
              <a:spcAft>
                <a:spcPts val="0"/>
              </a:spcAft>
              <a:buNone/>
              <a:defRPr b="1" sz="5600">
                <a:solidFill>
                  <a:srgbClr val="091F2F"/>
                </a:solidFill>
                <a:latin typeface="Montserrat"/>
                <a:ea typeface="Montserrat"/>
                <a:cs typeface="Montserrat"/>
                <a:sym typeface="Montserrat"/>
              </a:defRPr>
            </a:lvl4pPr>
            <a:lvl5pPr lvl="4" rtl="0" algn="l">
              <a:spcBef>
                <a:spcPts val="0"/>
              </a:spcBef>
              <a:spcAft>
                <a:spcPts val="0"/>
              </a:spcAft>
              <a:buNone/>
              <a:defRPr b="1" sz="5600">
                <a:solidFill>
                  <a:srgbClr val="091F2F"/>
                </a:solidFill>
                <a:latin typeface="Montserrat"/>
                <a:ea typeface="Montserrat"/>
                <a:cs typeface="Montserrat"/>
                <a:sym typeface="Montserrat"/>
              </a:defRPr>
            </a:lvl5pPr>
            <a:lvl6pPr lvl="5" rtl="0" algn="l">
              <a:spcBef>
                <a:spcPts val="0"/>
              </a:spcBef>
              <a:spcAft>
                <a:spcPts val="0"/>
              </a:spcAft>
              <a:buNone/>
              <a:defRPr b="1" sz="5600">
                <a:solidFill>
                  <a:srgbClr val="091F2F"/>
                </a:solidFill>
                <a:latin typeface="Montserrat"/>
                <a:ea typeface="Montserrat"/>
                <a:cs typeface="Montserrat"/>
                <a:sym typeface="Montserrat"/>
              </a:defRPr>
            </a:lvl6pPr>
            <a:lvl7pPr lvl="6" rtl="0" algn="l">
              <a:spcBef>
                <a:spcPts val="0"/>
              </a:spcBef>
              <a:spcAft>
                <a:spcPts val="0"/>
              </a:spcAft>
              <a:buNone/>
              <a:defRPr b="1" sz="5600">
                <a:solidFill>
                  <a:srgbClr val="091F2F"/>
                </a:solidFill>
                <a:latin typeface="Montserrat"/>
                <a:ea typeface="Montserrat"/>
                <a:cs typeface="Montserrat"/>
                <a:sym typeface="Montserrat"/>
              </a:defRPr>
            </a:lvl7pPr>
            <a:lvl8pPr lvl="7" rtl="0" algn="l">
              <a:spcBef>
                <a:spcPts val="0"/>
              </a:spcBef>
              <a:spcAft>
                <a:spcPts val="0"/>
              </a:spcAft>
              <a:buNone/>
              <a:defRPr b="1" sz="5600">
                <a:solidFill>
                  <a:srgbClr val="091F2F"/>
                </a:solidFill>
                <a:latin typeface="Montserrat"/>
                <a:ea typeface="Montserrat"/>
                <a:cs typeface="Montserrat"/>
                <a:sym typeface="Montserrat"/>
              </a:defRPr>
            </a:lvl8pPr>
            <a:lvl9pPr lvl="8" rtl="0" algn="l">
              <a:spcBef>
                <a:spcPts val="0"/>
              </a:spcBef>
              <a:spcAft>
                <a:spcPts val="0"/>
              </a:spcAft>
              <a:buNone/>
              <a:defRPr b="1" sz="5600">
                <a:solidFill>
                  <a:srgbClr val="091F2F"/>
                </a:solidFill>
                <a:latin typeface="Montserrat"/>
                <a:ea typeface="Montserrat"/>
                <a:cs typeface="Montserrat"/>
                <a:sym typeface="Montserrat"/>
              </a:defRPr>
            </a:lvl9pPr>
          </a:lstStyle>
          <a:p/>
        </p:txBody>
      </p:sp>
      <p:sp>
        <p:nvSpPr>
          <p:cNvPr id="27" name="Google Shape;27;p3"/>
          <p:cNvSpPr txBox="1"/>
          <p:nvPr>
            <p:ph idx="1" type="subTitle"/>
          </p:nvPr>
        </p:nvSpPr>
        <p:spPr>
          <a:xfrm>
            <a:off x="339300" y="3457201"/>
            <a:ext cx="9491700" cy="1056900"/>
          </a:xfrm>
          <a:prstGeom prst="rect">
            <a:avLst/>
          </a:prstGeom>
        </p:spPr>
        <p:txBody>
          <a:bodyPr anchorCtr="0" anchor="t" bIns="121875" lIns="121875" spcFirstLastPara="1" rIns="121875" wrap="square" tIns="121875">
            <a:noAutofit/>
          </a:bodyPr>
          <a:lstStyle>
            <a:lvl1pPr lvl="0" rtl="0" algn="l">
              <a:spcBef>
                <a:spcPts val="0"/>
              </a:spcBef>
              <a:spcAft>
                <a:spcPts val="0"/>
              </a:spcAft>
              <a:buNone/>
              <a:defRPr b="0" i="1" sz="2700">
                <a:latin typeface="Lora"/>
                <a:ea typeface="Lora"/>
                <a:cs typeface="Lora"/>
                <a:sym typeface="Lora"/>
              </a:defRPr>
            </a:lvl1pPr>
            <a:lvl2pPr lvl="1" rtl="0" algn="l">
              <a:spcBef>
                <a:spcPts val="2100"/>
              </a:spcBef>
              <a:spcAft>
                <a:spcPts val="0"/>
              </a:spcAft>
              <a:buNone/>
              <a:defRPr b="0" i="1" sz="2700">
                <a:latin typeface="Lora"/>
                <a:ea typeface="Lora"/>
                <a:cs typeface="Lora"/>
                <a:sym typeface="Lora"/>
              </a:defRPr>
            </a:lvl2pPr>
            <a:lvl3pPr lvl="2" rtl="0" algn="l">
              <a:spcBef>
                <a:spcPts val="2100"/>
              </a:spcBef>
              <a:spcAft>
                <a:spcPts val="0"/>
              </a:spcAft>
              <a:buNone/>
              <a:defRPr b="0" i="1" sz="2700">
                <a:latin typeface="Lora"/>
                <a:ea typeface="Lora"/>
                <a:cs typeface="Lora"/>
                <a:sym typeface="Lora"/>
              </a:defRPr>
            </a:lvl3pPr>
            <a:lvl4pPr lvl="3" rtl="0" algn="l">
              <a:spcBef>
                <a:spcPts val="2100"/>
              </a:spcBef>
              <a:spcAft>
                <a:spcPts val="0"/>
              </a:spcAft>
              <a:buNone/>
              <a:defRPr b="0" i="1" sz="2700">
                <a:latin typeface="Lora"/>
                <a:ea typeface="Lora"/>
                <a:cs typeface="Lora"/>
                <a:sym typeface="Lora"/>
              </a:defRPr>
            </a:lvl4pPr>
            <a:lvl5pPr lvl="4" rtl="0" algn="l">
              <a:spcBef>
                <a:spcPts val="2100"/>
              </a:spcBef>
              <a:spcAft>
                <a:spcPts val="0"/>
              </a:spcAft>
              <a:buNone/>
              <a:defRPr b="0" i="1" sz="2700">
                <a:latin typeface="Lora"/>
                <a:ea typeface="Lora"/>
                <a:cs typeface="Lora"/>
                <a:sym typeface="Lora"/>
              </a:defRPr>
            </a:lvl5pPr>
            <a:lvl6pPr lvl="5" rtl="0" algn="l">
              <a:spcBef>
                <a:spcPts val="2100"/>
              </a:spcBef>
              <a:spcAft>
                <a:spcPts val="0"/>
              </a:spcAft>
              <a:buNone/>
              <a:defRPr b="0" i="1" sz="2700">
                <a:latin typeface="Lora"/>
                <a:ea typeface="Lora"/>
                <a:cs typeface="Lora"/>
                <a:sym typeface="Lora"/>
              </a:defRPr>
            </a:lvl6pPr>
            <a:lvl7pPr lvl="6" rtl="0" algn="l">
              <a:spcBef>
                <a:spcPts val="2100"/>
              </a:spcBef>
              <a:spcAft>
                <a:spcPts val="0"/>
              </a:spcAft>
              <a:buNone/>
              <a:defRPr b="0" i="1" sz="2700">
                <a:latin typeface="Lora"/>
                <a:ea typeface="Lora"/>
                <a:cs typeface="Lora"/>
                <a:sym typeface="Lora"/>
              </a:defRPr>
            </a:lvl7pPr>
            <a:lvl8pPr lvl="7" rtl="0" algn="l">
              <a:spcBef>
                <a:spcPts val="2100"/>
              </a:spcBef>
              <a:spcAft>
                <a:spcPts val="0"/>
              </a:spcAft>
              <a:buNone/>
              <a:defRPr b="0" i="1" sz="2700">
                <a:latin typeface="Lora"/>
                <a:ea typeface="Lora"/>
                <a:cs typeface="Lora"/>
                <a:sym typeface="Lora"/>
              </a:defRPr>
            </a:lvl8pPr>
            <a:lvl9pPr lvl="8" rtl="0" algn="l">
              <a:spcBef>
                <a:spcPts val="2100"/>
              </a:spcBef>
              <a:spcAft>
                <a:spcPts val="2100"/>
              </a:spcAft>
              <a:buNone/>
              <a:defRPr b="0" i="1" sz="2700">
                <a:latin typeface="Lora"/>
                <a:ea typeface="Lora"/>
                <a:cs typeface="Lora"/>
                <a:sym typeface="Lora"/>
              </a:defRPr>
            </a:lvl9pPr>
          </a:lstStyle>
          <a:p/>
        </p:txBody>
      </p:sp>
      <p:grpSp>
        <p:nvGrpSpPr>
          <p:cNvPr id="28" name="Google Shape;28;p3"/>
          <p:cNvGrpSpPr/>
          <p:nvPr/>
        </p:nvGrpSpPr>
        <p:grpSpPr>
          <a:xfrm>
            <a:off x="10573083" y="2491168"/>
            <a:ext cx="1615855" cy="1870522"/>
            <a:chOff x="6568475" y="1210300"/>
            <a:chExt cx="481425" cy="557300"/>
          </a:xfrm>
        </p:grpSpPr>
        <p:sp>
          <p:nvSpPr>
            <p:cNvPr id="29" name="Google Shape;29;p3"/>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3"/>
          <p:cNvSpPr/>
          <p:nvPr/>
        </p:nvSpPr>
        <p:spPr>
          <a:xfrm>
            <a:off x="0" y="6376750"/>
            <a:ext cx="12189000" cy="4812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txBox="1"/>
          <p:nvPr/>
        </p:nvSpPr>
        <p:spPr>
          <a:xfrm>
            <a:off x="385725" y="6417075"/>
            <a:ext cx="3352200" cy="4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091F2F"/>
                </a:solidFill>
                <a:latin typeface="Montserrat"/>
                <a:ea typeface="Montserrat"/>
                <a:cs typeface="Montserrat"/>
                <a:sym typeface="Montserrat"/>
              </a:rPr>
              <a:t>DEPARTMENT HEAD</a:t>
            </a:r>
            <a:endParaRPr b="1">
              <a:solidFill>
                <a:srgbClr val="091F2F"/>
              </a:solidFill>
              <a:latin typeface="Montserrat"/>
              <a:ea typeface="Montserrat"/>
              <a:cs typeface="Montserrat"/>
              <a:sym typeface="Montserrat"/>
            </a:endParaRPr>
          </a:p>
        </p:txBody>
      </p:sp>
      <p:sp>
        <p:nvSpPr>
          <p:cNvPr id="34" name="Google Shape;34;p3"/>
          <p:cNvSpPr txBox="1"/>
          <p:nvPr/>
        </p:nvSpPr>
        <p:spPr>
          <a:xfrm>
            <a:off x="8548150" y="6417075"/>
            <a:ext cx="3352200" cy="441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091F2F"/>
                </a:solidFill>
                <a:latin typeface="Montserrat"/>
                <a:ea typeface="Montserrat"/>
                <a:cs typeface="Montserrat"/>
                <a:sym typeface="Montserrat"/>
              </a:rPr>
              <a:t>CITY OF BOSTON</a:t>
            </a:r>
            <a:endParaRPr b="1">
              <a:solidFill>
                <a:srgbClr val="091F2F"/>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spTree>
      <p:nvGrpSpPr>
        <p:cNvPr id="35" name="Shape 35"/>
        <p:cNvGrpSpPr/>
        <p:nvPr/>
      </p:nvGrpSpPr>
      <p:grpSpPr>
        <a:xfrm>
          <a:off x="0" y="0"/>
          <a:ext cx="0" cy="0"/>
          <a:chOff x="0" y="0"/>
          <a:chExt cx="0" cy="0"/>
        </a:xfrm>
      </p:grpSpPr>
      <p:pic>
        <p:nvPicPr>
          <p:cNvPr id="36" name="Google Shape;36;p4"/>
          <p:cNvPicPr preferRelativeResize="0"/>
          <p:nvPr/>
        </p:nvPicPr>
        <p:blipFill>
          <a:blip r:embed="rId2">
            <a:alphaModFix/>
          </a:blip>
          <a:stretch>
            <a:fillRect/>
          </a:stretch>
        </p:blipFill>
        <p:spPr>
          <a:xfrm>
            <a:off x="0" y="-3"/>
            <a:ext cx="12188952" cy="6856269"/>
          </a:xfrm>
          <a:prstGeom prst="rect">
            <a:avLst/>
          </a:prstGeom>
          <a:noFill/>
          <a:ln>
            <a:noFill/>
          </a:ln>
        </p:spPr>
      </p:pic>
      <p:sp>
        <p:nvSpPr>
          <p:cNvPr id="37" name="Google Shape;37;p4"/>
          <p:cNvSpPr/>
          <p:nvPr/>
        </p:nvSpPr>
        <p:spPr>
          <a:xfrm>
            <a:off x="0" y="2491175"/>
            <a:ext cx="12189000" cy="1870500"/>
          </a:xfrm>
          <a:prstGeom prst="rect">
            <a:avLst/>
          </a:prstGeom>
          <a:solidFill>
            <a:srgbClr val="091F2F">
              <a:alpha val="5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4"/>
          <p:cNvGrpSpPr/>
          <p:nvPr/>
        </p:nvGrpSpPr>
        <p:grpSpPr>
          <a:xfrm>
            <a:off x="11328778" y="5862485"/>
            <a:ext cx="860162" cy="995784"/>
            <a:chOff x="6568475" y="1210300"/>
            <a:chExt cx="481425" cy="557300"/>
          </a:xfrm>
        </p:grpSpPr>
        <p:sp>
          <p:nvSpPr>
            <p:cNvPr id="39" name="Google Shape;39;p4"/>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4"/>
          <p:cNvSpPr txBox="1"/>
          <p:nvPr/>
        </p:nvSpPr>
        <p:spPr>
          <a:xfrm>
            <a:off x="385725" y="6264675"/>
            <a:ext cx="3352200" cy="4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DEPARTMENT HEAD</a:t>
            </a:r>
            <a:endParaRPr b="1" sz="1600">
              <a:solidFill>
                <a:srgbClr val="FFFFFF"/>
              </a:solidFill>
              <a:latin typeface="Montserrat"/>
              <a:ea typeface="Montserrat"/>
              <a:cs typeface="Montserrat"/>
              <a:sym typeface="Montserrat"/>
            </a:endParaRPr>
          </a:p>
        </p:txBody>
      </p:sp>
      <p:sp>
        <p:nvSpPr>
          <p:cNvPr id="43" name="Google Shape;43;p4"/>
          <p:cNvSpPr txBox="1"/>
          <p:nvPr>
            <p:ph type="ctrTitle"/>
          </p:nvPr>
        </p:nvSpPr>
        <p:spPr>
          <a:xfrm>
            <a:off x="339300" y="343650"/>
            <a:ext cx="9491700" cy="3360600"/>
          </a:xfrm>
          <a:prstGeom prst="rect">
            <a:avLst/>
          </a:prstGeom>
        </p:spPr>
        <p:txBody>
          <a:bodyPr anchorCtr="0" anchor="b" bIns="121875" lIns="121875" spcFirstLastPara="1" rIns="121875" wrap="square" tIns="121875">
            <a:noAutofit/>
          </a:bodyPr>
          <a:lstStyle>
            <a:lvl1pPr lvl="0" rtl="0" algn="l">
              <a:spcBef>
                <a:spcPts val="0"/>
              </a:spcBef>
              <a:spcAft>
                <a:spcPts val="0"/>
              </a:spcAft>
              <a:buNone/>
              <a:defRPr b="1" sz="5600">
                <a:solidFill>
                  <a:srgbClr val="FFFFFF"/>
                </a:solidFill>
                <a:latin typeface="Montserrat"/>
                <a:ea typeface="Montserrat"/>
                <a:cs typeface="Montserrat"/>
                <a:sym typeface="Montserrat"/>
              </a:defRPr>
            </a:lvl1pPr>
            <a:lvl2pPr lvl="1" rtl="0" algn="l">
              <a:spcBef>
                <a:spcPts val="0"/>
              </a:spcBef>
              <a:spcAft>
                <a:spcPts val="0"/>
              </a:spcAft>
              <a:buNone/>
              <a:defRPr b="1" sz="5600">
                <a:solidFill>
                  <a:srgbClr val="FFFFFF"/>
                </a:solidFill>
                <a:latin typeface="Montserrat"/>
                <a:ea typeface="Montserrat"/>
                <a:cs typeface="Montserrat"/>
                <a:sym typeface="Montserrat"/>
              </a:defRPr>
            </a:lvl2pPr>
            <a:lvl3pPr lvl="2" rtl="0" algn="l">
              <a:spcBef>
                <a:spcPts val="0"/>
              </a:spcBef>
              <a:spcAft>
                <a:spcPts val="0"/>
              </a:spcAft>
              <a:buNone/>
              <a:defRPr b="1" sz="5600">
                <a:solidFill>
                  <a:srgbClr val="FFFFFF"/>
                </a:solidFill>
                <a:latin typeface="Montserrat"/>
                <a:ea typeface="Montserrat"/>
                <a:cs typeface="Montserrat"/>
                <a:sym typeface="Montserrat"/>
              </a:defRPr>
            </a:lvl3pPr>
            <a:lvl4pPr lvl="3" rtl="0" algn="l">
              <a:spcBef>
                <a:spcPts val="0"/>
              </a:spcBef>
              <a:spcAft>
                <a:spcPts val="0"/>
              </a:spcAft>
              <a:buNone/>
              <a:defRPr b="1" sz="5600">
                <a:solidFill>
                  <a:srgbClr val="FFFFFF"/>
                </a:solidFill>
                <a:latin typeface="Montserrat"/>
                <a:ea typeface="Montserrat"/>
                <a:cs typeface="Montserrat"/>
                <a:sym typeface="Montserrat"/>
              </a:defRPr>
            </a:lvl4pPr>
            <a:lvl5pPr lvl="4" rtl="0" algn="l">
              <a:spcBef>
                <a:spcPts val="0"/>
              </a:spcBef>
              <a:spcAft>
                <a:spcPts val="0"/>
              </a:spcAft>
              <a:buNone/>
              <a:defRPr b="1" sz="5600">
                <a:solidFill>
                  <a:srgbClr val="FFFFFF"/>
                </a:solidFill>
                <a:latin typeface="Montserrat"/>
                <a:ea typeface="Montserrat"/>
                <a:cs typeface="Montserrat"/>
                <a:sym typeface="Montserrat"/>
              </a:defRPr>
            </a:lvl5pPr>
            <a:lvl6pPr lvl="5" rtl="0" algn="l">
              <a:spcBef>
                <a:spcPts val="0"/>
              </a:spcBef>
              <a:spcAft>
                <a:spcPts val="0"/>
              </a:spcAft>
              <a:buNone/>
              <a:defRPr b="1" sz="5600">
                <a:solidFill>
                  <a:srgbClr val="FFFFFF"/>
                </a:solidFill>
                <a:latin typeface="Montserrat"/>
                <a:ea typeface="Montserrat"/>
                <a:cs typeface="Montserrat"/>
                <a:sym typeface="Montserrat"/>
              </a:defRPr>
            </a:lvl6pPr>
            <a:lvl7pPr lvl="6" rtl="0" algn="l">
              <a:spcBef>
                <a:spcPts val="0"/>
              </a:spcBef>
              <a:spcAft>
                <a:spcPts val="0"/>
              </a:spcAft>
              <a:buNone/>
              <a:defRPr b="1" sz="5600">
                <a:solidFill>
                  <a:srgbClr val="FFFFFF"/>
                </a:solidFill>
                <a:latin typeface="Montserrat"/>
                <a:ea typeface="Montserrat"/>
                <a:cs typeface="Montserrat"/>
                <a:sym typeface="Montserrat"/>
              </a:defRPr>
            </a:lvl7pPr>
            <a:lvl8pPr lvl="7" rtl="0" algn="l">
              <a:spcBef>
                <a:spcPts val="0"/>
              </a:spcBef>
              <a:spcAft>
                <a:spcPts val="0"/>
              </a:spcAft>
              <a:buNone/>
              <a:defRPr b="1" sz="5600">
                <a:solidFill>
                  <a:srgbClr val="FFFFFF"/>
                </a:solidFill>
                <a:latin typeface="Montserrat"/>
                <a:ea typeface="Montserrat"/>
                <a:cs typeface="Montserrat"/>
                <a:sym typeface="Montserrat"/>
              </a:defRPr>
            </a:lvl8pPr>
            <a:lvl9pPr lvl="8" rtl="0" algn="l">
              <a:spcBef>
                <a:spcPts val="0"/>
              </a:spcBef>
              <a:spcAft>
                <a:spcPts val="0"/>
              </a:spcAft>
              <a:buNone/>
              <a:defRPr b="1" sz="5600">
                <a:solidFill>
                  <a:srgbClr val="FFFFFF"/>
                </a:solidFill>
                <a:latin typeface="Montserrat"/>
                <a:ea typeface="Montserrat"/>
                <a:cs typeface="Montserrat"/>
                <a:sym typeface="Montserrat"/>
              </a:defRPr>
            </a:lvl9pPr>
          </a:lstStyle>
          <a:p/>
        </p:txBody>
      </p:sp>
      <p:sp>
        <p:nvSpPr>
          <p:cNvPr id="44" name="Google Shape;44;p4"/>
          <p:cNvSpPr txBox="1"/>
          <p:nvPr>
            <p:ph idx="1" type="subTitle"/>
          </p:nvPr>
        </p:nvSpPr>
        <p:spPr>
          <a:xfrm>
            <a:off x="339300" y="3457201"/>
            <a:ext cx="9491700" cy="1056900"/>
          </a:xfrm>
          <a:prstGeom prst="rect">
            <a:avLst/>
          </a:prstGeom>
        </p:spPr>
        <p:txBody>
          <a:bodyPr anchorCtr="0" anchor="t" bIns="121875" lIns="121875" spcFirstLastPara="1" rIns="121875" wrap="square" tIns="121875">
            <a:noAutofit/>
          </a:bodyPr>
          <a:lstStyle>
            <a:lvl1pPr lvl="0" rtl="0" algn="l">
              <a:spcBef>
                <a:spcPts val="0"/>
              </a:spcBef>
              <a:spcAft>
                <a:spcPts val="0"/>
              </a:spcAft>
              <a:buNone/>
              <a:defRPr b="0" i="1" sz="2700">
                <a:solidFill>
                  <a:srgbClr val="FFFFFF"/>
                </a:solidFill>
                <a:latin typeface="Lora"/>
                <a:ea typeface="Lora"/>
                <a:cs typeface="Lora"/>
                <a:sym typeface="Lora"/>
              </a:defRPr>
            </a:lvl1pPr>
            <a:lvl2pPr lvl="1" rtl="0" algn="l">
              <a:spcBef>
                <a:spcPts val="2100"/>
              </a:spcBef>
              <a:spcAft>
                <a:spcPts val="0"/>
              </a:spcAft>
              <a:buNone/>
              <a:defRPr b="0" i="1" sz="2700">
                <a:solidFill>
                  <a:srgbClr val="FFFFFF"/>
                </a:solidFill>
                <a:latin typeface="Lora"/>
                <a:ea typeface="Lora"/>
                <a:cs typeface="Lora"/>
                <a:sym typeface="Lora"/>
              </a:defRPr>
            </a:lvl2pPr>
            <a:lvl3pPr lvl="2" rtl="0" algn="l">
              <a:spcBef>
                <a:spcPts val="2100"/>
              </a:spcBef>
              <a:spcAft>
                <a:spcPts val="0"/>
              </a:spcAft>
              <a:buNone/>
              <a:defRPr b="0" i="1" sz="2700">
                <a:solidFill>
                  <a:srgbClr val="FFFFFF"/>
                </a:solidFill>
                <a:latin typeface="Lora"/>
                <a:ea typeface="Lora"/>
                <a:cs typeface="Lora"/>
                <a:sym typeface="Lora"/>
              </a:defRPr>
            </a:lvl3pPr>
            <a:lvl4pPr lvl="3" rtl="0" algn="l">
              <a:spcBef>
                <a:spcPts val="2100"/>
              </a:spcBef>
              <a:spcAft>
                <a:spcPts val="0"/>
              </a:spcAft>
              <a:buNone/>
              <a:defRPr b="0" i="1" sz="2700">
                <a:solidFill>
                  <a:srgbClr val="FFFFFF"/>
                </a:solidFill>
                <a:latin typeface="Lora"/>
                <a:ea typeface="Lora"/>
                <a:cs typeface="Lora"/>
                <a:sym typeface="Lora"/>
              </a:defRPr>
            </a:lvl4pPr>
            <a:lvl5pPr lvl="4" rtl="0" algn="l">
              <a:spcBef>
                <a:spcPts val="2100"/>
              </a:spcBef>
              <a:spcAft>
                <a:spcPts val="0"/>
              </a:spcAft>
              <a:buNone/>
              <a:defRPr b="0" i="1" sz="2700">
                <a:solidFill>
                  <a:srgbClr val="FFFFFF"/>
                </a:solidFill>
                <a:latin typeface="Lora"/>
                <a:ea typeface="Lora"/>
                <a:cs typeface="Lora"/>
                <a:sym typeface="Lora"/>
              </a:defRPr>
            </a:lvl5pPr>
            <a:lvl6pPr lvl="5" rtl="0" algn="l">
              <a:spcBef>
                <a:spcPts val="2100"/>
              </a:spcBef>
              <a:spcAft>
                <a:spcPts val="0"/>
              </a:spcAft>
              <a:buNone/>
              <a:defRPr b="0" i="1" sz="2700">
                <a:solidFill>
                  <a:srgbClr val="FFFFFF"/>
                </a:solidFill>
                <a:latin typeface="Lora"/>
                <a:ea typeface="Lora"/>
                <a:cs typeface="Lora"/>
                <a:sym typeface="Lora"/>
              </a:defRPr>
            </a:lvl6pPr>
            <a:lvl7pPr lvl="6" rtl="0" algn="l">
              <a:spcBef>
                <a:spcPts val="2100"/>
              </a:spcBef>
              <a:spcAft>
                <a:spcPts val="0"/>
              </a:spcAft>
              <a:buNone/>
              <a:defRPr b="0" i="1" sz="2700">
                <a:solidFill>
                  <a:srgbClr val="FFFFFF"/>
                </a:solidFill>
                <a:latin typeface="Lora"/>
                <a:ea typeface="Lora"/>
                <a:cs typeface="Lora"/>
                <a:sym typeface="Lora"/>
              </a:defRPr>
            </a:lvl7pPr>
            <a:lvl8pPr lvl="7" rtl="0" algn="l">
              <a:spcBef>
                <a:spcPts val="2100"/>
              </a:spcBef>
              <a:spcAft>
                <a:spcPts val="0"/>
              </a:spcAft>
              <a:buNone/>
              <a:defRPr b="0" i="1" sz="2700">
                <a:solidFill>
                  <a:srgbClr val="FFFFFF"/>
                </a:solidFill>
                <a:latin typeface="Lora"/>
                <a:ea typeface="Lora"/>
                <a:cs typeface="Lora"/>
                <a:sym typeface="Lora"/>
              </a:defRPr>
            </a:lvl8pPr>
            <a:lvl9pPr lvl="8" rtl="0" algn="l">
              <a:spcBef>
                <a:spcPts val="2100"/>
              </a:spcBef>
              <a:spcAft>
                <a:spcPts val="2100"/>
              </a:spcAft>
              <a:buNone/>
              <a:defRPr b="0" i="1" sz="2700">
                <a:solidFill>
                  <a:srgbClr val="FFFFFF"/>
                </a:solidFill>
                <a:latin typeface="Lora"/>
                <a:ea typeface="Lora"/>
                <a:cs typeface="Lora"/>
                <a:sym typeface="Lor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45" name="Shape 45"/>
        <p:cNvGrpSpPr/>
        <p:nvPr/>
      </p:nvGrpSpPr>
      <p:grpSpPr>
        <a:xfrm>
          <a:off x="0" y="0"/>
          <a:ext cx="0" cy="0"/>
          <a:chOff x="0" y="0"/>
          <a:chExt cx="0" cy="0"/>
        </a:xfrm>
      </p:grpSpPr>
      <p:pic>
        <p:nvPicPr>
          <p:cNvPr id="46" name="Google Shape;46;p5"/>
          <p:cNvPicPr preferRelativeResize="0"/>
          <p:nvPr/>
        </p:nvPicPr>
        <p:blipFill>
          <a:blip r:embed="rId2">
            <a:alphaModFix/>
          </a:blip>
          <a:stretch>
            <a:fillRect/>
          </a:stretch>
        </p:blipFill>
        <p:spPr>
          <a:xfrm>
            <a:off x="0" y="-3"/>
            <a:ext cx="12192029" cy="6858000"/>
          </a:xfrm>
          <a:prstGeom prst="rect">
            <a:avLst/>
          </a:prstGeom>
          <a:noFill/>
          <a:ln>
            <a:noFill/>
          </a:ln>
        </p:spPr>
      </p:pic>
      <p:sp>
        <p:nvSpPr>
          <p:cNvPr id="47" name="Google Shape;47;p5"/>
          <p:cNvSpPr/>
          <p:nvPr/>
        </p:nvSpPr>
        <p:spPr>
          <a:xfrm>
            <a:off x="0" y="2491175"/>
            <a:ext cx="12189000" cy="1870500"/>
          </a:xfrm>
          <a:prstGeom prst="rect">
            <a:avLst/>
          </a:prstGeom>
          <a:solidFill>
            <a:srgbClr val="091F2F">
              <a:alpha val="5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5"/>
          <p:cNvGrpSpPr/>
          <p:nvPr/>
        </p:nvGrpSpPr>
        <p:grpSpPr>
          <a:xfrm>
            <a:off x="11328778" y="5862485"/>
            <a:ext cx="860162" cy="995784"/>
            <a:chOff x="6568475" y="1210300"/>
            <a:chExt cx="481425" cy="557300"/>
          </a:xfrm>
        </p:grpSpPr>
        <p:sp>
          <p:nvSpPr>
            <p:cNvPr id="49" name="Google Shape;49;p5"/>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ctrTitle"/>
          </p:nvPr>
        </p:nvSpPr>
        <p:spPr>
          <a:xfrm>
            <a:off x="339300" y="343650"/>
            <a:ext cx="9491700" cy="3360600"/>
          </a:xfrm>
          <a:prstGeom prst="rect">
            <a:avLst/>
          </a:prstGeom>
        </p:spPr>
        <p:txBody>
          <a:bodyPr anchorCtr="0" anchor="b" bIns="121875" lIns="121875" spcFirstLastPara="1" rIns="121875" wrap="square" tIns="121875">
            <a:noAutofit/>
          </a:bodyPr>
          <a:lstStyle>
            <a:lvl1pPr lvl="0" rtl="0" algn="l">
              <a:spcBef>
                <a:spcPts val="0"/>
              </a:spcBef>
              <a:spcAft>
                <a:spcPts val="0"/>
              </a:spcAft>
              <a:buNone/>
              <a:defRPr b="1" sz="5600">
                <a:solidFill>
                  <a:srgbClr val="FFFFFF"/>
                </a:solidFill>
                <a:latin typeface="Montserrat"/>
                <a:ea typeface="Montserrat"/>
                <a:cs typeface="Montserrat"/>
                <a:sym typeface="Montserrat"/>
              </a:defRPr>
            </a:lvl1pPr>
            <a:lvl2pPr lvl="1" rtl="0" algn="l">
              <a:spcBef>
                <a:spcPts val="0"/>
              </a:spcBef>
              <a:spcAft>
                <a:spcPts val="0"/>
              </a:spcAft>
              <a:buNone/>
              <a:defRPr b="1" sz="5600">
                <a:solidFill>
                  <a:srgbClr val="FFFFFF"/>
                </a:solidFill>
                <a:latin typeface="Montserrat"/>
                <a:ea typeface="Montserrat"/>
                <a:cs typeface="Montserrat"/>
                <a:sym typeface="Montserrat"/>
              </a:defRPr>
            </a:lvl2pPr>
            <a:lvl3pPr lvl="2" rtl="0" algn="l">
              <a:spcBef>
                <a:spcPts val="0"/>
              </a:spcBef>
              <a:spcAft>
                <a:spcPts val="0"/>
              </a:spcAft>
              <a:buNone/>
              <a:defRPr b="1" sz="5600">
                <a:solidFill>
                  <a:srgbClr val="FFFFFF"/>
                </a:solidFill>
                <a:latin typeface="Montserrat"/>
                <a:ea typeface="Montserrat"/>
                <a:cs typeface="Montserrat"/>
                <a:sym typeface="Montserrat"/>
              </a:defRPr>
            </a:lvl3pPr>
            <a:lvl4pPr lvl="3" rtl="0" algn="l">
              <a:spcBef>
                <a:spcPts val="0"/>
              </a:spcBef>
              <a:spcAft>
                <a:spcPts val="0"/>
              </a:spcAft>
              <a:buNone/>
              <a:defRPr b="1" sz="5600">
                <a:solidFill>
                  <a:srgbClr val="FFFFFF"/>
                </a:solidFill>
                <a:latin typeface="Montserrat"/>
                <a:ea typeface="Montserrat"/>
                <a:cs typeface="Montserrat"/>
                <a:sym typeface="Montserrat"/>
              </a:defRPr>
            </a:lvl4pPr>
            <a:lvl5pPr lvl="4" rtl="0" algn="l">
              <a:spcBef>
                <a:spcPts val="0"/>
              </a:spcBef>
              <a:spcAft>
                <a:spcPts val="0"/>
              </a:spcAft>
              <a:buNone/>
              <a:defRPr b="1" sz="5600">
                <a:solidFill>
                  <a:srgbClr val="FFFFFF"/>
                </a:solidFill>
                <a:latin typeface="Montserrat"/>
                <a:ea typeface="Montserrat"/>
                <a:cs typeface="Montserrat"/>
                <a:sym typeface="Montserrat"/>
              </a:defRPr>
            </a:lvl5pPr>
            <a:lvl6pPr lvl="5" rtl="0" algn="l">
              <a:spcBef>
                <a:spcPts val="0"/>
              </a:spcBef>
              <a:spcAft>
                <a:spcPts val="0"/>
              </a:spcAft>
              <a:buNone/>
              <a:defRPr b="1" sz="5600">
                <a:solidFill>
                  <a:srgbClr val="FFFFFF"/>
                </a:solidFill>
                <a:latin typeface="Montserrat"/>
                <a:ea typeface="Montserrat"/>
                <a:cs typeface="Montserrat"/>
                <a:sym typeface="Montserrat"/>
              </a:defRPr>
            </a:lvl6pPr>
            <a:lvl7pPr lvl="6" rtl="0" algn="l">
              <a:spcBef>
                <a:spcPts val="0"/>
              </a:spcBef>
              <a:spcAft>
                <a:spcPts val="0"/>
              </a:spcAft>
              <a:buNone/>
              <a:defRPr b="1" sz="5600">
                <a:solidFill>
                  <a:srgbClr val="FFFFFF"/>
                </a:solidFill>
                <a:latin typeface="Montserrat"/>
                <a:ea typeface="Montserrat"/>
                <a:cs typeface="Montserrat"/>
                <a:sym typeface="Montserrat"/>
              </a:defRPr>
            </a:lvl7pPr>
            <a:lvl8pPr lvl="7" rtl="0" algn="l">
              <a:spcBef>
                <a:spcPts val="0"/>
              </a:spcBef>
              <a:spcAft>
                <a:spcPts val="0"/>
              </a:spcAft>
              <a:buNone/>
              <a:defRPr b="1" sz="5600">
                <a:solidFill>
                  <a:srgbClr val="FFFFFF"/>
                </a:solidFill>
                <a:latin typeface="Montserrat"/>
                <a:ea typeface="Montserrat"/>
                <a:cs typeface="Montserrat"/>
                <a:sym typeface="Montserrat"/>
              </a:defRPr>
            </a:lvl8pPr>
            <a:lvl9pPr lvl="8" rtl="0" algn="l">
              <a:spcBef>
                <a:spcPts val="0"/>
              </a:spcBef>
              <a:spcAft>
                <a:spcPts val="0"/>
              </a:spcAft>
              <a:buNone/>
              <a:defRPr b="1" sz="5600">
                <a:solidFill>
                  <a:srgbClr val="FFFFFF"/>
                </a:solidFill>
                <a:latin typeface="Montserrat"/>
                <a:ea typeface="Montserrat"/>
                <a:cs typeface="Montserrat"/>
                <a:sym typeface="Montserrat"/>
              </a:defRPr>
            </a:lvl9pPr>
          </a:lstStyle>
          <a:p/>
        </p:txBody>
      </p:sp>
      <p:sp>
        <p:nvSpPr>
          <p:cNvPr id="53" name="Google Shape;53;p5"/>
          <p:cNvSpPr txBox="1"/>
          <p:nvPr>
            <p:ph idx="1" type="subTitle"/>
          </p:nvPr>
        </p:nvSpPr>
        <p:spPr>
          <a:xfrm>
            <a:off x="339300" y="3457201"/>
            <a:ext cx="9491700" cy="1056900"/>
          </a:xfrm>
          <a:prstGeom prst="rect">
            <a:avLst/>
          </a:prstGeom>
        </p:spPr>
        <p:txBody>
          <a:bodyPr anchorCtr="0" anchor="t" bIns="121875" lIns="121875" spcFirstLastPara="1" rIns="121875" wrap="square" tIns="121875">
            <a:noAutofit/>
          </a:bodyPr>
          <a:lstStyle>
            <a:lvl1pPr lvl="0" rtl="0" algn="l">
              <a:spcBef>
                <a:spcPts val="0"/>
              </a:spcBef>
              <a:spcAft>
                <a:spcPts val="0"/>
              </a:spcAft>
              <a:buNone/>
              <a:defRPr b="0" i="1" sz="2700">
                <a:solidFill>
                  <a:srgbClr val="FFFFFF"/>
                </a:solidFill>
                <a:latin typeface="Lora"/>
                <a:ea typeface="Lora"/>
                <a:cs typeface="Lora"/>
                <a:sym typeface="Lora"/>
              </a:defRPr>
            </a:lvl1pPr>
            <a:lvl2pPr lvl="1" rtl="0" algn="l">
              <a:spcBef>
                <a:spcPts val="2100"/>
              </a:spcBef>
              <a:spcAft>
                <a:spcPts val="0"/>
              </a:spcAft>
              <a:buNone/>
              <a:defRPr b="0" i="1" sz="2700">
                <a:solidFill>
                  <a:srgbClr val="FFFFFF"/>
                </a:solidFill>
                <a:latin typeface="Lora"/>
                <a:ea typeface="Lora"/>
                <a:cs typeface="Lora"/>
                <a:sym typeface="Lora"/>
              </a:defRPr>
            </a:lvl2pPr>
            <a:lvl3pPr lvl="2" rtl="0" algn="l">
              <a:spcBef>
                <a:spcPts val="2100"/>
              </a:spcBef>
              <a:spcAft>
                <a:spcPts val="0"/>
              </a:spcAft>
              <a:buNone/>
              <a:defRPr b="0" i="1" sz="2700">
                <a:solidFill>
                  <a:srgbClr val="FFFFFF"/>
                </a:solidFill>
                <a:latin typeface="Lora"/>
                <a:ea typeface="Lora"/>
                <a:cs typeface="Lora"/>
                <a:sym typeface="Lora"/>
              </a:defRPr>
            </a:lvl3pPr>
            <a:lvl4pPr lvl="3" rtl="0" algn="l">
              <a:spcBef>
                <a:spcPts val="2100"/>
              </a:spcBef>
              <a:spcAft>
                <a:spcPts val="0"/>
              </a:spcAft>
              <a:buNone/>
              <a:defRPr b="0" i="1" sz="2700">
                <a:solidFill>
                  <a:srgbClr val="FFFFFF"/>
                </a:solidFill>
                <a:latin typeface="Lora"/>
                <a:ea typeface="Lora"/>
                <a:cs typeface="Lora"/>
                <a:sym typeface="Lora"/>
              </a:defRPr>
            </a:lvl4pPr>
            <a:lvl5pPr lvl="4" rtl="0" algn="l">
              <a:spcBef>
                <a:spcPts val="2100"/>
              </a:spcBef>
              <a:spcAft>
                <a:spcPts val="0"/>
              </a:spcAft>
              <a:buNone/>
              <a:defRPr b="0" i="1" sz="2700">
                <a:solidFill>
                  <a:srgbClr val="FFFFFF"/>
                </a:solidFill>
                <a:latin typeface="Lora"/>
                <a:ea typeface="Lora"/>
                <a:cs typeface="Lora"/>
                <a:sym typeface="Lora"/>
              </a:defRPr>
            </a:lvl5pPr>
            <a:lvl6pPr lvl="5" rtl="0" algn="l">
              <a:spcBef>
                <a:spcPts val="2100"/>
              </a:spcBef>
              <a:spcAft>
                <a:spcPts val="0"/>
              </a:spcAft>
              <a:buNone/>
              <a:defRPr b="0" i="1" sz="2700">
                <a:solidFill>
                  <a:srgbClr val="FFFFFF"/>
                </a:solidFill>
                <a:latin typeface="Lora"/>
                <a:ea typeface="Lora"/>
                <a:cs typeface="Lora"/>
                <a:sym typeface="Lora"/>
              </a:defRPr>
            </a:lvl6pPr>
            <a:lvl7pPr lvl="6" rtl="0" algn="l">
              <a:spcBef>
                <a:spcPts val="2100"/>
              </a:spcBef>
              <a:spcAft>
                <a:spcPts val="0"/>
              </a:spcAft>
              <a:buNone/>
              <a:defRPr b="0" i="1" sz="2700">
                <a:solidFill>
                  <a:srgbClr val="FFFFFF"/>
                </a:solidFill>
                <a:latin typeface="Lora"/>
                <a:ea typeface="Lora"/>
                <a:cs typeface="Lora"/>
                <a:sym typeface="Lora"/>
              </a:defRPr>
            </a:lvl7pPr>
            <a:lvl8pPr lvl="7" rtl="0" algn="l">
              <a:spcBef>
                <a:spcPts val="2100"/>
              </a:spcBef>
              <a:spcAft>
                <a:spcPts val="0"/>
              </a:spcAft>
              <a:buNone/>
              <a:defRPr b="0" i="1" sz="2700">
                <a:solidFill>
                  <a:srgbClr val="FFFFFF"/>
                </a:solidFill>
                <a:latin typeface="Lora"/>
                <a:ea typeface="Lora"/>
                <a:cs typeface="Lora"/>
                <a:sym typeface="Lora"/>
              </a:defRPr>
            </a:lvl8pPr>
            <a:lvl9pPr lvl="8" rtl="0" algn="l">
              <a:spcBef>
                <a:spcPts val="2100"/>
              </a:spcBef>
              <a:spcAft>
                <a:spcPts val="2100"/>
              </a:spcAft>
              <a:buNone/>
              <a:defRPr b="0" i="1" sz="2700">
                <a:solidFill>
                  <a:srgbClr val="FFFFFF"/>
                </a:solidFill>
                <a:latin typeface="Lora"/>
                <a:ea typeface="Lora"/>
                <a:cs typeface="Lora"/>
                <a:sym typeface="Lora"/>
              </a:defRPr>
            </a:lvl9pPr>
          </a:lstStyle>
          <a:p/>
        </p:txBody>
      </p:sp>
      <p:sp>
        <p:nvSpPr>
          <p:cNvPr id="54" name="Google Shape;54;p5"/>
          <p:cNvSpPr txBox="1"/>
          <p:nvPr/>
        </p:nvSpPr>
        <p:spPr>
          <a:xfrm>
            <a:off x="385725" y="6264675"/>
            <a:ext cx="3352200" cy="4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DEPARTMENT HEAD</a:t>
            </a:r>
            <a:endParaRPr b="1" sz="1600">
              <a:solidFill>
                <a:srgbClr val="FFFFFF"/>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type="tx">
  <p:cSld name="TITLE_AND_BODY">
    <p:spTree>
      <p:nvGrpSpPr>
        <p:cNvPr id="55" name="Shape 55"/>
        <p:cNvGrpSpPr/>
        <p:nvPr/>
      </p:nvGrpSpPr>
      <p:grpSpPr>
        <a:xfrm>
          <a:off x="0" y="0"/>
          <a:ext cx="0" cy="0"/>
          <a:chOff x="0" y="0"/>
          <a:chExt cx="0" cy="0"/>
        </a:xfrm>
      </p:grpSpPr>
      <p:sp>
        <p:nvSpPr>
          <p:cNvPr id="56" name="Google Shape;56;p6"/>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lvl1pPr lv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1pPr>
            <a:lvl2pPr lvl="1">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2pPr>
            <a:lvl3pPr lvl="2">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3pPr>
            <a:lvl4pPr lvl="3">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4pPr>
            <a:lvl5pPr lvl="4">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5pPr>
            <a:lvl6pPr lvl="5">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6pPr>
            <a:lvl7pPr lvl="6">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7pPr>
            <a:lvl8pPr lvl="7">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8pPr>
            <a:lvl9pPr lvl="8">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9pPr>
          </a:lstStyle>
          <a:p/>
        </p:txBody>
      </p:sp>
      <p:sp>
        <p:nvSpPr>
          <p:cNvPr id="57" name="Google Shape;57;p6"/>
          <p:cNvSpPr txBox="1"/>
          <p:nvPr>
            <p:ph idx="1" type="body"/>
          </p:nvPr>
        </p:nvSpPr>
        <p:spPr>
          <a:xfrm>
            <a:off x="432425" y="537369"/>
            <a:ext cx="11324100" cy="4555200"/>
          </a:xfrm>
          <a:prstGeom prst="rect">
            <a:avLst/>
          </a:prstGeom>
        </p:spPr>
        <p:txBody>
          <a:bodyPr anchorCtr="0" anchor="t" bIns="121875" lIns="121875" spcFirstLastPara="1" rIns="121875" wrap="square" tIns="121875">
            <a:noAutofit/>
          </a:bodyPr>
          <a:lstStyle>
            <a:lvl1pPr indent="-330200" lvl="0" marL="45720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2pPr>
            <a:lvl3pPr indent="-298450" lvl="2" marL="137160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3pPr>
            <a:lvl4pPr indent="-298450" lvl="3" marL="182880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4pPr>
            <a:lvl5pPr indent="-298450" lvl="4" marL="228600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5pPr>
            <a:lvl6pPr indent="-298450" lvl="5" marL="274320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6pPr>
            <a:lvl7pPr indent="-298450" lvl="6" marL="320040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7pPr>
            <a:lvl8pPr indent="-298450" lvl="7" marL="365760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8pPr>
            <a:lvl9pPr indent="-298450" lvl="8" marL="4114800">
              <a:lnSpc>
                <a:spcPct val="115000"/>
              </a:lnSpc>
              <a:spcBef>
                <a:spcPts val="2100"/>
              </a:spcBef>
              <a:spcAft>
                <a:spcPts val="2100"/>
              </a:spcAft>
              <a:buClr>
                <a:srgbClr val="FB4D42"/>
              </a:buClr>
              <a:buSzPts val="1100"/>
              <a:buFont typeface="Lora"/>
              <a:buChar char="●"/>
              <a:defRPr i="1">
                <a:solidFill>
                  <a:srgbClr val="091F2F"/>
                </a:solidFill>
                <a:latin typeface="Lora"/>
                <a:ea typeface="Lora"/>
                <a:cs typeface="Lora"/>
                <a:sym typeface="Lora"/>
              </a:defRPr>
            </a:lvl9pPr>
          </a:lstStyle>
          <a:p/>
        </p:txBody>
      </p:sp>
      <p:sp>
        <p:nvSpPr>
          <p:cNvPr id="58" name="Google Shape;58;p6"/>
          <p:cNvSpPr txBox="1"/>
          <p:nvPr>
            <p:ph idx="2" type="subTitle"/>
          </p:nvPr>
        </p:nvSpPr>
        <p:spPr>
          <a:xfrm>
            <a:off x="296875" y="768500"/>
            <a:ext cx="10364400" cy="447600"/>
          </a:xfrm>
          <a:prstGeom prst="rect">
            <a:avLst/>
          </a:prstGeom>
        </p:spPr>
        <p:txBody>
          <a:bodyPr anchorCtr="0" anchor="t" bIns="121875" lIns="121875" spcFirstLastPara="1" rIns="121875" wrap="square" tIns="121875">
            <a:noAutofit/>
          </a:bodyPr>
          <a:lstStyle>
            <a:lvl1pPr lvl="0">
              <a:lnSpc>
                <a:spcPct val="100000"/>
              </a:lnSpc>
              <a:spcBef>
                <a:spcPts val="0"/>
              </a:spcBef>
              <a:spcAft>
                <a:spcPts val="0"/>
              </a:spcAft>
              <a:buNone/>
              <a:defRPr b="0" i="1" sz="1500">
                <a:solidFill>
                  <a:srgbClr val="091F2F"/>
                </a:solidFill>
                <a:latin typeface="Lora"/>
                <a:ea typeface="Lora"/>
                <a:cs typeface="Lora"/>
                <a:sym typeface="Lora"/>
              </a:defRPr>
            </a:lvl1pPr>
            <a:lvl2pPr lvl="1">
              <a:lnSpc>
                <a:spcPct val="100000"/>
              </a:lnSpc>
              <a:spcBef>
                <a:spcPts val="2100"/>
              </a:spcBef>
              <a:spcAft>
                <a:spcPts val="0"/>
              </a:spcAft>
              <a:buNone/>
              <a:defRPr b="0" i="1" sz="1500">
                <a:solidFill>
                  <a:srgbClr val="091F2F"/>
                </a:solidFill>
                <a:latin typeface="Lora"/>
                <a:ea typeface="Lora"/>
                <a:cs typeface="Lora"/>
                <a:sym typeface="Lora"/>
              </a:defRPr>
            </a:lvl2pPr>
            <a:lvl3pPr lvl="2">
              <a:lnSpc>
                <a:spcPct val="100000"/>
              </a:lnSpc>
              <a:spcBef>
                <a:spcPts val="2100"/>
              </a:spcBef>
              <a:spcAft>
                <a:spcPts val="0"/>
              </a:spcAft>
              <a:buNone/>
              <a:defRPr b="0" i="1" sz="1500">
                <a:solidFill>
                  <a:srgbClr val="091F2F"/>
                </a:solidFill>
                <a:latin typeface="Lora"/>
                <a:ea typeface="Lora"/>
                <a:cs typeface="Lora"/>
                <a:sym typeface="Lora"/>
              </a:defRPr>
            </a:lvl3pPr>
            <a:lvl4pPr lvl="3">
              <a:lnSpc>
                <a:spcPct val="100000"/>
              </a:lnSpc>
              <a:spcBef>
                <a:spcPts val="2100"/>
              </a:spcBef>
              <a:spcAft>
                <a:spcPts val="0"/>
              </a:spcAft>
              <a:buNone/>
              <a:defRPr b="0" i="1" sz="1500">
                <a:solidFill>
                  <a:srgbClr val="091F2F"/>
                </a:solidFill>
                <a:latin typeface="Lora"/>
                <a:ea typeface="Lora"/>
                <a:cs typeface="Lora"/>
                <a:sym typeface="Lora"/>
              </a:defRPr>
            </a:lvl4pPr>
            <a:lvl5pPr lvl="4">
              <a:lnSpc>
                <a:spcPct val="100000"/>
              </a:lnSpc>
              <a:spcBef>
                <a:spcPts val="2100"/>
              </a:spcBef>
              <a:spcAft>
                <a:spcPts val="0"/>
              </a:spcAft>
              <a:buNone/>
              <a:defRPr b="0" i="1" sz="1500">
                <a:solidFill>
                  <a:srgbClr val="091F2F"/>
                </a:solidFill>
                <a:latin typeface="Lora"/>
                <a:ea typeface="Lora"/>
                <a:cs typeface="Lora"/>
                <a:sym typeface="Lora"/>
              </a:defRPr>
            </a:lvl5pPr>
            <a:lvl6pPr lvl="5">
              <a:lnSpc>
                <a:spcPct val="100000"/>
              </a:lnSpc>
              <a:spcBef>
                <a:spcPts val="2100"/>
              </a:spcBef>
              <a:spcAft>
                <a:spcPts val="0"/>
              </a:spcAft>
              <a:buNone/>
              <a:defRPr b="0" i="1" sz="1500">
                <a:solidFill>
                  <a:srgbClr val="091F2F"/>
                </a:solidFill>
                <a:latin typeface="Lora"/>
                <a:ea typeface="Lora"/>
                <a:cs typeface="Lora"/>
                <a:sym typeface="Lora"/>
              </a:defRPr>
            </a:lvl6pPr>
            <a:lvl7pPr lvl="6">
              <a:lnSpc>
                <a:spcPct val="100000"/>
              </a:lnSpc>
              <a:spcBef>
                <a:spcPts val="2100"/>
              </a:spcBef>
              <a:spcAft>
                <a:spcPts val="0"/>
              </a:spcAft>
              <a:buNone/>
              <a:defRPr b="0" i="1" sz="1500">
                <a:solidFill>
                  <a:srgbClr val="091F2F"/>
                </a:solidFill>
                <a:latin typeface="Lora"/>
                <a:ea typeface="Lora"/>
                <a:cs typeface="Lora"/>
                <a:sym typeface="Lora"/>
              </a:defRPr>
            </a:lvl7pPr>
            <a:lvl8pPr lvl="7">
              <a:lnSpc>
                <a:spcPct val="100000"/>
              </a:lnSpc>
              <a:spcBef>
                <a:spcPts val="2100"/>
              </a:spcBef>
              <a:spcAft>
                <a:spcPts val="0"/>
              </a:spcAft>
              <a:buNone/>
              <a:defRPr b="0" i="1" sz="1500">
                <a:solidFill>
                  <a:srgbClr val="091F2F"/>
                </a:solidFill>
                <a:latin typeface="Lora"/>
                <a:ea typeface="Lora"/>
                <a:cs typeface="Lora"/>
                <a:sym typeface="Lora"/>
              </a:defRPr>
            </a:lvl8pPr>
            <a:lvl9pPr lvl="8">
              <a:lnSpc>
                <a:spcPct val="100000"/>
              </a:lnSpc>
              <a:spcBef>
                <a:spcPts val="2100"/>
              </a:spcBef>
              <a:spcAft>
                <a:spcPts val="2100"/>
              </a:spcAft>
              <a:buNone/>
              <a:defRPr b="0" i="1" sz="1500">
                <a:solidFill>
                  <a:srgbClr val="091F2F"/>
                </a:solidFill>
                <a:latin typeface="Lora"/>
                <a:ea typeface="Lora"/>
                <a:cs typeface="Lora"/>
                <a:sym typeface="Lora"/>
              </a:defRPr>
            </a:lvl9pPr>
          </a:lstStyle>
          <a:p/>
        </p:txBody>
      </p:sp>
      <p:grpSp>
        <p:nvGrpSpPr>
          <p:cNvPr id="59" name="Google Shape;59;p6"/>
          <p:cNvGrpSpPr/>
          <p:nvPr/>
        </p:nvGrpSpPr>
        <p:grpSpPr>
          <a:xfrm>
            <a:off x="11328778" y="10"/>
            <a:ext cx="860162" cy="995784"/>
            <a:chOff x="6568475" y="1210300"/>
            <a:chExt cx="481425" cy="557300"/>
          </a:xfrm>
        </p:grpSpPr>
        <p:sp>
          <p:nvSpPr>
            <p:cNvPr id="60" name="Google Shape;60;p6"/>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criptive Copy">
  <p:cSld name="TITLE_AND_BODY_3">
    <p:spTree>
      <p:nvGrpSpPr>
        <p:cNvPr id="63" name="Shape 63"/>
        <p:cNvGrpSpPr/>
        <p:nvPr/>
      </p:nvGrpSpPr>
      <p:grpSpPr>
        <a:xfrm>
          <a:off x="0" y="0"/>
          <a:ext cx="0" cy="0"/>
          <a:chOff x="0" y="0"/>
          <a:chExt cx="0" cy="0"/>
        </a:xfrm>
      </p:grpSpPr>
      <p:sp>
        <p:nvSpPr>
          <p:cNvPr id="64" name="Google Shape;64;p7"/>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lvl1pPr lvl="0"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1pPr>
            <a:lvl2pPr lvl="1"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2pPr>
            <a:lvl3pPr lvl="2"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3pPr>
            <a:lvl4pPr lvl="3"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4pPr>
            <a:lvl5pPr lvl="4"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5pPr>
            <a:lvl6pPr lvl="5"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6pPr>
            <a:lvl7pPr lvl="6"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7pPr>
            <a:lvl8pPr lvl="7"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8pPr>
            <a:lvl9pPr lvl="8"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9pPr>
          </a:lstStyle>
          <a:p/>
        </p:txBody>
      </p:sp>
      <p:sp>
        <p:nvSpPr>
          <p:cNvPr id="65" name="Google Shape;65;p7"/>
          <p:cNvSpPr txBox="1"/>
          <p:nvPr>
            <p:ph idx="1" type="body"/>
          </p:nvPr>
        </p:nvSpPr>
        <p:spPr>
          <a:xfrm>
            <a:off x="296875" y="1765225"/>
            <a:ext cx="11324100" cy="4555200"/>
          </a:xfrm>
          <a:prstGeom prst="rect">
            <a:avLst/>
          </a:prstGeom>
        </p:spPr>
        <p:txBody>
          <a:bodyPr anchorCtr="0" anchor="t" bIns="121875" lIns="121875" spcFirstLastPara="1" rIns="121875" wrap="square" tIns="121875">
            <a:noAutofit/>
          </a:bodyPr>
          <a:lstStyle>
            <a:lvl1pPr indent="-330200" lvl="0" marL="457200" rtl="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rtl="0">
              <a:lnSpc>
                <a:spcPct val="115000"/>
              </a:lnSpc>
              <a:spcBef>
                <a:spcPts val="2100"/>
              </a:spcBef>
              <a:spcAft>
                <a:spcPts val="0"/>
              </a:spcAft>
              <a:buClr>
                <a:srgbClr val="FB4D42"/>
              </a:buClr>
              <a:buSzPts val="1100"/>
              <a:buFont typeface="Montserrat Light"/>
              <a:buChar char="●"/>
              <a:defRPr i="0" sz="1800">
                <a:solidFill>
                  <a:srgbClr val="091F2F"/>
                </a:solidFill>
                <a:latin typeface="Montserrat Light"/>
                <a:ea typeface="Montserrat Light"/>
                <a:cs typeface="Montserrat Light"/>
                <a:sym typeface="Montserrat Light"/>
              </a:defRPr>
            </a:lvl2pPr>
            <a:lvl3pPr indent="-298450" lvl="2" marL="1371600" rtl="0">
              <a:lnSpc>
                <a:spcPct val="115000"/>
              </a:lnSpc>
              <a:spcBef>
                <a:spcPts val="2100"/>
              </a:spcBef>
              <a:spcAft>
                <a:spcPts val="0"/>
              </a:spcAft>
              <a:buClr>
                <a:srgbClr val="FB4D42"/>
              </a:buClr>
              <a:buSzPts val="1100"/>
              <a:buFont typeface="Montserrat Light"/>
              <a:buChar char="●"/>
              <a:defRPr i="0" sz="1800">
                <a:solidFill>
                  <a:srgbClr val="091F2F"/>
                </a:solidFill>
                <a:latin typeface="Montserrat Light"/>
                <a:ea typeface="Montserrat Light"/>
                <a:cs typeface="Montserrat Light"/>
                <a:sym typeface="Montserrat Light"/>
              </a:defRPr>
            </a:lvl3pPr>
            <a:lvl4pPr indent="-298450" lvl="3" marL="1828800" rtl="0">
              <a:lnSpc>
                <a:spcPct val="115000"/>
              </a:lnSpc>
              <a:spcBef>
                <a:spcPts val="2100"/>
              </a:spcBef>
              <a:spcAft>
                <a:spcPts val="0"/>
              </a:spcAft>
              <a:buClr>
                <a:srgbClr val="FB4D42"/>
              </a:buClr>
              <a:buSzPts val="1100"/>
              <a:buFont typeface="Montserrat Light"/>
              <a:buChar char="●"/>
              <a:defRPr i="0" sz="1800">
                <a:solidFill>
                  <a:srgbClr val="091F2F"/>
                </a:solidFill>
                <a:latin typeface="Montserrat Light"/>
                <a:ea typeface="Montserrat Light"/>
                <a:cs typeface="Montserrat Light"/>
                <a:sym typeface="Montserrat Light"/>
              </a:defRPr>
            </a:lvl4pPr>
            <a:lvl5pPr indent="-298450" lvl="4" marL="2286000" rtl="0">
              <a:lnSpc>
                <a:spcPct val="115000"/>
              </a:lnSpc>
              <a:spcBef>
                <a:spcPts val="2100"/>
              </a:spcBef>
              <a:spcAft>
                <a:spcPts val="0"/>
              </a:spcAft>
              <a:buClr>
                <a:srgbClr val="FB4D42"/>
              </a:buClr>
              <a:buSzPts val="1100"/>
              <a:buFont typeface="Montserrat Light"/>
              <a:buChar char="●"/>
              <a:defRPr i="0" sz="1800">
                <a:solidFill>
                  <a:srgbClr val="091F2F"/>
                </a:solidFill>
                <a:latin typeface="Montserrat Light"/>
                <a:ea typeface="Montserrat Light"/>
                <a:cs typeface="Montserrat Light"/>
                <a:sym typeface="Montserrat Light"/>
              </a:defRPr>
            </a:lvl5pPr>
            <a:lvl6pPr indent="-298450" lvl="5" marL="2743200" rtl="0">
              <a:lnSpc>
                <a:spcPct val="115000"/>
              </a:lnSpc>
              <a:spcBef>
                <a:spcPts val="2100"/>
              </a:spcBef>
              <a:spcAft>
                <a:spcPts val="0"/>
              </a:spcAft>
              <a:buClr>
                <a:srgbClr val="FB4D42"/>
              </a:buClr>
              <a:buSzPts val="1100"/>
              <a:buFont typeface="Montserrat Light"/>
              <a:buChar char="●"/>
              <a:defRPr i="0" sz="1800">
                <a:solidFill>
                  <a:srgbClr val="091F2F"/>
                </a:solidFill>
                <a:latin typeface="Montserrat Light"/>
                <a:ea typeface="Montserrat Light"/>
                <a:cs typeface="Montserrat Light"/>
                <a:sym typeface="Montserrat Light"/>
              </a:defRPr>
            </a:lvl6pPr>
            <a:lvl7pPr indent="-298450" lvl="6" marL="3200400" rtl="0">
              <a:lnSpc>
                <a:spcPct val="115000"/>
              </a:lnSpc>
              <a:spcBef>
                <a:spcPts val="2100"/>
              </a:spcBef>
              <a:spcAft>
                <a:spcPts val="0"/>
              </a:spcAft>
              <a:buClr>
                <a:srgbClr val="FB4D42"/>
              </a:buClr>
              <a:buSzPts val="1100"/>
              <a:buFont typeface="Montserrat Light"/>
              <a:buChar char="●"/>
              <a:defRPr i="0" sz="1800">
                <a:solidFill>
                  <a:srgbClr val="091F2F"/>
                </a:solidFill>
                <a:latin typeface="Montserrat Light"/>
                <a:ea typeface="Montserrat Light"/>
                <a:cs typeface="Montserrat Light"/>
                <a:sym typeface="Montserrat Light"/>
              </a:defRPr>
            </a:lvl7pPr>
            <a:lvl8pPr indent="-298450" lvl="7" marL="3657600" rtl="0">
              <a:lnSpc>
                <a:spcPct val="115000"/>
              </a:lnSpc>
              <a:spcBef>
                <a:spcPts val="2100"/>
              </a:spcBef>
              <a:spcAft>
                <a:spcPts val="0"/>
              </a:spcAft>
              <a:buClr>
                <a:srgbClr val="FB4D42"/>
              </a:buClr>
              <a:buSzPts val="1100"/>
              <a:buFont typeface="Montserrat Light"/>
              <a:buChar char="●"/>
              <a:defRPr i="0" sz="1800">
                <a:solidFill>
                  <a:srgbClr val="091F2F"/>
                </a:solidFill>
                <a:latin typeface="Montserrat Light"/>
                <a:ea typeface="Montserrat Light"/>
                <a:cs typeface="Montserrat Light"/>
                <a:sym typeface="Montserrat Light"/>
              </a:defRPr>
            </a:lvl8pPr>
            <a:lvl9pPr indent="-298450" lvl="8" marL="4114800" rtl="0">
              <a:lnSpc>
                <a:spcPct val="115000"/>
              </a:lnSpc>
              <a:spcBef>
                <a:spcPts val="2100"/>
              </a:spcBef>
              <a:spcAft>
                <a:spcPts val="2100"/>
              </a:spcAft>
              <a:buClr>
                <a:srgbClr val="FB4D42"/>
              </a:buClr>
              <a:buSzPts val="1100"/>
              <a:buFont typeface="Montserrat Light"/>
              <a:buChar char="●"/>
              <a:defRPr i="0" sz="1800">
                <a:solidFill>
                  <a:srgbClr val="091F2F"/>
                </a:solidFill>
                <a:latin typeface="Montserrat Light"/>
                <a:ea typeface="Montserrat Light"/>
                <a:cs typeface="Montserrat Light"/>
                <a:sym typeface="Montserrat Light"/>
              </a:defRPr>
            </a:lvl9pPr>
          </a:lstStyle>
          <a:p/>
        </p:txBody>
      </p:sp>
      <p:sp>
        <p:nvSpPr>
          <p:cNvPr id="66" name="Google Shape;66;p7"/>
          <p:cNvSpPr txBox="1"/>
          <p:nvPr>
            <p:ph idx="2" type="subTitle"/>
          </p:nvPr>
        </p:nvSpPr>
        <p:spPr>
          <a:xfrm>
            <a:off x="296875" y="768500"/>
            <a:ext cx="10364400" cy="447600"/>
          </a:xfrm>
          <a:prstGeom prst="rect">
            <a:avLst/>
          </a:prstGeom>
        </p:spPr>
        <p:txBody>
          <a:bodyPr anchorCtr="0" anchor="t" bIns="121875" lIns="121875" spcFirstLastPara="1" rIns="121875" wrap="square" tIns="121875">
            <a:noAutofit/>
          </a:bodyPr>
          <a:lstStyle>
            <a:lvl1pPr lvl="0" rtl="0">
              <a:lnSpc>
                <a:spcPct val="100000"/>
              </a:lnSpc>
              <a:spcBef>
                <a:spcPts val="0"/>
              </a:spcBef>
              <a:spcAft>
                <a:spcPts val="0"/>
              </a:spcAft>
              <a:buNone/>
              <a:defRPr b="0" i="1" sz="1500">
                <a:solidFill>
                  <a:srgbClr val="091F2F"/>
                </a:solidFill>
                <a:latin typeface="Lora"/>
                <a:ea typeface="Lora"/>
                <a:cs typeface="Lora"/>
                <a:sym typeface="Lora"/>
              </a:defRPr>
            </a:lvl1pPr>
            <a:lvl2pPr lvl="1" rtl="0">
              <a:lnSpc>
                <a:spcPct val="100000"/>
              </a:lnSpc>
              <a:spcBef>
                <a:spcPts val="2100"/>
              </a:spcBef>
              <a:spcAft>
                <a:spcPts val="0"/>
              </a:spcAft>
              <a:buNone/>
              <a:defRPr b="0" i="1" sz="1500">
                <a:solidFill>
                  <a:srgbClr val="091F2F"/>
                </a:solidFill>
                <a:latin typeface="Lora"/>
                <a:ea typeface="Lora"/>
                <a:cs typeface="Lora"/>
                <a:sym typeface="Lora"/>
              </a:defRPr>
            </a:lvl2pPr>
            <a:lvl3pPr lvl="2" rtl="0">
              <a:lnSpc>
                <a:spcPct val="100000"/>
              </a:lnSpc>
              <a:spcBef>
                <a:spcPts val="2100"/>
              </a:spcBef>
              <a:spcAft>
                <a:spcPts val="0"/>
              </a:spcAft>
              <a:buNone/>
              <a:defRPr b="0" i="1" sz="1500">
                <a:solidFill>
                  <a:srgbClr val="091F2F"/>
                </a:solidFill>
                <a:latin typeface="Lora"/>
                <a:ea typeface="Lora"/>
                <a:cs typeface="Lora"/>
                <a:sym typeface="Lora"/>
              </a:defRPr>
            </a:lvl3pPr>
            <a:lvl4pPr lvl="3" rtl="0">
              <a:lnSpc>
                <a:spcPct val="100000"/>
              </a:lnSpc>
              <a:spcBef>
                <a:spcPts val="2100"/>
              </a:spcBef>
              <a:spcAft>
                <a:spcPts val="0"/>
              </a:spcAft>
              <a:buNone/>
              <a:defRPr b="0" i="1" sz="1500">
                <a:solidFill>
                  <a:srgbClr val="091F2F"/>
                </a:solidFill>
                <a:latin typeface="Lora"/>
                <a:ea typeface="Lora"/>
                <a:cs typeface="Lora"/>
                <a:sym typeface="Lora"/>
              </a:defRPr>
            </a:lvl4pPr>
            <a:lvl5pPr lvl="4" rtl="0">
              <a:lnSpc>
                <a:spcPct val="100000"/>
              </a:lnSpc>
              <a:spcBef>
                <a:spcPts val="2100"/>
              </a:spcBef>
              <a:spcAft>
                <a:spcPts val="0"/>
              </a:spcAft>
              <a:buNone/>
              <a:defRPr b="0" i="1" sz="1500">
                <a:solidFill>
                  <a:srgbClr val="091F2F"/>
                </a:solidFill>
                <a:latin typeface="Lora"/>
                <a:ea typeface="Lora"/>
                <a:cs typeface="Lora"/>
                <a:sym typeface="Lora"/>
              </a:defRPr>
            </a:lvl5pPr>
            <a:lvl6pPr lvl="5" rtl="0">
              <a:lnSpc>
                <a:spcPct val="100000"/>
              </a:lnSpc>
              <a:spcBef>
                <a:spcPts val="2100"/>
              </a:spcBef>
              <a:spcAft>
                <a:spcPts val="0"/>
              </a:spcAft>
              <a:buNone/>
              <a:defRPr b="0" i="1" sz="1500">
                <a:solidFill>
                  <a:srgbClr val="091F2F"/>
                </a:solidFill>
                <a:latin typeface="Lora"/>
                <a:ea typeface="Lora"/>
                <a:cs typeface="Lora"/>
                <a:sym typeface="Lora"/>
              </a:defRPr>
            </a:lvl6pPr>
            <a:lvl7pPr lvl="6" rtl="0">
              <a:lnSpc>
                <a:spcPct val="100000"/>
              </a:lnSpc>
              <a:spcBef>
                <a:spcPts val="2100"/>
              </a:spcBef>
              <a:spcAft>
                <a:spcPts val="0"/>
              </a:spcAft>
              <a:buNone/>
              <a:defRPr b="0" i="1" sz="1500">
                <a:solidFill>
                  <a:srgbClr val="091F2F"/>
                </a:solidFill>
                <a:latin typeface="Lora"/>
                <a:ea typeface="Lora"/>
                <a:cs typeface="Lora"/>
                <a:sym typeface="Lora"/>
              </a:defRPr>
            </a:lvl7pPr>
            <a:lvl8pPr lvl="7" rtl="0">
              <a:lnSpc>
                <a:spcPct val="100000"/>
              </a:lnSpc>
              <a:spcBef>
                <a:spcPts val="2100"/>
              </a:spcBef>
              <a:spcAft>
                <a:spcPts val="0"/>
              </a:spcAft>
              <a:buNone/>
              <a:defRPr b="0" i="1" sz="1500">
                <a:solidFill>
                  <a:srgbClr val="091F2F"/>
                </a:solidFill>
                <a:latin typeface="Lora"/>
                <a:ea typeface="Lora"/>
                <a:cs typeface="Lora"/>
                <a:sym typeface="Lora"/>
              </a:defRPr>
            </a:lvl8pPr>
            <a:lvl9pPr lvl="8" rtl="0">
              <a:lnSpc>
                <a:spcPct val="100000"/>
              </a:lnSpc>
              <a:spcBef>
                <a:spcPts val="2100"/>
              </a:spcBef>
              <a:spcAft>
                <a:spcPts val="2100"/>
              </a:spcAft>
              <a:buNone/>
              <a:defRPr b="0" i="1" sz="1500">
                <a:solidFill>
                  <a:srgbClr val="091F2F"/>
                </a:solidFill>
                <a:latin typeface="Lora"/>
                <a:ea typeface="Lora"/>
                <a:cs typeface="Lora"/>
                <a:sym typeface="Lora"/>
              </a:defRPr>
            </a:lvl9pPr>
          </a:lstStyle>
          <a:p/>
        </p:txBody>
      </p:sp>
      <p:grpSp>
        <p:nvGrpSpPr>
          <p:cNvPr id="67" name="Google Shape;67;p7"/>
          <p:cNvGrpSpPr/>
          <p:nvPr/>
        </p:nvGrpSpPr>
        <p:grpSpPr>
          <a:xfrm>
            <a:off x="11328778" y="10"/>
            <a:ext cx="860162" cy="995784"/>
            <a:chOff x="6568475" y="1210300"/>
            <a:chExt cx="481425" cy="557300"/>
          </a:xfrm>
        </p:grpSpPr>
        <p:sp>
          <p:nvSpPr>
            <p:cNvPr id="68" name="Google Shape;68;p7"/>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p:cSld name="TITLE_AND_BODY_2">
    <p:spTree>
      <p:nvGrpSpPr>
        <p:cNvPr id="71" name="Shape 71"/>
        <p:cNvGrpSpPr/>
        <p:nvPr/>
      </p:nvGrpSpPr>
      <p:grpSpPr>
        <a:xfrm>
          <a:off x="0" y="0"/>
          <a:ext cx="0" cy="0"/>
          <a:chOff x="0" y="0"/>
          <a:chExt cx="0" cy="0"/>
        </a:xfrm>
      </p:grpSpPr>
      <p:sp>
        <p:nvSpPr>
          <p:cNvPr id="72" name="Google Shape;72;p8"/>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lvl1pPr lvl="0"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1pPr>
            <a:lvl2pPr lvl="1"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2pPr>
            <a:lvl3pPr lvl="2"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3pPr>
            <a:lvl4pPr lvl="3"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4pPr>
            <a:lvl5pPr lvl="4"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5pPr>
            <a:lvl6pPr lvl="5"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6pPr>
            <a:lvl7pPr lvl="6"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7pPr>
            <a:lvl8pPr lvl="7"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8pPr>
            <a:lvl9pPr lvl="8"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9pPr>
          </a:lstStyle>
          <a:p/>
        </p:txBody>
      </p:sp>
      <p:sp>
        <p:nvSpPr>
          <p:cNvPr id="73" name="Google Shape;73;p8"/>
          <p:cNvSpPr txBox="1"/>
          <p:nvPr>
            <p:ph idx="1" type="subTitle"/>
          </p:nvPr>
        </p:nvSpPr>
        <p:spPr>
          <a:xfrm>
            <a:off x="296875" y="768500"/>
            <a:ext cx="10364400" cy="447600"/>
          </a:xfrm>
          <a:prstGeom prst="rect">
            <a:avLst/>
          </a:prstGeom>
        </p:spPr>
        <p:txBody>
          <a:bodyPr anchorCtr="0" anchor="t" bIns="121875" lIns="121875" spcFirstLastPara="1" rIns="121875" wrap="square" tIns="121875">
            <a:noAutofit/>
          </a:bodyPr>
          <a:lstStyle>
            <a:lvl1pPr lvl="0" rtl="0">
              <a:lnSpc>
                <a:spcPct val="100000"/>
              </a:lnSpc>
              <a:spcBef>
                <a:spcPts val="0"/>
              </a:spcBef>
              <a:spcAft>
                <a:spcPts val="0"/>
              </a:spcAft>
              <a:buNone/>
              <a:defRPr b="0" i="1" sz="1500">
                <a:solidFill>
                  <a:srgbClr val="091F2F"/>
                </a:solidFill>
                <a:latin typeface="Lora"/>
                <a:ea typeface="Lora"/>
                <a:cs typeface="Lora"/>
                <a:sym typeface="Lora"/>
              </a:defRPr>
            </a:lvl1pPr>
            <a:lvl2pPr lvl="1" rtl="0">
              <a:lnSpc>
                <a:spcPct val="100000"/>
              </a:lnSpc>
              <a:spcBef>
                <a:spcPts val="2100"/>
              </a:spcBef>
              <a:spcAft>
                <a:spcPts val="0"/>
              </a:spcAft>
              <a:buNone/>
              <a:defRPr b="0" i="1" sz="1500">
                <a:solidFill>
                  <a:srgbClr val="091F2F"/>
                </a:solidFill>
                <a:latin typeface="Lora"/>
                <a:ea typeface="Lora"/>
                <a:cs typeface="Lora"/>
                <a:sym typeface="Lora"/>
              </a:defRPr>
            </a:lvl2pPr>
            <a:lvl3pPr lvl="2" rtl="0">
              <a:lnSpc>
                <a:spcPct val="100000"/>
              </a:lnSpc>
              <a:spcBef>
                <a:spcPts val="2100"/>
              </a:spcBef>
              <a:spcAft>
                <a:spcPts val="0"/>
              </a:spcAft>
              <a:buNone/>
              <a:defRPr b="0" i="1" sz="1500">
                <a:solidFill>
                  <a:srgbClr val="091F2F"/>
                </a:solidFill>
                <a:latin typeface="Lora"/>
                <a:ea typeface="Lora"/>
                <a:cs typeface="Lora"/>
                <a:sym typeface="Lora"/>
              </a:defRPr>
            </a:lvl3pPr>
            <a:lvl4pPr lvl="3" rtl="0">
              <a:lnSpc>
                <a:spcPct val="100000"/>
              </a:lnSpc>
              <a:spcBef>
                <a:spcPts val="2100"/>
              </a:spcBef>
              <a:spcAft>
                <a:spcPts val="0"/>
              </a:spcAft>
              <a:buNone/>
              <a:defRPr b="0" i="1" sz="1500">
                <a:solidFill>
                  <a:srgbClr val="091F2F"/>
                </a:solidFill>
                <a:latin typeface="Lora"/>
                <a:ea typeface="Lora"/>
                <a:cs typeface="Lora"/>
                <a:sym typeface="Lora"/>
              </a:defRPr>
            </a:lvl4pPr>
            <a:lvl5pPr lvl="4" rtl="0">
              <a:lnSpc>
                <a:spcPct val="100000"/>
              </a:lnSpc>
              <a:spcBef>
                <a:spcPts val="2100"/>
              </a:spcBef>
              <a:spcAft>
                <a:spcPts val="0"/>
              </a:spcAft>
              <a:buNone/>
              <a:defRPr b="0" i="1" sz="1500">
                <a:solidFill>
                  <a:srgbClr val="091F2F"/>
                </a:solidFill>
                <a:latin typeface="Lora"/>
                <a:ea typeface="Lora"/>
                <a:cs typeface="Lora"/>
                <a:sym typeface="Lora"/>
              </a:defRPr>
            </a:lvl5pPr>
            <a:lvl6pPr lvl="5" rtl="0">
              <a:lnSpc>
                <a:spcPct val="100000"/>
              </a:lnSpc>
              <a:spcBef>
                <a:spcPts val="2100"/>
              </a:spcBef>
              <a:spcAft>
                <a:spcPts val="0"/>
              </a:spcAft>
              <a:buNone/>
              <a:defRPr b="0" i="1" sz="1500">
                <a:solidFill>
                  <a:srgbClr val="091F2F"/>
                </a:solidFill>
                <a:latin typeface="Lora"/>
                <a:ea typeface="Lora"/>
                <a:cs typeface="Lora"/>
                <a:sym typeface="Lora"/>
              </a:defRPr>
            </a:lvl6pPr>
            <a:lvl7pPr lvl="6" rtl="0">
              <a:lnSpc>
                <a:spcPct val="100000"/>
              </a:lnSpc>
              <a:spcBef>
                <a:spcPts val="2100"/>
              </a:spcBef>
              <a:spcAft>
                <a:spcPts val="0"/>
              </a:spcAft>
              <a:buNone/>
              <a:defRPr b="0" i="1" sz="1500">
                <a:solidFill>
                  <a:srgbClr val="091F2F"/>
                </a:solidFill>
                <a:latin typeface="Lora"/>
                <a:ea typeface="Lora"/>
                <a:cs typeface="Lora"/>
                <a:sym typeface="Lora"/>
              </a:defRPr>
            </a:lvl7pPr>
            <a:lvl8pPr lvl="7" rtl="0">
              <a:lnSpc>
                <a:spcPct val="100000"/>
              </a:lnSpc>
              <a:spcBef>
                <a:spcPts val="2100"/>
              </a:spcBef>
              <a:spcAft>
                <a:spcPts val="0"/>
              </a:spcAft>
              <a:buNone/>
              <a:defRPr b="0" i="1" sz="1500">
                <a:solidFill>
                  <a:srgbClr val="091F2F"/>
                </a:solidFill>
                <a:latin typeface="Lora"/>
                <a:ea typeface="Lora"/>
                <a:cs typeface="Lora"/>
                <a:sym typeface="Lora"/>
              </a:defRPr>
            </a:lvl8pPr>
            <a:lvl9pPr lvl="8" rtl="0">
              <a:lnSpc>
                <a:spcPct val="100000"/>
              </a:lnSpc>
              <a:spcBef>
                <a:spcPts val="2100"/>
              </a:spcBef>
              <a:spcAft>
                <a:spcPts val="2100"/>
              </a:spcAft>
              <a:buNone/>
              <a:defRPr b="0" i="1" sz="1500">
                <a:solidFill>
                  <a:srgbClr val="091F2F"/>
                </a:solidFill>
                <a:latin typeface="Lora"/>
                <a:ea typeface="Lora"/>
                <a:cs typeface="Lora"/>
                <a:sym typeface="Lora"/>
              </a:defRPr>
            </a:lvl9pPr>
          </a:lstStyle>
          <a:p/>
        </p:txBody>
      </p:sp>
      <p:grpSp>
        <p:nvGrpSpPr>
          <p:cNvPr id="74" name="Google Shape;74;p8"/>
          <p:cNvGrpSpPr/>
          <p:nvPr/>
        </p:nvGrpSpPr>
        <p:grpSpPr>
          <a:xfrm>
            <a:off x="11328778" y="10"/>
            <a:ext cx="860162" cy="995784"/>
            <a:chOff x="6568475" y="1210300"/>
            <a:chExt cx="481425" cy="557300"/>
          </a:xfrm>
        </p:grpSpPr>
        <p:sp>
          <p:nvSpPr>
            <p:cNvPr id="75" name="Google Shape;75;p8"/>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With Left Image: Square">
  <p:cSld name="TITLE_AND_BODY_1">
    <p:spTree>
      <p:nvGrpSpPr>
        <p:cNvPr id="78" name="Shape 78"/>
        <p:cNvGrpSpPr/>
        <p:nvPr/>
      </p:nvGrpSpPr>
      <p:grpSpPr>
        <a:xfrm>
          <a:off x="0" y="0"/>
          <a:ext cx="0" cy="0"/>
          <a:chOff x="0" y="0"/>
          <a:chExt cx="0" cy="0"/>
        </a:xfrm>
      </p:grpSpPr>
      <p:sp>
        <p:nvSpPr>
          <p:cNvPr id="79" name="Google Shape;79;p9"/>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lvl1pPr lvl="0"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1pPr>
            <a:lvl2pPr lvl="1"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2pPr>
            <a:lvl3pPr lvl="2"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3pPr>
            <a:lvl4pPr lvl="3"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4pPr>
            <a:lvl5pPr lvl="4"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5pPr>
            <a:lvl6pPr lvl="5"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6pPr>
            <a:lvl7pPr lvl="6"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7pPr>
            <a:lvl8pPr lvl="7"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8pPr>
            <a:lvl9pPr lvl="8"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9pPr>
          </a:lstStyle>
          <a:p/>
        </p:txBody>
      </p:sp>
      <p:sp>
        <p:nvSpPr>
          <p:cNvPr id="80" name="Google Shape;80;p9"/>
          <p:cNvSpPr txBox="1"/>
          <p:nvPr>
            <p:ph idx="1" type="body"/>
          </p:nvPr>
        </p:nvSpPr>
        <p:spPr>
          <a:xfrm>
            <a:off x="4703875" y="1765225"/>
            <a:ext cx="6624900" cy="4555200"/>
          </a:xfrm>
          <a:prstGeom prst="rect">
            <a:avLst/>
          </a:prstGeom>
        </p:spPr>
        <p:txBody>
          <a:bodyPr anchorCtr="0" anchor="t" bIns="121875" lIns="121875" spcFirstLastPara="1" rIns="121875" wrap="square" tIns="121875">
            <a:noAutofit/>
          </a:bodyPr>
          <a:lstStyle>
            <a:lvl1pPr indent="-330200" lvl="0" marL="457200" rtl="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2pPr>
            <a:lvl3pPr indent="-298450" lvl="2" marL="13716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3pPr>
            <a:lvl4pPr indent="-298450" lvl="3" marL="18288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4pPr>
            <a:lvl5pPr indent="-298450" lvl="4" marL="22860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5pPr>
            <a:lvl6pPr indent="-298450" lvl="5" marL="27432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6pPr>
            <a:lvl7pPr indent="-298450" lvl="6" marL="32004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7pPr>
            <a:lvl8pPr indent="-298450" lvl="7" marL="36576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8pPr>
            <a:lvl9pPr indent="-298450" lvl="8" marL="4114800" rtl="0">
              <a:lnSpc>
                <a:spcPct val="115000"/>
              </a:lnSpc>
              <a:spcBef>
                <a:spcPts val="2100"/>
              </a:spcBef>
              <a:spcAft>
                <a:spcPts val="2100"/>
              </a:spcAft>
              <a:buClr>
                <a:srgbClr val="FB4D42"/>
              </a:buClr>
              <a:buSzPts val="1100"/>
              <a:buFont typeface="Lora"/>
              <a:buChar char="●"/>
              <a:defRPr i="1">
                <a:solidFill>
                  <a:srgbClr val="091F2F"/>
                </a:solidFill>
                <a:latin typeface="Lora"/>
                <a:ea typeface="Lora"/>
                <a:cs typeface="Lora"/>
                <a:sym typeface="Lora"/>
              </a:defRPr>
            </a:lvl9pPr>
          </a:lstStyle>
          <a:p/>
        </p:txBody>
      </p:sp>
      <p:sp>
        <p:nvSpPr>
          <p:cNvPr id="81" name="Google Shape;81;p9"/>
          <p:cNvSpPr txBox="1"/>
          <p:nvPr>
            <p:ph idx="2" type="subTitle"/>
          </p:nvPr>
        </p:nvSpPr>
        <p:spPr>
          <a:xfrm>
            <a:off x="296875" y="768500"/>
            <a:ext cx="10364400" cy="447600"/>
          </a:xfrm>
          <a:prstGeom prst="rect">
            <a:avLst/>
          </a:prstGeom>
        </p:spPr>
        <p:txBody>
          <a:bodyPr anchorCtr="0" anchor="t" bIns="121875" lIns="121875" spcFirstLastPara="1" rIns="121875" wrap="square" tIns="121875">
            <a:noAutofit/>
          </a:bodyPr>
          <a:lstStyle>
            <a:lvl1pPr lvl="0" rtl="0">
              <a:lnSpc>
                <a:spcPct val="100000"/>
              </a:lnSpc>
              <a:spcBef>
                <a:spcPts val="0"/>
              </a:spcBef>
              <a:spcAft>
                <a:spcPts val="0"/>
              </a:spcAft>
              <a:buNone/>
              <a:defRPr b="0" i="1" sz="1500">
                <a:solidFill>
                  <a:srgbClr val="091F2F"/>
                </a:solidFill>
                <a:latin typeface="Lora"/>
                <a:ea typeface="Lora"/>
                <a:cs typeface="Lora"/>
                <a:sym typeface="Lora"/>
              </a:defRPr>
            </a:lvl1pPr>
            <a:lvl2pPr lvl="1" rtl="0">
              <a:lnSpc>
                <a:spcPct val="100000"/>
              </a:lnSpc>
              <a:spcBef>
                <a:spcPts val="2100"/>
              </a:spcBef>
              <a:spcAft>
                <a:spcPts val="0"/>
              </a:spcAft>
              <a:buNone/>
              <a:defRPr b="0" i="1" sz="1500">
                <a:solidFill>
                  <a:srgbClr val="091F2F"/>
                </a:solidFill>
                <a:latin typeface="Lora"/>
                <a:ea typeface="Lora"/>
                <a:cs typeface="Lora"/>
                <a:sym typeface="Lora"/>
              </a:defRPr>
            </a:lvl2pPr>
            <a:lvl3pPr lvl="2" rtl="0">
              <a:lnSpc>
                <a:spcPct val="100000"/>
              </a:lnSpc>
              <a:spcBef>
                <a:spcPts val="2100"/>
              </a:spcBef>
              <a:spcAft>
                <a:spcPts val="0"/>
              </a:spcAft>
              <a:buNone/>
              <a:defRPr b="0" i="1" sz="1500">
                <a:solidFill>
                  <a:srgbClr val="091F2F"/>
                </a:solidFill>
                <a:latin typeface="Lora"/>
                <a:ea typeface="Lora"/>
                <a:cs typeface="Lora"/>
                <a:sym typeface="Lora"/>
              </a:defRPr>
            </a:lvl3pPr>
            <a:lvl4pPr lvl="3" rtl="0">
              <a:lnSpc>
                <a:spcPct val="100000"/>
              </a:lnSpc>
              <a:spcBef>
                <a:spcPts val="2100"/>
              </a:spcBef>
              <a:spcAft>
                <a:spcPts val="0"/>
              </a:spcAft>
              <a:buNone/>
              <a:defRPr b="0" i="1" sz="1500">
                <a:solidFill>
                  <a:srgbClr val="091F2F"/>
                </a:solidFill>
                <a:latin typeface="Lora"/>
                <a:ea typeface="Lora"/>
                <a:cs typeface="Lora"/>
                <a:sym typeface="Lora"/>
              </a:defRPr>
            </a:lvl4pPr>
            <a:lvl5pPr lvl="4" rtl="0">
              <a:lnSpc>
                <a:spcPct val="100000"/>
              </a:lnSpc>
              <a:spcBef>
                <a:spcPts val="2100"/>
              </a:spcBef>
              <a:spcAft>
                <a:spcPts val="0"/>
              </a:spcAft>
              <a:buNone/>
              <a:defRPr b="0" i="1" sz="1500">
                <a:solidFill>
                  <a:srgbClr val="091F2F"/>
                </a:solidFill>
                <a:latin typeface="Lora"/>
                <a:ea typeface="Lora"/>
                <a:cs typeface="Lora"/>
                <a:sym typeface="Lora"/>
              </a:defRPr>
            </a:lvl5pPr>
            <a:lvl6pPr lvl="5" rtl="0">
              <a:lnSpc>
                <a:spcPct val="100000"/>
              </a:lnSpc>
              <a:spcBef>
                <a:spcPts val="2100"/>
              </a:spcBef>
              <a:spcAft>
                <a:spcPts val="0"/>
              </a:spcAft>
              <a:buNone/>
              <a:defRPr b="0" i="1" sz="1500">
                <a:solidFill>
                  <a:srgbClr val="091F2F"/>
                </a:solidFill>
                <a:latin typeface="Lora"/>
                <a:ea typeface="Lora"/>
                <a:cs typeface="Lora"/>
                <a:sym typeface="Lora"/>
              </a:defRPr>
            </a:lvl6pPr>
            <a:lvl7pPr lvl="6" rtl="0">
              <a:lnSpc>
                <a:spcPct val="100000"/>
              </a:lnSpc>
              <a:spcBef>
                <a:spcPts val="2100"/>
              </a:spcBef>
              <a:spcAft>
                <a:spcPts val="0"/>
              </a:spcAft>
              <a:buNone/>
              <a:defRPr b="0" i="1" sz="1500">
                <a:solidFill>
                  <a:srgbClr val="091F2F"/>
                </a:solidFill>
                <a:latin typeface="Lora"/>
                <a:ea typeface="Lora"/>
                <a:cs typeface="Lora"/>
                <a:sym typeface="Lora"/>
              </a:defRPr>
            </a:lvl7pPr>
            <a:lvl8pPr lvl="7" rtl="0">
              <a:lnSpc>
                <a:spcPct val="100000"/>
              </a:lnSpc>
              <a:spcBef>
                <a:spcPts val="2100"/>
              </a:spcBef>
              <a:spcAft>
                <a:spcPts val="0"/>
              </a:spcAft>
              <a:buNone/>
              <a:defRPr b="0" i="1" sz="1500">
                <a:solidFill>
                  <a:srgbClr val="091F2F"/>
                </a:solidFill>
                <a:latin typeface="Lora"/>
                <a:ea typeface="Lora"/>
                <a:cs typeface="Lora"/>
                <a:sym typeface="Lora"/>
              </a:defRPr>
            </a:lvl8pPr>
            <a:lvl9pPr lvl="8" rtl="0">
              <a:lnSpc>
                <a:spcPct val="100000"/>
              </a:lnSpc>
              <a:spcBef>
                <a:spcPts val="2100"/>
              </a:spcBef>
              <a:spcAft>
                <a:spcPts val="2100"/>
              </a:spcAft>
              <a:buNone/>
              <a:defRPr b="0" i="1" sz="1500">
                <a:solidFill>
                  <a:srgbClr val="091F2F"/>
                </a:solidFill>
                <a:latin typeface="Lora"/>
                <a:ea typeface="Lora"/>
                <a:cs typeface="Lora"/>
                <a:sym typeface="Lora"/>
              </a:defRPr>
            </a:lvl9pPr>
          </a:lstStyle>
          <a:p/>
        </p:txBody>
      </p:sp>
      <p:grpSp>
        <p:nvGrpSpPr>
          <p:cNvPr id="82" name="Google Shape;82;p9"/>
          <p:cNvGrpSpPr/>
          <p:nvPr/>
        </p:nvGrpSpPr>
        <p:grpSpPr>
          <a:xfrm>
            <a:off x="11328778" y="10"/>
            <a:ext cx="860162" cy="995784"/>
            <a:chOff x="6568475" y="1210300"/>
            <a:chExt cx="481425" cy="557300"/>
          </a:xfrm>
        </p:grpSpPr>
        <p:sp>
          <p:nvSpPr>
            <p:cNvPr id="83" name="Google Shape;83;p9"/>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With Left Image: Circle">
  <p:cSld name="TITLE_AND_BODY_1_2">
    <p:spTree>
      <p:nvGrpSpPr>
        <p:cNvPr id="86" name="Shape 86"/>
        <p:cNvGrpSpPr/>
        <p:nvPr/>
      </p:nvGrpSpPr>
      <p:grpSpPr>
        <a:xfrm>
          <a:off x="0" y="0"/>
          <a:ext cx="0" cy="0"/>
          <a:chOff x="0" y="0"/>
          <a:chExt cx="0" cy="0"/>
        </a:xfrm>
      </p:grpSpPr>
      <p:sp>
        <p:nvSpPr>
          <p:cNvPr id="87" name="Google Shape;87;p10"/>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lvl1pPr lvl="0"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1pPr>
            <a:lvl2pPr lvl="1"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2pPr>
            <a:lvl3pPr lvl="2"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3pPr>
            <a:lvl4pPr lvl="3"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4pPr>
            <a:lvl5pPr lvl="4"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5pPr>
            <a:lvl6pPr lvl="5"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6pPr>
            <a:lvl7pPr lvl="6"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7pPr>
            <a:lvl8pPr lvl="7"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8pPr>
            <a:lvl9pPr lvl="8" rtl="0">
              <a:spcBef>
                <a:spcPts val="0"/>
              </a:spcBef>
              <a:spcAft>
                <a:spcPts val="0"/>
              </a:spcAft>
              <a:buClr>
                <a:srgbClr val="091F2F"/>
              </a:buClr>
              <a:buSzPts val="3100"/>
              <a:buFont typeface="Montserrat"/>
              <a:buNone/>
              <a:defRPr b="1" sz="3100">
                <a:solidFill>
                  <a:srgbClr val="091F2F"/>
                </a:solidFill>
                <a:latin typeface="Montserrat"/>
                <a:ea typeface="Montserrat"/>
                <a:cs typeface="Montserrat"/>
                <a:sym typeface="Montserrat"/>
              </a:defRPr>
            </a:lvl9pPr>
          </a:lstStyle>
          <a:p/>
        </p:txBody>
      </p:sp>
      <p:sp>
        <p:nvSpPr>
          <p:cNvPr id="88" name="Google Shape;88;p10"/>
          <p:cNvSpPr txBox="1"/>
          <p:nvPr>
            <p:ph idx="1" type="body"/>
          </p:nvPr>
        </p:nvSpPr>
        <p:spPr>
          <a:xfrm>
            <a:off x="4703875" y="1765225"/>
            <a:ext cx="6624900" cy="4555200"/>
          </a:xfrm>
          <a:prstGeom prst="rect">
            <a:avLst/>
          </a:prstGeom>
        </p:spPr>
        <p:txBody>
          <a:bodyPr anchorCtr="0" anchor="t" bIns="121875" lIns="121875" spcFirstLastPara="1" rIns="121875" wrap="square" tIns="121875">
            <a:noAutofit/>
          </a:bodyPr>
          <a:lstStyle>
            <a:lvl1pPr indent="-330200" lvl="0" marL="457200" rtl="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2pPr>
            <a:lvl3pPr indent="-298450" lvl="2" marL="13716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3pPr>
            <a:lvl4pPr indent="-298450" lvl="3" marL="18288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4pPr>
            <a:lvl5pPr indent="-298450" lvl="4" marL="22860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5pPr>
            <a:lvl6pPr indent="-298450" lvl="5" marL="27432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6pPr>
            <a:lvl7pPr indent="-298450" lvl="6" marL="32004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7pPr>
            <a:lvl8pPr indent="-298450" lvl="7" marL="3657600" rtl="0">
              <a:lnSpc>
                <a:spcPct val="115000"/>
              </a:lnSpc>
              <a:spcBef>
                <a:spcPts val="2100"/>
              </a:spcBef>
              <a:spcAft>
                <a:spcPts val="0"/>
              </a:spcAft>
              <a:buClr>
                <a:srgbClr val="FB4D42"/>
              </a:buClr>
              <a:buSzPts val="1100"/>
              <a:buFont typeface="Lora"/>
              <a:buChar char="●"/>
              <a:defRPr i="1">
                <a:solidFill>
                  <a:srgbClr val="091F2F"/>
                </a:solidFill>
                <a:latin typeface="Lora"/>
                <a:ea typeface="Lora"/>
                <a:cs typeface="Lora"/>
                <a:sym typeface="Lora"/>
              </a:defRPr>
            </a:lvl8pPr>
            <a:lvl9pPr indent="-298450" lvl="8" marL="4114800" rtl="0">
              <a:lnSpc>
                <a:spcPct val="115000"/>
              </a:lnSpc>
              <a:spcBef>
                <a:spcPts val="2100"/>
              </a:spcBef>
              <a:spcAft>
                <a:spcPts val="2100"/>
              </a:spcAft>
              <a:buClr>
                <a:srgbClr val="FB4D42"/>
              </a:buClr>
              <a:buSzPts val="1100"/>
              <a:buFont typeface="Lora"/>
              <a:buChar char="●"/>
              <a:defRPr i="1">
                <a:solidFill>
                  <a:srgbClr val="091F2F"/>
                </a:solidFill>
                <a:latin typeface="Lora"/>
                <a:ea typeface="Lora"/>
                <a:cs typeface="Lora"/>
                <a:sym typeface="Lora"/>
              </a:defRPr>
            </a:lvl9pPr>
          </a:lstStyle>
          <a:p/>
        </p:txBody>
      </p:sp>
      <p:sp>
        <p:nvSpPr>
          <p:cNvPr id="89" name="Google Shape;89;p10"/>
          <p:cNvSpPr txBox="1"/>
          <p:nvPr>
            <p:ph idx="2" type="subTitle"/>
          </p:nvPr>
        </p:nvSpPr>
        <p:spPr>
          <a:xfrm>
            <a:off x="296875" y="768500"/>
            <a:ext cx="10364400" cy="447600"/>
          </a:xfrm>
          <a:prstGeom prst="rect">
            <a:avLst/>
          </a:prstGeom>
        </p:spPr>
        <p:txBody>
          <a:bodyPr anchorCtr="0" anchor="t" bIns="121875" lIns="121875" spcFirstLastPara="1" rIns="121875" wrap="square" tIns="121875">
            <a:noAutofit/>
          </a:bodyPr>
          <a:lstStyle>
            <a:lvl1pPr lvl="0" rtl="0">
              <a:lnSpc>
                <a:spcPct val="100000"/>
              </a:lnSpc>
              <a:spcBef>
                <a:spcPts val="0"/>
              </a:spcBef>
              <a:spcAft>
                <a:spcPts val="0"/>
              </a:spcAft>
              <a:buNone/>
              <a:defRPr b="0" i="1" sz="1500">
                <a:solidFill>
                  <a:srgbClr val="091F2F"/>
                </a:solidFill>
                <a:latin typeface="Lora"/>
                <a:ea typeface="Lora"/>
                <a:cs typeface="Lora"/>
                <a:sym typeface="Lora"/>
              </a:defRPr>
            </a:lvl1pPr>
            <a:lvl2pPr lvl="1" rtl="0">
              <a:lnSpc>
                <a:spcPct val="100000"/>
              </a:lnSpc>
              <a:spcBef>
                <a:spcPts val="2100"/>
              </a:spcBef>
              <a:spcAft>
                <a:spcPts val="0"/>
              </a:spcAft>
              <a:buNone/>
              <a:defRPr b="0" i="1" sz="1500">
                <a:solidFill>
                  <a:srgbClr val="091F2F"/>
                </a:solidFill>
                <a:latin typeface="Lora"/>
                <a:ea typeface="Lora"/>
                <a:cs typeface="Lora"/>
                <a:sym typeface="Lora"/>
              </a:defRPr>
            </a:lvl2pPr>
            <a:lvl3pPr lvl="2" rtl="0">
              <a:lnSpc>
                <a:spcPct val="100000"/>
              </a:lnSpc>
              <a:spcBef>
                <a:spcPts val="2100"/>
              </a:spcBef>
              <a:spcAft>
                <a:spcPts val="0"/>
              </a:spcAft>
              <a:buNone/>
              <a:defRPr b="0" i="1" sz="1500">
                <a:solidFill>
                  <a:srgbClr val="091F2F"/>
                </a:solidFill>
                <a:latin typeface="Lora"/>
                <a:ea typeface="Lora"/>
                <a:cs typeface="Lora"/>
                <a:sym typeface="Lora"/>
              </a:defRPr>
            </a:lvl3pPr>
            <a:lvl4pPr lvl="3" rtl="0">
              <a:lnSpc>
                <a:spcPct val="100000"/>
              </a:lnSpc>
              <a:spcBef>
                <a:spcPts val="2100"/>
              </a:spcBef>
              <a:spcAft>
                <a:spcPts val="0"/>
              </a:spcAft>
              <a:buNone/>
              <a:defRPr b="0" i="1" sz="1500">
                <a:solidFill>
                  <a:srgbClr val="091F2F"/>
                </a:solidFill>
                <a:latin typeface="Lora"/>
                <a:ea typeface="Lora"/>
                <a:cs typeface="Lora"/>
                <a:sym typeface="Lora"/>
              </a:defRPr>
            </a:lvl4pPr>
            <a:lvl5pPr lvl="4" rtl="0">
              <a:lnSpc>
                <a:spcPct val="100000"/>
              </a:lnSpc>
              <a:spcBef>
                <a:spcPts val="2100"/>
              </a:spcBef>
              <a:spcAft>
                <a:spcPts val="0"/>
              </a:spcAft>
              <a:buNone/>
              <a:defRPr b="0" i="1" sz="1500">
                <a:solidFill>
                  <a:srgbClr val="091F2F"/>
                </a:solidFill>
                <a:latin typeface="Lora"/>
                <a:ea typeface="Lora"/>
                <a:cs typeface="Lora"/>
                <a:sym typeface="Lora"/>
              </a:defRPr>
            </a:lvl5pPr>
            <a:lvl6pPr lvl="5" rtl="0">
              <a:lnSpc>
                <a:spcPct val="100000"/>
              </a:lnSpc>
              <a:spcBef>
                <a:spcPts val="2100"/>
              </a:spcBef>
              <a:spcAft>
                <a:spcPts val="0"/>
              </a:spcAft>
              <a:buNone/>
              <a:defRPr b="0" i="1" sz="1500">
                <a:solidFill>
                  <a:srgbClr val="091F2F"/>
                </a:solidFill>
                <a:latin typeface="Lora"/>
                <a:ea typeface="Lora"/>
                <a:cs typeface="Lora"/>
                <a:sym typeface="Lora"/>
              </a:defRPr>
            </a:lvl6pPr>
            <a:lvl7pPr lvl="6" rtl="0">
              <a:lnSpc>
                <a:spcPct val="100000"/>
              </a:lnSpc>
              <a:spcBef>
                <a:spcPts val="2100"/>
              </a:spcBef>
              <a:spcAft>
                <a:spcPts val="0"/>
              </a:spcAft>
              <a:buNone/>
              <a:defRPr b="0" i="1" sz="1500">
                <a:solidFill>
                  <a:srgbClr val="091F2F"/>
                </a:solidFill>
                <a:latin typeface="Lora"/>
                <a:ea typeface="Lora"/>
                <a:cs typeface="Lora"/>
                <a:sym typeface="Lora"/>
              </a:defRPr>
            </a:lvl7pPr>
            <a:lvl8pPr lvl="7" rtl="0">
              <a:lnSpc>
                <a:spcPct val="100000"/>
              </a:lnSpc>
              <a:spcBef>
                <a:spcPts val="2100"/>
              </a:spcBef>
              <a:spcAft>
                <a:spcPts val="0"/>
              </a:spcAft>
              <a:buNone/>
              <a:defRPr b="0" i="1" sz="1500">
                <a:solidFill>
                  <a:srgbClr val="091F2F"/>
                </a:solidFill>
                <a:latin typeface="Lora"/>
                <a:ea typeface="Lora"/>
                <a:cs typeface="Lora"/>
                <a:sym typeface="Lora"/>
              </a:defRPr>
            </a:lvl8pPr>
            <a:lvl9pPr lvl="8" rtl="0">
              <a:lnSpc>
                <a:spcPct val="100000"/>
              </a:lnSpc>
              <a:spcBef>
                <a:spcPts val="2100"/>
              </a:spcBef>
              <a:spcAft>
                <a:spcPts val="2100"/>
              </a:spcAft>
              <a:buNone/>
              <a:defRPr b="0" i="1" sz="1500">
                <a:solidFill>
                  <a:srgbClr val="091F2F"/>
                </a:solidFill>
                <a:latin typeface="Lora"/>
                <a:ea typeface="Lora"/>
                <a:cs typeface="Lora"/>
                <a:sym typeface="Lora"/>
              </a:defRPr>
            </a:lvl9pPr>
          </a:lstStyle>
          <a:p/>
        </p:txBody>
      </p:sp>
      <p:grpSp>
        <p:nvGrpSpPr>
          <p:cNvPr id="90" name="Google Shape;90;p10"/>
          <p:cNvGrpSpPr/>
          <p:nvPr/>
        </p:nvGrpSpPr>
        <p:grpSpPr>
          <a:xfrm>
            <a:off x="11328778" y="10"/>
            <a:ext cx="860162" cy="995784"/>
            <a:chOff x="6568475" y="1210300"/>
            <a:chExt cx="481425" cy="557300"/>
          </a:xfrm>
        </p:grpSpPr>
        <p:sp>
          <p:nvSpPr>
            <p:cNvPr id="91" name="Google Shape;91;p10"/>
            <p:cNvSpPr/>
            <p:nvPr/>
          </p:nvSpPr>
          <p:spPr>
            <a:xfrm>
              <a:off x="6568475" y="1210300"/>
              <a:ext cx="481425" cy="557300"/>
            </a:xfrm>
            <a:custGeom>
              <a:rect b="b" l="l" r="r" t="t"/>
              <a:pathLst>
                <a:path extrusionOk="0" h="22292" w="19257">
                  <a:moveTo>
                    <a:pt x="1" y="1"/>
                  </a:moveTo>
                  <a:lnTo>
                    <a:pt x="1" y="22292"/>
                  </a:lnTo>
                  <a:lnTo>
                    <a:pt x="19256" y="22292"/>
                  </a:lnTo>
                  <a:lnTo>
                    <a:pt x="19256" y="1"/>
                  </a:lnTo>
                  <a:close/>
                </a:path>
              </a:pathLst>
            </a:custGeom>
            <a:solidFill>
              <a:srgbClr val="091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0"/>
            <p:cNvSpPr/>
            <p:nvPr/>
          </p:nvSpPr>
          <p:spPr>
            <a:xfrm>
              <a:off x="6694775" y="1306025"/>
              <a:ext cx="235625" cy="272425"/>
            </a:xfrm>
            <a:custGeom>
              <a:rect b="b" l="l" r="r" t="t"/>
              <a:pathLst>
                <a:path extrusionOk="0" h="10897" w="9425">
                  <a:moveTo>
                    <a:pt x="4916" y="1994"/>
                  </a:moveTo>
                  <a:cubicBezTo>
                    <a:pt x="5460" y="1994"/>
                    <a:pt x="6366" y="2062"/>
                    <a:pt x="6366" y="3104"/>
                  </a:cubicBezTo>
                  <a:cubicBezTo>
                    <a:pt x="6366" y="4236"/>
                    <a:pt x="5347" y="4282"/>
                    <a:pt x="4735" y="4304"/>
                  </a:cubicBezTo>
                  <a:lnTo>
                    <a:pt x="2651" y="4304"/>
                  </a:lnTo>
                  <a:lnTo>
                    <a:pt x="2651" y="2039"/>
                  </a:lnTo>
                  <a:lnTo>
                    <a:pt x="2651" y="1994"/>
                  </a:lnTo>
                  <a:close/>
                  <a:moveTo>
                    <a:pt x="5075" y="6252"/>
                  </a:moveTo>
                  <a:cubicBezTo>
                    <a:pt x="5641" y="6275"/>
                    <a:pt x="6706" y="6320"/>
                    <a:pt x="6706" y="7612"/>
                  </a:cubicBezTo>
                  <a:cubicBezTo>
                    <a:pt x="6706" y="8858"/>
                    <a:pt x="5483" y="8880"/>
                    <a:pt x="4577" y="8926"/>
                  </a:cubicBezTo>
                  <a:lnTo>
                    <a:pt x="2651" y="8926"/>
                  </a:lnTo>
                  <a:lnTo>
                    <a:pt x="2651" y="6275"/>
                  </a:lnTo>
                  <a:lnTo>
                    <a:pt x="2651" y="6252"/>
                  </a:lnTo>
                  <a:close/>
                  <a:moveTo>
                    <a:pt x="1" y="0"/>
                  </a:moveTo>
                  <a:lnTo>
                    <a:pt x="1" y="10896"/>
                  </a:lnTo>
                  <a:lnTo>
                    <a:pt x="4644" y="10896"/>
                  </a:lnTo>
                  <a:cubicBezTo>
                    <a:pt x="5913" y="10896"/>
                    <a:pt x="6797" y="10874"/>
                    <a:pt x="7612" y="10489"/>
                  </a:cubicBezTo>
                  <a:cubicBezTo>
                    <a:pt x="8971" y="9900"/>
                    <a:pt x="9424" y="8722"/>
                    <a:pt x="9424" y="7861"/>
                  </a:cubicBezTo>
                  <a:cubicBezTo>
                    <a:pt x="9424" y="7249"/>
                    <a:pt x="9220" y="6660"/>
                    <a:pt x="8835" y="6230"/>
                  </a:cubicBezTo>
                  <a:cubicBezTo>
                    <a:pt x="8246" y="5550"/>
                    <a:pt x="7363" y="5414"/>
                    <a:pt x="6683" y="5301"/>
                  </a:cubicBezTo>
                  <a:cubicBezTo>
                    <a:pt x="7272" y="5188"/>
                    <a:pt x="8314" y="4961"/>
                    <a:pt x="8835" y="3851"/>
                  </a:cubicBezTo>
                  <a:cubicBezTo>
                    <a:pt x="8881" y="3738"/>
                    <a:pt x="9039" y="3398"/>
                    <a:pt x="9039" y="2809"/>
                  </a:cubicBezTo>
                  <a:cubicBezTo>
                    <a:pt x="9039" y="1744"/>
                    <a:pt x="8496" y="680"/>
                    <a:pt x="7136" y="249"/>
                  </a:cubicBezTo>
                  <a:cubicBezTo>
                    <a:pt x="6457" y="45"/>
                    <a:pt x="5437" y="0"/>
                    <a:pt x="4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
            <p:cNvSpPr/>
            <p:nvPr/>
          </p:nvSpPr>
          <p:spPr>
            <a:xfrm>
              <a:off x="6695350" y="1618625"/>
              <a:ext cx="235050" cy="53275"/>
            </a:xfrm>
            <a:custGeom>
              <a:rect b="b" l="l" r="r" t="t"/>
              <a:pathLst>
                <a:path extrusionOk="0" h="2131" w="9402">
                  <a:moveTo>
                    <a:pt x="0" y="1"/>
                  </a:moveTo>
                  <a:lnTo>
                    <a:pt x="0" y="2130"/>
                  </a:lnTo>
                  <a:lnTo>
                    <a:pt x="9401" y="2130"/>
                  </a:lnTo>
                  <a:lnTo>
                    <a:pt x="9401" y="1"/>
                  </a:lnTo>
                  <a:close/>
                </a:path>
              </a:pathLst>
            </a:custGeom>
            <a:solidFill>
              <a:srgbClr val="FB4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496" y="593367"/>
            <a:ext cx="11358000" cy="763500"/>
          </a:xfrm>
          <a:prstGeom prst="rect">
            <a:avLst/>
          </a:prstGeom>
          <a:noFill/>
          <a:ln>
            <a:noFill/>
          </a:ln>
        </p:spPr>
        <p:txBody>
          <a:bodyPr anchorCtr="0" anchor="t" bIns="121875" lIns="121875" spcFirstLastPara="1" rIns="121875" wrap="square" tIns="121875">
            <a:noAutofit/>
          </a:bodyPr>
          <a:lstStyle>
            <a:lvl1pPr lvl="0"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2pPr>
            <a:lvl3pPr lvl="2"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3pPr>
            <a:lvl4pPr lvl="3"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4pPr>
            <a:lvl5pPr lvl="4"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5pPr>
            <a:lvl6pPr lvl="5"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6pPr>
            <a:lvl7pPr lvl="6"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7pPr>
            <a:lvl8pPr lvl="7"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8pPr>
            <a:lvl9pPr lvl="8" rtl="0">
              <a:spcBef>
                <a:spcPts val="0"/>
              </a:spcBef>
              <a:spcAft>
                <a:spcPts val="0"/>
              </a:spcAft>
              <a:buClr>
                <a:schemeClr val="dk1"/>
              </a:buClr>
              <a:buSzPts val="3700"/>
              <a:buFont typeface="Montserrat ExtraBold"/>
              <a:buNone/>
              <a:defRPr sz="3700">
                <a:solidFill>
                  <a:schemeClr val="dk1"/>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415496" y="1536633"/>
            <a:ext cx="11358000" cy="4555200"/>
          </a:xfrm>
          <a:prstGeom prst="rect">
            <a:avLst/>
          </a:prstGeom>
          <a:noFill/>
          <a:ln>
            <a:noFill/>
          </a:ln>
        </p:spPr>
        <p:txBody>
          <a:bodyPr anchorCtr="0" anchor="t" bIns="121875" lIns="121875" spcFirstLastPara="1" rIns="121875" wrap="square" tIns="121875">
            <a:noAutofit/>
          </a:bodyPr>
          <a:lstStyle>
            <a:lvl1pPr indent="-330200" lvl="0" marL="457200" rtl="0">
              <a:lnSpc>
                <a:spcPct val="115000"/>
              </a:lnSpc>
              <a:spcBef>
                <a:spcPts val="0"/>
              </a:spcBef>
              <a:spcAft>
                <a:spcPts val="0"/>
              </a:spcAft>
              <a:buClr>
                <a:srgbClr val="FB4D42"/>
              </a:buClr>
              <a:buSzPts val="1600"/>
              <a:buFont typeface="Montserrat"/>
              <a:buChar char="●"/>
              <a:defRPr b="1" sz="2600">
                <a:solidFill>
                  <a:srgbClr val="091F2F"/>
                </a:solidFill>
                <a:latin typeface="Montserrat"/>
                <a:ea typeface="Montserrat"/>
                <a:cs typeface="Montserrat"/>
                <a:sym typeface="Montserrat"/>
              </a:defRPr>
            </a:lvl1pPr>
            <a:lvl2pPr indent="-298450" lvl="1" marL="914400" rtl="0">
              <a:lnSpc>
                <a:spcPct val="115000"/>
              </a:lnSpc>
              <a:spcBef>
                <a:spcPts val="2100"/>
              </a:spcBef>
              <a:spcAft>
                <a:spcPts val="0"/>
              </a:spcAft>
              <a:buClr>
                <a:srgbClr val="FB4D42"/>
              </a:buClr>
              <a:buSzPts val="1100"/>
              <a:buFont typeface="Lora"/>
              <a:buChar char="●"/>
              <a:defRPr i="1" sz="1900">
                <a:solidFill>
                  <a:srgbClr val="091F2F"/>
                </a:solidFill>
                <a:latin typeface="Lora"/>
                <a:ea typeface="Lora"/>
                <a:cs typeface="Lora"/>
                <a:sym typeface="Lora"/>
              </a:defRPr>
            </a:lvl2pPr>
            <a:lvl3pPr indent="-298450" lvl="2" marL="1371600" rtl="0">
              <a:lnSpc>
                <a:spcPct val="115000"/>
              </a:lnSpc>
              <a:spcBef>
                <a:spcPts val="2100"/>
              </a:spcBef>
              <a:spcAft>
                <a:spcPts val="0"/>
              </a:spcAft>
              <a:buClr>
                <a:srgbClr val="FB4D42"/>
              </a:buClr>
              <a:buSzPts val="1100"/>
              <a:buFont typeface="Lora"/>
              <a:buChar char="●"/>
              <a:defRPr i="1" sz="1900">
                <a:solidFill>
                  <a:srgbClr val="091F2F"/>
                </a:solidFill>
                <a:latin typeface="Lora"/>
                <a:ea typeface="Lora"/>
                <a:cs typeface="Lora"/>
                <a:sym typeface="Lora"/>
              </a:defRPr>
            </a:lvl3pPr>
            <a:lvl4pPr indent="-298450" lvl="3" marL="1828800" rtl="0">
              <a:lnSpc>
                <a:spcPct val="115000"/>
              </a:lnSpc>
              <a:spcBef>
                <a:spcPts val="2100"/>
              </a:spcBef>
              <a:spcAft>
                <a:spcPts val="0"/>
              </a:spcAft>
              <a:buClr>
                <a:srgbClr val="FB4D42"/>
              </a:buClr>
              <a:buSzPts val="1100"/>
              <a:buFont typeface="Lora"/>
              <a:buChar char="●"/>
              <a:defRPr i="1" sz="1900">
                <a:solidFill>
                  <a:srgbClr val="091F2F"/>
                </a:solidFill>
                <a:latin typeface="Lora"/>
                <a:ea typeface="Lora"/>
                <a:cs typeface="Lora"/>
                <a:sym typeface="Lora"/>
              </a:defRPr>
            </a:lvl4pPr>
            <a:lvl5pPr indent="-298450" lvl="4" marL="2286000" rtl="0">
              <a:lnSpc>
                <a:spcPct val="115000"/>
              </a:lnSpc>
              <a:spcBef>
                <a:spcPts val="2100"/>
              </a:spcBef>
              <a:spcAft>
                <a:spcPts val="0"/>
              </a:spcAft>
              <a:buClr>
                <a:srgbClr val="FB4D42"/>
              </a:buClr>
              <a:buSzPts val="1100"/>
              <a:buFont typeface="Lora"/>
              <a:buChar char="●"/>
              <a:defRPr i="1" sz="1900">
                <a:solidFill>
                  <a:srgbClr val="091F2F"/>
                </a:solidFill>
                <a:latin typeface="Lora"/>
                <a:ea typeface="Lora"/>
                <a:cs typeface="Lora"/>
                <a:sym typeface="Lora"/>
              </a:defRPr>
            </a:lvl5pPr>
            <a:lvl6pPr indent="-298450" lvl="5" marL="2743200" rtl="0">
              <a:lnSpc>
                <a:spcPct val="115000"/>
              </a:lnSpc>
              <a:spcBef>
                <a:spcPts val="2100"/>
              </a:spcBef>
              <a:spcAft>
                <a:spcPts val="0"/>
              </a:spcAft>
              <a:buClr>
                <a:srgbClr val="FB4D42"/>
              </a:buClr>
              <a:buSzPts val="1100"/>
              <a:buFont typeface="Lora"/>
              <a:buChar char="●"/>
              <a:defRPr i="1" sz="1900">
                <a:solidFill>
                  <a:srgbClr val="091F2F"/>
                </a:solidFill>
                <a:latin typeface="Lora"/>
                <a:ea typeface="Lora"/>
                <a:cs typeface="Lora"/>
                <a:sym typeface="Lora"/>
              </a:defRPr>
            </a:lvl6pPr>
            <a:lvl7pPr indent="-298450" lvl="6" marL="3200400" rtl="0">
              <a:lnSpc>
                <a:spcPct val="115000"/>
              </a:lnSpc>
              <a:spcBef>
                <a:spcPts val="2100"/>
              </a:spcBef>
              <a:spcAft>
                <a:spcPts val="0"/>
              </a:spcAft>
              <a:buClr>
                <a:srgbClr val="FB4D42"/>
              </a:buClr>
              <a:buSzPts val="1100"/>
              <a:buFont typeface="Lora"/>
              <a:buChar char="●"/>
              <a:defRPr i="1" sz="1900">
                <a:solidFill>
                  <a:srgbClr val="091F2F"/>
                </a:solidFill>
                <a:latin typeface="Lora"/>
                <a:ea typeface="Lora"/>
                <a:cs typeface="Lora"/>
                <a:sym typeface="Lora"/>
              </a:defRPr>
            </a:lvl7pPr>
            <a:lvl8pPr indent="-298450" lvl="7" marL="3657600" rtl="0">
              <a:lnSpc>
                <a:spcPct val="115000"/>
              </a:lnSpc>
              <a:spcBef>
                <a:spcPts val="2100"/>
              </a:spcBef>
              <a:spcAft>
                <a:spcPts val="0"/>
              </a:spcAft>
              <a:buClr>
                <a:srgbClr val="FB4D42"/>
              </a:buClr>
              <a:buSzPts val="1100"/>
              <a:buFont typeface="Lora"/>
              <a:buChar char="●"/>
              <a:defRPr i="1" sz="1900">
                <a:solidFill>
                  <a:srgbClr val="091F2F"/>
                </a:solidFill>
                <a:latin typeface="Lora"/>
                <a:ea typeface="Lora"/>
                <a:cs typeface="Lora"/>
                <a:sym typeface="Lora"/>
              </a:defRPr>
            </a:lvl8pPr>
            <a:lvl9pPr indent="-298450" lvl="8" marL="4114800" rtl="0">
              <a:lnSpc>
                <a:spcPct val="115000"/>
              </a:lnSpc>
              <a:spcBef>
                <a:spcPts val="2100"/>
              </a:spcBef>
              <a:spcAft>
                <a:spcPts val="2100"/>
              </a:spcAft>
              <a:buClr>
                <a:srgbClr val="FB4D42"/>
              </a:buClr>
              <a:buSzPts val="1100"/>
              <a:buFont typeface="Lora"/>
              <a:buChar char="●"/>
              <a:defRPr i="1" sz="1900">
                <a:solidFill>
                  <a:srgbClr val="091F2F"/>
                </a:solidFill>
                <a:latin typeface="Lora"/>
                <a:ea typeface="Lora"/>
                <a:cs typeface="Lora"/>
                <a:sym typeface="Lora"/>
              </a:defRPr>
            </a:lvl9pPr>
          </a:lstStyle>
          <a:p/>
        </p:txBody>
      </p:sp>
      <p:sp>
        <p:nvSpPr>
          <p:cNvPr id="8" name="Google Shape;8;p1"/>
          <p:cNvSpPr txBox="1"/>
          <p:nvPr/>
        </p:nvSpPr>
        <p:spPr>
          <a:xfrm>
            <a:off x="385725" y="6417075"/>
            <a:ext cx="3352200" cy="4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88BE4"/>
                </a:solidFill>
                <a:latin typeface="Montserrat"/>
                <a:ea typeface="Montserrat"/>
                <a:cs typeface="Montserrat"/>
                <a:sym typeface="Montserrat"/>
              </a:rPr>
              <a:t>DEPARTMENT HEAD</a:t>
            </a:r>
            <a:endParaRPr b="1" sz="1200">
              <a:solidFill>
                <a:srgbClr val="288BE4"/>
              </a:solidFill>
              <a:latin typeface="Montserrat"/>
              <a:ea typeface="Montserrat"/>
              <a:cs typeface="Montserrat"/>
              <a:sym typeface="Montserrat"/>
            </a:endParaRPr>
          </a:p>
        </p:txBody>
      </p:sp>
      <p:sp>
        <p:nvSpPr>
          <p:cNvPr id="9" name="Google Shape;9;p1"/>
          <p:cNvSpPr txBox="1"/>
          <p:nvPr/>
        </p:nvSpPr>
        <p:spPr>
          <a:xfrm>
            <a:off x="8320900" y="6417075"/>
            <a:ext cx="3352200" cy="441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solidFill>
                  <a:srgbClr val="288BE4"/>
                </a:solidFill>
                <a:latin typeface="Montserrat"/>
                <a:ea typeface="Montserrat"/>
                <a:cs typeface="Montserrat"/>
                <a:sym typeface="Montserrat"/>
              </a:rPr>
              <a:t>CITY OF BOSTON</a:t>
            </a:r>
            <a:endParaRPr b="1" sz="1200">
              <a:solidFill>
                <a:srgbClr val="288BE4"/>
              </a:solidFill>
              <a:latin typeface="Montserrat"/>
              <a:ea typeface="Montserrat"/>
              <a:cs typeface="Montserrat"/>
              <a:sym typeface="Montserrat"/>
            </a:endParaRPr>
          </a:p>
        </p:txBody>
      </p:sp>
      <p:cxnSp>
        <p:nvCxnSpPr>
          <p:cNvPr id="10" name="Google Shape;10;p1"/>
          <p:cNvCxnSpPr/>
          <p:nvPr/>
        </p:nvCxnSpPr>
        <p:spPr>
          <a:xfrm>
            <a:off x="483400" y="6408050"/>
            <a:ext cx="11094300" cy="0"/>
          </a:xfrm>
          <a:prstGeom prst="straightConnector1">
            <a:avLst/>
          </a:prstGeom>
          <a:noFill/>
          <a:ln cap="flat" cmpd="sng" w="9525">
            <a:solidFill>
              <a:srgbClr val="288BE4"/>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p:nvPr/>
        </p:nvSpPr>
        <p:spPr>
          <a:xfrm rot="-5400000">
            <a:off x="5514450" y="-5514554"/>
            <a:ext cx="1160100" cy="12189000"/>
          </a:xfrm>
          <a:prstGeom prst="rect">
            <a:avLst/>
          </a:prstGeom>
          <a:solidFill>
            <a:srgbClr val="EEEEEE"/>
          </a:solidFill>
          <a:ln cap="flat" cmpd="sng" w="9525">
            <a:solidFill>
              <a:srgbClr val="288B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txBox="1"/>
          <p:nvPr/>
        </p:nvSpPr>
        <p:spPr>
          <a:xfrm>
            <a:off x="411029" y="224292"/>
            <a:ext cx="8955600" cy="7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000000"/>
                </a:solidFill>
                <a:latin typeface="Montserrat"/>
                <a:ea typeface="Montserrat"/>
                <a:cs typeface="Montserrat"/>
                <a:sym typeface="Montserrat"/>
              </a:rPr>
              <a:t>Interpretation</a:t>
            </a:r>
            <a:r>
              <a:rPr b="1" lang="en" sz="2800">
                <a:solidFill>
                  <a:srgbClr val="000000"/>
                </a:solidFill>
                <a:latin typeface="Montserrat"/>
                <a:ea typeface="Montserrat"/>
                <a:cs typeface="Montserrat"/>
                <a:sym typeface="Montserrat"/>
              </a:rPr>
              <a:t> </a:t>
            </a:r>
            <a:r>
              <a:rPr b="1" lang="en" sz="2800">
                <a:solidFill>
                  <a:srgbClr val="000000"/>
                </a:solidFill>
                <a:latin typeface="Montserrat"/>
                <a:ea typeface="Montserrat"/>
                <a:cs typeface="Montserrat"/>
                <a:sym typeface="Montserrat"/>
              </a:rPr>
              <a:t>Information</a:t>
            </a:r>
            <a:endParaRPr b="1" sz="2800">
              <a:solidFill>
                <a:srgbClr val="000000"/>
              </a:solidFill>
            </a:endParaRPr>
          </a:p>
          <a:p>
            <a:pPr indent="0" lvl="0" marL="0" rtl="0" algn="ctr">
              <a:spcBef>
                <a:spcPts val="0"/>
              </a:spcBef>
              <a:spcAft>
                <a:spcPts val="0"/>
              </a:spcAft>
              <a:buNone/>
            </a:pPr>
            <a:r>
              <a:t/>
            </a:r>
            <a:endParaRPr b="1" sz="2800">
              <a:solidFill>
                <a:srgbClr val="000000"/>
              </a:solidFill>
              <a:latin typeface="Montserrat"/>
              <a:ea typeface="Montserrat"/>
              <a:cs typeface="Montserrat"/>
              <a:sym typeface="Montserrat"/>
            </a:endParaRPr>
          </a:p>
        </p:txBody>
      </p:sp>
      <p:sp>
        <p:nvSpPr>
          <p:cNvPr id="136" name="Google Shape;136;p16"/>
          <p:cNvSpPr txBox="1"/>
          <p:nvPr/>
        </p:nvSpPr>
        <p:spPr>
          <a:xfrm>
            <a:off x="416179" y="1258714"/>
            <a:ext cx="5688300" cy="35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000000"/>
                </a:solidFill>
                <a:latin typeface="Lora"/>
                <a:ea typeface="Lora"/>
                <a:cs typeface="Lora"/>
                <a:sym typeface="Lora"/>
              </a:rPr>
              <a:t>English: </a:t>
            </a:r>
            <a:r>
              <a:rPr b="1" lang="en" sz="1200">
                <a:solidFill>
                  <a:srgbClr val="000000"/>
                </a:solidFill>
                <a:highlight>
                  <a:srgbClr val="FFFFFF"/>
                </a:highlight>
                <a:latin typeface="Lora"/>
                <a:ea typeface="Lora"/>
                <a:cs typeface="Lora"/>
                <a:sym typeface="Lora"/>
              </a:rPr>
              <a:t>For interpretation in [_____], </a:t>
            </a:r>
            <a:endParaRPr b="1" sz="1200">
              <a:solidFill>
                <a:srgbClr val="000000"/>
              </a:solidFill>
              <a:highlight>
                <a:srgbClr val="FFFFFF"/>
              </a:highlight>
              <a:latin typeface="Lora"/>
              <a:ea typeface="Lora"/>
              <a:cs typeface="Lora"/>
              <a:sym typeface="Lora"/>
            </a:endParaRPr>
          </a:p>
          <a:p>
            <a:pPr indent="-304800" lvl="0" marL="596900" rtl="0" algn="l">
              <a:lnSpc>
                <a:spcPct val="115000"/>
              </a:lnSpc>
              <a:spcBef>
                <a:spcPts val="0"/>
              </a:spcBef>
              <a:spcAft>
                <a:spcPts val="0"/>
              </a:spcAft>
              <a:buClr>
                <a:srgbClr val="000000"/>
              </a:buClr>
              <a:buSzPts val="1200"/>
              <a:buFont typeface="Lora"/>
              <a:buAutoNum type="arabicPeriod"/>
            </a:pPr>
            <a:r>
              <a:rPr lang="en" sz="1200">
                <a:solidFill>
                  <a:srgbClr val="202729"/>
                </a:solidFill>
                <a:highlight>
                  <a:srgbClr val="FFFFFF"/>
                </a:highlight>
                <a:latin typeface="Lora"/>
                <a:ea typeface="Lora"/>
                <a:cs typeface="Lora"/>
                <a:sym typeface="Lora"/>
              </a:rPr>
              <a:t>Go to the horizontal control bar at the bottom of your screen. Click on “Interpretation.”</a:t>
            </a:r>
            <a:endParaRPr sz="1200">
              <a:solidFill>
                <a:srgbClr val="202729"/>
              </a:solidFill>
              <a:highlight>
                <a:srgbClr val="FFFFFF"/>
              </a:highlight>
              <a:latin typeface="Lora"/>
              <a:ea typeface="Lora"/>
              <a:cs typeface="Lora"/>
              <a:sym typeface="Lora"/>
            </a:endParaRPr>
          </a:p>
          <a:p>
            <a:pPr indent="-304800" lvl="0" marL="596900" rtl="0" algn="l">
              <a:lnSpc>
                <a:spcPct val="115000"/>
              </a:lnSpc>
              <a:spcBef>
                <a:spcPts val="0"/>
              </a:spcBef>
              <a:spcAft>
                <a:spcPts val="0"/>
              </a:spcAft>
              <a:buClr>
                <a:srgbClr val="000000"/>
              </a:buClr>
              <a:buSzPts val="1200"/>
              <a:buFont typeface="Lora"/>
              <a:buAutoNum type="arabicPeriod"/>
            </a:pPr>
            <a:r>
              <a:rPr lang="en" sz="1200">
                <a:solidFill>
                  <a:srgbClr val="000000"/>
                </a:solidFill>
                <a:highlight>
                  <a:srgbClr val="FFFFFF"/>
                </a:highlight>
                <a:latin typeface="Lora"/>
                <a:ea typeface="Lora"/>
                <a:cs typeface="Lora"/>
                <a:sym typeface="Lora"/>
              </a:rPr>
              <a:t>Then click on the language that you would like to hear. </a:t>
            </a:r>
            <a:endParaRPr sz="1200">
              <a:solidFill>
                <a:srgbClr val="000000"/>
              </a:solidFill>
              <a:highlight>
                <a:srgbClr val="FFFFFF"/>
              </a:highlight>
              <a:latin typeface="Lora"/>
              <a:ea typeface="Lora"/>
              <a:cs typeface="Lora"/>
              <a:sym typeface="Lora"/>
            </a:endParaRPr>
          </a:p>
          <a:p>
            <a:pPr indent="-304800" lvl="0" marL="596900" rtl="0" algn="l">
              <a:lnSpc>
                <a:spcPct val="115000"/>
              </a:lnSpc>
              <a:spcBef>
                <a:spcPts val="0"/>
              </a:spcBef>
              <a:spcAft>
                <a:spcPts val="0"/>
              </a:spcAft>
              <a:buClr>
                <a:srgbClr val="000000"/>
              </a:buClr>
              <a:buSzPts val="1200"/>
              <a:buFont typeface="Lora"/>
              <a:buAutoNum type="arabicPeriod"/>
            </a:pPr>
            <a:r>
              <a:rPr lang="en" sz="1200">
                <a:solidFill>
                  <a:srgbClr val="000000"/>
                </a:solidFill>
                <a:highlight>
                  <a:srgbClr val="FFFFFF"/>
                </a:highlight>
                <a:latin typeface="Lora"/>
                <a:ea typeface="Lora"/>
                <a:cs typeface="Lora"/>
                <a:sym typeface="Lora"/>
              </a:rPr>
              <a:t>You are now accessing this meeting in [____]</a:t>
            </a:r>
            <a:endParaRPr sz="1200">
              <a:solidFill>
                <a:srgbClr val="000000"/>
              </a:solidFill>
              <a:highlight>
                <a:srgbClr val="FFFFFF"/>
              </a:highlight>
              <a:latin typeface="Lora"/>
              <a:ea typeface="Lora"/>
              <a:cs typeface="Lora"/>
              <a:sym typeface="Lora"/>
            </a:endParaRPr>
          </a:p>
          <a:p>
            <a:pPr indent="0" lvl="0" marL="0" rtl="0" algn="l">
              <a:lnSpc>
                <a:spcPct val="115000"/>
              </a:lnSpc>
              <a:spcBef>
                <a:spcPts val="0"/>
              </a:spcBef>
              <a:spcAft>
                <a:spcPts val="0"/>
              </a:spcAft>
              <a:buNone/>
            </a:pPr>
            <a:r>
              <a:t/>
            </a:r>
            <a:endParaRPr sz="1100">
              <a:solidFill>
                <a:srgbClr val="000000"/>
              </a:solidFill>
              <a:highlight>
                <a:srgbClr val="FFFFFF"/>
              </a:highlight>
              <a:latin typeface="Lora"/>
              <a:ea typeface="Lora"/>
              <a:cs typeface="Lora"/>
              <a:sym typeface="Lora"/>
            </a:endParaRPr>
          </a:p>
          <a:p>
            <a:pPr indent="0" lvl="0" marL="0" rtl="0" algn="l">
              <a:spcBef>
                <a:spcPts val="0"/>
              </a:spcBef>
              <a:spcAft>
                <a:spcPts val="0"/>
              </a:spcAft>
              <a:buNone/>
            </a:pPr>
            <a:r>
              <a:t/>
            </a:r>
            <a:endParaRPr sz="1200">
              <a:solidFill>
                <a:srgbClr val="222222"/>
              </a:solidFill>
              <a:highlight>
                <a:srgbClr val="FFFFFF"/>
              </a:highlight>
              <a:latin typeface="Lora"/>
              <a:ea typeface="Lora"/>
              <a:cs typeface="Lora"/>
              <a:sym typeface="Lora"/>
            </a:endParaRPr>
          </a:p>
          <a:p>
            <a:pPr indent="0" lvl="0" marL="457200" rtl="0" algn="l">
              <a:spcBef>
                <a:spcPts val="0"/>
              </a:spcBef>
              <a:spcAft>
                <a:spcPts val="0"/>
              </a:spcAft>
              <a:buNone/>
            </a:pPr>
            <a:r>
              <a:t/>
            </a:r>
            <a:endParaRPr b="1">
              <a:solidFill>
                <a:srgbClr val="500050"/>
              </a:solidFill>
              <a:highlight>
                <a:srgbClr val="FFFFFF"/>
              </a:highlight>
              <a:latin typeface="Lora"/>
              <a:ea typeface="Lora"/>
              <a:cs typeface="Lora"/>
              <a:sym typeface="Lora"/>
            </a:endParaRPr>
          </a:p>
          <a:p>
            <a:pPr indent="0" lvl="0" marL="0" rtl="0" algn="l">
              <a:spcBef>
                <a:spcPts val="0"/>
              </a:spcBef>
              <a:spcAft>
                <a:spcPts val="0"/>
              </a:spcAft>
              <a:buNone/>
            </a:pPr>
            <a:r>
              <a:rPr b="1" lang="en" sz="1200">
                <a:solidFill>
                  <a:srgbClr val="000000"/>
                </a:solidFill>
                <a:highlight>
                  <a:srgbClr val="FFFFFF"/>
                </a:highlight>
                <a:latin typeface="Lora"/>
                <a:ea typeface="Lora"/>
                <a:cs typeface="Lora"/>
                <a:sym typeface="Lora"/>
              </a:rPr>
              <a:t>Haitian Creole: </a:t>
            </a:r>
            <a:r>
              <a:rPr lang="en" sz="1200">
                <a:solidFill>
                  <a:srgbClr val="000000"/>
                </a:solidFill>
                <a:highlight>
                  <a:srgbClr val="FFFFFF"/>
                </a:highlight>
                <a:latin typeface="Lora"/>
                <a:ea typeface="Lora"/>
                <a:cs typeface="Lora"/>
                <a:sym typeface="Lora"/>
              </a:rPr>
              <a:t>Pou entèpretasyon </a:t>
            </a:r>
            <a:r>
              <a:rPr lang="en" sz="1200">
                <a:solidFill>
                  <a:srgbClr val="222222"/>
                </a:solidFill>
                <a:highlight>
                  <a:srgbClr val="FFFFFF"/>
                </a:highlight>
                <a:latin typeface="Lora"/>
                <a:ea typeface="Lora"/>
                <a:cs typeface="Lora"/>
                <a:sym typeface="Lora"/>
              </a:rPr>
              <a:t>Kreyòl ayisyen</a:t>
            </a:r>
            <a:r>
              <a:rPr lang="en" sz="1200">
                <a:solidFill>
                  <a:srgbClr val="000000"/>
                </a:solidFill>
                <a:highlight>
                  <a:srgbClr val="FFFFFF"/>
                </a:highlight>
                <a:latin typeface="Lora"/>
                <a:ea typeface="Lora"/>
                <a:cs typeface="Lora"/>
                <a:sym typeface="Lora"/>
              </a:rPr>
              <a:t>,</a:t>
            </a:r>
            <a:endParaRPr sz="1200">
              <a:solidFill>
                <a:srgbClr val="000000"/>
              </a:solidFill>
              <a:highlight>
                <a:srgbClr val="FFFFFF"/>
              </a:highlight>
              <a:latin typeface="Lora"/>
              <a:ea typeface="Lora"/>
              <a:cs typeface="Lora"/>
              <a:sym typeface="Lora"/>
            </a:endParaRPr>
          </a:p>
          <a:p>
            <a:pPr indent="-304800" lvl="0" marL="457200" rtl="0" algn="l">
              <a:spcBef>
                <a:spcPts val="0"/>
              </a:spcBef>
              <a:spcAft>
                <a:spcPts val="0"/>
              </a:spcAft>
              <a:buClr>
                <a:srgbClr val="000000"/>
              </a:buClr>
              <a:buSzPts val="1200"/>
              <a:buFont typeface="Lora"/>
              <a:buAutoNum type="arabicPeriod"/>
            </a:pPr>
            <a:r>
              <a:rPr lang="en" sz="1200">
                <a:solidFill>
                  <a:srgbClr val="000000"/>
                </a:solidFill>
                <a:highlight>
                  <a:srgbClr val="FFFFFF"/>
                </a:highlight>
                <a:latin typeface="Lora"/>
                <a:ea typeface="Lora"/>
                <a:cs typeface="Lora"/>
                <a:sym typeface="Lora"/>
              </a:rPr>
              <a:t>Ale nan kontwòl ba nan pati anba ekran an epi Klike sou "Interpretation"</a:t>
            </a:r>
            <a:endParaRPr sz="1200">
              <a:solidFill>
                <a:srgbClr val="000000"/>
              </a:solidFill>
              <a:highlight>
                <a:srgbClr val="FFFFFF"/>
              </a:highlight>
              <a:latin typeface="Lora"/>
              <a:ea typeface="Lora"/>
              <a:cs typeface="Lora"/>
              <a:sym typeface="Lora"/>
            </a:endParaRPr>
          </a:p>
          <a:p>
            <a:pPr indent="-304800" lvl="0" marL="457200" rtl="0" algn="l">
              <a:spcBef>
                <a:spcPts val="0"/>
              </a:spcBef>
              <a:spcAft>
                <a:spcPts val="0"/>
              </a:spcAft>
              <a:buClr>
                <a:srgbClr val="000000"/>
              </a:buClr>
              <a:buSzPts val="1200"/>
              <a:buFont typeface="Lora"/>
              <a:buAutoNum type="arabicPeriod"/>
            </a:pPr>
            <a:r>
              <a:rPr lang="en" sz="1200">
                <a:solidFill>
                  <a:srgbClr val="000000"/>
                </a:solidFill>
                <a:highlight>
                  <a:srgbClr val="FFFFFF"/>
                </a:highlight>
                <a:latin typeface="Lora"/>
                <a:ea typeface="Lora"/>
                <a:cs typeface="Lora"/>
                <a:sym typeface="Lora"/>
              </a:rPr>
              <a:t>Apre sa, klike sou lang ke ou ta renmen tande a.</a:t>
            </a:r>
            <a:endParaRPr sz="1200">
              <a:solidFill>
                <a:srgbClr val="000000"/>
              </a:solidFill>
              <a:highlight>
                <a:srgbClr val="FFFFFF"/>
              </a:highlight>
              <a:latin typeface="Lora"/>
              <a:ea typeface="Lora"/>
              <a:cs typeface="Lora"/>
              <a:sym typeface="Lora"/>
            </a:endParaRPr>
          </a:p>
          <a:p>
            <a:pPr indent="-304800" lvl="0" marL="457200" rtl="0" algn="l">
              <a:spcBef>
                <a:spcPts val="0"/>
              </a:spcBef>
              <a:spcAft>
                <a:spcPts val="0"/>
              </a:spcAft>
              <a:buClr>
                <a:srgbClr val="000000"/>
              </a:buClr>
              <a:buSzPts val="1200"/>
              <a:buFont typeface="Lora"/>
              <a:buAutoNum type="arabicPeriod"/>
            </a:pPr>
            <a:r>
              <a:rPr lang="en" sz="1200">
                <a:solidFill>
                  <a:srgbClr val="000000"/>
                </a:solidFill>
                <a:highlight>
                  <a:srgbClr val="FFFFFF"/>
                </a:highlight>
                <a:latin typeface="Lora"/>
                <a:ea typeface="Lora"/>
                <a:cs typeface="Lora"/>
                <a:sym typeface="Lora"/>
              </a:rPr>
              <a:t>Kounye a ou gen aksè a reyinyon an </a:t>
            </a:r>
            <a:r>
              <a:rPr lang="en" sz="1200">
                <a:solidFill>
                  <a:srgbClr val="222222"/>
                </a:solidFill>
                <a:highlight>
                  <a:srgbClr val="FFFFFF"/>
                </a:highlight>
                <a:latin typeface="Lora"/>
                <a:ea typeface="Lora"/>
                <a:cs typeface="Lora"/>
                <a:sym typeface="Lora"/>
              </a:rPr>
              <a:t>Kreyòl ayisyen</a:t>
            </a:r>
            <a:endParaRPr b="1" i="1">
              <a:solidFill>
                <a:srgbClr val="000000"/>
              </a:solidFill>
              <a:latin typeface="Montserrat"/>
              <a:ea typeface="Montserrat"/>
              <a:cs typeface="Montserrat"/>
              <a:sym typeface="Montserrat"/>
            </a:endParaRPr>
          </a:p>
          <a:p>
            <a:pPr indent="0" lvl="0" marL="0" rtl="0" algn="l">
              <a:lnSpc>
                <a:spcPct val="115000"/>
              </a:lnSpc>
              <a:spcBef>
                <a:spcPts val="0"/>
              </a:spcBef>
              <a:spcAft>
                <a:spcPts val="1600"/>
              </a:spcAft>
              <a:buNone/>
            </a:pPr>
            <a:r>
              <a:t/>
            </a:r>
            <a:endParaRPr sz="1800">
              <a:solidFill>
                <a:srgbClr val="595959"/>
              </a:solidFill>
            </a:endParaRPr>
          </a:p>
        </p:txBody>
      </p:sp>
      <p:pic>
        <p:nvPicPr>
          <p:cNvPr id="137" name="Google Shape;137;p16"/>
          <p:cNvPicPr preferRelativeResize="0"/>
          <p:nvPr/>
        </p:nvPicPr>
        <p:blipFill>
          <a:blip r:embed="rId3">
            <a:alphaModFix/>
          </a:blip>
          <a:stretch>
            <a:fillRect/>
          </a:stretch>
        </p:blipFill>
        <p:spPr>
          <a:xfrm>
            <a:off x="11490679" y="242490"/>
            <a:ext cx="457837" cy="675017"/>
          </a:xfrm>
          <a:prstGeom prst="rect">
            <a:avLst/>
          </a:prstGeom>
          <a:noFill/>
          <a:ln>
            <a:noFill/>
          </a:ln>
        </p:spPr>
      </p:pic>
      <p:pic>
        <p:nvPicPr>
          <p:cNvPr id="138" name="Google Shape;138;p16"/>
          <p:cNvPicPr preferRelativeResize="0"/>
          <p:nvPr/>
        </p:nvPicPr>
        <p:blipFill rotWithShape="1">
          <a:blip r:embed="rId4">
            <a:alphaModFix/>
          </a:blip>
          <a:srcRect b="17738" l="18690" r="22972" t="12672"/>
          <a:stretch/>
        </p:blipFill>
        <p:spPr>
          <a:xfrm>
            <a:off x="1132174" y="5364688"/>
            <a:ext cx="640991" cy="712036"/>
          </a:xfrm>
          <a:prstGeom prst="rect">
            <a:avLst/>
          </a:prstGeom>
          <a:noFill/>
          <a:ln>
            <a:noFill/>
          </a:ln>
        </p:spPr>
      </p:pic>
      <p:pic>
        <p:nvPicPr>
          <p:cNvPr id="139" name="Google Shape;139;p16"/>
          <p:cNvPicPr preferRelativeResize="0"/>
          <p:nvPr/>
        </p:nvPicPr>
        <p:blipFill>
          <a:blip r:embed="rId5">
            <a:alphaModFix/>
          </a:blip>
          <a:stretch>
            <a:fillRect/>
          </a:stretch>
        </p:blipFill>
        <p:spPr>
          <a:xfrm>
            <a:off x="2019058" y="5463997"/>
            <a:ext cx="551333" cy="513389"/>
          </a:xfrm>
          <a:prstGeom prst="rect">
            <a:avLst/>
          </a:prstGeom>
          <a:noFill/>
          <a:ln>
            <a:noFill/>
          </a:ln>
        </p:spPr>
      </p:pic>
      <p:sp>
        <p:nvSpPr>
          <p:cNvPr id="140" name="Google Shape;140;p16"/>
          <p:cNvSpPr txBox="1"/>
          <p:nvPr/>
        </p:nvSpPr>
        <p:spPr>
          <a:xfrm>
            <a:off x="581008" y="5265318"/>
            <a:ext cx="5511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91F2F"/>
                </a:solidFill>
                <a:latin typeface="Montserrat"/>
                <a:ea typeface="Montserrat"/>
                <a:cs typeface="Montserrat"/>
                <a:sym typeface="Montserrat"/>
              </a:rPr>
              <a:t>1.</a:t>
            </a:r>
            <a:endParaRPr b="1" sz="2300">
              <a:solidFill>
                <a:srgbClr val="091F2F"/>
              </a:solidFill>
              <a:latin typeface="Montserrat"/>
              <a:ea typeface="Montserrat"/>
              <a:cs typeface="Montserrat"/>
              <a:sym typeface="Montserrat"/>
            </a:endParaRPr>
          </a:p>
        </p:txBody>
      </p:sp>
      <p:sp>
        <p:nvSpPr>
          <p:cNvPr id="141" name="Google Shape;141;p16"/>
          <p:cNvSpPr txBox="1"/>
          <p:nvPr/>
        </p:nvSpPr>
        <p:spPr>
          <a:xfrm>
            <a:off x="3882449" y="5401599"/>
            <a:ext cx="6408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91F2F"/>
                </a:solidFill>
                <a:latin typeface="Montserrat"/>
                <a:ea typeface="Montserrat"/>
                <a:cs typeface="Montserrat"/>
                <a:sym typeface="Montserrat"/>
              </a:rPr>
              <a:t>2.</a:t>
            </a:r>
            <a:endParaRPr b="1" sz="2300">
              <a:solidFill>
                <a:srgbClr val="091F2F"/>
              </a:solidFill>
              <a:latin typeface="Montserrat"/>
              <a:ea typeface="Montserrat"/>
              <a:cs typeface="Montserrat"/>
              <a:sym typeface="Montserrat"/>
            </a:endParaRPr>
          </a:p>
        </p:txBody>
      </p:sp>
      <p:pic>
        <p:nvPicPr>
          <p:cNvPr id="142" name="Google Shape;142;p16"/>
          <p:cNvPicPr preferRelativeResize="0"/>
          <p:nvPr/>
        </p:nvPicPr>
        <p:blipFill rotWithShape="1">
          <a:blip r:embed="rId4">
            <a:alphaModFix/>
          </a:blip>
          <a:srcRect b="17738" l="18690" r="22972" t="12672"/>
          <a:stretch/>
        </p:blipFill>
        <p:spPr>
          <a:xfrm>
            <a:off x="4523357" y="5383135"/>
            <a:ext cx="640991" cy="712036"/>
          </a:xfrm>
          <a:prstGeom prst="rect">
            <a:avLst/>
          </a:prstGeom>
          <a:noFill/>
          <a:ln>
            <a:noFill/>
          </a:ln>
        </p:spPr>
      </p:pic>
      <p:pic>
        <p:nvPicPr>
          <p:cNvPr id="143" name="Google Shape;143;p16"/>
          <p:cNvPicPr preferRelativeResize="0"/>
          <p:nvPr/>
        </p:nvPicPr>
        <p:blipFill rotWithShape="1">
          <a:blip r:embed="rId6">
            <a:alphaModFix/>
          </a:blip>
          <a:srcRect b="44303" l="0" r="0" t="4924"/>
          <a:stretch/>
        </p:blipFill>
        <p:spPr>
          <a:xfrm>
            <a:off x="5537484" y="5159047"/>
            <a:ext cx="2750491" cy="1160183"/>
          </a:xfrm>
          <a:prstGeom prst="rect">
            <a:avLst/>
          </a:prstGeom>
          <a:noFill/>
          <a:ln>
            <a:noFill/>
          </a:ln>
        </p:spPr>
      </p:pic>
      <p:sp>
        <p:nvSpPr>
          <p:cNvPr id="144" name="Google Shape;144;p16"/>
          <p:cNvSpPr txBox="1"/>
          <p:nvPr/>
        </p:nvSpPr>
        <p:spPr>
          <a:xfrm>
            <a:off x="9302102" y="5401599"/>
            <a:ext cx="6408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91F2F"/>
                </a:solidFill>
                <a:latin typeface="Montserrat"/>
                <a:ea typeface="Montserrat"/>
                <a:cs typeface="Montserrat"/>
                <a:sym typeface="Montserrat"/>
              </a:rPr>
              <a:t>3.</a:t>
            </a:r>
            <a:endParaRPr b="1" sz="2300">
              <a:solidFill>
                <a:srgbClr val="091F2F"/>
              </a:solidFill>
              <a:latin typeface="Montserrat"/>
              <a:ea typeface="Montserrat"/>
              <a:cs typeface="Montserrat"/>
              <a:sym typeface="Montserrat"/>
            </a:endParaRPr>
          </a:p>
        </p:txBody>
      </p:sp>
      <p:pic>
        <p:nvPicPr>
          <p:cNvPr id="145" name="Google Shape;145;p16"/>
          <p:cNvPicPr preferRelativeResize="0"/>
          <p:nvPr/>
        </p:nvPicPr>
        <p:blipFill>
          <a:blip r:embed="rId7">
            <a:alphaModFix/>
          </a:blip>
          <a:stretch>
            <a:fillRect/>
          </a:stretch>
        </p:blipFill>
        <p:spPr>
          <a:xfrm>
            <a:off x="9722987" y="5083377"/>
            <a:ext cx="1408459" cy="1311524"/>
          </a:xfrm>
          <a:prstGeom prst="rect">
            <a:avLst/>
          </a:prstGeom>
          <a:noFill/>
          <a:ln>
            <a:noFill/>
          </a:ln>
        </p:spPr>
      </p:pic>
      <p:sp>
        <p:nvSpPr>
          <p:cNvPr id="146" name="Google Shape;146;p16"/>
          <p:cNvSpPr txBox="1"/>
          <p:nvPr/>
        </p:nvSpPr>
        <p:spPr>
          <a:xfrm>
            <a:off x="6429241" y="1258714"/>
            <a:ext cx="551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highlight>
                  <a:srgbClr val="FFFFFF"/>
                </a:highlight>
                <a:latin typeface="Lora"/>
                <a:ea typeface="Lora"/>
                <a:cs typeface="Lora"/>
                <a:sym typeface="Lora"/>
              </a:rPr>
              <a:t>Spanish: </a:t>
            </a:r>
            <a:r>
              <a:rPr lang="en" sz="1200">
                <a:solidFill>
                  <a:srgbClr val="000000"/>
                </a:solidFill>
                <a:highlight>
                  <a:srgbClr val="FFFFFF"/>
                </a:highlight>
                <a:latin typeface="Lora"/>
                <a:ea typeface="Lora"/>
                <a:cs typeface="Lora"/>
                <a:sym typeface="Lora"/>
              </a:rPr>
              <a:t>Para traducción en Español,</a:t>
            </a:r>
            <a:endParaRPr sz="1200">
              <a:solidFill>
                <a:srgbClr val="000000"/>
              </a:solidFill>
              <a:highlight>
                <a:srgbClr val="FFFFFF"/>
              </a:highlight>
              <a:latin typeface="Lora"/>
              <a:ea typeface="Lora"/>
              <a:cs typeface="Lora"/>
              <a:sym typeface="Lora"/>
            </a:endParaRPr>
          </a:p>
          <a:p>
            <a:pPr indent="0" lvl="0" marL="0" rtl="0" algn="l">
              <a:spcBef>
                <a:spcPts val="0"/>
              </a:spcBef>
              <a:spcAft>
                <a:spcPts val="0"/>
              </a:spcAft>
              <a:buClr>
                <a:srgbClr val="000000"/>
              </a:buClr>
              <a:buSzPts val="1100"/>
              <a:buFont typeface="Arial"/>
              <a:buNone/>
            </a:pPr>
            <a:r>
              <a:rPr lang="en" sz="1200">
                <a:solidFill>
                  <a:srgbClr val="000000"/>
                </a:solidFill>
                <a:highlight>
                  <a:srgbClr val="FFFFFF"/>
                </a:highlight>
                <a:latin typeface="Lora"/>
                <a:ea typeface="Lora"/>
                <a:cs typeface="Lora"/>
                <a:sym typeface="Lora"/>
              </a:rPr>
              <a:t>1. Vaya a la parte baja de la pantalla, en la barra horizontal, y presione la tecla “Interpretation”.</a:t>
            </a:r>
            <a:endParaRPr sz="1200">
              <a:solidFill>
                <a:srgbClr val="000000"/>
              </a:solidFill>
              <a:highlight>
                <a:srgbClr val="FFFFFF"/>
              </a:highlight>
              <a:latin typeface="Lora"/>
              <a:ea typeface="Lora"/>
              <a:cs typeface="Lora"/>
              <a:sym typeface="Lora"/>
            </a:endParaRPr>
          </a:p>
          <a:p>
            <a:pPr indent="0" lvl="0" marL="0" rtl="0" algn="l">
              <a:spcBef>
                <a:spcPts val="0"/>
              </a:spcBef>
              <a:spcAft>
                <a:spcPts val="0"/>
              </a:spcAft>
              <a:buClr>
                <a:srgbClr val="000000"/>
              </a:buClr>
              <a:buSzPts val="1100"/>
              <a:buFont typeface="Arial"/>
              <a:buNone/>
            </a:pPr>
            <a:r>
              <a:rPr lang="en" sz="1200">
                <a:solidFill>
                  <a:srgbClr val="000000"/>
                </a:solidFill>
                <a:highlight>
                  <a:srgbClr val="FFFFFF"/>
                </a:highlight>
                <a:latin typeface="Lora"/>
                <a:ea typeface="Lora"/>
                <a:cs typeface="Lora"/>
                <a:sym typeface="Lora"/>
              </a:rPr>
              <a:t>2. Luego seleccione el idioma que desea escuchar.</a:t>
            </a:r>
            <a:endParaRPr sz="1200">
              <a:solidFill>
                <a:srgbClr val="000000"/>
              </a:solidFill>
              <a:highlight>
                <a:srgbClr val="FFFFFF"/>
              </a:highlight>
              <a:latin typeface="Lora"/>
              <a:ea typeface="Lora"/>
              <a:cs typeface="Lora"/>
              <a:sym typeface="Lora"/>
            </a:endParaRPr>
          </a:p>
          <a:p>
            <a:pPr indent="0" lvl="0" marL="0" rtl="0" algn="l">
              <a:spcBef>
                <a:spcPts val="0"/>
              </a:spcBef>
              <a:spcAft>
                <a:spcPts val="0"/>
              </a:spcAft>
              <a:buClr>
                <a:srgbClr val="000000"/>
              </a:buClr>
              <a:buSzPts val="1100"/>
              <a:buFont typeface="Arial"/>
              <a:buNone/>
            </a:pPr>
            <a:r>
              <a:rPr lang="en" sz="1200">
                <a:solidFill>
                  <a:srgbClr val="000000"/>
                </a:solidFill>
                <a:highlight>
                  <a:srgbClr val="FFFFFF"/>
                </a:highlight>
                <a:latin typeface="Lora"/>
                <a:ea typeface="Lora"/>
                <a:cs typeface="Lora"/>
                <a:sym typeface="Lora"/>
              </a:rPr>
              <a:t>3. Después de seleccionar, usted entrará a la reunión en el idioma “Español”.  </a:t>
            </a:r>
            <a:endParaRPr sz="1200">
              <a:solidFill>
                <a:srgbClr val="000000"/>
              </a:solidFill>
              <a:highlight>
                <a:srgbClr val="FFFFFF"/>
              </a:highlight>
              <a:latin typeface="Lora"/>
              <a:ea typeface="Lora"/>
              <a:cs typeface="Lora"/>
              <a:sym typeface="Lora"/>
            </a:endParaRPr>
          </a:p>
          <a:p>
            <a:pPr indent="0" lvl="0" marL="0" rtl="0" algn="l">
              <a:spcBef>
                <a:spcPts val="0"/>
              </a:spcBef>
              <a:spcAft>
                <a:spcPts val="0"/>
              </a:spcAft>
              <a:buClr>
                <a:srgbClr val="000000"/>
              </a:buClr>
              <a:buSzPts val="1100"/>
              <a:buFont typeface="Arial"/>
              <a:buNone/>
            </a:pPr>
            <a:r>
              <a:t/>
            </a:r>
            <a:endParaRPr sz="1200">
              <a:solidFill>
                <a:srgbClr val="000000"/>
              </a:solidFill>
              <a:highlight>
                <a:srgbClr val="FFFFFF"/>
              </a:highlight>
              <a:latin typeface="Lora"/>
              <a:ea typeface="Lora"/>
              <a:cs typeface="Lora"/>
              <a:sym typeface="Lora"/>
            </a:endParaRPr>
          </a:p>
          <a:p>
            <a:pPr indent="0" lvl="0" marL="0" rtl="0" algn="l">
              <a:spcBef>
                <a:spcPts val="0"/>
              </a:spcBef>
              <a:spcAft>
                <a:spcPts val="0"/>
              </a:spcAft>
              <a:buNone/>
            </a:pPr>
            <a:r>
              <a:t/>
            </a:r>
            <a:endParaRPr sz="1200">
              <a:solidFill>
                <a:srgbClr val="000000"/>
              </a:solidFill>
              <a:highlight>
                <a:srgbClr val="FFFFFF"/>
              </a:highlight>
              <a:latin typeface="Lora"/>
              <a:ea typeface="Lora"/>
              <a:cs typeface="Lora"/>
              <a:sym typeface="Lora"/>
            </a:endParaRPr>
          </a:p>
        </p:txBody>
      </p:sp>
      <p:sp>
        <p:nvSpPr>
          <p:cNvPr id="147" name="Google Shape;147;p16"/>
          <p:cNvSpPr txBox="1"/>
          <p:nvPr/>
        </p:nvSpPr>
        <p:spPr>
          <a:xfrm>
            <a:off x="6484184" y="3009899"/>
            <a:ext cx="5464500" cy="167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rgbClr val="26282A"/>
                </a:solidFill>
                <a:highlight>
                  <a:srgbClr val="FFFFFF"/>
                </a:highlight>
                <a:latin typeface="Lora"/>
                <a:ea typeface="Lora"/>
                <a:cs typeface="Lora"/>
                <a:sym typeface="Lora"/>
              </a:rPr>
              <a:t>Cabo Verdean Creole: </a:t>
            </a:r>
            <a:r>
              <a:rPr lang="en" sz="1200">
                <a:solidFill>
                  <a:srgbClr val="222222"/>
                </a:solidFill>
                <a:highlight>
                  <a:srgbClr val="FFFFFF"/>
                </a:highlight>
                <a:latin typeface="Lora"/>
                <a:ea typeface="Lora"/>
                <a:cs typeface="Lora"/>
                <a:sym typeface="Lora"/>
              </a:rPr>
              <a:t>Gossim bu ta entra na reuniao na kriolu,</a:t>
            </a:r>
            <a:endParaRPr b="1" sz="1200">
              <a:solidFill>
                <a:srgbClr val="26282A"/>
              </a:solidFill>
              <a:highlight>
                <a:srgbClr val="FFFFFF"/>
              </a:highlight>
              <a:latin typeface="Lora"/>
              <a:ea typeface="Lora"/>
              <a:cs typeface="Lora"/>
              <a:sym typeface="Lora"/>
            </a:endParaRPr>
          </a:p>
          <a:p>
            <a:pPr indent="-304800" lvl="0" marL="457200" rtl="0" algn="l">
              <a:lnSpc>
                <a:spcPct val="115000"/>
              </a:lnSpc>
              <a:spcBef>
                <a:spcPts val="0"/>
              </a:spcBef>
              <a:spcAft>
                <a:spcPts val="0"/>
              </a:spcAft>
              <a:buClr>
                <a:srgbClr val="26282A"/>
              </a:buClr>
              <a:buSzPts val="1200"/>
              <a:buFont typeface="Lora"/>
              <a:buAutoNum type="arabicPeriod"/>
            </a:pPr>
            <a:r>
              <a:rPr lang="en" sz="1200">
                <a:solidFill>
                  <a:srgbClr val="26282A"/>
                </a:solidFill>
                <a:highlight>
                  <a:srgbClr val="FFFFFF"/>
                </a:highlight>
                <a:latin typeface="Lora"/>
                <a:ea typeface="Lora"/>
                <a:cs typeface="Lora"/>
                <a:sym typeface="Lora"/>
              </a:rPr>
              <a:t>Bai na barra de controlo horizontal na parte inferior di computador bu kalka na “Interpretation”.</a:t>
            </a:r>
            <a:endParaRPr sz="1200">
              <a:solidFill>
                <a:srgbClr val="26282A"/>
              </a:solidFill>
              <a:highlight>
                <a:srgbClr val="FFFFFF"/>
              </a:highlight>
              <a:latin typeface="Lora"/>
              <a:ea typeface="Lora"/>
              <a:cs typeface="Lora"/>
              <a:sym typeface="Lora"/>
            </a:endParaRPr>
          </a:p>
          <a:p>
            <a:pPr indent="-304800" lvl="0" marL="457200" rtl="0" algn="l">
              <a:lnSpc>
                <a:spcPct val="115000"/>
              </a:lnSpc>
              <a:spcBef>
                <a:spcPts val="0"/>
              </a:spcBef>
              <a:spcAft>
                <a:spcPts val="0"/>
              </a:spcAft>
              <a:buClr>
                <a:srgbClr val="26282A"/>
              </a:buClr>
              <a:buSzPts val="1200"/>
              <a:buFont typeface="Lora"/>
              <a:buAutoNum type="arabicPeriod"/>
            </a:pPr>
            <a:r>
              <a:rPr lang="en" sz="1200">
                <a:solidFill>
                  <a:srgbClr val="26282A"/>
                </a:solidFill>
                <a:highlight>
                  <a:srgbClr val="FFFFFF"/>
                </a:highlight>
                <a:latin typeface="Lora"/>
                <a:ea typeface="Lora"/>
                <a:cs typeface="Lora"/>
                <a:sym typeface="Lora"/>
              </a:rPr>
              <a:t>Depos kalka na idioma qui bu kre ovi.</a:t>
            </a:r>
            <a:endParaRPr sz="1200">
              <a:solidFill>
                <a:srgbClr val="26282A"/>
              </a:solidFill>
              <a:highlight>
                <a:srgbClr val="FFFFFF"/>
              </a:highlight>
              <a:latin typeface="Lora"/>
              <a:ea typeface="Lora"/>
              <a:cs typeface="Lora"/>
              <a:sym typeface="Lora"/>
            </a:endParaRPr>
          </a:p>
          <a:p>
            <a:pPr indent="-304800" lvl="0" marL="457200" rtl="0" algn="l">
              <a:lnSpc>
                <a:spcPct val="115000"/>
              </a:lnSpc>
              <a:spcBef>
                <a:spcPts val="0"/>
              </a:spcBef>
              <a:spcAft>
                <a:spcPts val="0"/>
              </a:spcAft>
              <a:buClr>
                <a:srgbClr val="26282A"/>
              </a:buClr>
              <a:buSzPts val="1200"/>
              <a:buFont typeface="Lora"/>
              <a:buAutoNum type="arabicPeriod"/>
            </a:pPr>
            <a:r>
              <a:rPr lang="en" sz="1200">
                <a:solidFill>
                  <a:srgbClr val="26282A"/>
                </a:solidFill>
                <a:highlight>
                  <a:srgbClr val="FFFFFF"/>
                </a:highlight>
                <a:latin typeface="Lora"/>
                <a:ea typeface="Lora"/>
                <a:cs typeface="Lora"/>
                <a:sym typeface="Lora"/>
              </a:rPr>
              <a:t>Agora djabu sta ta entra na reuniaun em creole.</a:t>
            </a:r>
            <a:endParaRPr sz="1200">
              <a:solidFill>
                <a:srgbClr val="26282A"/>
              </a:solidFill>
              <a:highlight>
                <a:srgbClr val="FFFFFF"/>
              </a:highlight>
              <a:latin typeface="Lora"/>
              <a:ea typeface="Lora"/>
              <a:cs typeface="Lora"/>
              <a:sym typeface="Lora"/>
            </a:endParaRPr>
          </a:p>
          <a:p>
            <a:pPr indent="0" lvl="0" marL="0" rtl="1" algn="l">
              <a:lnSpc>
                <a:spcPct val="115000"/>
              </a:lnSpc>
              <a:spcBef>
                <a:spcPts val="0"/>
              </a:spcBef>
              <a:spcAft>
                <a:spcPts val="0"/>
              </a:spcAft>
              <a:buClr>
                <a:srgbClr val="000000"/>
              </a:buClr>
              <a:buSzPts val="1100"/>
              <a:buFont typeface="Arial"/>
              <a:buNone/>
            </a:pPr>
            <a:r>
              <a:t/>
            </a:r>
            <a:endParaRPr sz="1200">
              <a:solidFill>
                <a:srgbClr val="222222"/>
              </a:solidFill>
              <a:highlight>
                <a:srgbClr val="FFFFFF"/>
              </a:highlight>
              <a:latin typeface="Lora"/>
              <a:ea typeface="Lora"/>
              <a:cs typeface="Lora"/>
              <a:sym typeface="Lora"/>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25"/>
          <p:cNvSpPr txBox="1"/>
          <p:nvPr>
            <p:ph idx="4294967295" type="ctrTitle"/>
          </p:nvPr>
        </p:nvSpPr>
        <p:spPr>
          <a:xfrm>
            <a:off x="1127225" y="2965200"/>
            <a:ext cx="9934500" cy="927600"/>
          </a:xfrm>
          <a:prstGeom prst="rect">
            <a:avLst/>
          </a:prstGeom>
          <a:ln>
            <a:noFill/>
          </a:ln>
        </p:spPr>
        <p:txBody>
          <a:bodyPr anchorCtr="0" anchor="t" bIns="121875" lIns="121875" spcFirstLastPara="1" rIns="121875" wrap="square" tIns="121875">
            <a:noAutofit/>
          </a:bodyPr>
          <a:lstStyle/>
          <a:p>
            <a:pPr indent="0" lvl="0" marL="0" rtl="0" algn="l">
              <a:spcBef>
                <a:spcPts val="0"/>
              </a:spcBef>
              <a:spcAft>
                <a:spcPts val="0"/>
              </a:spcAft>
              <a:buClr>
                <a:schemeClr val="dk1"/>
              </a:buClr>
              <a:buSzPts val="1100"/>
              <a:buFont typeface="Arial"/>
              <a:buNone/>
            </a:pPr>
            <a:r>
              <a:rPr lang="en" sz="3900">
                <a:solidFill>
                  <a:schemeClr val="lt1"/>
                </a:solidFill>
                <a:highlight>
                  <a:srgbClr val="0C1F2F"/>
                </a:highlight>
              </a:rPr>
              <a:t>Proposed Edits: September 20 2023</a:t>
            </a:r>
            <a:endParaRPr sz="3900">
              <a:solidFill>
                <a:schemeClr val="lt1"/>
              </a:solidFill>
              <a:highlight>
                <a:srgbClr val="0C1F2F"/>
              </a:highlight>
            </a:endParaRPr>
          </a:p>
          <a:p>
            <a:pPr indent="0" lvl="0" marL="0" rtl="0" algn="l">
              <a:spcBef>
                <a:spcPts val="0"/>
              </a:spcBef>
              <a:spcAft>
                <a:spcPts val="0"/>
              </a:spcAft>
              <a:buNone/>
            </a:pPr>
            <a:r>
              <a:t/>
            </a:r>
            <a:endParaRPr sz="3900">
              <a:solidFill>
                <a:schemeClr val="lt1"/>
              </a:solidFill>
              <a:highlight>
                <a:srgbClr val="0C1F2F"/>
              </a:highlight>
            </a:endParaRPr>
          </a:p>
        </p:txBody>
      </p:sp>
      <p:sp>
        <p:nvSpPr>
          <p:cNvPr id="216" name="Google Shape;216;p25"/>
          <p:cNvSpPr txBox="1"/>
          <p:nvPr/>
        </p:nvSpPr>
        <p:spPr>
          <a:xfrm>
            <a:off x="1240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17" name="Google Shape;217;p25"/>
          <p:cNvSpPr txBox="1"/>
          <p:nvPr/>
        </p:nvSpPr>
        <p:spPr>
          <a:xfrm>
            <a:off x="9805775" y="6457800"/>
            <a:ext cx="2133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18" name="Google Shape;218;p25"/>
          <p:cNvSpPr txBox="1"/>
          <p:nvPr/>
        </p:nvSpPr>
        <p:spPr>
          <a:xfrm>
            <a:off x="2764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19" name="Google Shape;219;p25"/>
          <p:cNvSpPr txBox="1"/>
          <p:nvPr/>
        </p:nvSpPr>
        <p:spPr>
          <a:xfrm>
            <a:off x="9779275" y="6089600"/>
            <a:ext cx="2337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26"/>
          <p:cNvSpPr txBox="1"/>
          <p:nvPr>
            <p:ph idx="4294967295" type="ctrTitle"/>
          </p:nvPr>
        </p:nvSpPr>
        <p:spPr>
          <a:xfrm>
            <a:off x="1127225" y="2965200"/>
            <a:ext cx="9934500" cy="927600"/>
          </a:xfrm>
          <a:prstGeom prst="rect">
            <a:avLst/>
          </a:prstGeom>
          <a:ln>
            <a:noFill/>
          </a:ln>
        </p:spPr>
        <p:txBody>
          <a:bodyPr anchorCtr="0" anchor="t" bIns="121875" lIns="121875" spcFirstLastPara="1" rIns="121875" wrap="square" tIns="121875">
            <a:noAutofit/>
          </a:bodyPr>
          <a:lstStyle/>
          <a:p>
            <a:pPr indent="0" lvl="0" marL="0" rtl="0" algn="ctr">
              <a:spcBef>
                <a:spcPts val="0"/>
              </a:spcBef>
              <a:spcAft>
                <a:spcPts val="0"/>
              </a:spcAft>
              <a:buClr>
                <a:schemeClr val="dk1"/>
              </a:buClr>
              <a:buSzPts val="1100"/>
              <a:buFont typeface="Arial"/>
              <a:buNone/>
            </a:pPr>
            <a:r>
              <a:rPr lang="en" sz="3900">
                <a:solidFill>
                  <a:schemeClr val="lt1"/>
                </a:solidFill>
                <a:highlight>
                  <a:srgbClr val="0C1F2F"/>
                </a:highlight>
              </a:rPr>
              <a:t>Proposed Edits: February 6 2024</a:t>
            </a:r>
            <a:endParaRPr sz="3900">
              <a:solidFill>
                <a:schemeClr val="lt1"/>
              </a:solidFill>
              <a:highlight>
                <a:srgbClr val="0C1F2F"/>
              </a:highlight>
            </a:endParaRPr>
          </a:p>
          <a:p>
            <a:pPr indent="0" lvl="0" marL="0" rtl="0" algn="l">
              <a:spcBef>
                <a:spcPts val="0"/>
              </a:spcBef>
              <a:spcAft>
                <a:spcPts val="0"/>
              </a:spcAft>
              <a:buNone/>
            </a:pPr>
            <a:r>
              <a:t/>
            </a:r>
            <a:endParaRPr sz="3900">
              <a:solidFill>
                <a:schemeClr val="lt1"/>
              </a:solidFill>
              <a:highlight>
                <a:srgbClr val="0C1F2F"/>
              </a:highlight>
            </a:endParaRPr>
          </a:p>
        </p:txBody>
      </p:sp>
      <p:sp>
        <p:nvSpPr>
          <p:cNvPr id="225" name="Google Shape;225;p26"/>
          <p:cNvSpPr txBox="1"/>
          <p:nvPr/>
        </p:nvSpPr>
        <p:spPr>
          <a:xfrm>
            <a:off x="1240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26" name="Google Shape;226;p26"/>
          <p:cNvSpPr txBox="1"/>
          <p:nvPr/>
        </p:nvSpPr>
        <p:spPr>
          <a:xfrm>
            <a:off x="9805775" y="6457800"/>
            <a:ext cx="2133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27" name="Google Shape;227;p26"/>
          <p:cNvSpPr txBox="1"/>
          <p:nvPr/>
        </p:nvSpPr>
        <p:spPr>
          <a:xfrm>
            <a:off x="2764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28" name="Google Shape;228;p26"/>
          <p:cNvSpPr txBox="1"/>
          <p:nvPr/>
        </p:nvSpPr>
        <p:spPr>
          <a:xfrm>
            <a:off x="9779275" y="6089600"/>
            <a:ext cx="2337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7"/>
          <p:cNvSpPr txBox="1"/>
          <p:nvPr>
            <p:ph type="ctrTitle"/>
          </p:nvPr>
        </p:nvSpPr>
        <p:spPr>
          <a:xfrm>
            <a:off x="339300" y="2708100"/>
            <a:ext cx="12023400" cy="918600"/>
          </a:xfrm>
          <a:prstGeom prst="rect">
            <a:avLst/>
          </a:prstGeom>
          <a:ln>
            <a:noFill/>
          </a:ln>
        </p:spPr>
        <p:txBody>
          <a:bodyPr anchorCtr="0" anchor="b" bIns="121875" lIns="121875" spcFirstLastPara="1" rIns="121875" wrap="square" tIns="121875">
            <a:noAutofit/>
          </a:bodyPr>
          <a:lstStyle/>
          <a:p>
            <a:pPr indent="0" lvl="0" marL="0" rtl="0" algn="l">
              <a:spcBef>
                <a:spcPts val="0"/>
              </a:spcBef>
              <a:spcAft>
                <a:spcPts val="0"/>
              </a:spcAft>
              <a:buNone/>
            </a:pPr>
            <a:r>
              <a:rPr lang="en" sz="5300"/>
              <a:t>Standard Operating Procedures</a:t>
            </a:r>
            <a:endParaRPr sz="5300"/>
          </a:p>
        </p:txBody>
      </p:sp>
      <p:sp>
        <p:nvSpPr>
          <p:cNvPr id="234" name="Google Shape;234;p27"/>
          <p:cNvSpPr txBox="1"/>
          <p:nvPr/>
        </p:nvSpPr>
        <p:spPr>
          <a:xfrm>
            <a:off x="339300" y="6209000"/>
            <a:ext cx="23976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28"/>
          <p:cNvSpPr txBox="1"/>
          <p:nvPr>
            <p:ph idx="4294967295" type="ctrTitle"/>
          </p:nvPr>
        </p:nvSpPr>
        <p:spPr>
          <a:xfrm>
            <a:off x="405125" y="111925"/>
            <a:ext cx="9934500" cy="927600"/>
          </a:xfrm>
          <a:prstGeom prst="rect">
            <a:avLst/>
          </a:prstGeom>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3900">
                <a:solidFill>
                  <a:schemeClr val="lt1"/>
                </a:solidFill>
                <a:highlight>
                  <a:srgbClr val="0C1F2F"/>
                </a:highlight>
              </a:rPr>
              <a:t>Section 1:  Basics</a:t>
            </a:r>
            <a:endParaRPr sz="3900">
              <a:solidFill>
                <a:schemeClr val="lt1"/>
              </a:solidFill>
              <a:highlight>
                <a:srgbClr val="0C1F2F"/>
              </a:highlight>
            </a:endParaRPr>
          </a:p>
        </p:txBody>
      </p:sp>
      <p:sp>
        <p:nvSpPr>
          <p:cNvPr id="240" name="Google Shape;240;p28"/>
          <p:cNvSpPr txBox="1"/>
          <p:nvPr/>
        </p:nvSpPr>
        <p:spPr>
          <a:xfrm>
            <a:off x="1240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41" name="Google Shape;241;p28"/>
          <p:cNvSpPr txBox="1"/>
          <p:nvPr/>
        </p:nvSpPr>
        <p:spPr>
          <a:xfrm>
            <a:off x="9805775" y="6457800"/>
            <a:ext cx="2133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42" name="Google Shape;242;p28"/>
          <p:cNvSpPr txBox="1"/>
          <p:nvPr/>
        </p:nvSpPr>
        <p:spPr>
          <a:xfrm>
            <a:off x="2764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43" name="Google Shape;243;p28"/>
          <p:cNvSpPr txBox="1"/>
          <p:nvPr/>
        </p:nvSpPr>
        <p:spPr>
          <a:xfrm>
            <a:off x="9779275" y="6089600"/>
            <a:ext cx="2337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44" name="Google Shape;244;p28"/>
          <p:cNvSpPr txBox="1"/>
          <p:nvPr/>
        </p:nvSpPr>
        <p:spPr>
          <a:xfrm>
            <a:off x="247325" y="960325"/>
            <a:ext cx="11694300" cy="4896900"/>
          </a:xfrm>
          <a:prstGeom prst="rect">
            <a:avLst/>
          </a:prstGeom>
          <a:noFill/>
          <a:ln>
            <a:noFill/>
          </a:ln>
        </p:spPr>
        <p:txBody>
          <a:bodyPr anchorCtr="0" anchor="t" bIns="91425" lIns="91425" spcFirstLastPara="1" rIns="91425" wrap="square" tIns="91425">
            <a:noAutofit/>
          </a:bodyPr>
          <a:lstStyle/>
          <a:p>
            <a:pPr indent="0" lvl="0" marL="0" marR="88291" rtl="0" algn="l">
              <a:lnSpc>
                <a:spcPct val="95795"/>
              </a:lnSpc>
              <a:spcBef>
                <a:spcPts val="0"/>
              </a:spcBef>
              <a:spcAft>
                <a:spcPts val="0"/>
              </a:spcAft>
              <a:buNone/>
            </a:pPr>
            <a:r>
              <a:rPr lang="en" sz="1500" u="sng">
                <a:solidFill>
                  <a:schemeClr val="dk1"/>
                </a:solidFill>
                <a:latin typeface="Lora"/>
                <a:ea typeface="Lora"/>
                <a:cs typeface="Lora"/>
                <a:sym typeface="Lora"/>
              </a:rPr>
              <a:t>Duties and Responsibilities:</a:t>
            </a:r>
            <a:r>
              <a:rPr lang="en" sz="1500">
                <a:solidFill>
                  <a:schemeClr val="dk1"/>
                </a:solidFill>
                <a:latin typeface="Lora"/>
                <a:ea typeface="Lora"/>
                <a:cs typeface="Lora"/>
                <a:sym typeface="Lora"/>
              </a:rPr>
              <a:t> As enumerated by the ordinance, the Task Force shall,:</a:t>
            </a:r>
            <a:endParaRPr sz="1500">
              <a:solidFill>
                <a:schemeClr val="dk1"/>
              </a:solidFill>
              <a:latin typeface="Lora"/>
              <a:ea typeface="Lora"/>
              <a:cs typeface="Lora"/>
              <a:sym typeface="Lora"/>
            </a:endParaRPr>
          </a:p>
          <a:p>
            <a:pPr indent="-323850" lvl="0" marL="457200" marR="88291" rtl="0" algn="l">
              <a:lnSpc>
                <a:spcPct val="95795"/>
              </a:lnSpc>
              <a:spcBef>
                <a:spcPts val="0"/>
              </a:spcBef>
              <a:spcAft>
                <a:spcPts val="0"/>
              </a:spcAft>
              <a:buClr>
                <a:schemeClr val="dk1"/>
              </a:buClr>
              <a:buSzPts val="1500"/>
              <a:buFont typeface="Lora"/>
              <a:buAutoNum type="alphaLcPeriod"/>
            </a:pPr>
            <a:r>
              <a:rPr lang="en" sz="1500">
                <a:solidFill>
                  <a:schemeClr val="dk1"/>
                </a:solidFill>
                <a:latin typeface="Lora"/>
                <a:ea typeface="Lora"/>
                <a:cs typeface="Lora"/>
                <a:sym typeface="Lora"/>
              </a:rPr>
              <a:t>In partnership with additional scholars and expertsresearch and document the City of Boston’s role in and historical ties to the slave trade and the institution and legacies of slavery; </a:t>
            </a:r>
            <a:endParaRPr sz="1500">
              <a:solidFill>
                <a:schemeClr val="dk1"/>
              </a:solidFill>
              <a:latin typeface="Lora"/>
              <a:ea typeface="Lora"/>
              <a:cs typeface="Lora"/>
              <a:sym typeface="Lora"/>
            </a:endParaRPr>
          </a:p>
          <a:p>
            <a:pPr indent="-323850" lvl="0" marL="457200" marR="88291" rtl="0" algn="l">
              <a:lnSpc>
                <a:spcPct val="95795"/>
              </a:lnSpc>
              <a:spcBef>
                <a:spcPts val="0"/>
              </a:spcBef>
              <a:spcAft>
                <a:spcPts val="0"/>
              </a:spcAft>
              <a:buClr>
                <a:schemeClr val="dk1"/>
              </a:buClr>
              <a:buSzPts val="1500"/>
              <a:buFont typeface="Lora"/>
              <a:buAutoNum type="alphaLcPeriod"/>
            </a:pPr>
            <a:r>
              <a:rPr lang="en" sz="1500">
                <a:solidFill>
                  <a:schemeClr val="dk1"/>
                </a:solidFill>
                <a:latin typeface="Lora"/>
                <a:ea typeface="Lora"/>
                <a:cs typeface="Lora"/>
                <a:sym typeface="Lora"/>
              </a:rPr>
              <a:t>Assess the City of Boston’s actions to date to address continued impacts; </a:t>
            </a:r>
            <a:endParaRPr sz="1500">
              <a:solidFill>
                <a:schemeClr val="dk1"/>
              </a:solidFill>
              <a:latin typeface="Lora"/>
              <a:ea typeface="Lora"/>
              <a:cs typeface="Lora"/>
              <a:sym typeface="Lora"/>
            </a:endParaRPr>
          </a:p>
          <a:p>
            <a:pPr indent="-323850" lvl="0" marL="457200" marR="88291" rtl="0" algn="l">
              <a:lnSpc>
                <a:spcPct val="95795"/>
              </a:lnSpc>
              <a:spcBef>
                <a:spcPts val="0"/>
              </a:spcBef>
              <a:spcAft>
                <a:spcPts val="0"/>
              </a:spcAft>
              <a:buClr>
                <a:schemeClr val="dk1"/>
              </a:buClr>
              <a:buSzPts val="1500"/>
              <a:buFont typeface="Lora"/>
              <a:buAutoNum type="alphaLcPeriod"/>
            </a:pPr>
            <a:r>
              <a:rPr lang="en" sz="1500">
                <a:solidFill>
                  <a:schemeClr val="dk1"/>
                </a:solidFill>
                <a:latin typeface="Lora"/>
                <a:ea typeface="Lora"/>
                <a:cs typeface="Lora"/>
                <a:sym typeface="Lora"/>
              </a:rPr>
              <a:t>Develop a community engagement process to openly and directly share the finding and information with residents and community members; and </a:t>
            </a:r>
            <a:endParaRPr sz="1500">
              <a:solidFill>
                <a:schemeClr val="dk1"/>
              </a:solidFill>
              <a:latin typeface="Lora"/>
              <a:ea typeface="Lora"/>
              <a:cs typeface="Lora"/>
              <a:sym typeface="Lora"/>
            </a:endParaRPr>
          </a:p>
          <a:p>
            <a:pPr indent="-323850" lvl="0" marL="457200" marR="88291" rtl="0" algn="l">
              <a:lnSpc>
                <a:spcPct val="95795"/>
              </a:lnSpc>
              <a:spcBef>
                <a:spcPts val="0"/>
              </a:spcBef>
              <a:spcAft>
                <a:spcPts val="0"/>
              </a:spcAft>
              <a:buClr>
                <a:schemeClr val="dk1"/>
              </a:buClr>
              <a:buSzPts val="1500"/>
              <a:buFont typeface="Lora"/>
              <a:buAutoNum type="alphaLcPeriod"/>
            </a:pPr>
            <a:r>
              <a:rPr lang="en" sz="1500">
                <a:solidFill>
                  <a:schemeClr val="dk1"/>
                </a:solidFill>
                <a:latin typeface="Lora"/>
                <a:ea typeface="Lora"/>
                <a:cs typeface="Lora"/>
                <a:sym typeface="Lora"/>
              </a:rPr>
              <a:t>Collaborate with the administration and City Council to recommend next steps for truth, reconciliation and reparations addressing the City of Boston’s historical involvement.</a:t>
            </a:r>
            <a:endParaRPr sz="1500">
              <a:solidFill>
                <a:schemeClr val="dk1"/>
              </a:solidFill>
              <a:latin typeface="Lora"/>
              <a:ea typeface="Lora"/>
              <a:cs typeface="Lora"/>
              <a:sym typeface="Lora"/>
            </a:endParaRPr>
          </a:p>
          <a:p>
            <a:pPr indent="0" lvl="0" marL="0" marR="88291" rtl="0" algn="l">
              <a:lnSpc>
                <a:spcPct val="95795"/>
              </a:lnSpc>
              <a:spcBef>
                <a:spcPts val="0"/>
              </a:spcBef>
              <a:spcAft>
                <a:spcPts val="0"/>
              </a:spcAft>
              <a:buNone/>
            </a:pPr>
            <a:r>
              <a:t/>
            </a:r>
            <a:endParaRPr sz="1500">
              <a:solidFill>
                <a:schemeClr val="dk1"/>
              </a:solidFill>
              <a:latin typeface="Lora"/>
              <a:ea typeface="Lora"/>
              <a:cs typeface="Lora"/>
              <a:sym typeface="Lora"/>
            </a:endParaRPr>
          </a:p>
          <a:p>
            <a:pPr indent="0" lvl="0" marL="0" marR="88291" rtl="0" algn="l">
              <a:lnSpc>
                <a:spcPct val="95795"/>
              </a:lnSpc>
              <a:spcBef>
                <a:spcPts val="0"/>
              </a:spcBef>
              <a:spcAft>
                <a:spcPts val="0"/>
              </a:spcAft>
              <a:buNone/>
            </a:pPr>
            <a:r>
              <a:rPr lang="en" sz="1500" u="sng">
                <a:solidFill>
                  <a:schemeClr val="dk1"/>
                </a:solidFill>
                <a:latin typeface="Lora"/>
                <a:ea typeface="Lora"/>
                <a:cs typeface="Lora"/>
                <a:sym typeface="Lora"/>
              </a:rPr>
              <a:t>Roles:</a:t>
            </a:r>
            <a:r>
              <a:rPr lang="en" sz="1500">
                <a:solidFill>
                  <a:schemeClr val="dk1"/>
                </a:solidFill>
                <a:latin typeface="Lora"/>
                <a:ea typeface="Lora"/>
                <a:cs typeface="Lora"/>
                <a:sym typeface="Lora"/>
              </a:rPr>
              <a:t> </a:t>
            </a:r>
            <a:endParaRPr sz="1500">
              <a:solidFill>
                <a:schemeClr val="dk1"/>
              </a:solidFill>
              <a:latin typeface="Lora"/>
              <a:ea typeface="Lora"/>
              <a:cs typeface="Lora"/>
              <a:sym typeface="Lora"/>
            </a:endParaRPr>
          </a:p>
          <a:p>
            <a:pPr indent="-323850" lvl="0" marL="457200" marR="88291" rtl="0" algn="l">
              <a:lnSpc>
                <a:spcPct val="95795"/>
              </a:lnSpc>
              <a:spcBef>
                <a:spcPts val="0"/>
              </a:spcBef>
              <a:spcAft>
                <a:spcPts val="0"/>
              </a:spcAft>
              <a:buClr>
                <a:schemeClr val="dk1"/>
              </a:buClr>
              <a:buSzPts val="1500"/>
              <a:buFont typeface="Lora"/>
              <a:buAutoNum type="arabicPeriod"/>
            </a:pPr>
            <a:r>
              <a:rPr lang="en" sz="1500">
                <a:solidFill>
                  <a:schemeClr val="dk1"/>
                </a:solidFill>
                <a:latin typeface="Lora"/>
                <a:ea typeface="Lora"/>
                <a:cs typeface="Lora"/>
                <a:sym typeface="Lora"/>
              </a:rPr>
              <a:t>As enumerated by the ordinance, the Mayor shall designate a Chair from among the Task Force members. The Chair shall preside at all meetings of the Task Force. </a:t>
            </a:r>
            <a:endParaRPr sz="1500">
              <a:solidFill>
                <a:schemeClr val="dk1"/>
              </a:solidFill>
              <a:latin typeface="Lora"/>
              <a:ea typeface="Lora"/>
              <a:cs typeface="Lora"/>
              <a:sym typeface="Lora"/>
            </a:endParaRPr>
          </a:p>
          <a:p>
            <a:pPr indent="-323850" lvl="0" marL="457200" marR="88291" rtl="0" algn="l">
              <a:lnSpc>
                <a:spcPct val="95795"/>
              </a:lnSpc>
              <a:spcBef>
                <a:spcPts val="0"/>
              </a:spcBef>
              <a:spcAft>
                <a:spcPts val="0"/>
              </a:spcAft>
              <a:buClr>
                <a:schemeClr val="dk1"/>
              </a:buClr>
              <a:buSzPts val="1500"/>
              <a:buFont typeface="Lora"/>
              <a:buAutoNum type="arabicPeriod"/>
            </a:pPr>
            <a:r>
              <a:rPr lang="en" sz="1500">
                <a:solidFill>
                  <a:schemeClr val="dk1"/>
                </a:solidFill>
                <a:latin typeface="Lora"/>
                <a:ea typeface="Lora"/>
                <a:cs typeface="Lora"/>
                <a:sym typeface="Lora"/>
              </a:rPr>
              <a:t>The Chair may also designate other officers for special responsibilities or projects within the Task Force’s purview, and/or to preside over subgroups. If the Chair is not present for a meeting, a temporary Chair may preside over the meeting instead.</a:t>
            </a:r>
            <a:endParaRPr sz="1500">
              <a:solidFill>
                <a:schemeClr val="dk1"/>
              </a:solidFill>
              <a:latin typeface="Lora"/>
              <a:ea typeface="Lora"/>
              <a:cs typeface="Lora"/>
              <a:sym typeface="Lora"/>
            </a:endParaRPr>
          </a:p>
          <a:p>
            <a:pPr indent="0" lvl="0" marL="0" marR="88291" rtl="0" algn="l">
              <a:lnSpc>
                <a:spcPct val="95795"/>
              </a:lnSpc>
              <a:spcBef>
                <a:spcPts val="0"/>
              </a:spcBef>
              <a:spcAft>
                <a:spcPts val="0"/>
              </a:spcAft>
              <a:buNone/>
            </a:pPr>
            <a:r>
              <a:t/>
            </a:r>
            <a:endParaRPr sz="1500">
              <a:solidFill>
                <a:schemeClr val="dk1"/>
              </a:solidFill>
              <a:latin typeface="Lora"/>
              <a:ea typeface="Lora"/>
              <a:cs typeface="Lora"/>
              <a:sym typeface="Lora"/>
            </a:endParaRPr>
          </a:p>
          <a:p>
            <a:pPr indent="0" lvl="0" marL="0" marR="88291" rtl="0" algn="l">
              <a:lnSpc>
                <a:spcPct val="95795"/>
              </a:lnSpc>
              <a:spcBef>
                <a:spcPts val="0"/>
              </a:spcBef>
              <a:spcAft>
                <a:spcPts val="0"/>
              </a:spcAft>
              <a:buNone/>
            </a:pPr>
            <a:r>
              <a:rPr lang="en" sz="1500" u="sng">
                <a:solidFill>
                  <a:schemeClr val="dk1"/>
                </a:solidFill>
                <a:latin typeface="Lora"/>
                <a:ea typeface="Lora"/>
                <a:cs typeface="Lora"/>
                <a:sym typeface="Lora"/>
              </a:rPr>
              <a:t>Quorum:</a:t>
            </a:r>
            <a:r>
              <a:rPr lang="en" sz="1500">
                <a:solidFill>
                  <a:schemeClr val="dk1"/>
                </a:solidFill>
                <a:latin typeface="Lora"/>
                <a:ea typeface="Lora"/>
                <a:cs typeface="Lora"/>
                <a:sym typeface="Lora"/>
              </a:rPr>
              <a:t> We defer to the definition of quorum defined by Open Meeting Law (MGL Chapter 30A, Sections 18-25), a quorum of Task Force members (a majority of members then in office) at a public hearing on the record.</a:t>
            </a:r>
            <a:endParaRPr sz="1500">
              <a:solidFill>
                <a:schemeClr val="dk1"/>
              </a:solidFill>
              <a:latin typeface="Lora"/>
              <a:ea typeface="Lora"/>
              <a:cs typeface="Lora"/>
              <a:sym typeface="Lora"/>
            </a:endParaRPr>
          </a:p>
          <a:p>
            <a:pPr indent="0" lvl="0" marL="0" marR="88291" rtl="0" algn="l">
              <a:lnSpc>
                <a:spcPct val="95795"/>
              </a:lnSpc>
              <a:spcBef>
                <a:spcPts val="0"/>
              </a:spcBef>
              <a:spcAft>
                <a:spcPts val="0"/>
              </a:spcAft>
              <a:buNone/>
            </a:pPr>
            <a:r>
              <a:t/>
            </a:r>
            <a:endParaRPr sz="1500">
              <a:solidFill>
                <a:schemeClr val="dk1"/>
              </a:solidFill>
              <a:latin typeface="Lora"/>
              <a:ea typeface="Lora"/>
              <a:cs typeface="Lora"/>
              <a:sym typeface="Lora"/>
            </a:endParaRPr>
          </a:p>
          <a:p>
            <a:pPr indent="0" lvl="0" marL="0" marR="88291" rtl="0" algn="l">
              <a:lnSpc>
                <a:spcPct val="95795"/>
              </a:lnSpc>
              <a:spcBef>
                <a:spcPts val="0"/>
              </a:spcBef>
              <a:spcAft>
                <a:spcPts val="0"/>
              </a:spcAft>
              <a:buNone/>
            </a:pPr>
            <a:r>
              <a:rPr lang="en" sz="1500" u="sng">
                <a:solidFill>
                  <a:schemeClr val="dk1"/>
                </a:solidFill>
                <a:latin typeface="Lora"/>
                <a:ea typeface="Lora"/>
                <a:cs typeface="Lora"/>
                <a:sym typeface="Lora"/>
              </a:rPr>
              <a:t>Compensation:</a:t>
            </a:r>
            <a:r>
              <a:rPr lang="en" sz="1500">
                <a:solidFill>
                  <a:schemeClr val="dk1"/>
                </a:solidFill>
                <a:latin typeface="Lora"/>
                <a:ea typeface="Lora"/>
                <a:cs typeface="Lora"/>
                <a:sym typeface="Lora"/>
              </a:rPr>
              <a:t> As mentioned by the ordinance, members of the Task Force will receive stipends as determined by the Mayor commensurate with their duties and/or expenses. The members shall be deemed to be special municipal employees for the purposes of Chapter 268A of the Massachusetts General Laws. Any consultant engaged to support the Task Force in achieving its goals shall be compensated through the Mayor's Office, in accordance with all City of Boston policies.</a:t>
            </a:r>
            <a:endParaRPr sz="2500">
              <a:latin typeface="Lora"/>
              <a:ea typeface="Lora"/>
              <a:cs typeface="Lora"/>
              <a:sym typeface="Lora"/>
            </a:endParaRPr>
          </a:p>
          <a:p>
            <a:pPr indent="0" lvl="0" marL="0" rtl="0" algn="l">
              <a:lnSpc>
                <a:spcPct val="115000"/>
              </a:lnSpc>
              <a:spcBef>
                <a:spcPts val="0"/>
              </a:spcBef>
              <a:spcAft>
                <a:spcPts val="0"/>
              </a:spcAft>
              <a:buNone/>
            </a:pPr>
            <a:r>
              <a:t/>
            </a:r>
            <a:endParaRPr sz="2300">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29"/>
          <p:cNvSpPr txBox="1"/>
          <p:nvPr>
            <p:ph idx="4294967295" type="ctrTitle"/>
          </p:nvPr>
        </p:nvSpPr>
        <p:spPr>
          <a:xfrm>
            <a:off x="405125" y="264325"/>
            <a:ext cx="9934500" cy="927600"/>
          </a:xfrm>
          <a:prstGeom prst="rect">
            <a:avLst/>
          </a:prstGeom>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3900">
                <a:solidFill>
                  <a:schemeClr val="lt1"/>
                </a:solidFill>
                <a:highlight>
                  <a:srgbClr val="0C1F2F"/>
                </a:highlight>
              </a:rPr>
              <a:t>Section 2: Public Meetings</a:t>
            </a:r>
            <a:endParaRPr sz="3900">
              <a:solidFill>
                <a:schemeClr val="lt1"/>
              </a:solidFill>
              <a:highlight>
                <a:srgbClr val="0C1F2F"/>
              </a:highlight>
            </a:endParaRPr>
          </a:p>
        </p:txBody>
      </p:sp>
      <p:sp>
        <p:nvSpPr>
          <p:cNvPr id="250" name="Google Shape;250;p29"/>
          <p:cNvSpPr txBox="1"/>
          <p:nvPr/>
        </p:nvSpPr>
        <p:spPr>
          <a:xfrm>
            <a:off x="1240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51" name="Google Shape;251;p29"/>
          <p:cNvSpPr txBox="1"/>
          <p:nvPr/>
        </p:nvSpPr>
        <p:spPr>
          <a:xfrm>
            <a:off x="9805775" y="6457800"/>
            <a:ext cx="2133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52" name="Google Shape;252;p29"/>
          <p:cNvSpPr txBox="1"/>
          <p:nvPr/>
        </p:nvSpPr>
        <p:spPr>
          <a:xfrm>
            <a:off x="2764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53" name="Google Shape;253;p29"/>
          <p:cNvSpPr txBox="1"/>
          <p:nvPr/>
        </p:nvSpPr>
        <p:spPr>
          <a:xfrm>
            <a:off x="9779275" y="6089600"/>
            <a:ext cx="2337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54" name="Google Shape;254;p29"/>
          <p:cNvSpPr txBox="1"/>
          <p:nvPr/>
        </p:nvSpPr>
        <p:spPr>
          <a:xfrm>
            <a:off x="457925" y="1278450"/>
            <a:ext cx="11143200" cy="4896900"/>
          </a:xfrm>
          <a:prstGeom prst="rect">
            <a:avLst/>
          </a:prstGeom>
          <a:noFill/>
          <a:ln>
            <a:noFill/>
          </a:ln>
        </p:spPr>
        <p:txBody>
          <a:bodyPr anchorCtr="0" anchor="t" bIns="91425" lIns="91425" spcFirstLastPara="1" rIns="91425" wrap="square" tIns="91425">
            <a:noAutofit/>
          </a:bodyPr>
          <a:lstStyle/>
          <a:p>
            <a:pPr indent="0" lvl="0" marL="16459" rtl="0" algn="l">
              <a:lnSpc>
                <a:spcPct val="90000"/>
              </a:lnSpc>
              <a:spcBef>
                <a:spcPts val="1062"/>
              </a:spcBef>
              <a:spcAft>
                <a:spcPts val="0"/>
              </a:spcAft>
              <a:buClr>
                <a:schemeClr val="dk1"/>
              </a:buClr>
              <a:buSzPts val="1100"/>
              <a:buFont typeface="Arial"/>
              <a:buNone/>
            </a:pPr>
            <a:r>
              <a:rPr lang="en" sz="1500" u="sng">
                <a:solidFill>
                  <a:schemeClr val="dk1"/>
                </a:solidFill>
                <a:latin typeface="Lora"/>
                <a:ea typeface="Lora"/>
                <a:cs typeface="Lora"/>
                <a:sym typeface="Lora"/>
              </a:rPr>
              <a:t>Notice of Public Meetings</a:t>
            </a:r>
            <a:r>
              <a:rPr lang="en" sz="1500">
                <a:solidFill>
                  <a:schemeClr val="dk1"/>
                </a:solidFill>
                <a:latin typeface="Lora"/>
                <a:ea typeface="Lora"/>
                <a:cs typeface="Lora"/>
                <a:sym typeface="Lora"/>
              </a:rPr>
              <a:t>: Notice of each meeting shall be provided as required under the Open Meeting Law of the Commonwealth of Massachusetts, Massachusetts General Law Chapter 30A, Sections 18-25 (the “Open Meeting Law”) and shall be posted publicly on the City of Boston website, meaning at least 72 hours prior to the meeting. </a:t>
            </a:r>
            <a:endParaRPr sz="1500">
              <a:solidFill>
                <a:schemeClr val="dk1"/>
              </a:solidFill>
              <a:latin typeface="Lora"/>
              <a:ea typeface="Lora"/>
              <a:cs typeface="Lora"/>
              <a:sym typeface="Lora"/>
            </a:endParaRPr>
          </a:p>
          <a:p>
            <a:pPr indent="-323850" lvl="0" marL="457200" rtl="0" algn="l">
              <a:lnSpc>
                <a:spcPct val="90000"/>
              </a:lnSpc>
              <a:spcBef>
                <a:spcPts val="1062"/>
              </a:spcBef>
              <a:spcAft>
                <a:spcPts val="0"/>
              </a:spcAft>
              <a:buClr>
                <a:schemeClr val="dk1"/>
              </a:buClr>
              <a:buSzPts val="1500"/>
              <a:buFont typeface="Lora"/>
              <a:buChar char="-"/>
            </a:pPr>
            <a:r>
              <a:rPr lang="en" sz="1500">
                <a:solidFill>
                  <a:schemeClr val="dk1"/>
                </a:solidFill>
                <a:latin typeface="Lora"/>
                <a:ea typeface="Lora"/>
                <a:cs typeface="Lora"/>
                <a:sym typeface="Lora"/>
              </a:rPr>
              <a:t>Additionally, staff supporting the Task Force will be expected to submit public notice of meetings at least 10 days prior to a meeting to give adequate notice for the community ahead of meetings.</a:t>
            </a:r>
            <a:endParaRPr sz="1500">
              <a:solidFill>
                <a:schemeClr val="dk1"/>
              </a:solidFill>
              <a:latin typeface="Lora"/>
              <a:ea typeface="Lora"/>
              <a:cs typeface="Lora"/>
              <a:sym typeface="Lora"/>
            </a:endParaRPr>
          </a:p>
          <a:p>
            <a:pPr indent="0" lvl="0" marL="0" marR="3455" rtl="0" algn="l">
              <a:lnSpc>
                <a:spcPct val="85795"/>
              </a:lnSpc>
              <a:spcBef>
                <a:spcPts val="1062"/>
              </a:spcBef>
              <a:spcAft>
                <a:spcPts val="0"/>
              </a:spcAft>
              <a:buClr>
                <a:schemeClr val="dk1"/>
              </a:buClr>
              <a:buSzPts val="1100"/>
              <a:buFont typeface="Arial"/>
              <a:buNone/>
            </a:pPr>
            <a:r>
              <a:rPr lang="en" sz="1500" u="sng">
                <a:solidFill>
                  <a:schemeClr val="dk1"/>
                </a:solidFill>
                <a:latin typeface="Lora"/>
                <a:ea typeface="Lora"/>
                <a:cs typeface="Lora"/>
                <a:sym typeface="Lora"/>
              </a:rPr>
              <a:t>Agenda for Public Meetings:</a:t>
            </a:r>
            <a:r>
              <a:rPr lang="en" sz="1500">
                <a:solidFill>
                  <a:schemeClr val="dk1"/>
                </a:solidFill>
                <a:latin typeface="Lora"/>
                <a:ea typeface="Lora"/>
                <a:cs typeface="Lora"/>
                <a:sym typeface="Lora"/>
              </a:rPr>
              <a:t> Meeting agendas will be proposed by the Chair of the Task Force and subgroup leadership prior to notice. </a:t>
            </a:r>
            <a:endParaRPr sz="1500">
              <a:solidFill>
                <a:schemeClr val="dk1"/>
              </a:solidFill>
              <a:latin typeface="Lora"/>
              <a:ea typeface="Lora"/>
              <a:cs typeface="Lora"/>
              <a:sym typeface="Lora"/>
            </a:endParaRPr>
          </a:p>
          <a:p>
            <a:pPr indent="0" lvl="0" marL="0" marR="3455" rtl="0" algn="l">
              <a:lnSpc>
                <a:spcPct val="85795"/>
              </a:lnSpc>
              <a:spcBef>
                <a:spcPts val="1062"/>
              </a:spcBef>
              <a:spcAft>
                <a:spcPts val="0"/>
              </a:spcAft>
              <a:buClr>
                <a:schemeClr val="dk1"/>
              </a:buClr>
              <a:buSzPts val="1100"/>
              <a:buFont typeface="Arial"/>
              <a:buNone/>
            </a:pPr>
            <a:r>
              <a:rPr lang="en" sz="1500" u="sng">
                <a:solidFill>
                  <a:schemeClr val="dk1"/>
                </a:solidFill>
                <a:latin typeface="Lora"/>
                <a:ea typeface="Lora"/>
                <a:cs typeface="Lora"/>
                <a:sym typeface="Lora"/>
              </a:rPr>
              <a:t>Meeting Structure:</a:t>
            </a:r>
            <a:endParaRPr sz="1500">
              <a:solidFill>
                <a:schemeClr val="dk1"/>
              </a:solidFill>
              <a:latin typeface="Lora"/>
              <a:ea typeface="Lora"/>
              <a:cs typeface="Lora"/>
              <a:sym typeface="Lora"/>
            </a:endParaRPr>
          </a:p>
          <a:p>
            <a:pPr indent="-323850" lvl="0" marL="457200" marR="3455" rtl="0" algn="l">
              <a:lnSpc>
                <a:spcPct val="85795"/>
              </a:lnSpc>
              <a:spcBef>
                <a:spcPts val="1062"/>
              </a:spcBef>
              <a:spcAft>
                <a:spcPts val="0"/>
              </a:spcAft>
              <a:buClr>
                <a:schemeClr val="dk1"/>
              </a:buClr>
              <a:buSzPts val="1500"/>
              <a:buFont typeface="Lora"/>
              <a:buAutoNum type="alphaLcPeriod"/>
            </a:pPr>
            <a:r>
              <a:rPr lang="en" sz="1500">
                <a:solidFill>
                  <a:schemeClr val="dk1"/>
                </a:solidFill>
                <a:latin typeface="Lora"/>
                <a:ea typeface="Lora"/>
                <a:cs typeface="Lora"/>
                <a:sym typeface="Lora"/>
              </a:rPr>
              <a:t>All public meetings shall begin with a notice of language accommodations and accessibility.</a:t>
            </a:r>
            <a:endParaRPr sz="1500">
              <a:solidFill>
                <a:schemeClr val="dk1"/>
              </a:solidFill>
              <a:latin typeface="Lora"/>
              <a:ea typeface="Lora"/>
              <a:cs typeface="Lora"/>
              <a:sym typeface="Lora"/>
            </a:endParaRPr>
          </a:p>
          <a:p>
            <a:pPr indent="-323850" lvl="0" marL="457200" marR="3455" rtl="0" algn="l">
              <a:lnSpc>
                <a:spcPct val="85795"/>
              </a:lnSpc>
              <a:spcBef>
                <a:spcPts val="0"/>
              </a:spcBef>
              <a:spcAft>
                <a:spcPts val="0"/>
              </a:spcAft>
              <a:buClr>
                <a:schemeClr val="dk1"/>
              </a:buClr>
              <a:buSzPts val="1500"/>
              <a:buFont typeface="Lora"/>
              <a:buAutoNum type="alphaLcPeriod"/>
            </a:pPr>
            <a:r>
              <a:rPr lang="en" sz="1500">
                <a:solidFill>
                  <a:schemeClr val="dk1"/>
                </a:solidFill>
                <a:latin typeface="Lora"/>
                <a:ea typeface="Lora"/>
                <a:cs typeface="Lora"/>
                <a:sym typeface="Lora"/>
              </a:rPr>
              <a:t>At the beginning of each meeting, the Task Force will vote to approve the minutes from the previous public meeting. </a:t>
            </a:r>
            <a:endParaRPr sz="1500">
              <a:solidFill>
                <a:schemeClr val="dk1"/>
              </a:solidFill>
              <a:latin typeface="Lora"/>
              <a:ea typeface="Lora"/>
              <a:cs typeface="Lora"/>
              <a:sym typeface="Lora"/>
            </a:endParaRPr>
          </a:p>
          <a:p>
            <a:pPr indent="-323850" lvl="1" marL="914400" marR="3455" rtl="0" algn="l">
              <a:lnSpc>
                <a:spcPct val="85795"/>
              </a:lnSpc>
              <a:spcBef>
                <a:spcPts val="0"/>
              </a:spcBef>
              <a:spcAft>
                <a:spcPts val="0"/>
              </a:spcAft>
              <a:buClr>
                <a:schemeClr val="dk1"/>
              </a:buClr>
              <a:buSzPts val="1500"/>
              <a:buFont typeface="Lora"/>
              <a:buAutoNum type="romanLcPeriod"/>
            </a:pPr>
            <a:r>
              <a:rPr lang="en" sz="1500">
                <a:solidFill>
                  <a:schemeClr val="dk1"/>
                </a:solidFill>
                <a:latin typeface="Lora"/>
                <a:ea typeface="Lora"/>
                <a:cs typeface="Lora"/>
                <a:sym typeface="Lora"/>
              </a:rPr>
              <a:t>Staff will send those minutes to Task Force members at least two weeks prior to the coming meeting for review by the Task Force for feedback. </a:t>
            </a:r>
            <a:endParaRPr sz="1500">
              <a:solidFill>
                <a:schemeClr val="dk1"/>
              </a:solidFill>
              <a:latin typeface="Lora"/>
              <a:ea typeface="Lora"/>
              <a:cs typeface="Lora"/>
              <a:sym typeface="Lora"/>
            </a:endParaRPr>
          </a:p>
          <a:p>
            <a:pPr indent="-323850" lvl="1" marL="914400" marR="3455" rtl="0" algn="l">
              <a:lnSpc>
                <a:spcPct val="85795"/>
              </a:lnSpc>
              <a:spcBef>
                <a:spcPts val="0"/>
              </a:spcBef>
              <a:spcAft>
                <a:spcPts val="0"/>
              </a:spcAft>
              <a:buClr>
                <a:schemeClr val="dk1"/>
              </a:buClr>
              <a:buSzPts val="1500"/>
              <a:buFont typeface="Lora"/>
              <a:buAutoNum type="romanLcPeriod"/>
            </a:pPr>
            <a:r>
              <a:rPr lang="en" sz="1500">
                <a:solidFill>
                  <a:schemeClr val="dk1"/>
                </a:solidFill>
                <a:latin typeface="Lora"/>
                <a:ea typeface="Lora"/>
                <a:cs typeface="Lora"/>
                <a:sym typeface="Lora"/>
              </a:rPr>
              <a:t>Meeting time will be used to report out any feedback provided by the Task Force prior to the meeting. </a:t>
            </a:r>
            <a:endParaRPr sz="1500">
              <a:solidFill>
                <a:schemeClr val="dk1"/>
              </a:solidFill>
              <a:latin typeface="Lora"/>
              <a:ea typeface="Lora"/>
              <a:cs typeface="Lora"/>
              <a:sym typeface="Lora"/>
            </a:endParaRPr>
          </a:p>
          <a:p>
            <a:pPr indent="-323850" lvl="0" marL="457200" marR="3455" rtl="0" algn="l">
              <a:lnSpc>
                <a:spcPct val="85795"/>
              </a:lnSpc>
              <a:spcBef>
                <a:spcPts val="0"/>
              </a:spcBef>
              <a:spcAft>
                <a:spcPts val="0"/>
              </a:spcAft>
              <a:buClr>
                <a:schemeClr val="dk1"/>
              </a:buClr>
              <a:buSzPts val="1500"/>
              <a:buFont typeface="Lora"/>
              <a:buAutoNum type="alphaLcPeriod"/>
            </a:pPr>
            <a:r>
              <a:rPr lang="en" sz="1500">
                <a:solidFill>
                  <a:schemeClr val="dk1"/>
                </a:solidFill>
                <a:latin typeface="Lora"/>
                <a:ea typeface="Lora"/>
                <a:cs typeface="Lora"/>
                <a:sym typeface="Lora"/>
              </a:rPr>
              <a:t>All public meetings shall include opportunity for public comment, either in direct reaction to specific items in the agenda or as determined by the Chair under old or new business.</a:t>
            </a:r>
            <a:endParaRPr sz="1500">
              <a:solidFill>
                <a:schemeClr val="dk1"/>
              </a:solidFill>
              <a:latin typeface="Lora"/>
              <a:ea typeface="Lora"/>
              <a:cs typeface="Lora"/>
              <a:sym typeface="Lora"/>
            </a:endParaRPr>
          </a:p>
          <a:p>
            <a:pPr indent="-323850" lvl="0" marL="457200" marR="3455" rtl="0" algn="l">
              <a:lnSpc>
                <a:spcPct val="85795"/>
              </a:lnSpc>
              <a:spcBef>
                <a:spcPts val="0"/>
              </a:spcBef>
              <a:spcAft>
                <a:spcPts val="0"/>
              </a:spcAft>
              <a:buClr>
                <a:schemeClr val="dk1"/>
              </a:buClr>
              <a:buSzPts val="1500"/>
              <a:buFont typeface="Lora"/>
              <a:buAutoNum type="alphaLcPeriod"/>
            </a:pPr>
            <a:r>
              <a:rPr lang="en" sz="1500">
                <a:solidFill>
                  <a:schemeClr val="dk1"/>
                </a:solidFill>
                <a:latin typeface="Lora"/>
                <a:ea typeface="Lora"/>
                <a:cs typeface="Lora"/>
                <a:sym typeface="Lora"/>
              </a:rPr>
              <a:t>Public meetings shall follow the agenda as noticed prior to the meeting. The Chair or the designated presiding officer may use their discretion to advance or conclude discussion on pieces of the agenda.</a:t>
            </a:r>
            <a:endParaRPr sz="1500">
              <a:solidFill>
                <a:schemeClr val="dk1"/>
              </a:solidFill>
              <a:latin typeface="Lora"/>
              <a:ea typeface="Lora"/>
              <a:cs typeface="Lora"/>
              <a:sym typeface="Lora"/>
            </a:endParaRPr>
          </a:p>
          <a:p>
            <a:pPr indent="0" lvl="0" marL="0" rtl="0" algn="l">
              <a:lnSpc>
                <a:spcPct val="105000"/>
              </a:lnSpc>
              <a:spcBef>
                <a:spcPts val="0"/>
              </a:spcBef>
              <a:spcAft>
                <a:spcPts val="0"/>
              </a:spcAft>
              <a:buNone/>
            </a:pPr>
            <a:r>
              <a:t/>
            </a:r>
            <a:endParaRPr sz="2300">
              <a:latin typeface="Lora"/>
              <a:ea typeface="Lora"/>
              <a:cs typeface="Lora"/>
              <a:sym typeface="Lora"/>
            </a:endParaRPr>
          </a:p>
          <a:p>
            <a:pPr indent="0" lvl="0" marL="0" rtl="0" algn="l">
              <a:lnSpc>
                <a:spcPct val="105000"/>
              </a:lnSpc>
              <a:spcBef>
                <a:spcPts val="0"/>
              </a:spcBef>
              <a:spcAft>
                <a:spcPts val="0"/>
              </a:spcAft>
              <a:buNone/>
            </a:pPr>
            <a:r>
              <a:t/>
            </a:r>
            <a:endParaRPr sz="2300">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30"/>
          <p:cNvSpPr txBox="1"/>
          <p:nvPr>
            <p:ph idx="4294967295" type="ctrTitle"/>
          </p:nvPr>
        </p:nvSpPr>
        <p:spPr>
          <a:xfrm>
            <a:off x="124000" y="264325"/>
            <a:ext cx="10865100" cy="927600"/>
          </a:xfrm>
          <a:prstGeom prst="rect">
            <a:avLst/>
          </a:prstGeom>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2900">
                <a:solidFill>
                  <a:schemeClr val="lt1"/>
                </a:solidFill>
                <a:highlight>
                  <a:srgbClr val="0C1F2F"/>
                </a:highlight>
              </a:rPr>
              <a:t>Section 3: Subgroups, Motions, and Decision-Making </a:t>
            </a:r>
            <a:endParaRPr sz="2900">
              <a:solidFill>
                <a:schemeClr val="lt1"/>
              </a:solidFill>
              <a:highlight>
                <a:srgbClr val="0C1F2F"/>
              </a:highlight>
            </a:endParaRPr>
          </a:p>
        </p:txBody>
      </p:sp>
      <p:sp>
        <p:nvSpPr>
          <p:cNvPr id="260" name="Google Shape;260;p30"/>
          <p:cNvSpPr txBox="1"/>
          <p:nvPr/>
        </p:nvSpPr>
        <p:spPr>
          <a:xfrm>
            <a:off x="1240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61" name="Google Shape;261;p30"/>
          <p:cNvSpPr txBox="1"/>
          <p:nvPr/>
        </p:nvSpPr>
        <p:spPr>
          <a:xfrm>
            <a:off x="9805775" y="6457800"/>
            <a:ext cx="2133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62" name="Google Shape;262;p30"/>
          <p:cNvSpPr txBox="1"/>
          <p:nvPr/>
        </p:nvSpPr>
        <p:spPr>
          <a:xfrm>
            <a:off x="2764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63" name="Google Shape;263;p30"/>
          <p:cNvSpPr txBox="1"/>
          <p:nvPr/>
        </p:nvSpPr>
        <p:spPr>
          <a:xfrm>
            <a:off x="9779275" y="6089600"/>
            <a:ext cx="2337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64" name="Google Shape;264;p30"/>
          <p:cNvSpPr txBox="1"/>
          <p:nvPr/>
        </p:nvSpPr>
        <p:spPr>
          <a:xfrm>
            <a:off x="433350" y="980550"/>
            <a:ext cx="11143200" cy="4896900"/>
          </a:xfrm>
          <a:prstGeom prst="rect">
            <a:avLst/>
          </a:prstGeom>
          <a:noFill/>
          <a:ln>
            <a:noFill/>
          </a:ln>
        </p:spPr>
        <p:txBody>
          <a:bodyPr anchorCtr="0" anchor="t" bIns="91425" lIns="91425" spcFirstLastPara="1" rIns="91425" wrap="square" tIns="91425">
            <a:noAutofit/>
          </a:bodyPr>
          <a:lstStyle/>
          <a:p>
            <a:pPr indent="0" lvl="0" marL="0" marR="3455" rtl="0" algn="l">
              <a:lnSpc>
                <a:spcPct val="95795"/>
              </a:lnSpc>
              <a:spcBef>
                <a:spcPts val="1062"/>
              </a:spcBef>
              <a:spcAft>
                <a:spcPts val="0"/>
              </a:spcAft>
              <a:buClr>
                <a:schemeClr val="dk1"/>
              </a:buClr>
              <a:buSzPts val="1100"/>
              <a:buFont typeface="Arial"/>
              <a:buNone/>
            </a:pPr>
            <a:r>
              <a:rPr lang="en" u="sng">
                <a:solidFill>
                  <a:schemeClr val="dk1"/>
                </a:solidFill>
                <a:latin typeface="Lora"/>
                <a:ea typeface="Lora"/>
                <a:cs typeface="Lora"/>
                <a:sym typeface="Lora"/>
              </a:rPr>
              <a:t>Subgroups:</a:t>
            </a:r>
            <a:r>
              <a:rPr lang="en">
                <a:solidFill>
                  <a:schemeClr val="dk1"/>
                </a:solidFill>
                <a:latin typeface="Lora"/>
                <a:ea typeface="Lora"/>
                <a:cs typeface="Lora"/>
                <a:sym typeface="Lora"/>
              </a:rPr>
              <a:t> In order to plan around and accomplish specific tasks related to the core responsibilities outlined in the enabling ordinance of the Task Force (City of Boston Municipal Code, Chapter 15, Section 13.1), the Chair and Task Force may choose to create and designate work to a “subgroup” of the Task Force.</a:t>
            </a:r>
            <a:endParaRPr>
              <a:solidFill>
                <a:schemeClr val="dk1"/>
              </a:solidFill>
              <a:latin typeface="Lora"/>
              <a:ea typeface="Lora"/>
              <a:cs typeface="Lora"/>
              <a:sym typeface="Lora"/>
            </a:endParaRPr>
          </a:p>
          <a:p>
            <a:pPr indent="-317500" lvl="0" marL="457200" marR="3455" rtl="0" algn="l">
              <a:lnSpc>
                <a:spcPct val="95795"/>
              </a:lnSpc>
              <a:spcBef>
                <a:spcPts val="1062"/>
              </a:spcBef>
              <a:spcAft>
                <a:spcPts val="0"/>
              </a:spcAft>
              <a:buClr>
                <a:schemeClr val="dk1"/>
              </a:buClr>
              <a:buSzPts val="1400"/>
              <a:buFont typeface="Lora"/>
              <a:buAutoNum type="alphaLcPeriod"/>
            </a:pPr>
            <a:r>
              <a:rPr lang="en">
                <a:solidFill>
                  <a:schemeClr val="dk1"/>
                </a:solidFill>
                <a:latin typeface="Lora"/>
                <a:ea typeface="Lora"/>
                <a:cs typeface="Lora"/>
                <a:sym typeface="Lora"/>
              </a:rPr>
              <a:t>A “subgroup” is a subset of the Task Force not exceeding quorum which will be given specific responsibilities in the pursuit of a specific area of work relevant to the Task Force’s overall responsibilities. </a:t>
            </a:r>
            <a:endParaRPr>
              <a:solidFill>
                <a:schemeClr val="dk1"/>
              </a:solidFill>
              <a:latin typeface="Lora"/>
              <a:ea typeface="Lora"/>
              <a:cs typeface="Lora"/>
              <a:sym typeface="Lora"/>
            </a:endParaRPr>
          </a:p>
          <a:p>
            <a:pPr indent="-317500" lvl="0" marL="457200" marR="3455" rtl="0" algn="l">
              <a:lnSpc>
                <a:spcPct val="95795"/>
              </a:lnSpc>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Subgroups will allow Task Force members to discuss, form, and propose action steps on critical items of work related to the Task Force’s responsibilities, in collaboration with supporting staff.</a:t>
            </a:r>
            <a:endParaRPr>
              <a:solidFill>
                <a:schemeClr val="dk1"/>
              </a:solidFill>
              <a:latin typeface="Lora"/>
              <a:ea typeface="Lora"/>
              <a:cs typeface="Lora"/>
              <a:sym typeface="Lora"/>
            </a:endParaRPr>
          </a:p>
          <a:p>
            <a:pPr indent="-317500" lvl="0" marL="457200" marR="3455" rtl="0" algn="l">
              <a:lnSpc>
                <a:spcPct val="95795"/>
              </a:lnSpc>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Currently, there are two subgroups – </a:t>
            </a:r>
            <a:endParaRPr>
              <a:solidFill>
                <a:schemeClr val="dk1"/>
              </a:solidFill>
              <a:latin typeface="Lora"/>
              <a:ea typeface="Lora"/>
              <a:cs typeface="Lora"/>
              <a:sym typeface="Lora"/>
            </a:endParaRPr>
          </a:p>
          <a:p>
            <a:pPr indent="-317500" lvl="1" marL="914400" marR="3455" rtl="0" algn="l">
              <a:lnSpc>
                <a:spcPct val="95795"/>
              </a:lnSpc>
              <a:spcBef>
                <a:spcPts val="0"/>
              </a:spcBef>
              <a:spcAft>
                <a:spcPts val="0"/>
              </a:spcAft>
              <a:buClr>
                <a:schemeClr val="dk1"/>
              </a:buClr>
              <a:buSzPts val="1400"/>
              <a:buFont typeface="Lora"/>
              <a:buAutoNum type="romanLcPeriod"/>
            </a:pPr>
            <a:r>
              <a:rPr lang="en">
                <a:solidFill>
                  <a:schemeClr val="dk1"/>
                </a:solidFill>
                <a:latin typeface="Lora"/>
                <a:ea typeface="Lora"/>
                <a:cs typeface="Lora"/>
                <a:sym typeface="Lora"/>
              </a:rPr>
              <a:t>Phase 1 RFP subgroup: Subset of the Task Force working on developing, releasing, and evaluating applicants to a Request for Proposals for research partners to study the City’s role in the history and legacy of slavery.</a:t>
            </a:r>
            <a:endParaRPr>
              <a:solidFill>
                <a:schemeClr val="dk1"/>
              </a:solidFill>
              <a:latin typeface="Lora"/>
              <a:ea typeface="Lora"/>
              <a:cs typeface="Lora"/>
              <a:sym typeface="Lora"/>
            </a:endParaRPr>
          </a:p>
          <a:p>
            <a:pPr indent="-317500" lvl="1" marL="914400" marR="3455" rtl="0" algn="l">
              <a:lnSpc>
                <a:spcPct val="95795"/>
              </a:lnSpc>
              <a:spcBef>
                <a:spcPts val="0"/>
              </a:spcBef>
              <a:spcAft>
                <a:spcPts val="0"/>
              </a:spcAft>
              <a:buClr>
                <a:schemeClr val="dk1"/>
              </a:buClr>
              <a:buSzPts val="1400"/>
              <a:buFont typeface="Lora"/>
              <a:buAutoNum type="romanLcPeriod"/>
            </a:pPr>
            <a:r>
              <a:rPr lang="en">
                <a:solidFill>
                  <a:schemeClr val="dk1"/>
                </a:solidFill>
                <a:latin typeface="Lora"/>
                <a:ea typeface="Lora"/>
                <a:cs typeface="Lora"/>
                <a:sym typeface="Lora"/>
              </a:rPr>
              <a:t>Community engagement subgroup: Subset of the Task Force working on developing, resourcing, and mobilizing around a community engagement strategy for the Task Force.</a:t>
            </a:r>
            <a:endParaRPr>
              <a:solidFill>
                <a:schemeClr val="dk1"/>
              </a:solidFill>
              <a:latin typeface="Lora"/>
              <a:ea typeface="Lora"/>
              <a:cs typeface="Lora"/>
              <a:sym typeface="Lora"/>
            </a:endParaRPr>
          </a:p>
          <a:p>
            <a:pPr indent="0" lvl="0" marL="0" marR="3455" rtl="0" algn="l">
              <a:lnSpc>
                <a:spcPct val="95795"/>
              </a:lnSpc>
              <a:spcBef>
                <a:spcPts val="1062"/>
              </a:spcBef>
              <a:spcAft>
                <a:spcPts val="0"/>
              </a:spcAft>
              <a:buClr>
                <a:schemeClr val="dk1"/>
              </a:buClr>
              <a:buSzPts val="1100"/>
              <a:buFont typeface="Arial"/>
              <a:buNone/>
            </a:pPr>
            <a:r>
              <a:rPr lang="en" u="sng">
                <a:solidFill>
                  <a:schemeClr val="dk1"/>
                </a:solidFill>
                <a:latin typeface="Lora"/>
                <a:ea typeface="Lora"/>
                <a:cs typeface="Lora"/>
                <a:sym typeface="Lora"/>
              </a:rPr>
              <a:t>Motions:</a:t>
            </a:r>
            <a:r>
              <a:rPr lang="en">
                <a:solidFill>
                  <a:schemeClr val="dk1"/>
                </a:solidFill>
                <a:latin typeface="Lora"/>
                <a:ea typeface="Lora"/>
                <a:cs typeface="Lora"/>
                <a:sym typeface="Lora"/>
              </a:rPr>
              <a:t> The purpose of motions and votes during public meetings are to:</a:t>
            </a:r>
            <a:endParaRPr>
              <a:solidFill>
                <a:schemeClr val="dk1"/>
              </a:solidFill>
              <a:latin typeface="Lora"/>
              <a:ea typeface="Lora"/>
              <a:cs typeface="Lora"/>
              <a:sym typeface="Lora"/>
            </a:endParaRPr>
          </a:p>
          <a:p>
            <a:pPr indent="-317500" lvl="0" marL="457200" marR="3455" rtl="0" algn="l">
              <a:lnSpc>
                <a:spcPct val="95795"/>
              </a:lnSpc>
              <a:spcBef>
                <a:spcPts val="1062"/>
              </a:spcBef>
              <a:spcAft>
                <a:spcPts val="0"/>
              </a:spcAft>
              <a:buClr>
                <a:schemeClr val="dk1"/>
              </a:buClr>
              <a:buSzPts val="1400"/>
              <a:buFont typeface="Lora"/>
              <a:buAutoNum type="alphaLcPeriod"/>
            </a:pPr>
            <a:r>
              <a:rPr lang="en">
                <a:solidFill>
                  <a:schemeClr val="dk1"/>
                </a:solidFill>
                <a:latin typeface="Lora"/>
                <a:ea typeface="Lora"/>
                <a:cs typeface="Lora"/>
                <a:sym typeface="Lora"/>
              </a:rPr>
              <a:t>Deliberate on tasks directly related to the phases delineated in the ordinance,</a:t>
            </a:r>
            <a:endParaRPr>
              <a:solidFill>
                <a:schemeClr val="dk1"/>
              </a:solidFill>
              <a:latin typeface="Lora"/>
              <a:ea typeface="Lora"/>
              <a:cs typeface="Lora"/>
              <a:sym typeface="Lora"/>
            </a:endParaRPr>
          </a:p>
          <a:p>
            <a:pPr indent="-317500" lvl="0" marL="457200" marR="3455" rtl="0" algn="l">
              <a:lnSpc>
                <a:spcPct val="95795"/>
              </a:lnSpc>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Create subgroups as a channel to handle specific work,</a:t>
            </a:r>
            <a:endParaRPr>
              <a:solidFill>
                <a:schemeClr val="dk1"/>
              </a:solidFill>
              <a:latin typeface="Lora"/>
              <a:ea typeface="Lora"/>
              <a:cs typeface="Lora"/>
              <a:sym typeface="Lora"/>
            </a:endParaRPr>
          </a:p>
          <a:p>
            <a:pPr indent="-317500" lvl="0" marL="457200" marR="3455" rtl="0" algn="l">
              <a:lnSpc>
                <a:spcPct val="95795"/>
              </a:lnSpc>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Approve products from subgroup discussions, and/or</a:t>
            </a:r>
            <a:endParaRPr>
              <a:solidFill>
                <a:schemeClr val="dk1"/>
              </a:solidFill>
              <a:latin typeface="Lora"/>
              <a:ea typeface="Lora"/>
              <a:cs typeface="Lora"/>
              <a:sym typeface="Lora"/>
            </a:endParaRPr>
          </a:p>
          <a:p>
            <a:pPr indent="-317500" lvl="0" marL="457200" marR="3455" rtl="0" algn="l">
              <a:lnSpc>
                <a:spcPct val="95795"/>
              </a:lnSpc>
              <a:spcBef>
                <a:spcPts val="0"/>
              </a:spcBef>
              <a:spcAft>
                <a:spcPts val="0"/>
              </a:spcAft>
              <a:buClr>
                <a:schemeClr val="dk1"/>
              </a:buClr>
              <a:buSzPts val="1400"/>
              <a:buFont typeface="Lora"/>
              <a:buAutoNum type="alphaLcPeriod"/>
            </a:pPr>
            <a:r>
              <a:rPr lang="en">
                <a:solidFill>
                  <a:schemeClr val="dk1"/>
                </a:solidFill>
                <a:latin typeface="Lora"/>
                <a:ea typeface="Lora"/>
                <a:cs typeface="Lora"/>
                <a:sym typeface="Lora"/>
              </a:rPr>
              <a:t>Deliberate over exceptional items on a case-by-case basis, as determined by the Chair</a:t>
            </a:r>
            <a:endParaRPr>
              <a:solidFill>
                <a:schemeClr val="dk1"/>
              </a:solidFill>
              <a:latin typeface="Lora"/>
              <a:ea typeface="Lora"/>
              <a:cs typeface="Lora"/>
              <a:sym typeface="Lora"/>
            </a:endParaRPr>
          </a:p>
          <a:p>
            <a:pPr indent="0" lvl="0" marL="16459" marR="32308" rtl="0" algn="l">
              <a:lnSpc>
                <a:spcPct val="95813"/>
              </a:lnSpc>
              <a:spcBef>
                <a:spcPts val="1410"/>
              </a:spcBef>
              <a:spcAft>
                <a:spcPts val="0"/>
              </a:spcAft>
              <a:buClr>
                <a:schemeClr val="dk1"/>
              </a:buClr>
              <a:buSzPts val="1100"/>
              <a:buFont typeface="Arial"/>
              <a:buNone/>
            </a:pPr>
            <a:r>
              <a:rPr lang="en">
                <a:solidFill>
                  <a:schemeClr val="dk1"/>
                </a:solidFill>
                <a:latin typeface="Lora"/>
                <a:ea typeface="Lora"/>
                <a:cs typeface="Lora"/>
                <a:sym typeface="Lora"/>
              </a:rPr>
              <a:t>If a member wishes to propose a new proposal or idea for discussion by the Task Force, members will move to have the proposal sent to the relevant subgroup, in which the proposal will be discussed and solidified before being brought back to the full Task Force for a final vote to approve or dismiss. This ensures cohesion amongst Task Force members and full intention around ideas that inform the Task Force’s work.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t/>
            </a:r>
            <a:endParaRPr sz="2200">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1"/>
          <p:cNvSpPr txBox="1"/>
          <p:nvPr>
            <p:ph idx="4294967295" type="ctrTitle"/>
          </p:nvPr>
        </p:nvSpPr>
        <p:spPr>
          <a:xfrm>
            <a:off x="1678625" y="2389550"/>
            <a:ext cx="8831700" cy="927600"/>
          </a:xfrm>
          <a:prstGeom prst="rect">
            <a:avLst/>
          </a:prstGeom>
          <a:ln>
            <a:noFill/>
          </a:ln>
        </p:spPr>
        <p:txBody>
          <a:bodyPr anchorCtr="0" anchor="t" bIns="121875" lIns="121875" spcFirstLastPara="1" rIns="121875" wrap="square" tIns="121875">
            <a:noAutofit/>
          </a:bodyPr>
          <a:lstStyle/>
          <a:p>
            <a:pPr indent="0" lvl="0" marL="0" rtl="0" algn="ctr">
              <a:spcBef>
                <a:spcPts val="0"/>
              </a:spcBef>
              <a:spcAft>
                <a:spcPts val="0"/>
              </a:spcAft>
              <a:buNone/>
            </a:pPr>
            <a:r>
              <a:rPr lang="en" sz="4900">
                <a:solidFill>
                  <a:schemeClr val="lt1"/>
                </a:solidFill>
                <a:highlight>
                  <a:srgbClr val="0C1F2F"/>
                </a:highlight>
              </a:rPr>
              <a:t>Pending Motions from Task Force Members</a:t>
            </a:r>
            <a:endParaRPr sz="4900">
              <a:solidFill>
                <a:schemeClr val="lt1"/>
              </a:solidFill>
              <a:highlight>
                <a:srgbClr val="0C1F2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ctrTitle"/>
          </p:nvPr>
        </p:nvSpPr>
        <p:spPr>
          <a:xfrm>
            <a:off x="339300" y="2479500"/>
            <a:ext cx="12023400" cy="918600"/>
          </a:xfrm>
          <a:prstGeom prst="rect">
            <a:avLst/>
          </a:prstGeom>
          <a:ln>
            <a:noFill/>
          </a:ln>
        </p:spPr>
        <p:txBody>
          <a:bodyPr anchorCtr="0" anchor="b" bIns="121875" lIns="121875" spcFirstLastPara="1" rIns="121875" wrap="square" tIns="121875">
            <a:noAutofit/>
          </a:bodyPr>
          <a:lstStyle/>
          <a:p>
            <a:pPr indent="0" lvl="0" marL="0" rtl="0" algn="l">
              <a:spcBef>
                <a:spcPts val="0"/>
              </a:spcBef>
              <a:spcAft>
                <a:spcPts val="0"/>
              </a:spcAft>
              <a:buNone/>
            </a:pPr>
            <a:r>
              <a:rPr lang="en" sz="5300"/>
              <a:t>General public </a:t>
            </a:r>
            <a:r>
              <a:rPr lang="en" sz="5300"/>
              <a:t>comment</a:t>
            </a:r>
            <a:endParaRPr sz="5300"/>
          </a:p>
        </p:txBody>
      </p:sp>
      <p:sp>
        <p:nvSpPr>
          <p:cNvPr id="275" name="Google Shape;275;p32"/>
          <p:cNvSpPr txBox="1"/>
          <p:nvPr/>
        </p:nvSpPr>
        <p:spPr>
          <a:xfrm>
            <a:off x="339300" y="6209000"/>
            <a:ext cx="23976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76" name="Google Shape;276;p32"/>
          <p:cNvSpPr txBox="1"/>
          <p:nvPr/>
        </p:nvSpPr>
        <p:spPr>
          <a:xfrm>
            <a:off x="517000" y="3124200"/>
            <a:ext cx="9537900" cy="11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2"/>
                </a:solidFill>
                <a:latin typeface="Lora"/>
                <a:ea typeface="Lora"/>
                <a:cs typeface="Lora"/>
                <a:sym typeface="Lora"/>
              </a:rPr>
              <a:t>We will now open the Zoom chat for questions and comments.</a:t>
            </a:r>
            <a:r>
              <a:rPr lang="en" sz="2600">
                <a:solidFill>
                  <a:srgbClr val="091F2F"/>
                </a:solidFill>
                <a:latin typeface="Montserrat"/>
                <a:ea typeface="Montserrat"/>
                <a:cs typeface="Montserrat"/>
                <a:sym typeface="Montserrat"/>
              </a:rPr>
              <a:t> </a:t>
            </a:r>
            <a:endParaRPr sz="2600">
              <a:solidFill>
                <a:srgbClr val="091F2F"/>
              </a:solidFill>
              <a:latin typeface="Montserrat"/>
              <a:ea typeface="Montserrat"/>
              <a:cs typeface="Montserrat"/>
              <a:sym typeface="Montserrat"/>
            </a:endParaRPr>
          </a:p>
          <a:p>
            <a:pPr indent="0" lvl="0" marL="0" rtl="0" algn="l">
              <a:spcBef>
                <a:spcPts val="0"/>
              </a:spcBef>
              <a:spcAft>
                <a:spcPts val="0"/>
              </a:spcAft>
              <a:buNone/>
            </a:pPr>
            <a:r>
              <a:rPr lang="en" sz="1500">
                <a:solidFill>
                  <a:schemeClr val="lt1"/>
                </a:solidFill>
                <a:latin typeface="Montserrat"/>
                <a:ea typeface="Montserrat"/>
                <a:cs typeface="Montserrat"/>
                <a:sym typeface="Montserrat"/>
              </a:rPr>
              <a:t>Please keep your comment limited to </a:t>
            </a:r>
            <a:r>
              <a:rPr b="1" lang="en" sz="1500" u="sng">
                <a:solidFill>
                  <a:schemeClr val="lt1"/>
                </a:solidFill>
                <a:latin typeface="Montserrat"/>
                <a:ea typeface="Montserrat"/>
                <a:cs typeface="Montserrat"/>
                <a:sym typeface="Montserrat"/>
              </a:rPr>
              <a:t>2 minutes</a:t>
            </a:r>
            <a:r>
              <a:rPr lang="en" sz="1500">
                <a:solidFill>
                  <a:schemeClr val="lt1"/>
                </a:solidFill>
                <a:latin typeface="Montserrat"/>
                <a:ea typeface="Montserrat"/>
                <a:cs typeface="Montserrat"/>
                <a:sym typeface="Montserrat"/>
              </a:rPr>
              <a:t> or less.</a:t>
            </a:r>
            <a:endParaRPr sz="150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ctrTitle"/>
          </p:nvPr>
        </p:nvSpPr>
        <p:spPr>
          <a:xfrm>
            <a:off x="339300" y="343650"/>
            <a:ext cx="9491700" cy="3360600"/>
          </a:xfrm>
          <a:prstGeom prst="rect">
            <a:avLst/>
          </a:prstGeom>
        </p:spPr>
        <p:txBody>
          <a:bodyPr anchorCtr="0" anchor="b" bIns="121875" lIns="121875" spcFirstLastPara="1" rIns="121875" wrap="square" tIns="121875">
            <a:noAutofit/>
          </a:bodyPr>
          <a:lstStyle/>
          <a:p>
            <a:pPr indent="0" lvl="0" marL="0" rtl="0" algn="l">
              <a:spcBef>
                <a:spcPts val="0"/>
              </a:spcBef>
              <a:spcAft>
                <a:spcPts val="0"/>
              </a:spcAft>
              <a:buNone/>
            </a:pPr>
            <a:r>
              <a:rPr lang="en"/>
              <a:t>Reparations Task Force</a:t>
            </a:r>
            <a:endParaRPr/>
          </a:p>
        </p:txBody>
      </p:sp>
      <p:sp>
        <p:nvSpPr>
          <p:cNvPr id="153" name="Google Shape;153;p17"/>
          <p:cNvSpPr txBox="1"/>
          <p:nvPr>
            <p:ph idx="1" type="subTitle"/>
          </p:nvPr>
        </p:nvSpPr>
        <p:spPr>
          <a:xfrm>
            <a:off x="339300" y="3457201"/>
            <a:ext cx="9491700" cy="1056900"/>
          </a:xfrm>
          <a:prstGeom prst="rect">
            <a:avLst/>
          </a:prstGeom>
        </p:spPr>
        <p:txBody>
          <a:bodyPr anchorCtr="0" anchor="t" bIns="121875" lIns="121875" spcFirstLastPara="1" rIns="121875" wrap="square" tIns="121875">
            <a:noAutofit/>
          </a:bodyPr>
          <a:lstStyle/>
          <a:p>
            <a:pPr indent="0" lvl="0" marL="0" rtl="0" algn="l">
              <a:spcBef>
                <a:spcPts val="0"/>
              </a:spcBef>
              <a:spcAft>
                <a:spcPts val="2100"/>
              </a:spcAft>
              <a:buNone/>
            </a:pPr>
            <a:r>
              <a:rPr lang="en"/>
              <a:t>March 11, 2024 Public Meeting</a:t>
            </a:r>
            <a:endParaRPr/>
          </a:p>
        </p:txBody>
      </p:sp>
      <p:sp>
        <p:nvSpPr>
          <p:cNvPr id="154" name="Google Shape;154;p17"/>
          <p:cNvSpPr txBox="1"/>
          <p:nvPr/>
        </p:nvSpPr>
        <p:spPr>
          <a:xfrm>
            <a:off x="339300" y="6457800"/>
            <a:ext cx="21333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5" name="Google Shape;155;p17"/>
          <p:cNvSpPr txBox="1"/>
          <p:nvPr/>
        </p:nvSpPr>
        <p:spPr>
          <a:xfrm>
            <a:off x="9900050" y="6457800"/>
            <a:ext cx="21333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296875" y="245975"/>
            <a:ext cx="10364400" cy="524700"/>
          </a:xfrm>
          <a:prstGeom prst="rect">
            <a:avLst/>
          </a:prstGeom>
        </p:spPr>
        <p:txBody>
          <a:bodyPr anchorCtr="0" anchor="t" bIns="121875" lIns="121875" spcFirstLastPara="1" rIns="121875" wrap="square" tIns="121875">
            <a:noAutofit/>
          </a:bodyPr>
          <a:lstStyle/>
          <a:p>
            <a:pPr indent="0" lvl="0" marL="0" rtl="0" algn="l">
              <a:spcBef>
                <a:spcPts val="0"/>
              </a:spcBef>
              <a:spcAft>
                <a:spcPts val="0"/>
              </a:spcAft>
              <a:buNone/>
            </a:pPr>
            <a:r>
              <a:rPr lang="en"/>
              <a:t>AGENDA</a:t>
            </a:r>
            <a:endParaRPr/>
          </a:p>
        </p:txBody>
      </p:sp>
      <p:sp>
        <p:nvSpPr>
          <p:cNvPr id="161" name="Google Shape;161;p18"/>
          <p:cNvSpPr txBox="1"/>
          <p:nvPr>
            <p:ph idx="1" type="body"/>
          </p:nvPr>
        </p:nvSpPr>
        <p:spPr>
          <a:xfrm>
            <a:off x="296875" y="1252825"/>
            <a:ext cx="11324100" cy="5083500"/>
          </a:xfrm>
          <a:prstGeom prst="rect">
            <a:avLst/>
          </a:prstGeom>
        </p:spPr>
        <p:txBody>
          <a:bodyPr anchorCtr="0" anchor="t" bIns="121875" lIns="121875" spcFirstLastPara="1" rIns="121875" wrap="square" tIns="121875">
            <a:noAutofit/>
          </a:bodyPr>
          <a:lstStyle/>
          <a:p>
            <a:pPr indent="-431800" lvl="0" marL="457200" rtl="0" algn="l">
              <a:spcBef>
                <a:spcPts val="0"/>
              </a:spcBef>
              <a:spcAft>
                <a:spcPts val="0"/>
              </a:spcAft>
              <a:buSzPts val="3200"/>
              <a:buAutoNum type="romanUcPeriod"/>
            </a:pPr>
            <a:r>
              <a:rPr lang="en"/>
              <a:t>Notice of </a:t>
            </a:r>
            <a:r>
              <a:rPr lang="en"/>
              <a:t>accommodations</a:t>
            </a:r>
            <a:r>
              <a:rPr lang="en"/>
              <a:t> and interpreters’ introductions</a:t>
            </a:r>
            <a:endParaRPr/>
          </a:p>
          <a:p>
            <a:pPr indent="-431800" lvl="0" marL="457200" rtl="0" algn="l">
              <a:spcBef>
                <a:spcPts val="0"/>
              </a:spcBef>
              <a:spcAft>
                <a:spcPts val="0"/>
              </a:spcAft>
              <a:buSzPts val="3200"/>
              <a:buAutoNum type="romanUcPeriod"/>
            </a:pPr>
            <a:r>
              <a:rPr lang="en"/>
              <a:t>Call to Order + Roll Call</a:t>
            </a:r>
            <a:endParaRPr/>
          </a:p>
          <a:p>
            <a:pPr indent="-431800" lvl="0" marL="457200" rtl="0" algn="l">
              <a:spcBef>
                <a:spcPts val="0"/>
              </a:spcBef>
              <a:spcAft>
                <a:spcPts val="0"/>
              </a:spcAft>
              <a:buSzPts val="3200"/>
              <a:buAutoNum type="romanUcPeriod"/>
            </a:pPr>
            <a:r>
              <a:rPr lang="en"/>
              <a:t>Approval of minutes</a:t>
            </a:r>
            <a:endParaRPr/>
          </a:p>
          <a:p>
            <a:pPr indent="-431800" lvl="0" marL="457200" rtl="0" algn="l">
              <a:spcBef>
                <a:spcPts val="0"/>
              </a:spcBef>
              <a:spcAft>
                <a:spcPts val="0"/>
              </a:spcAft>
              <a:buSzPts val="3200"/>
              <a:buAutoNum type="romanUcPeriod"/>
            </a:pPr>
            <a:r>
              <a:rPr lang="en"/>
              <a:t>Standard operating procedures</a:t>
            </a:r>
            <a:endParaRPr/>
          </a:p>
          <a:p>
            <a:pPr indent="-298450" lvl="1" marL="914400" rtl="0" algn="l">
              <a:spcBef>
                <a:spcPts val="0"/>
              </a:spcBef>
              <a:spcAft>
                <a:spcPts val="0"/>
              </a:spcAft>
              <a:buSzPts val="1100"/>
              <a:buAutoNum type="alphaUcPeriod"/>
            </a:pPr>
            <a:r>
              <a:rPr lang="en"/>
              <a:t>Motions</a:t>
            </a:r>
            <a:endParaRPr/>
          </a:p>
          <a:p>
            <a:pPr indent="-431800" lvl="0" marL="457200" rtl="0" algn="l">
              <a:spcBef>
                <a:spcPts val="0"/>
              </a:spcBef>
              <a:spcAft>
                <a:spcPts val="0"/>
              </a:spcAft>
              <a:buSzPts val="3200"/>
              <a:buAutoNum type="romanUcPeriod"/>
            </a:pPr>
            <a:r>
              <a:rPr lang="en"/>
              <a:t>Adjournment</a:t>
            </a:r>
            <a:endParaRPr/>
          </a:p>
          <a:p>
            <a:pPr indent="0" lvl="0" marL="0" rtl="0" algn="l">
              <a:lnSpc>
                <a:spcPct val="100000"/>
              </a:lnSpc>
              <a:spcBef>
                <a:spcPts val="2100"/>
              </a:spcBef>
              <a:spcAft>
                <a:spcPts val="0"/>
              </a:spcAft>
              <a:buNone/>
            </a:pPr>
            <a:r>
              <a:t/>
            </a:r>
            <a:endParaRPr/>
          </a:p>
          <a:p>
            <a:pPr indent="0" lvl="0" marL="0" rtl="0" algn="l">
              <a:spcBef>
                <a:spcPts val="2100"/>
              </a:spcBef>
              <a:spcAft>
                <a:spcPts val="2100"/>
              </a:spcAft>
              <a:buNone/>
            </a:pPr>
            <a:r>
              <a:rPr lang="en"/>
              <a:t>Join us next Monday, 3/18 at 6:30PM at the Bruce C. Bolling Building for the next RTF public meeting!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type="ctrTitle"/>
          </p:nvPr>
        </p:nvSpPr>
        <p:spPr>
          <a:xfrm>
            <a:off x="491700" y="343650"/>
            <a:ext cx="9491700" cy="3360600"/>
          </a:xfrm>
          <a:prstGeom prst="rect">
            <a:avLst/>
          </a:prstGeom>
          <a:ln>
            <a:noFill/>
          </a:ln>
        </p:spPr>
        <p:txBody>
          <a:bodyPr anchorCtr="0" anchor="b" bIns="121875" lIns="121875" spcFirstLastPara="1" rIns="121875" wrap="square" tIns="121875">
            <a:noAutofit/>
          </a:bodyPr>
          <a:lstStyle/>
          <a:p>
            <a:pPr indent="0" lvl="0" marL="0" rtl="0" algn="l">
              <a:spcBef>
                <a:spcPts val="0"/>
              </a:spcBef>
              <a:spcAft>
                <a:spcPts val="0"/>
              </a:spcAft>
              <a:buNone/>
            </a:pPr>
            <a:r>
              <a:rPr lang="en"/>
              <a:t>Call to Order + Roll Call</a:t>
            </a:r>
            <a:endParaRPr/>
          </a:p>
        </p:txBody>
      </p:sp>
      <p:sp>
        <p:nvSpPr>
          <p:cNvPr id="167" name="Google Shape;167;p19"/>
          <p:cNvSpPr txBox="1"/>
          <p:nvPr/>
        </p:nvSpPr>
        <p:spPr>
          <a:xfrm>
            <a:off x="339300" y="6209000"/>
            <a:ext cx="23976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ctrTitle"/>
          </p:nvPr>
        </p:nvSpPr>
        <p:spPr>
          <a:xfrm>
            <a:off x="339300" y="2708100"/>
            <a:ext cx="12023400" cy="918600"/>
          </a:xfrm>
          <a:prstGeom prst="rect">
            <a:avLst/>
          </a:prstGeom>
          <a:ln>
            <a:noFill/>
          </a:ln>
        </p:spPr>
        <p:txBody>
          <a:bodyPr anchorCtr="0" anchor="b" bIns="121875" lIns="121875" spcFirstLastPara="1" rIns="121875" wrap="square" tIns="121875">
            <a:noAutofit/>
          </a:bodyPr>
          <a:lstStyle/>
          <a:p>
            <a:pPr indent="0" lvl="0" marL="0" rtl="0" algn="l">
              <a:spcBef>
                <a:spcPts val="0"/>
              </a:spcBef>
              <a:spcAft>
                <a:spcPts val="0"/>
              </a:spcAft>
              <a:buNone/>
            </a:pPr>
            <a:r>
              <a:rPr lang="en" sz="5300"/>
              <a:t>Approval of Minutes</a:t>
            </a:r>
            <a:endParaRPr sz="5300"/>
          </a:p>
        </p:txBody>
      </p:sp>
      <p:sp>
        <p:nvSpPr>
          <p:cNvPr id="173" name="Google Shape;173;p20"/>
          <p:cNvSpPr txBox="1"/>
          <p:nvPr/>
        </p:nvSpPr>
        <p:spPr>
          <a:xfrm>
            <a:off x="339300" y="6209000"/>
            <a:ext cx="23976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21"/>
          <p:cNvSpPr txBox="1"/>
          <p:nvPr>
            <p:ph idx="4294967295" type="ctrTitle"/>
          </p:nvPr>
        </p:nvSpPr>
        <p:spPr>
          <a:xfrm>
            <a:off x="405125" y="264325"/>
            <a:ext cx="9934500" cy="927600"/>
          </a:xfrm>
          <a:prstGeom prst="rect">
            <a:avLst/>
          </a:prstGeom>
          <a:ln>
            <a:noFill/>
          </a:ln>
        </p:spPr>
        <p:txBody>
          <a:bodyPr anchorCtr="0" anchor="t" bIns="121875" lIns="121875" spcFirstLastPara="1" rIns="121875" wrap="square" tIns="121875">
            <a:noAutofit/>
          </a:bodyPr>
          <a:lstStyle/>
          <a:p>
            <a:pPr indent="0" lvl="0" marL="0" rtl="0" algn="l">
              <a:spcBef>
                <a:spcPts val="0"/>
              </a:spcBef>
              <a:spcAft>
                <a:spcPts val="0"/>
              </a:spcAft>
              <a:buNone/>
            </a:pPr>
            <a:r>
              <a:rPr lang="en" sz="3900">
                <a:solidFill>
                  <a:schemeClr val="lt1"/>
                </a:solidFill>
                <a:highlight>
                  <a:srgbClr val="0C1F2F"/>
                </a:highlight>
              </a:rPr>
              <a:t>Proposed Edits: General</a:t>
            </a:r>
            <a:endParaRPr sz="3900">
              <a:solidFill>
                <a:schemeClr val="lt1"/>
              </a:solidFill>
              <a:highlight>
                <a:srgbClr val="0C1F2F"/>
              </a:highlight>
            </a:endParaRPr>
          </a:p>
        </p:txBody>
      </p:sp>
      <p:sp>
        <p:nvSpPr>
          <p:cNvPr id="179" name="Google Shape;179;p21"/>
          <p:cNvSpPr txBox="1"/>
          <p:nvPr/>
        </p:nvSpPr>
        <p:spPr>
          <a:xfrm>
            <a:off x="1240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180" name="Google Shape;180;p21"/>
          <p:cNvSpPr txBox="1"/>
          <p:nvPr/>
        </p:nvSpPr>
        <p:spPr>
          <a:xfrm>
            <a:off x="9805775" y="6457800"/>
            <a:ext cx="2133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81" name="Google Shape;181;p21"/>
          <p:cNvSpPr txBox="1"/>
          <p:nvPr/>
        </p:nvSpPr>
        <p:spPr>
          <a:xfrm>
            <a:off x="2764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182" name="Google Shape;182;p21"/>
          <p:cNvSpPr txBox="1"/>
          <p:nvPr/>
        </p:nvSpPr>
        <p:spPr>
          <a:xfrm>
            <a:off x="9779275" y="6089600"/>
            <a:ext cx="2337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183" name="Google Shape;183;p21"/>
          <p:cNvSpPr txBox="1"/>
          <p:nvPr/>
        </p:nvSpPr>
        <p:spPr>
          <a:xfrm>
            <a:off x="522875" y="1370700"/>
            <a:ext cx="11328300" cy="4620000"/>
          </a:xfrm>
          <a:prstGeom prst="rect">
            <a:avLst/>
          </a:prstGeom>
          <a:noFill/>
          <a:ln>
            <a:noFill/>
          </a:ln>
        </p:spPr>
        <p:txBody>
          <a:bodyPr anchorCtr="0" anchor="t" bIns="91425" lIns="91425" spcFirstLastPara="1" rIns="91425" wrap="square" tIns="91425">
            <a:normAutofit fontScale="92500" lnSpcReduction="20000"/>
          </a:bodyPr>
          <a:lstStyle/>
          <a:p>
            <a:pPr indent="-381317" lvl="0" marL="457200" rtl="0" algn="l">
              <a:lnSpc>
                <a:spcPct val="200000"/>
              </a:lnSpc>
              <a:spcBef>
                <a:spcPts val="0"/>
              </a:spcBef>
              <a:spcAft>
                <a:spcPts val="0"/>
              </a:spcAft>
              <a:buSzPct val="100000"/>
              <a:buFont typeface="Lora"/>
              <a:buAutoNum type="arabicPeriod"/>
            </a:pPr>
            <a:r>
              <a:rPr lang="en" sz="2600">
                <a:solidFill>
                  <a:schemeClr val="dk1"/>
                </a:solidFill>
                <a:latin typeface="Lora"/>
                <a:ea typeface="Lora"/>
                <a:cs typeface="Lora"/>
                <a:sym typeface="Lora"/>
              </a:rPr>
              <a:t>Less detail</a:t>
            </a:r>
            <a:endParaRPr sz="2600">
              <a:latin typeface="Lora"/>
              <a:ea typeface="Lora"/>
              <a:cs typeface="Lora"/>
              <a:sym typeface="Lora"/>
            </a:endParaRPr>
          </a:p>
          <a:p>
            <a:pPr indent="-381317" lvl="0" marL="457200" rtl="0" algn="l">
              <a:lnSpc>
                <a:spcPct val="200000"/>
              </a:lnSpc>
              <a:spcBef>
                <a:spcPts val="0"/>
              </a:spcBef>
              <a:spcAft>
                <a:spcPts val="0"/>
              </a:spcAft>
              <a:buSzPct val="100000"/>
              <a:buFont typeface="Lora"/>
              <a:buAutoNum type="arabicPeriod"/>
            </a:pPr>
            <a:r>
              <a:rPr lang="en" sz="2600">
                <a:latin typeface="Lora"/>
                <a:ea typeface="Lora"/>
                <a:cs typeface="Lora"/>
                <a:sym typeface="Lora"/>
              </a:rPr>
              <a:t>Spelling and formality errors</a:t>
            </a:r>
            <a:endParaRPr sz="2600">
              <a:latin typeface="Lora"/>
              <a:ea typeface="Lora"/>
              <a:cs typeface="Lora"/>
              <a:sym typeface="Lora"/>
            </a:endParaRPr>
          </a:p>
          <a:p>
            <a:pPr indent="-381317" lvl="0" marL="457200" rtl="0" algn="l">
              <a:lnSpc>
                <a:spcPct val="200000"/>
              </a:lnSpc>
              <a:spcBef>
                <a:spcPts val="0"/>
              </a:spcBef>
              <a:spcAft>
                <a:spcPts val="0"/>
              </a:spcAft>
              <a:buSzPct val="100000"/>
              <a:buFont typeface="Lora"/>
              <a:buAutoNum type="arabicPeriod"/>
            </a:pPr>
            <a:r>
              <a:rPr lang="en" sz="2600">
                <a:latin typeface="Lora"/>
                <a:ea typeface="Lora"/>
                <a:cs typeface="Lora"/>
                <a:sym typeface="Lora"/>
              </a:rPr>
              <a:t>Format: header, “DRAFT” watermark, not using header until approved</a:t>
            </a:r>
            <a:endParaRPr sz="2600">
              <a:solidFill>
                <a:schemeClr val="dk1"/>
              </a:solidFill>
              <a:latin typeface="Lora"/>
              <a:ea typeface="Lora"/>
              <a:cs typeface="Lora"/>
              <a:sym typeface="Lora"/>
            </a:endParaRPr>
          </a:p>
          <a:p>
            <a:pPr indent="-381317" lvl="0" marL="457200" rtl="0" algn="l">
              <a:lnSpc>
                <a:spcPct val="200000"/>
              </a:lnSpc>
              <a:spcBef>
                <a:spcPts val="0"/>
              </a:spcBef>
              <a:spcAft>
                <a:spcPts val="0"/>
              </a:spcAft>
              <a:buSzPct val="100000"/>
              <a:buFont typeface="Lora"/>
              <a:buAutoNum type="arabicPeriod"/>
            </a:pPr>
            <a:r>
              <a:rPr lang="en" sz="2600">
                <a:latin typeface="Lora"/>
                <a:ea typeface="Lora"/>
                <a:cs typeface="Lora"/>
                <a:sym typeface="Lora"/>
              </a:rPr>
              <a:t>“TFM” before RTF member name for clarity</a:t>
            </a:r>
            <a:endParaRPr sz="2600">
              <a:latin typeface="Lora"/>
              <a:ea typeface="Lora"/>
              <a:cs typeface="Lora"/>
              <a:sym typeface="Lora"/>
            </a:endParaRPr>
          </a:p>
          <a:p>
            <a:pPr indent="-381317" lvl="0" marL="457200" rtl="0" algn="l">
              <a:lnSpc>
                <a:spcPct val="200000"/>
              </a:lnSpc>
              <a:spcBef>
                <a:spcPts val="0"/>
              </a:spcBef>
              <a:spcAft>
                <a:spcPts val="0"/>
              </a:spcAft>
              <a:buSzPct val="100000"/>
              <a:buFont typeface="Lora"/>
              <a:buAutoNum type="arabicPeriod"/>
            </a:pPr>
            <a:r>
              <a:rPr lang="en" sz="2600">
                <a:latin typeface="Lora"/>
                <a:ea typeface="Lora"/>
                <a:cs typeface="Lora"/>
                <a:sym typeface="Lora"/>
              </a:rPr>
              <a:t>Name of note taker on document</a:t>
            </a:r>
            <a:endParaRPr sz="2600">
              <a:latin typeface="Lora"/>
              <a:ea typeface="Lora"/>
              <a:cs typeface="Lora"/>
              <a:sym typeface="Lora"/>
            </a:endParaRPr>
          </a:p>
          <a:p>
            <a:pPr indent="-381317" lvl="0" marL="457200" rtl="0" algn="l">
              <a:lnSpc>
                <a:spcPct val="200000"/>
              </a:lnSpc>
              <a:spcBef>
                <a:spcPts val="0"/>
              </a:spcBef>
              <a:spcAft>
                <a:spcPts val="0"/>
              </a:spcAft>
              <a:buSzPct val="100000"/>
              <a:buFont typeface="Lora"/>
              <a:buAutoNum type="arabicPeriod"/>
            </a:pPr>
            <a:r>
              <a:rPr lang="en" sz="2600">
                <a:latin typeface="Lora"/>
                <a:ea typeface="Lora"/>
                <a:cs typeface="Lora"/>
                <a:sym typeface="Lora"/>
              </a:rPr>
              <a:t>Names of all community members from public comment</a:t>
            </a:r>
            <a:endParaRPr sz="2600">
              <a:latin typeface="Lora"/>
              <a:ea typeface="Lora"/>
              <a:cs typeface="Lora"/>
              <a:sym typeface="Lora"/>
            </a:endParaRPr>
          </a:p>
          <a:p>
            <a:pPr indent="0" lvl="0" marL="0" rtl="0" algn="l">
              <a:lnSpc>
                <a:spcPct val="200000"/>
              </a:lnSpc>
              <a:spcBef>
                <a:spcPts val="0"/>
              </a:spcBef>
              <a:spcAft>
                <a:spcPts val="0"/>
              </a:spcAft>
              <a:buNone/>
            </a:pPr>
            <a:r>
              <a:t/>
            </a:r>
            <a:endParaRPr b="1" sz="2200">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22"/>
          <p:cNvSpPr txBox="1"/>
          <p:nvPr>
            <p:ph idx="4294967295" type="ctrTitle"/>
          </p:nvPr>
        </p:nvSpPr>
        <p:spPr>
          <a:xfrm>
            <a:off x="1127225" y="2965200"/>
            <a:ext cx="9934500" cy="927600"/>
          </a:xfrm>
          <a:prstGeom prst="rect">
            <a:avLst/>
          </a:prstGeom>
          <a:ln>
            <a:noFill/>
          </a:ln>
        </p:spPr>
        <p:txBody>
          <a:bodyPr anchorCtr="0" anchor="t" bIns="121875" lIns="121875" spcFirstLastPara="1" rIns="121875" wrap="square" tIns="121875">
            <a:noAutofit/>
          </a:bodyPr>
          <a:lstStyle/>
          <a:p>
            <a:pPr indent="0" lvl="0" marL="0" rtl="0" algn="ctr">
              <a:spcBef>
                <a:spcPts val="0"/>
              </a:spcBef>
              <a:spcAft>
                <a:spcPts val="0"/>
              </a:spcAft>
              <a:buNone/>
            </a:pPr>
            <a:r>
              <a:rPr lang="en" sz="3900">
                <a:solidFill>
                  <a:schemeClr val="lt1"/>
                </a:solidFill>
                <a:highlight>
                  <a:srgbClr val="0C1F2F"/>
                </a:highlight>
              </a:rPr>
              <a:t>Proposed Edits: May 3 2023</a:t>
            </a:r>
            <a:endParaRPr sz="3900">
              <a:solidFill>
                <a:schemeClr val="lt1"/>
              </a:solidFill>
              <a:highlight>
                <a:srgbClr val="0C1F2F"/>
              </a:highlight>
            </a:endParaRPr>
          </a:p>
        </p:txBody>
      </p:sp>
      <p:sp>
        <p:nvSpPr>
          <p:cNvPr id="189" name="Google Shape;189;p22"/>
          <p:cNvSpPr txBox="1"/>
          <p:nvPr/>
        </p:nvSpPr>
        <p:spPr>
          <a:xfrm>
            <a:off x="1240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190" name="Google Shape;190;p22"/>
          <p:cNvSpPr txBox="1"/>
          <p:nvPr/>
        </p:nvSpPr>
        <p:spPr>
          <a:xfrm>
            <a:off x="9805775" y="6457800"/>
            <a:ext cx="2133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91" name="Google Shape;191;p22"/>
          <p:cNvSpPr txBox="1"/>
          <p:nvPr/>
        </p:nvSpPr>
        <p:spPr>
          <a:xfrm>
            <a:off x="2764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192" name="Google Shape;192;p22"/>
          <p:cNvSpPr txBox="1"/>
          <p:nvPr/>
        </p:nvSpPr>
        <p:spPr>
          <a:xfrm>
            <a:off x="9779275" y="6089600"/>
            <a:ext cx="2337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23"/>
          <p:cNvSpPr txBox="1"/>
          <p:nvPr>
            <p:ph idx="4294967295" type="ctrTitle"/>
          </p:nvPr>
        </p:nvSpPr>
        <p:spPr>
          <a:xfrm>
            <a:off x="1127225" y="2965200"/>
            <a:ext cx="9934500" cy="927600"/>
          </a:xfrm>
          <a:prstGeom prst="rect">
            <a:avLst/>
          </a:prstGeom>
          <a:ln>
            <a:noFill/>
          </a:ln>
        </p:spPr>
        <p:txBody>
          <a:bodyPr anchorCtr="0" anchor="t" bIns="121875" lIns="121875" spcFirstLastPara="1" rIns="121875" wrap="square" tIns="121875">
            <a:noAutofit/>
          </a:bodyPr>
          <a:lstStyle/>
          <a:p>
            <a:pPr indent="0" lvl="0" marL="0" rtl="0" algn="ctr">
              <a:spcBef>
                <a:spcPts val="0"/>
              </a:spcBef>
              <a:spcAft>
                <a:spcPts val="0"/>
              </a:spcAft>
              <a:buClr>
                <a:schemeClr val="dk1"/>
              </a:buClr>
              <a:buSzPts val="1100"/>
              <a:buFont typeface="Arial"/>
              <a:buNone/>
            </a:pPr>
            <a:r>
              <a:rPr lang="en" sz="3900">
                <a:solidFill>
                  <a:schemeClr val="lt1"/>
                </a:solidFill>
                <a:highlight>
                  <a:srgbClr val="0C1F2F"/>
                </a:highlight>
              </a:rPr>
              <a:t>Proposed Edits: June 7 2023</a:t>
            </a:r>
            <a:endParaRPr sz="3900">
              <a:solidFill>
                <a:schemeClr val="lt1"/>
              </a:solidFill>
              <a:highlight>
                <a:srgbClr val="0C1F2F"/>
              </a:highlight>
            </a:endParaRPr>
          </a:p>
          <a:p>
            <a:pPr indent="0" lvl="0" marL="0" rtl="0" algn="ctr">
              <a:spcBef>
                <a:spcPts val="0"/>
              </a:spcBef>
              <a:spcAft>
                <a:spcPts val="0"/>
              </a:spcAft>
              <a:buNone/>
            </a:pPr>
            <a:r>
              <a:t/>
            </a:r>
            <a:endParaRPr sz="3900">
              <a:solidFill>
                <a:schemeClr val="lt1"/>
              </a:solidFill>
              <a:highlight>
                <a:srgbClr val="0C1F2F"/>
              </a:highlight>
            </a:endParaRPr>
          </a:p>
        </p:txBody>
      </p:sp>
      <p:sp>
        <p:nvSpPr>
          <p:cNvPr id="198" name="Google Shape;198;p23"/>
          <p:cNvSpPr txBox="1"/>
          <p:nvPr/>
        </p:nvSpPr>
        <p:spPr>
          <a:xfrm>
            <a:off x="1240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199" name="Google Shape;199;p23"/>
          <p:cNvSpPr txBox="1"/>
          <p:nvPr/>
        </p:nvSpPr>
        <p:spPr>
          <a:xfrm>
            <a:off x="9805775" y="6457800"/>
            <a:ext cx="2133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00" name="Google Shape;200;p23"/>
          <p:cNvSpPr txBox="1"/>
          <p:nvPr/>
        </p:nvSpPr>
        <p:spPr>
          <a:xfrm>
            <a:off x="276400" y="6166200"/>
            <a:ext cx="2133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01" name="Google Shape;201;p23"/>
          <p:cNvSpPr txBox="1"/>
          <p:nvPr/>
        </p:nvSpPr>
        <p:spPr>
          <a:xfrm>
            <a:off x="9779275" y="6089600"/>
            <a:ext cx="2337300" cy="615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24"/>
          <p:cNvSpPr txBox="1"/>
          <p:nvPr>
            <p:ph idx="4294967295" type="ctrTitle"/>
          </p:nvPr>
        </p:nvSpPr>
        <p:spPr>
          <a:xfrm>
            <a:off x="1127225" y="2965200"/>
            <a:ext cx="9934500" cy="927600"/>
          </a:xfrm>
          <a:prstGeom prst="rect">
            <a:avLst/>
          </a:prstGeom>
          <a:ln>
            <a:noFill/>
          </a:ln>
        </p:spPr>
        <p:txBody>
          <a:bodyPr anchorCtr="0" anchor="t" bIns="121875" lIns="121875" spcFirstLastPara="1" rIns="121875" wrap="square" tIns="121875">
            <a:noAutofit/>
          </a:bodyPr>
          <a:lstStyle/>
          <a:p>
            <a:pPr indent="0" lvl="0" marL="0" rtl="0" algn="ctr">
              <a:spcBef>
                <a:spcPts val="0"/>
              </a:spcBef>
              <a:spcAft>
                <a:spcPts val="0"/>
              </a:spcAft>
              <a:buClr>
                <a:schemeClr val="dk1"/>
              </a:buClr>
              <a:buSzPts val="1100"/>
              <a:buFont typeface="Arial"/>
              <a:buNone/>
            </a:pPr>
            <a:r>
              <a:rPr lang="en" sz="3900">
                <a:solidFill>
                  <a:schemeClr val="lt1"/>
                </a:solidFill>
                <a:highlight>
                  <a:srgbClr val="0C1F2F"/>
                </a:highlight>
              </a:rPr>
              <a:t>Proposed Edits: July 13 2023</a:t>
            </a:r>
            <a:endParaRPr sz="3900">
              <a:solidFill>
                <a:schemeClr val="lt1"/>
              </a:solidFill>
              <a:highlight>
                <a:srgbClr val="0C1F2F"/>
              </a:highlight>
            </a:endParaRPr>
          </a:p>
          <a:p>
            <a:pPr indent="0" lvl="0" marL="0" rtl="0" algn="l">
              <a:spcBef>
                <a:spcPts val="0"/>
              </a:spcBef>
              <a:spcAft>
                <a:spcPts val="0"/>
              </a:spcAft>
              <a:buNone/>
            </a:pPr>
            <a:r>
              <a:t/>
            </a:r>
            <a:endParaRPr sz="3900">
              <a:solidFill>
                <a:schemeClr val="lt1"/>
              </a:solidFill>
              <a:highlight>
                <a:srgbClr val="0C1F2F"/>
              </a:highlight>
            </a:endParaRPr>
          </a:p>
        </p:txBody>
      </p:sp>
      <p:sp>
        <p:nvSpPr>
          <p:cNvPr id="207" name="Google Shape;207;p24"/>
          <p:cNvSpPr txBox="1"/>
          <p:nvPr/>
        </p:nvSpPr>
        <p:spPr>
          <a:xfrm>
            <a:off x="124000" y="6166200"/>
            <a:ext cx="2133300" cy="614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08" name="Google Shape;208;p24"/>
          <p:cNvSpPr txBox="1"/>
          <p:nvPr/>
        </p:nvSpPr>
        <p:spPr>
          <a:xfrm>
            <a:off x="9805775" y="6457800"/>
            <a:ext cx="2133300" cy="402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09" name="Google Shape;209;p24"/>
          <p:cNvSpPr txBox="1"/>
          <p:nvPr/>
        </p:nvSpPr>
        <p:spPr>
          <a:xfrm>
            <a:off x="276400" y="6166200"/>
            <a:ext cx="2133300" cy="614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
        <p:nvSpPr>
          <p:cNvPr id="210" name="Google Shape;210;p24"/>
          <p:cNvSpPr txBox="1"/>
          <p:nvPr/>
        </p:nvSpPr>
        <p:spPr>
          <a:xfrm>
            <a:off x="9779275" y="6089600"/>
            <a:ext cx="2337300" cy="614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a:p>
            <a:pPr indent="0" lvl="0" marL="0" rtl="0" algn="l">
              <a:spcBef>
                <a:spcPts val="0"/>
              </a:spcBef>
              <a:spcAft>
                <a:spcPts val="0"/>
              </a:spcAft>
              <a:buNone/>
            </a:pPr>
            <a:r>
              <a:rPr lang="en">
                <a:solidFill>
                  <a:schemeClr val="lt1"/>
                </a:solidFill>
                <a:highlight>
                  <a:schemeClr val="lt1"/>
                </a:highlight>
                <a:latin typeface="Montserrat"/>
                <a:ea typeface="Montserrat"/>
                <a:cs typeface="Montserrat"/>
                <a:sym typeface="Montserrat"/>
              </a:rPr>
              <a:t>ASDFASDFASDF</a:t>
            </a:r>
            <a:endParaRPr>
              <a:solidFill>
                <a:schemeClr val="lt1"/>
              </a:solidFill>
              <a:highlight>
                <a:schemeClr val="lt1"/>
              </a:highlight>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