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>
        <p:scale>
          <a:sx n="100" d="100"/>
          <a:sy n="100" d="100"/>
        </p:scale>
        <p:origin x="88" y="-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0T18:09:18.9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24575,'44'5'0,"15"2"0,-9-1 0,2 0 0,44 10 0,-29-7 0,-26 3 0,-35-8 0,-1 2 0,2 0 0,1 1 0,3 1 0,4-3 0,5 4 0,5-1 0,2 0 0,5 2 0,9 0 0,5 0 0,18 0 0,0-4 0,-5-1 0,-7-3 0,-17-1 0,8 2 0,9 0 0,23 1 0,4-2 0,-4-1 0,-19 0 0,-23-1 0,-13 1 0,4 0 0,20 1 0,37-1 0,14-1 0,-44-1 0,-2 0 0,27-2 0,-31 2 0,-23 0 0,-16 1 0,5 2 0,27 1 0,49 2 0,-26-2 0,3 1 0,6-1 0,0 0 0,-9-1 0,-4 1 0,10-1 0,-33-1 0,-23-1 0,14 0 0,7-1 0,16 0 0,-13 1 0,-10-1 0,-2 1 0,-9 0 0,9 0 0,1 1 0,13 0 0,10 1 0,15-2 0,1 1 0,0-1 0,-15 0 0,-10 1 0,-16 0 0,-8 1 0,-1 1 0,2 0 0,14 4 0,9 2 0,17 2 0,-3-1 0,-4 0 0,-20-5 0,-13 1 0,-6-4 0,2 2 0,3 1 0,8 3 0,6 2 0,13 1 0,6-3 0,-7-1 0,-7-2 0,-14 1 0,-1 0 0,3 1 0,7 1 0,2 2 0,-4-3 0,0 2 0,-3-3 0,3-1 0,-2-1 0,-1 0 0,-2 0 0,4 1 0,5 2 0,-6-2 0,-1 0 0,-12-1 0,-4-1 0,0 0 0,1 2 0,8 4 0,1-1 0,0 1 0,-6-5 0,-5 0 0,2 0 0,4 1 0,-1-2 0,-1 0 0,-1-1 0,37-3 0,-30 1 0,46 9 0,-55-5 0,16 13 0,-18-11 0,0 2 0,-2-3 0,-3-3 0,0 9 0,0 3 0,0 8 0,0-5 0,0-3 0,-1-5 0,1-2 0,0-1 0,2-1 0,-1 0 0,1 3 0,-2 2 0,0 6 0,-1 0 0,1-3 0,-1-4 0,-5 2 0,-4 1 0,-7 7 0,1-4 0,1-1 0,7-7 0,2-1 0,3-4 0,0 3 0,-15 10 0,-1 2 0,-16 12 0,9-4 0,6-3 0,7-6 0,10-9 0,-6 1 0,-2 5 0,-8 6 0,3 0 0,3-6 0,6-6 0,3-3 0,-2 2 0,-9 13 0,-1 3 0,-6 15 0,10-10 0,2-3 0,5-11 0,1-6 0,-7 5 0,-7 4 0,-10 5 0,-4 2 0,1 3 0,-5 3 0,8-2 0,2-5 0,2-8 0,-1-4 0,-5 1 0,1-3 0,-1 1 0,-11-1 0,-12 6 0,4-1 0,8 0 0,23-7 0,4-3 0,-9-1 0,-7 1 0,-14 2 0,-12 1 0,4 1 0,-1-1 0,8-1 0,8-2 0,-2 0 0,4-2 0,1 1 0,-4 0 0,-17 0 0,1-1 0,-16 0 0,10 0 0,2-1 0,4 0 0,13 1 0,4 1 0,9-1 0,-2 0 0,-1 0 0,-9-1 0,-12 0 0,2 0 0,6 0 0,13 0 0,11 1 0,-9-1 0,-14 0 0,-30 0 0,6-1 0,5 0 0,25-2 0,12-1 0,-8-1 0,-12 0 0,-6 0 0,-2-1 0,3 0 0,2 3 0,10 0 0,9 1 0,6 1 0,-4-2 0,-21-4 0,-28-3 0,-19-4 0,-4 3 0,32 3 0,21 2 0,22-2 0,-13-6 0,-14-2 0,-10-2 0,12 6 0,0-2 0,24 4 0,-8-7 0,10 2 0,-9-8 0,0 2 0,-2-3 0,-3 0 0,4 3 0,-1-1 0,9 4 0,10 7 0,5-1 0,1 1 0,-8-9 0,-7-11 0,-4-10 0,-1-6 0,1-5 0,9 8 0,0-3 0,7 14 0,-2-3 0,4 8 0,1-2 0,2 5 0,4 6 0,1 1 0,0 6 0,-2-20 0,0-1 0,-2-13 0,3 14 0,-1-2 0,2 16 0,-1-4 0,3 9 0,0 4 0,-4-11 0,0-1 0,-3-6 0,1-1 0,4 10 0,-1 1 0,3 9 0,0 4 0,0 2 0,-1-16 0,0 0 0,-1-22 0,1 11 0,1-1 0,-1 12 0,0 7 0,2 1 0,-1 6 0,0-2 0,-3-2 0,1 1 0,-2-2 0,2 3 0,0 2 0,2 2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55E20-8238-8118-B1C3-C80CCBE99E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ADC478-8C6E-5435-8E05-0AD38B650A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35B39-4243-8662-485A-E7E3E1CB5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045C0-2B7F-4E54-9A83-EFF45DE1D547}" type="datetimeFigureOut">
              <a:rPr lang="en-US" smtClean="0"/>
              <a:t>8/20/25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6BF96-7F3F-2F22-9A00-32223AE3E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884A8-EE6D-1BB8-500C-D7F6D0C8E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85D50-DD7A-44AF-9C0F-90503A072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465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33C2D-BF97-0D29-56C9-BA08A88D9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A979C7-2C24-612B-C685-7D0F581D8C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43429-7FF0-9602-9EE8-D9DE25C86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045C0-2B7F-4E54-9A83-EFF45DE1D547}" type="datetimeFigureOut">
              <a:rPr lang="en-US" smtClean="0"/>
              <a:t>8/20/25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72FD3-FA58-49F7-AC39-F9CD8304F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CDE78-851F-0445-6180-D90B42788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85D50-DD7A-44AF-9C0F-90503A072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63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D54C4D-2E4E-2A7C-22DF-6B563337A2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BB45AB-8A42-E471-A661-05B57E4BA3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F9EAFF-E324-188A-E3CE-134F1B049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045C0-2B7F-4E54-9A83-EFF45DE1D547}" type="datetimeFigureOut">
              <a:rPr lang="en-US" smtClean="0"/>
              <a:t>8/20/25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B51B01-CAC0-5570-1D38-E09DFD432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5D1ACF-E315-F106-0CFD-FC19DB6D8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85D50-DD7A-44AF-9C0F-90503A072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64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FEF84-8827-B1D3-1661-7BC2F1BF6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D874D-A7AB-64BA-4B3A-B75ADD95C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2366A-A775-8D42-BD01-04302DB21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045C0-2B7F-4E54-9A83-EFF45DE1D547}" type="datetimeFigureOut">
              <a:rPr lang="en-US" smtClean="0"/>
              <a:t>8/20/25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D33B1-8B48-65DE-A892-BA9E66700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14587-1049-8B68-DA09-13593A9BE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85D50-DD7A-44AF-9C0F-90503A072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83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FF1E0-2283-AF02-5233-DA7FF2F85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94F14-97C3-0051-09CD-60A73E7C4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4EC4B-0947-34CF-8DD3-F267E5356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045C0-2B7F-4E54-9A83-EFF45DE1D547}" type="datetimeFigureOut">
              <a:rPr lang="en-US" smtClean="0"/>
              <a:t>8/20/25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96DC1-5BCD-5697-5229-F2AE2382A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2B9CC-1FF6-54AF-7421-F590D255B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85D50-DD7A-44AF-9C0F-90503A072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920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01C3C-411D-E235-CFCE-1DFA7ED3B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AC448-22CE-29BA-5508-A7C22D1D3D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9D79A8-BB85-DEB6-5548-13F9FEF078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70D691-E760-D6BF-19D7-F329F65B9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045C0-2B7F-4E54-9A83-EFF45DE1D547}" type="datetimeFigureOut">
              <a:rPr lang="en-US" smtClean="0"/>
              <a:t>8/20/25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94BB72-4671-159B-4A19-5787C608D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140718-5EB0-B921-5C4E-E33D85043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85D50-DD7A-44AF-9C0F-90503A072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16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EB470-EC90-307F-13B6-5EDB13F73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6573C-BF1C-1FA3-A649-75365CF69C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0139A2-DC02-E150-58BE-20F826A17B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D722D6-8574-CC69-EB68-072534F849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25FF5-F7EB-3D8E-27D0-BA443D858D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5A6FE1-3D51-4C60-4BA4-B177D31F7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045C0-2B7F-4E54-9A83-EFF45DE1D547}" type="datetimeFigureOut">
              <a:rPr lang="en-US" smtClean="0"/>
              <a:t>8/20/25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A55B77-75ED-D44B-8151-6531D7DC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9F29F3-96FF-6D59-0F8D-A245A0E70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85D50-DD7A-44AF-9C0F-90503A072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024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4E13B-63E6-C195-F806-0A9EB06A9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2C81C7-C277-9660-BB03-B912C10A1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045C0-2B7F-4E54-9A83-EFF45DE1D547}" type="datetimeFigureOut">
              <a:rPr lang="en-US" smtClean="0"/>
              <a:t>8/20/25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726052-48D2-F062-7F78-D05AED17D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FE57DE-3A53-E972-505C-7DF341A46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85D50-DD7A-44AF-9C0F-90503A072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01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B38C68-6F04-79BB-8D8E-85C2A8715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045C0-2B7F-4E54-9A83-EFF45DE1D547}" type="datetimeFigureOut">
              <a:rPr lang="en-US" smtClean="0"/>
              <a:t>8/20/25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553056-ADC8-9114-6D79-D3793C5D0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FA245B-60C7-0E2B-9D8C-F7C052F05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85D50-DD7A-44AF-9C0F-90503A072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15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CDE5-945E-A58E-5178-2AE5EF2FF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C1087-4102-B952-C69F-F371E50E7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19D0D8-3C22-65D2-FB8A-A246B21505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946B70-3287-77DB-F70E-44D947B3D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045C0-2B7F-4E54-9A83-EFF45DE1D547}" type="datetimeFigureOut">
              <a:rPr lang="en-US" smtClean="0"/>
              <a:t>8/20/25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53CF0A-9C39-CFDD-1348-ED8BA09F9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B4FC30-63DE-5C10-E557-05A770A10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85D50-DD7A-44AF-9C0F-90503A072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44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1C3D9-C13B-A1C7-61D7-06399916C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556371-E52C-6599-5827-578910049D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AB18BA-301F-45C7-1A37-0B11A5FEB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CC4150-AE2D-BFF1-9ACD-DC80A337D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045C0-2B7F-4E54-9A83-EFF45DE1D547}" type="datetimeFigureOut">
              <a:rPr lang="en-US" smtClean="0"/>
              <a:t>8/20/25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50F8AE-9D2A-EAD8-6788-8A3931A8C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E31176-93EF-9EE7-67EB-FF55B5961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85D50-DD7A-44AF-9C0F-90503A072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128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6FB2FE-4145-47E7-049A-10BB5D4DD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A456FD-6213-485F-B14F-B035AB57A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BDB51-F6FA-E1C1-8D03-9611810133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045C0-2B7F-4E54-9A83-EFF45DE1D547}" type="datetimeFigureOut">
              <a:rPr lang="en-US" smtClean="0"/>
              <a:t>8/20/25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C80FB-C4BD-E489-C733-C9EDD53D05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8097F-9591-9F3B-5C6C-082B1D2EAD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85D50-DD7A-44AF-9C0F-90503A072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79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089AB-4FE9-2E21-CD69-5DEA389D8E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6859"/>
            <a:ext cx="9044066" cy="417070"/>
          </a:xfrm>
        </p:spPr>
        <p:txBody>
          <a:bodyPr>
            <a:normAutofit/>
          </a:bodyPr>
          <a:lstStyle/>
          <a:p>
            <a:r>
              <a:rPr lang="en-US" sz="2000" dirty="0"/>
              <a:t>34 W CEDAR STREET – PRESENTATION – August 2025</a:t>
            </a: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638CC090-145E-4AF8-99FD-686D983BB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7906" y="1071531"/>
            <a:ext cx="1788820" cy="225632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Proposed Change: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Paint entry ceiling in  Benjamin Moore Wythe Blue HC-143 in semi-gloss</a:t>
            </a: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6064890C-B5D1-8B87-8704-AD0A6893F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346" y="1071531"/>
            <a:ext cx="1788820" cy="295164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Repaint In Kind: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Entry:  existing Benjamin Moore Swiss Coffee OC-45 semi-gloss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Door: existing Benjamin Moore 319 Dalila high gloss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A yellow door with a lantern from the front of a building&#10;&#10;AI-generated content may be incorrect.">
            <a:extLst>
              <a:ext uri="{FF2B5EF4-FFF2-40B4-BE49-F238E27FC236}">
                <a16:creationId xmlns:a16="http://schemas.microsoft.com/office/drawing/2014/main" id="{23CB07E1-05EF-57A5-7866-CC3CE66133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66397" y="1711314"/>
            <a:ext cx="5118256" cy="3838692"/>
          </a:xfrm>
          <a:prstGeom prst="rect">
            <a:avLst/>
          </a:prstGeom>
          <a:ln>
            <a:solidFill>
              <a:schemeClr val="accent1"/>
            </a:solidFill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68AFBFA-30A1-6236-C412-FF58E421B219}"/>
                  </a:ext>
                </a:extLst>
              </p14:cNvPr>
              <p14:cNvContentPartPr/>
              <p14:nvPr/>
            </p14:nvContentPartPr>
            <p14:xfrm>
              <a:off x="4994566" y="1372494"/>
              <a:ext cx="1573920" cy="5572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68AFBFA-30A1-6236-C412-FF58E421B21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76566" y="1354494"/>
                <a:ext cx="1609560" cy="592920"/>
              </a:xfrm>
              <a:prstGeom prst="rect">
                <a:avLst/>
              </a:prstGeom>
            </p:spPr>
          </p:pic>
        </mc:Fallback>
      </mc:AlternateContent>
      <p:pic>
        <p:nvPicPr>
          <p:cNvPr id="15" name="Picture 14" descr="A white circle with black background&#10;&#10;AI-generated content may be incorrect.">
            <a:extLst>
              <a:ext uri="{FF2B5EF4-FFF2-40B4-BE49-F238E27FC236}">
                <a16:creationId xmlns:a16="http://schemas.microsoft.com/office/drawing/2014/main" id="{67F1D6D1-1109-8524-4CC1-51B3BA86E7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884" y="3530146"/>
            <a:ext cx="1359353" cy="135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19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45</Words>
  <Application>Microsoft Macintosh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34 W CEDAR STREET – PRESENTATION – August 2025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34 W CEDAR STREET – EXISTING CONDITIONS</dc:title>
  <dc:creator>Kristin Kinsella</dc:creator>
  <cp:lastModifiedBy>Kristin Kinsella</cp:lastModifiedBy>
  <cp:revision>7</cp:revision>
  <dcterms:created xsi:type="dcterms:W3CDTF">2022-05-02T12:27:30Z</dcterms:created>
  <dcterms:modified xsi:type="dcterms:W3CDTF">2025-08-20T18:16:49Z</dcterms:modified>
</cp:coreProperties>
</file>